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10" name="Rectangle 4">
            <a:extLst>
              <a:ext uri="{FF2B5EF4-FFF2-40B4-BE49-F238E27FC236}">
                <a16:creationId xmlns:a16="http://schemas.microsoft.com/office/drawing/2014/main" id="{47FB936C-0605-4782-8492-408966AFD575}"/>
              </a:ext>
            </a:extLst>
          </p:cNvPr>
          <p:cNvSpPr/>
          <p:nvPr/>
        </p:nvSpPr>
        <p:spPr>
          <a:xfrm flipH="1">
            <a:off x="5514042" y="4228516"/>
            <a:ext cx="2092510" cy="1618700"/>
          </a:xfrm>
          <a:custGeom>
            <a:avLst/>
            <a:gdLst>
              <a:gd name="connsiteX0" fmla="*/ 0 w 1872208"/>
              <a:gd name="connsiteY0" fmla="*/ 0 h 864096"/>
              <a:gd name="connsiteX1" fmla="*/ 1872208 w 1872208"/>
              <a:gd name="connsiteY1" fmla="*/ 0 h 864096"/>
              <a:gd name="connsiteX2" fmla="*/ 1872208 w 1872208"/>
              <a:gd name="connsiteY2" fmla="*/ 864096 h 864096"/>
              <a:gd name="connsiteX3" fmla="*/ 0 w 1872208"/>
              <a:gd name="connsiteY3" fmla="*/ 864096 h 864096"/>
              <a:gd name="connsiteX4" fmla="*/ 0 w 1872208"/>
              <a:gd name="connsiteY4" fmla="*/ 0 h 864096"/>
              <a:gd name="connsiteX0" fmla="*/ 0 w 1872208"/>
              <a:gd name="connsiteY0" fmla="*/ 0 h 1849518"/>
              <a:gd name="connsiteX1" fmla="*/ 1872208 w 1872208"/>
              <a:gd name="connsiteY1" fmla="*/ 0 h 1849518"/>
              <a:gd name="connsiteX2" fmla="*/ 1872208 w 1872208"/>
              <a:gd name="connsiteY2" fmla="*/ 864096 h 1849518"/>
              <a:gd name="connsiteX3" fmla="*/ 230819 w 1872208"/>
              <a:gd name="connsiteY3" fmla="*/ 1849518 h 1849518"/>
              <a:gd name="connsiteX4" fmla="*/ 0 w 1872208"/>
              <a:gd name="connsiteY4" fmla="*/ 0 h 1849518"/>
              <a:gd name="connsiteX0" fmla="*/ 0 w 1650267"/>
              <a:gd name="connsiteY0" fmla="*/ 1784411 h 1849518"/>
              <a:gd name="connsiteX1" fmla="*/ 1650267 w 1650267"/>
              <a:gd name="connsiteY1" fmla="*/ 0 h 1849518"/>
              <a:gd name="connsiteX2" fmla="*/ 1650267 w 1650267"/>
              <a:gd name="connsiteY2" fmla="*/ 864096 h 1849518"/>
              <a:gd name="connsiteX3" fmla="*/ 8878 w 1650267"/>
              <a:gd name="connsiteY3" fmla="*/ 1849518 h 1849518"/>
              <a:gd name="connsiteX4" fmla="*/ 0 w 1650267"/>
              <a:gd name="connsiteY4" fmla="*/ 1784411 h 1849518"/>
              <a:gd name="connsiteX0" fmla="*/ 0 w 1668022"/>
              <a:gd name="connsiteY0" fmla="*/ 1784411 h 1849518"/>
              <a:gd name="connsiteX1" fmla="*/ 1650267 w 1668022"/>
              <a:gd name="connsiteY1" fmla="*/ 0 h 1849518"/>
              <a:gd name="connsiteX2" fmla="*/ 1668022 w 1668022"/>
              <a:gd name="connsiteY2" fmla="*/ 855218 h 1849518"/>
              <a:gd name="connsiteX3" fmla="*/ 8878 w 1668022"/>
              <a:gd name="connsiteY3" fmla="*/ 1849518 h 1849518"/>
              <a:gd name="connsiteX4" fmla="*/ 0 w 1668022"/>
              <a:gd name="connsiteY4" fmla="*/ 1784411 h 1849518"/>
              <a:gd name="connsiteX0" fmla="*/ 0 w 1659145"/>
              <a:gd name="connsiteY0" fmla="*/ 843378 h 1849518"/>
              <a:gd name="connsiteX1" fmla="*/ 1641390 w 1659145"/>
              <a:gd name="connsiteY1" fmla="*/ 0 h 1849518"/>
              <a:gd name="connsiteX2" fmla="*/ 1659145 w 1659145"/>
              <a:gd name="connsiteY2" fmla="*/ 855218 h 1849518"/>
              <a:gd name="connsiteX3" fmla="*/ 1 w 1659145"/>
              <a:gd name="connsiteY3" fmla="*/ 1849518 h 1849518"/>
              <a:gd name="connsiteX4" fmla="*/ 0 w 1659145"/>
              <a:gd name="connsiteY4" fmla="*/ 843378 h 1849518"/>
              <a:gd name="connsiteX0" fmla="*/ 0 w 1659145"/>
              <a:gd name="connsiteY0" fmla="*/ 843378 h 945987"/>
              <a:gd name="connsiteX1" fmla="*/ 1641390 w 1659145"/>
              <a:gd name="connsiteY1" fmla="*/ 0 h 945987"/>
              <a:gd name="connsiteX2" fmla="*/ 1659145 w 1659145"/>
              <a:gd name="connsiteY2" fmla="*/ 855218 h 945987"/>
              <a:gd name="connsiteX3" fmla="*/ 8878 w 1659145"/>
              <a:gd name="connsiteY3" fmla="*/ 890730 h 945987"/>
              <a:gd name="connsiteX4" fmla="*/ 0 w 1659145"/>
              <a:gd name="connsiteY4" fmla="*/ 843378 h 945987"/>
              <a:gd name="connsiteX0" fmla="*/ 17755 w 1676900"/>
              <a:gd name="connsiteY0" fmla="*/ 843378 h 948353"/>
              <a:gd name="connsiteX1" fmla="*/ 1659145 w 1676900"/>
              <a:gd name="connsiteY1" fmla="*/ 0 h 948353"/>
              <a:gd name="connsiteX2" fmla="*/ 1676900 w 1676900"/>
              <a:gd name="connsiteY2" fmla="*/ 855218 h 948353"/>
              <a:gd name="connsiteX3" fmla="*/ 0 w 1676900"/>
              <a:gd name="connsiteY3" fmla="*/ 908486 h 948353"/>
              <a:gd name="connsiteX4" fmla="*/ 17755 w 1676900"/>
              <a:gd name="connsiteY4" fmla="*/ 843378 h 948353"/>
              <a:gd name="connsiteX0" fmla="*/ 8878 w 1676900"/>
              <a:gd name="connsiteY0" fmla="*/ 923277 h 1018421"/>
              <a:gd name="connsiteX1" fmla="*/ 1659145 w 1676900"/>
              <a:gd name="connsiteY1" fmla="*/ 0 h 1018421"/>
              <a:gd name="connsiteX2" fmla="*/ 1676900 w 1676900"/>
              <a:gd name="connsiteY2" fmla="*/ 855218 h 1018421"/>
              <a:gd name="connsiteX3" fmla="*/ 0 w 1676900"/>
              <a:gd name="connsiteY3" fmla="*/ 908486 h 1018421"/>
              <a:gd name="connsiteX4" fmla="*/ 8878 w 1676900"/>
              <a:gd name="connsiteY4" fmla="*/ 923277 h 1018421"/>
              <a:gd name="connsiteX0" fmla="*/ 0 w 1685778"/>
              <a:gd name="connsiteY0" fmla="*/ 905521 h 1002679"/>
              <a:gd name="connsiteX1" fmla="*/ 1668023 w 1685778"/>
              <a:gd name="connsiteY1" fmla="*/ 0 h 1002679"/>
              <a:gd name="connsiteX2" fmla="*/ 1685778 w 1685778"/>
              <a:gd name="connsiteY2" fmla="*/ 855218 h 1002679"/>
              <a:gd name="connsiteX3" fmla="*/ 8878 w 1685778"/>
              <a:gd name="connsiteY3" fmla="*/ 908486 h 1002679"/>
              <a:gd name="connsiteX4" fmla="*/ 0 w 1685778"/>
              <a:gd name="connsiteY4" fmla="*/ 905521 h 1002679"/>
              <a:gd name="connsiteX0" fmla="*/ 0 w 1676900"/>
              <a:gd name="connsiteY0" fmla="*/ 35509 h 908486"/>
              <a:gd name="connsiteX1" fmla="*/ 1659145 w 1676900"/>
              <a:gd name="connsiteY1" fmla="*/ 0 h 908486"/>
              <a:gd name="connsiteX2" fmla="*/ 1676900 w 1676900"/>
              <a:gd name="connsiteY2" fmla="*/ 855218 h 908486"/>
              <a:gd name="connsiteX3" fmla="*/ 0 w 1676900"/>
              <a:gd name="connsiteY3" fmla="*/ 908486 h 908486"/>
              <a:gd name="connsiteX4" fmla="*/ 0 w 1676900"/>
              <a:gd name="connsiteY4" fmla="*/ 35509 h 908486"/>
              <a:gd name="connsiteX0" fmla="*/ 0 w 1676900"/>
              <a:gd name="connsiteY0" fmla="*/ 35509 h 855218"/>
              <a:gd name="connsiteX1" fmla="*/ 1659145 w 1676900"/>
              <a:gd name="connsiteY1" fmla="*/ 0 h 855218"/>
              <a:gd name="connsiteX2" fmla="*/ 1676900 w 1676900"/>
              <a:gd name="connsiteY2" fmla="*/ 855218 h 855218"/>
              <a:gd name="connsiteX3" fmla="*/ 26633 w 1676900"/>
              <a:gd name="connsiteY3" fmla="*/ 198272 h 855218"/>
              <a:gd name="connsiteX4" fmla="*/ 0 w 1676900"/>
              <a:gd name="connsiteY4" fmla="*/ 35509 h 855218"/>
              <a:gd name="connsiteX0" fmla="*/ 0 w 1676900"/>
              <a:gd name="connsiteY0" fmla="*/ 8876 h 855218"/>
              <a:gd name="connsiteX1" fmla="*/ 1659145 w 1676900"/>
              <a:gd name="connsiteY1" fmla="*/ 0 h 855218"/>
              <a:gd name="connsiteX2" fmla="*/ 1676900 w 1676900"/>
              <a:gd name="connsiteY2" fmla="*/ 855218 h 855218"/>
              <a:gd name="connsiteX3" fmla="*/ 26633 w 1676900"/>
              <a:gd name="connsiteY3" fmla="*/ 198272 h 855218"/>
              <a:gd name="connsiteX4" fmla="*/ 0 w 1676900"/>
              <a:gd name="connsiteY4" fmla="*/ 8876 h 855218"/>
              <a:gd name="connsiteX0" fmla="*/ 8878 w 1685778"/>
              <a:gd name="connsiteY0" fmla="*/ 8876 h 855218"/>
              <a:gd name="connsiteX1" fmla="*/ 1668023 w 1685778"/>
              <a:gd name="connsiteY1" fmla="*/ 0 h 855218"/>
              <a:gd name="connsiteX2" fmla="*/ 1685778 w 1685778"/>
              <a:gd name="connsiteY2" fmla="*/ 855218 h 855218"/>
              <a:gd name="connsiteX3" fmla="*/ 0 w 1685778"/>
              <a:gd name="connsiteY3" fmla="*/ 153884 h 855218"/>
              <a:gd name="connsiteX4" fmla="*/ 8878 w 1685778"/>
              <a:gd name="connsiteY4" fmla="*/ 8876 h 855218"/>
              <a:gd name="connsiteX0" fmla="*/ 8878 w 1685778"/>
              <a:gd name="connsiteY0" fmla="*/ 26632 h 872974"/>
              <a:gd name="connsiteX1" fmla="*/ 1676901 w 1685778"/>
              <a:gd name="connsiteY1" fmla="*/ 0 h 872974"/>
              <a:gd name="connsiteX2" fmla="*/ 1685778 w 1685778"/>
              <a:gd name="connsiteY2" fmla="*/ 872974 h 872974"/>
              <a:gd name="connsiteX3" fmla="*/ 0 w 1685778"/>
              <a:gd name="connsiteY3" fmla="*/ 171640 h 872974"/>
              <a:gd name="connsiteX4" fmla="*/ 8878 w 1685778"/>
              <a:gd name="connsiteY4" fmla="*/ 26632 h 872974"/>
              <a:gd name="connsiteX0" fmla="*/ 8878 w 1694655"/>
              <a:gd name="connsiteY0" fmla="*/ 26632 h 801953"/>
              <a:gd name="connsiteX1" fmla="*/ 1676901 w 1694655"/>
              <a:gd name="connsiteY1" fmla="*/ 0 h 801953"/>
              <a:gd name="connsiteX2" fmla="*/ 1694655 w 1694655"/>
              <a:gd name="connsiteY2" fmla="*/ 801953 h 801953"/>
              <a:gd name="connsiteX3" fmla="*/ 0 w 1694655"/>
              <a:gd name="connsiteY3" fmla="*/ 171640 h 801953"/>
              <a:gd name="connsiteX4" fmla="*/ 8878 w 1694655"/>
              <a:gd name="connsiteY4" fmla="*/ 26632 h 801953"/>
              <a:gd name="connsiteX0" fmla="*/ 8878 w 1721288"/>
              <a:gd name="connsiteY0" fmla="*/ 26632 h 872974"/>
              <a:gd name="connsiteX1" fmla="*/ 1676901 w 1721288"/>
              <a:gd name="connsiteY1" fmla="*/ 0 h 872974"/>
              <a:gd name="connsiteX2" fmla="*/ 1721288 w 1721288"/>
              <a:gd name="connsiteY2" fmla="*/ 872974 h 872974"/>
              <a:gd name="connsiteX3" fmla="*/ 0 w 1721288"/>
              <a:gd name="connsiteY3" fmla="*/ 171640 h 872974"/>
              <a:gd name="connsiteX4" fmla="*/ 8878 w 1721288"/>
              <a:gd name="connsiteY4" fmla="*/ 26632 h 872974"/>
              <a:gd name="connsiteX0" fmla="*/ 8878 w 1676901"/>
              <a:gd name="connsiteY0" fmla="*/ 26632 h 855219"/>
              <a:gd name="connsiteX1" fmla="*/ 1676901 w 1676901"/>
              <a:gd name="connsiteY1" fmla="*/ 0 h 855219"/>
              <a:gd name="connsiteX2" fmla="*/ 1676900 w 1676901"/>
              <a:gd name="connsiteY2" fmla="*/ 855219 h 855219"/>
              <a:gd name="connsiteX3" fmla="*/ 0 w 1676901"/>
              <a:gd name="connsiteY3" fmla="*/ 171640 h 855219"/>
              <a:gd name="connsiteX4" fmla="*/ 8878 w 1676901"/>
              <a:gd name="connsiteY4" fmla="*/ 26632 h 855219"/>
              <a:gd name="connsiteX0" fmla="*/ 8878 w 1676901"/>
              <a:gd name="connsiteY0" fmla="*/ 26632 h 943996"/>
              <a:gd name="connsiteX1" fmla="*/ 1676901 w 1676901"/>
              <a:gd name="connsiteY1" fmla="*/ 0 h 943996"/>
              <a:gd name="connsiteX2" fmla="*/ 1668023 w 1676901"/>
              <a:gd name="connsiteY2" fmla="*/ 943996 h 943996"/>
              <a:gd name="connsiteX3" fmla="*/ 0 w 1676901"/>
              <a:gd name="connsiteY3" fmla="*/ 171640 h 943996"/>
              <a:gd name="connsiteX4" fmla="*/ 8878 w 1676901"/>
              <a:gd name="connsiteY4" fmla="*/ 26632 h 943996"/>
              <a:gd name="connsiteX0" fmla="*/ 8878 w 1676901"/>
              <a:gd name="connsiteY0" fmla="*/ 26632 h 864097"/>
              <a:gd name="connsiteX1" fmla="*/ 1676901 w 1676901"/>
              <a:gd name="connsiteY1" fmla="*/ 0 h 864097"/>
              <a:gd name="connsiteX2" fmla="*/ 1659145 w 1676901"/>
              <a:gd name="connsiteY2" fmla="*/ 864097 h 864097"/>
              <a:gd name="connsiteX3" fmla="*/ 0 w 1676901"/>
              <a:gd name="connsiteY3" fmla="*/ 171640 h 864097"/>
              <a:gd name="connsiteX4" fmla="*/ 8878 w 1676901"/>
              <a:gd name="connsiteY4" fmla="*/ 26632 h 864097"/>
              <a:gd name="connsiteX0" fmla="*/ 8878 w 1676901"/>
              <a:gd name="connsiteY0" fmla="*/ 26632 h 997262"/>
              <a:gd name="connsiteX1" fmla="*/ 1676901 w 1676901"/>
              <a:gd name="connsiteY1" fmla="*/ 0 h 997262"/>
              <a:gd name="connsiteX2" fmla="*/ 1641390 w 1676901"/>
              <a:gd name="connsiteY2" fmla="*/ 997262 h 997262"/>
              <a:gd name="connsiteX3" fmla="*/ 0 w 1676901"/>
              <a:gd name="connsiteY3" fmla="*/ 171640 h 997262"/>
              <a:gd name="connsiteX4" fmla="*/ 8878 w 1676901"/>
              <a:gd name="connsiteY4" fmla="*/ 26632 h 997262"/>
              <a:gd name="connsiteX0" fmla="*/ 8878 w 1676901"/>
              <a:gd name="connsiteY0" fmla="*/ 26632 h 855219"/>
              <a:gd name="connsiteX1" fmla="*/ 1676901 w 1676901"/>
              <a:gd name="connsiteY1" fmla="*/ 0 h 855219"/>
              <a:gd name="connsiteX2" fmla="*/ 1650267 w 1676901"/>
              <a:gd name="connsiteY2" fmla="*/ 855219 h 855219"/>
              <a:gd name="connsiteX3" fmla="*/ 0 w 1676901"/>
              <a:gd name="connsiteY3" fmla="*/ 171640 h 855219"/>
              <a:gd name="connsiteX4" fmla="*/ 8878 w 1676901"/>
              <a:gd name="connsiteY4" fmla="*/ 26632 h 855219"/>
              <a:gd name="connsiteX0" fmla="*/ 8878 w 1676901"/>
              <a:gd name="connsiteY0" fmla="*/ 26632 h 935118"/>
              <a:gd name="connsiteX1" fmla="*/ 1676901 w 1676901"/>
              <a:gd name="connsiteY1" fmla="*/ 0 h 935118"/>
              <a:gd name="connsiteX2" fmla="*/ 1668023 w 1676901"/>
              <a:gd name="connsiteY2" fmla="*/ 935118 h 935118"/>
              <a:gd name="connsiteX3" fmla="*/ 0 w 1676901"/>
              <a:gd name="connsiteY3" fmla="*/ 171640 h 935118"/>
              <a:gd name="connsiteX4" fmla="*/ 8878 w 1676901"/>
              <a:gd name="connsiteY4" fmla="*/ 26632 h 935118"/>
              <a:gd name="connsiteX0" fmla="*/ 8878 w 1676901"/>
              <a:gd name="connsiteY0" fmla="*/ 26632 h 855219"/>
              <a:gd name="connsiteX1" fmla="*/ 1676901 w 1676901"/>
              <a:gd name="connsiteY1" fmla="*/ 0 h 855219"/>
              <a:gd name="connsiteX2" fmla="*/ 1659145 w 1676901"/>
              <a:gd name="connsiteY2" fmla="*/ 855219 h 855219"/>
              <a:gd name="connsiteX3" fmla="*/ 0 w 1676901"/>
              <a:gd name="connsiteY3" fmla="*/ 171640 h 855219"/>
              <a:gd name="connsiteX4" fmla="*/ 8878 w 1676901"/>
              <a:gd name="connsiteY4" fmla="*/ 26632 h 855219"/>
              <a:gd name="connsiteX0" fmla="*/ 8878 w 1676901"/>
              <a:gd name="connsiteY0" fmla="*/ 26632 h 864097"/>
              <a:gd name="connsiteX1" fmla="*/ 1676901 w 1676901"/>
              <a:gd name="connsiteY1" fmla="*/ 0 h 864097"/>
              <a:gd name="connsiteX2" fmla="*/ 1668023 w 1676901"/>
              <a:gd name="connsiteY2" fmla="*/ 864097 h 864097"/>
              <a:gd name="connsiteX3" fmla="*/ 0 w 1676901"/>
              <a:gd name="connsiteY3" fmla="*/ 171640 h 864097"/>
              <a:gd name="connsiteX4" fmla="*/ 8878 w 1676901"/>
              <a:gd name="connsiteY4" fmla="*/ 26632 h 864097"/>
              <a:gd name="connsiteX0" fmla="*/ 8878 w 1676901"/>
              <a:gd name="connsiteY0" fmla="*/ 26632 h 642156"/>
              <a:gd name="connsiteX1" fmla="*/ 1676901 w 1676901"/>
              <a:gd name="connsiteY1" fmla="*/ 0 h 642156"/>
              <a:gd name="connsiteX2" fmla="*/ 1659145 w 1676901"/>
              <a:gd name="connsiteY2" fmla="*/ 642156 h 642156"/>
              <a:gd name="connsiteX3" fmla="*/ 0 w 1676901"/>
              <a:gd name="connsiteY3" fmla="*/ 171640 h 642156"/>
              <a:gd name="connsiteX4" fmla="*/ 8878 w 1676901"/>
              <a:gd name="connsiteY4" fmla="*/ 26632 h 642156"/>
              <a:gd name="connsiteX0" fmla="*/ 8878 w 1676901"/>
              <a:gd name="connsiteY0" fmla="*/ 26632 h 864097"/>
              <a:gd name="connsiteX1" fmla="*/ 1676901 w 1676901"/>
              <a:gd name="connsiteY1" fmla="*/ 0 h 864097"/>
              <a:gd name="connsiteX2" fmla="*/ 1659145 w 1676901"/>
              <a:gd name="connsiteY2" fmla="*/ 864097 h 864097"/>
              <a:gd name="connsiteX3" fmla="*/ 0 w 1676901"/>
              <a:gd name="connsiteY3" fmla="*/ 171640 h 864097"/>
              <a:gd name="connsiteX4" fmla="*/ 8878 w 1676901"/>
              <a:gd name="connsiteY4" fmla="*/ 26632 h 864097"/>
              <a:gd name="connsiteX0" fmla="*/ 8878 w 1676901"/>
              <a:gd name="connsiteY0" fmla="*/ 26632 h 943996"/>
              <a:gd name="connsiteX1" fmla="*/ 1676901 w 1676901"/>
              <a:gd name="connsiteY1" fmla="*/ 0 h 943996"/>
              <a:gd name="connsiteX2" fmla="*/ 1659145 w 1676901"/>
              <a:gd name="connsiteY2" fmla="*/ 943996 h 943996"/>
              <a:gd name="connsiteX3" fmla="*/ 0 w 1676901"/>
              <a:gd name="connsiteY3" fmla="*/ 171640 h 943996"/>
              <a:gd name="connsiteX4" fmla="*/ 8878 w 1676901"/>
              <a:gd name="connsiteY4" fmla="*/ 26632 h 943996"/>
              <a:gd name="connsiteX0" fmla="*/ 8878 w 1676901"/>
              <a:gd name="connsiteY0" fmla="*/ 26632 h 872975"/>
              <a:gd name="connsiteX1" fmla="*/ 1676901 w 1676901"/>
              <a:gd name="connsiteY1" fmla="*/ 0 h 872975"/>
              <a:gd name="connsiteX2" fmla="*/ 1668022 w 1676901"/>
              <a:gd name="connsiteY2" fmla="*/ 872975 h 872975"/>
              <a:gd name="connsiteX3" fmla="*/ 0 w 1676901"/>
              <a:gd name="connsiteY3" fmla="*/ 171640 h 872975"/>
              <a:gd name="connsiteX4" fmla="*/ 8878 w 1676901"/>
              <a:gd name="connsiteY4" fmla="*/ 26632 h 872975"/>
              <a:gd name="connsiteX0" fmla="*/ 0 w 1676901"/>
              <a:gd name="connsiteY0" fmla="*/ 0 h 1618700"/>
              <a:gd name="connsiteX1" fmla="*/ 1676901 w 1676901"/>
              <a:gd name="connsiteY1" fmla="*/ 745725 h 1618700"/>
              <a:gd name="connsiteX2" fmla="*/ 1668022 w 1676901"/>
              <a:gd name="connsiteY2" fmla="*/ 1618700 h 1618700"/>
              <a:gd name="connsiteX3" fmla="*/ 0 w 1676901"/>
              <a:gd name="connsiteY3" fmla="*/ 917365 h 1618700"/>
              <a:gd name="connsiteX4" fmla="*/ 0 w 1676901"/>
              <a:gd name="connsiteY4" fmla="*/ 0 h 1618700"/>
              <a:gd name="connsiteX0" fmla="*/ 0 w 1676901"/>
              <a:gd name="connsiteY0" fmla="*/ 0 h 1618700"/>
              <a:gd name="connsiteX1" fmla="*/ 1676901 w 1676901"/>
              <a:gd name="connsiteY1" fmla="*/ 745725 h 1618700"/>
              <a:gd name="connsiteX2" fmla="*/ 1668022 w 1676901"/>
              <a:gd name="connsiteY2" fmla="*/ 1618700 h 1618700"/>
              <a:gd name="connsiteX3" fmla="*/ 0 w 1676901"/>
              <a:gd name="connsiteY3" fmla="*/ 100620 h 1618700"/>
              <a:gd name="connsiteX4" fmla="*/ 0 w 1676901"/>
              <a:gd name="connsiteY4" fmla="*/ 0 h 161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901" h="1618700">
                <a:moveTo>
                  <a:pt x="0" y="0"/>
                </a:moveTo>
                <a:lnTo>
                  <a:pt x="1676901" y="745725"/>
                </a:lnTo>
                <a:cubicBezTo>
                  <a:pt x="1676901" y="1030798"/>
                  <a:pt x="1668022" y="1333627"/>
                  <a:pt x="1668022" y="1618700"/>
                </a:cubicBezTo>
                <a:lnTo>
                  <a:pt x="0" y="10062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5000">
                <a:schemeClr val="accent3">
                  <a:alpha val="0"/>
                </a:schemeClr>
              </a:gs>
              <a:gs pos="80000">
                <a:schemeClr val="accent3">
                  <a:alpha val="85000"/>
                </a:scheme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11" name="Rectangle 4">
            <a:extLst>
              <a:ext uri="{FF2B5EF4-FFF2-40B4-BE49-F238E27FC236}">
                <a16:creationId xmlns:a16="http://schemas.microsoft.com/office/drawing/2014/main" id="{2195E8FA-F027-4B7F-AEF5-9EA628891DE1}"/>
              </a:ext>
            </a:extLst>
          </p:cNvPr>
          <p:cNvSpPr/>
          <p:nvPr/>
        </p:nvSpPr>
        <p:spPr>
          <a:xfrm flipH="1">
            <a:off x="5525124" y="4037879"/>
            <a:ext cx="2092510" cy="864097"/>
          </a:xfrm>
          <a:custGeom>
            <a:avLst/>
            <a:gdLst>
              <a:gd name="connsiteX0" fmla="*/ 0 w 1872208"/>
              <a:gd name="connsiteY0" fmla="*/ 0 h 864096"/>
              <a:gd name="connsiteX1" fmla="*/ 1872208 w 1872208"/>
              <a:gd name="connsiteY1" fmla="*/ 0 h 864096"/>
              <a:gd name="connsiteX2" fmla="*/ 1872208 w 1872208"/>
              <a:gd name="connsiteY2" fmla="*/ 864096 h 864096"/>
              <a:gd name="connsiteX3" fmla="*/ 0 w 1872208"/>
              <a:gd name="connsiteY3" fmla="*/ 864096 h 864096"/>
              <a:gd name="connsiteX4" fmla="*/ 0 w 1872208"/>
              <a:gd name="connsiteY4" fmla="*/ 0 h 864096"/>
              <a:gd name="connsiteX0" fmla="*/ 0 w 1872208"/>
              <a:gd name="connsiteY0" fmla="*/ 0 h 1849518"/>
              <a:gd name="connsiteX1" fmla="*/ 1872208 w 1872208"/>
              <a:gd name="connsiteY1" fmla="*/ 0 h 1849518"/>
              <a:gd name="connsiteX2" fmla="*/ 1872208 w 1872208"/>
              <a:gd name="connsiteY2" fmla="*/ 864096 h 1849518"/>
              <a:gd name="connsiteX3" fmla="*/ 230819 w 1872208"/>
              <a:gd name="connsiteY3" fmla="*/ 1849518 h 1849518"/>
              <a:gd name="connsiteX4" fmla="*/ 0 w 1872208"/>
              <a:gd name="connsiteY4" fmla="*/ 0 h 1849518"/>
              <a:gd name="connsiteX0" fmla="*/ 0 w 1650267"/>
              <a:gd name="connsiteY0" fmla="*/ 1784411 h 1849518"/>
              <a:gd name="connsiteX1" fmla="*/ 1650267 w 1650267"/>
              <a:gd name="connsiteY1" fmla="*/ 0 h 1849518"/>
              <a:gd name="connsiteX2" fmla="*/ 1650267 w 1650267"/>
              <a:gd name="connsiteY2" fmla="*/ 864096 h 1849518"/>
              <a:gd name="connsiteX3" fmla="*/ 8878 w 1650267"/>
              <a:gd name="connsiteY3" fmla="*/ 1849518 h 1849518"/>
              <a:gd name="connsiteX4" fmla="*/ 0 w 1650267"/>
              <a:gd name="connsiteY4" fmla="*/ 1784411 h 1849518"/>
              <a:gd name="connsiteX0" fmla="*/ 0 w 1668022"/>
              <a:gd name="connsiteY0" fmla="*/ 1784411 h 1849518"/>
              <a:gd name="connsiteX1" fmla="*/ 1650267 w 1668022"/>
              <a:gd name="connsiteY1" fmla="*/ 0 h 1849518"/>
              <a:gd name="connsiteX2" fmla="*/ 1668022 w 1668022"/>
              <a:gd name="connsiteY2" fmla="*/ 855218 h 1849518"/>
              <a:gd name="connsiteX3" fmla="*/ 8878 w 1668022"/>
              <a:gd name="connsiteY3" fmla="*/ 1849518 h 1849518"/>
              <a:gd name="connsiteX4" fmla="*/ 0 w 1668022"/>
              <a:gd name="connsiteY4" fmla="*/ 1784411 h 1849518"/>
              <a:gd name="connsiteX0" fmla="*/ 0 w 1659145"/>
              <a:gd name="connsiteY0" fmla="*/ 843378 h 1849518"/>
              <a:gd name="connsiteX1" fmla="*/ 1641390 w 1659145"/>
              <a:gd name="connsiteY1" fmla="*/ 0 h 1849518"/>
              <a:gd name="connsiteX2" fmla="*/ 1659145 w 1659145"/>
              <a:gd name="connsiteY2" fmla="*/ 855218 h 1849518"/>
              <a:gd name="connsiteX3" fmla="*/ 1 w 1659145"/>
              <a:gd name="connsiteY3" fmla="*/ 1849518 h 1849518"/>
              <a:gd name="connsiteX4" fmla="*/ 0 w 1659145"/>
              <a:gd name="connsiteY4" fmla="*/ 843378 h 1849518"/>
              <a:gd name="connsiteX0" fmla="*/ 0 w 1659145"/>
              <a:gd name="connsiteY0" fmla="*/ 843378 h 945987"/>
              <a:gd name="connsiteX1" fmla="*/ 1641390 w 1659145"/>
              <a:gd name="connsiteY1" fmla="*/ 0 h 945987"/>
              <a:gd name="connsiteX2" fmla="*/ 1659145 w 1659145"/>
              <a:gd name="connsiteY2" fmla="*/ 855218 h 945987"/>
              <a:gd name="connsiteX3" fmla="*/ 8878 w 1659145"/>
              <a:gd name="connsiteY3" fmla="*/ 890730 h 945987"/>
              <a:gd name="connsiteX4" fmla="*/ 0 w 1659145"/>
              <a:gd name="connsiteY4" fmla="*/ 843378 h 945987"/>
              <a:gd name="connsiteX0" fmla="*/ 17755 w 1676900"/>
              <a:gd name="connsiteY0" fmla="*/ 843378 h 948353"/>
              <a:gd name="connsiteX1" fmla="*/ 1659145 w 1676900"/>
              <a:gd name="connsiteY1" fmla="*/ 0 h 948353"/>
              <a:gd name="connsiteX2" fmla="*/ 1676900 w 1676900"/>
              <a:gd name="connsiteY2" fmla="*/ 855218 h 948353"/>
              <a:gd name="connsiteX3" fmla="*/ 0 w 1676900"/>
              <a:gd name="connsiteY3" fmla="*/ 908486 h 948353"/>
              <a:gd name="connsiteX4" fmla="*/ 17755 w 1676900"/>
              <a:gd name="connsiteY4" fmla="*/ 843378 h 948353"/>
              <a:gd name="connsiteX0" fmla="*/ 8878 w 1676900"/>
              <a:gd name="connsiteY0" fmla="*/ 923277 h 1018421"/>
              <a:gd name="connsiteX1" fmla="*/ 1659145 w 1676900"/>
              <a:gd name="connsiteY1" fmla="*/ 0 h 1018421"/>
              <a:gd name="connsiteX2" fmla="*/ 1676900 w 1676900"/>
              <a:gd name="connsiteY2" fmla="*/ 855218 h 1018421"/>
              <a:gd name="connsiteX3" fmla="*/ 0 w 1676900"/>
              <a:gd name="connsiteY3" fmla="*/ 908486 h 1018421"/>
              <a:gd name="connsiteX4" fmla="*/ 8878 w 1676900"/>
              <a:gd name="connsiteY4" fmla="*/ 923277 h 1018421"/>
              <a:gd name="connsiteX0" fmla="*/ 0 w 1685778"/>
              <a:gd name="connsiteY0" fmla="*/ 905521 h 1002679"/>
              <a:gd name="connsiteX1" fmla="*/ 1668023 w 1685778"/>
              <a:gd name="connsiteY1" fmla="*/ 0 h 1002679"/>
              <a:gd name="connsiteX2" fmla="*/ 1685778 w 1685778"/>
              <a:gd name="connsiteY2" fmla="*/ 855218 h 1002679"/>
              <a:gd name="connsiteX3" fmla="*/ 8878 w 1685778"/>
              <a:gd name="connsiteY3" fmla="*/ 908486 h 1002679"/>
              <a:gd name="connsiteX4" fmla="*/ 0 w 1685778"/>
              <a:gd name="connsiteY4" fmla="*/ 905521 h 1002679"/>
              <a:gd name="connsiteX0" fmla="*/ 0 w 1676900"/>
              <a:gd name="connsiteY0" fmla="*/ 35509 h 908486"/>
              <a:gd name="connsiteX1" fmla="*/ 1659145 w 1676900"/>
              <a:gd name="connsiteY1" fmla="*/ 0 h 908486"/>
              <a:gd name="connsiteX2" fmla="*/ 1676900 w 1676900"/>
              <a:gd name="connsiteY2" fmla="*/ 855218 h 908486"/>
              <a:gd name="connsiteX3" fmla="*/ 0 w 1676900"/>
              <a:gd name="connsiteY3" fmla="*/ 908486 h 908486"/>
              <a:gd name="connsiteX4" fmla="*/ 0 w 1676900"/>
              <a:gd name="connsiteY4" fmla="*/ 35509 h 908486"/>
              <a:gd name="connsiteX0" fmla="*/ 0 w 1676900"/>
              <a:gd name="connsiteY0" fmla="*/ 35509 h 855218"/>
              <a:gd name="connsiteX1" fmla="*/ 1659145 w 1676900"/>
              <a:gd name="connsiteY1" fmla="*/ 0 h 855218"/>
              <a:gd name="connsiteX2" fmla="*/ 1676900 w 1676900"/>
              <a:gd name="connsiteY2" fmla="*/ 855218 h 855218"/>
              <a:gd name="connsiteX3" fmla="*/ 26633 w 1676900"/>
              <a:gd name="connsiteY3" fmla="*/ 198272 h 855218"/>
              <a:gd name="connsiteX4" fmla="*/ 0 w 1676900"/>
              <a:gd name="connsiteY4" fmla="*/ 35509 h 855218"/>
              <a:gd name="connsiteX0" fmla="*/ 0 w 1676900"/>
              <a:gd name="connsiteY0" fmla="*/ 8876 h 855218"/>
              <a:gd name="connsiteX1" fmla="*/ 1659145 w 1676900"/>
              <a:gd name="connsiteY1" fmla="*/ 0 h 855218"/>
              <a:gd name="connsiteX2" fmla="*/ 1676900 w 1676900"/>
              <a:gd name="connsiteY2" fmla="*/ 855218 h 855218"/>
              <a:gd name="connsiteX3" fmla="*/ 26633 w 1676900"/>
              <a:gd name="connsiteY3" fmla="*/ 198272 h 855218"/>
              <a:gd name="connsiteX4" fmla="*/ 0 w 1676900"/>
              <a:gd name="connsiteY4" fmla="*/ 8876 h 855218"/>
              <a:gd name="connsiteX0" fmla="*/ 8878 w 1685778"/>
              <a:gd name="connsiteY0" fmla="*/ 8876 h 855218"/>
              <a:gd name="connsiteX1" fmla="*/ 1668023 w 1685778"/>
              <a:gd name="connsiteY1" fmla="*/ 0 h 855218"/>
              <a:gd name="connsiteX2" fmla="*/ 1685778 w 1685778"/>
              <a:gd name="connsiteY2" fmla="*/ 855218 h 855218"/>
              <a:gd name="connsiteX3" fmla="*/ 0 w 1685778"/>
              <a:gd name="connsiteY3" fmla="*/ 153884 h 855218"/>
              <a:gd name="connsiteX4" fmla="*/ 8878 w 1685778"/>
              <a:gd name="connsiteY4" fmla="*/ 8876 h 855218"/>
              <a:gd name="connsiteX0" fmla="*/ 8878 w 1685778"/>
              <a:gd name="connsiteY0" fmla="*/ 26632 h 872974"/>
              <a:gd name="connsiteX1" fmla="*/ 1676901 w 1685778"/>
              <a:gd name="connsiteY1" fmla="*/ 0 h 872974"/>
              <a:gd name="connsiteX2" fmla="*/ 1685778 w 1685778"/>
              <a:gd name="connsiteY2" fmla="*/ 872974 h 872974"/>
              <a:gd name="connsiteX3" fmla="*/ 0 w 1685778"/>
              <a:gd name="connsiteY3" fmla="*/ 171640 h 872974"/>
              <a:gd name="connsiteX4" fmla="*/ 8878 w 1685778"/>
              <a:gd name="connsiteY4" fmla="*/ 26632 h 872974"/>
              <a:gd name="connsiteX0" fmla="*/ 8878 w 1694655"/>
              <a:gd name="connsiteY0" fmla="*/ 26632 h 801953"/>
              <a:gd name="connsiteX1" fmla="*/ 1676901 w 1694655"/>
              <a:gd name="connsiteY1" fmla="*/ 0 h 801953"/>
              <a:gd name="connsiteX2" fmla="*/ 1694655 w 1694655"/>
              <a:gd name="connsiteY2" fmla="*/ 801953 h 801953"/>
              <a:gd name="connsiteX3" fmla="*/ 0 w 1694655"/>
              <a:gd name="connsiteY3" fmla="*/ 171640 h 801953"/>
              <a:gd name="connsiteX4" fmla="*/ 8878 w 1694655"/>
              <a:gd name="connsiteY4" fmla="*/ 26632 h 801953"/>
              <a:gd name="connsiteX0" fmla="*/ 8878 w 1721288"/>
              <a:gd name="connsiteY0" fmla="*/ 26632 h 872974"/>
              <a:gd name="connsiteX1" fmla="*/ 1676901 w 1721288"/>
              <a:gd name="connsiteY1" fmla="*/ 0 h 872974"/>
              <a:gd name="connsiteX2" fmla="*/ 1721288 w 1721288"/>
              <a:gd name="connsiteY2" fmla="*/ 872974 h 872974"/>
              <a:gd name="connsiteX3" fmla="*/ 0 w 1721288"/>
              <a:gd name="connsiteY3" fmla="*/ 171640 h 872974"/>
              <a:gd name="connsiteX4" fmla="*/ 8878 w 1721288"/>
              <a:gd name="connsiteY4" fmla="*/ 26632 h 872974"/>
              <a:gd name="connsiteX0" fmla="*/ 8878 w 1676901"/>
              <a:gd name="connsiteY0" fmla="*/ 26632 h 855219"/>
              <a:gd name="connsiteX1" fmla="*/ 1676901 w 1676901"/>
              <a:gd name="connsiteY1" fmla="*/ 0 h 855219"/>
              <a:gd name="connsiteX2" fmla="*/ 1676900 w 1676901"/>
              <a:gd name="connsiteY2" fmla="*/ 855219 h 855219"/>
              <a:gd name="connsiteX3" fmla="*/ 0 w 1676901"/>
              <a:gd name="connsiteY3" fmla="*/ 171640 h 855219"/>
              <a:gd name="connsiteX4" fmla="*/ 8878 w 1676901"/>
              <a:gd name="connsiteY4" fmla="*/ 26632 h 855219"/>
              <a:gd name="connsiteX0" fmla="*/ 8878 w 1676901"/>
              <a:gd name="connsiteY0" fmla="*/ 26632 h 943996"/>
              <a:gd name="connsiteX1" fmla="*/ 1676901 w 1676901"/>
              <a:gd name="connsiteY1" fmla="*/ 0 h 943996"/>
              <a:gd name="connsiteX2" fmla="*/ 1668023 w 1676901"/>
              <a:gd name="connsiteY2" fmla="*/ 943996 h 943996"/>
              <a:gd name="connsiteX3" fmla="*/ 0 w 1676901"/>
              <a:gd name="connsiteY3" fmla="*/ 171640 h 943996"/>
              <a:gd name="connsiteX4" fmla="*/ 8878 w 1676901"/>
              <a:gd name="connsiteY4" fmla="*/ 26632 h 943996"/>
              <a:gd name="connsiteX0" fmla="*/ 8878 w 1676901"/>
              <a:gd name="connsiteY0" fmla="*/ 26632 h 864097"/>
              <a:gd name="connsiteX1" fmla="*/ 1676901 w 1676901"/>
              <a:gd name="connsiteY1" fmla="*/ 0 h 864097"/>
              <a:gd name="connsiteX2" fmla="*/ 1659145 w 1676901"/>
              <a:gd name="connsiteY2" fmla="*/ 864097 h 864097"/>
              <a:gd name="connsiteX3" fmla="*/ 0 w 1676901"/>
              <a:gd name="connsiteY3" fmla="*/ 171640 h 864097"/>
              <a:gd name="connsiteX4" fmla="*/ 8878 w 1676901"/>
              <a:gd name="connsiteY4" fmla="*/ 26632 h 86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901" h="864097">
                <a:moveTo>
                  <a:pt x="8878" y="26632"/>
                </a:moveTo>
                <a:lnTo>
                  <a:pt x="1676901" y="0"/>
                </a:lnTo>
                <a:cubicBezTo>
                  <a:pt x="1676901" y="285073"/>
                  <a:pt x="1659145" y="579024"/>
                  <a:pt x="1659145" y="864097"/>
                </a:cubicBezTo>
                <a:lnTo>
                  <a:pt x="0" y="171640"/>
                </a:lnTo>
                <a:lnTo>
                  <a:pt x="8878" y="26632"/>
                </a:lnTo>
                <a:close/>
              </a:path>
            </a:pathLst>
          </a:custGeom>
          <a:gradFill flip="none" rotWithShape="1">
            <a:gsLst>
              <a:gs pos="35000">
                <a:schemeClr val="accent2">
                  <a:alpha val="0"/>
                </a:schemeClr>
              </a:gs>
              <a:gs pos="80000">
                <a:schemeClr val="accent2">
                  <a:alpha val="8500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212" name="Rectangle 4211">
            <a:extLst>
              <a:ext uri="{FF2B5EF4-FFF2-40B4-BE49-F238E27FC236}">
                <a16:creationId xmlns:a16="http://schemas.microsoft.com/office/drawing/2014/main" id="{1B82F77C-246E-4579-969D-736C64B828D6}"/>
              </a:ext>
            </a:extLst>
          </p:cNvPr>
          <p:cNvSpPr/>
          <p:nvPr/>
        </p:nvSpPr>
        <p:spPr>
          <a:xfrm rot="10800000" flipH="1">
            <a:off x="-15271" y="2151361"/>
            <a:ext cx="5554693" cy="864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13" name="Rectangle 4">
            <a:extLst>
              <a:ext uri="{FF2B5EF4-FFF2-40B4-BE49-F238E27FC236}">
                <a16:creationId xmlns:a16="http://schemas.microsoft.com/office/drawing/2014/main" id="{B935D9A3-67DB-42D5-BFB8-ED82CF83E378}"/>
              </a:ext>
            </a:extLst>
          </p:cNvPr>
          <p:cNvSpPr/>
          <p:nvPr/>
        </p:nvSpPr>
        <p:spPr>
          <a:xfrm flipH="1">
            <a:off x="5525839" y="2144408"/>
            <a:ext cx="2084405" cy="1829838"/>
          </a:xfrm>
          <a:custGeom>
            <a:avLst/>
            <a:gdLst>
              <a:gd name="connsiteX0" fmla="*/ 0 w 1872208"/>
              <a:gd name="connsiteY0" fmla="*/ 0 h 864096"/>
              <a:gd name="connsiteX1" fmla="*/ 1872208 w 1872208"/>
              <a:gd name="connsiteY1" fmla="*/ 0 h 864096"/>
              <a:gd name="connsiteX2" fmla="*/ 1872208 w 1872208"/>
              <a:gd name="connsiteY2" fmla="*/ 864096 h 864096"/>
              <a:gd name="connsiteX3" fmla="*/ 0 w 1872208"/>
              <a:gd name="connsiteY3" fmla="*/ 864096 h 864096"/>
              <a:gd name="connsiteX4" fmla="*/ 0 w 1872208"/>
              <a:gd name="connsiteY4" fmla="*/ 0 h 864096"/>
              <a:gd name="connsiteX0" fmla="*/ 0 w 1872208"/>
              <a:gd name="connsiteY0" fmla="*/ 0 h 1849518"/>
              <a:gd name="connsiteX1" fmla="*/ 1872208 w 1872208"/>
              <a:gd name="connsiteY1" fmla="*/ 0 h 1849518"/>
              <a:gd name="connsiteX2" fmla="*/ 1872208 w 1872208"/>
              <a:gd name="connsiteY2" fmla="*/ 864096 h 1849518"/>
              <a:gd name="connsiteX3" fmla="*/ 230819 w 1872208"/>
              <a:gd name="connsiteY3" fmla="*/ 1849518 h 1849518"/>
              <a:gd name="connsiteX4" fmla="*/ 0 w 1872208"/>
              <a:gd name="connsiteY4" fmla="*/ 0 h 1849518"/>
              <a:gd name="connsiteX0" fmla="*/ 0 w 1650267"/>
              <a:gd name="connsiteY0" fmla="*/ 1784411 h 1849518"/>
              <a:gd name="connsiteX1" fmla="*/ 1650267 w 1650267"/>
              <a:gd name="connsiteY1" fmla="*/ 0 h 1849518"/>
              <a:gd name="connsiteX2" fmla="*/ 1650267 w 1650267"/>
              <a:gd name="connsiteY2" fmla="*/ 864096 h 1849518"/>
              <a:gd name="connsiteX3" fmla="*/ 8878 w 1650267"/>
              <a:gd name="connsiteY3" fmla="*/ 1849518 h 1849518"/>
              <a:gd name="connsiteX4" fmla="*/ 0 w 1650267"/>
              <a:gd name="connsiteY4" fmla="*/ 1784411 h 1849518"/>
              <a:gd name="connsiteX0" fmla="*/ 0 w 1668022"/>
              <a:gd name="connsiteY0" fmla="*/ 1784411 h 1849518"/>
              <a:gd name="connsiteX1" fmla="*/ 1650267 w 1668022"/>
              <a:gd name="connsiteY1" fmla="*/ 0 h 1849518"/>
              <a:gd name="connsiteX2" fmla="*/ 1668022 w 1668022"/>
              <a:gd name="connsiteY2" fmla="*/ 855218 h 1849518"/>
              <a:gd name="connsiteX3" fmla="*/ 8878 w 1668022"/>
              <a:gd name="connsiteY3" fmla="*/ 1849518 h 1849518"/>
              <a:gd name="connsiteX4" fmla="*/ 0 w 1668022"/>
              <a:gd name="connsiteY4" fmla="*/ 1784411 h 1849518"/>
              <a:gd name="connsiteX0" fmla="*/ 0 w 1668022"/>
              <a:gd name="connsiteY0" fmla="*/ 1713390 h 1849518"/>
              <a:gd name="connsiteX1" fmla="*/ 1650267 w 1668022"/>
              <a:gd name="connsiteY1" fmla="*/ 0 h 1849518"/>
              <a:gd name="connsiteX2" fmla="*/ 1668022 w 1668022"/>
              <a:gd name="connsiteY2" fmla="*/ 855218 h 1849518"/>
              <a:gd name="connsiteX3" fmla="*/ 8878 w 1668022"/>
              <a:gd name="connsiteY3" fmla="*/ 1849518 h 1849518"/>
              <a:gd name="connsiteX4" fmla="*/ 0 w 1668022"/>
              <a:gd name="connsiteY4" fmla="*/ 1713390 h 1849518"/>
              <a:gd name="connsiteX0" fmla="*/ 0 w 1668022"/>
              <a:gd name="connsiteY0" fmla="*/ 1713390 h 1787374"/>
              <a:gd name="connsiteX1" fmla="*/ 1650267 w 1668022"/>
              <a:gd name="connsiteY1" fmla="*/ 0 h 1787374"/>
              <a:gd name="connsiteX2" fmla="*/ 1668022 w 1668022"/>
              <a:gd name="connsiteY2" fmla="*/ 855218 h 1787374"/>
              <a:gd name="connsiteX3" fmla="*/ 26633 w 1668022"/>
              <a:gd name="connsiteY3" fmla="*/ 1787374 h 1787374"/>
              <a:gd name="connsiteX4" fmla="*/ 0 w 1668022"/>
              <a:gd name="connsiteY4" fmla="*/ 1713390 h 1787374"/>
              <a:gd name="connsiteX0" fmla="*/ 0 w 1668022"/>
              <a:gd name="connsiteY0" fmla="*/ 1713390 h 1805129"/>
              <a:gd name="connsiteX1" fmla="*/ 1650267 w 1668022"/>
              <a:gd name="connsiteY1" fmla="*/ 0 h 1805129"/>
              <a:gd name="connsiteX2" fmla="*/ 1668022 w 1668022"/>
              <a:gd name="connsiteY2" fmla="*/ 855218 h 1805129"/>
              <a:gd name="connsiteX3" fmla="*/ 35511 w 1668022"/>
              <a:gd name="connsiteY3" fmla="*/ 1805129 h 1805129"/>
              <a:gd name="connsiteX4" fmla="*/ 0 w 1668022"/>
              <a:gd name="connsiteY4" fmla="*/ 1713390 h 1805129"/>
              <a:gd name="connsiteX0" fmla="*/ 0 w 1668022"/>
              <a:gd name="connsiteY0" fmla="*/ 1713390 h 1822885"/>
              <a:gd name="connsiteX1" fmla="*/ 1650267 w 1668022"/>
              <a:gd name="connsiteY1" fmla="*/ 0 h 1822885"/>
              <a:gd name="connsiteX2" fmla="*/ 1668022 w 1668022"/>
              <a:gd name="connsiteY2" fmla="*/ 855218 h 1822885"/>
              <a:gd name="connsiteX3" fmla="*/ 35511 w 1668022"/>
              <a:gd name="connsiteY3" fmla="*/ 1822885 h 1822885"/>
              <a:gd name="connsiteX4" fmla="*/ 0 w 1668022"/>
              <a:gd name="connsiteY4" fmla="*/ 1713390 h 1822885"/>
              <a:gd name="connsiteX0" fmla="*/ 0 w 1668022"/>
              <a:gd name="connsiteY0" fmla="*/ 1720343 h 1829838"/>
              <a:gd name="connsiteX1" fmla="*/ 1660710 w 1668022"/>
              <a:gd name="connsiteY1" fmla="*/ 0 h 1829838"/>
              <a:gd name="connsiteX2" fmla="*/ 1668022 w 1668022"/>
              <a:gd name="connsiteY2" fmla="*/ 862171 h 1829838"/>
              <a:gd name="connsiteX3" fmla="*/ 35511 w 1668022"/>
              <a:gd name="connsiteY3" fmla="*/ 1829838 h 1829838"/>
              <a:gd name="connsiteX4" fmla="*/ 0 w 1668022"/>
              <a:gd name="connsiteY4" fmla="*/ 1720343 h 1829838"/>
              <a:gd name="connsiteX0" fmla="*/ 0 w 1670406"/>
              <a:gd name="connsiteY0" fmla="*/ 1720343 h 1829838"/>
              <a:gd name="connsiteX1" fmla="*/ 1669865 w 1670406"/>
              <a:gd name="connsiteY1" fmla="*/ 0 h 1829838"/>
              <a:gd name="connsiteX2" fmla="*/ 1668022 w 1670406"/>
              <a:gd name="connsiteY2" fmla="*/ 862171 h 1829838"/>
              <a:gd name="connsiteX3" fmla="*/ 35511 w 1670406"/>
              <a:gd name="connsiteY3" fmla="*/ 1829838 h 1829838"/>
              <a:gd name="connsiteX4" fmla="*/ 0 w 1670406"/>
              <a:gd name="connsiteY4" fmla="*/ 1720343 h 182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0406" h="1829838">
                <a:moveTo>
                  <a:pt x="0" y="1720343"/>
                </a:moveTo>
                <a:lnTo>
                  <a:pt x="1669865" y="0"/>
                </a:lnTo>
                <a:cubicBezTo>
                  <a:pt x="1672302" y="287390"/>
                  <a:pt x="1665585" y="574781"/>
                  <a:pt x="1668022" y="862171"/>
                </a:cubicBezTo>
                <a:lnTo>
                  <a:pt x="35511" y="1829838"/>
                </a:lnTo>
                <a:lnTo>
                  <a:pt x="0" y="1720343"/>
                </a:lnTo>
                <a:close/>
              </a:path>
            </a:pathLst>
          </a:custGeom>
          <a:gradFill flip="none" rotWithShape="1">
            <a:gsLst>
              <a:gs pos="35000">
                <a:schemeClr val="accent5">
                  <a:alpha val="0"/>
                </a:schemeClr>
              </a:gs>
              <a:gs pos="80000">
                <a:schemeClr val="accent5">
                  <a:alpha val="8500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214" name="Rectangle 4213">
            <a:extLst>
              <a:ext uri="{FF2B5EF4-FFF2-40B4-BE49-F238E27FC236}">
                <a16:creationId xmlns:a16="http://schemas.microsoft.com/office/drawing/2014/main" id="{98AF5378-139A-473F-890D-7DE2122258C2}"/>
              </a:ext>
            </a:extLst>
          </p:cNvPr>
          <p:cNvSpPr/>
          <p:nvPr/>
        </p:nvSpPr>
        <p:spPr>
          <a:xfrm rot="10800000" flipH="1">
            <a:off x="-15270" y="3094369"/>
            <a:ext cx="5554693" cy="86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215" name="Rectangle 4214">
            <a:extLst>
              <a:ext uri="{FF2B5EF4-FFF2-40B4-BE49-F238E27FC236}">
                <a16:creationId xmlns:a16="http://schemas.microsoft.com/office/drawing/2014/main" id="{773DFD7B-DCBF-4F90-ABAD-5AF3AEC8CD37}"/>
              </a:ext>
            </a:extLst>
          </p:cNvPr>
          <p:cNvSpPr/>
          <p:nvPr/>
        </p:nvSpPr>
        <p:spPr>
          <a:xfrm rot="10800000" flipH="1">
            <a:off x="-3731" y="4037377"/>
            <a:ext cx="5554693" cy="8640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16" name="Rectangle 4215">
            <a:extLst>
              <a:ext uri="{FF2B5EF4-FFF2-40B4-BE49-F238E27FC236}">
                <a16:creationId xmlns:a16="http://schemas.microsoft.com/office/drawing/2014/main" id="{4A86BB97-D67B-4A69-A39B-DBC57C713C54}"/>
              </a:ext>
            </a:extLst>
          </p:cNvPr>
          <p:cNvSpPr/>
          <p:nvPr/>
        </p:nvSpPr>
        <p:spPr>
          <a:xfrm rot="10800000" flipH="1">
            <a:off x="-3731" y="4980385"/>
            <a:ext cx="5554693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217" name="Rectangle 4">
            <a:extLst>
              <a:ext uri="{FF2B5EF4-FFF2-40B4-BE49-F238E27FC236}">
                <a16:creationId xmlns:a16="http://schemas.microsoft.com/office/drawing/2014/main" id="{C3281283-328F-4068-AA19-90C924C1C4B4}"/>
              </a:ext>
            </a:extLst>
          </p:cNvPr>
          <p:cNvSpPr/>
          <p:nvPr/>
        </p:nvSpPr>
        <p:spPr>
          <a:xfrm flipH="1">
            <a:off x="5520185" y="3097573"/>
            <a:ext cx="2103587" cy="1002679"/>
          </a:xfrm>
          <a:custGeom>
            <a:avLst/>
            <a:gdLst>
              <a:gd name="connsiteX0" fmla="*/ 0 w 1872208"/>
              <a:gd name="connsiteY0" fmla="*/ 0 h 864096"/>
              <a:gd name="connsiteX1" fmla="*/ 1872208 w 1872208"/>
              <a:gd name="connsiteY1" fmla="*/ 0 h 864096"/>
              <a:gd name="connsiteX2" fmla="*/ 1872208 w 1872208"/>
              <a:gd name="connsiteY2" fmla="*/ 864096 h 864096"/>
              <a:gd name="connsiteX3" fmla="*/ 0 w 1872208"/>
              <a:gd name="connsiteY3" fmla="*/ 864096 h 864096"/>
              <a:gd name="connsiteX4" fmla="*/ 0 w 1872208"/>
              <a:gd name="connsiteY4" fmla="*/ 0 h 864096"/>
              <a:gd name="connsiteX0" fmla="*/ 0 w 1872208"/>
              <a:gd name="connsiteY0" fmla="*/ 0 h 1849518"/>
              <a:gd name="connsiteX1" fmla="*/ 1872208 w 1872208"/>
              <a:gd name="connsiteY1" fmla="*/ 0 h 1849518"/>
              <a:gd name="connsiteX2" fmla="*/ 1872208 w 1872208"/>
              <a:gd name="connsiteY2" fmla="*/ 864096 h 1849518"/>
              <a:gd name="connsiteX3" fmla="*/ 230819 w 1872208"/>
              <a:gd name="connsiteY3" fmla="*/ 1849518 h 1849518"/>
              <a:gd name="connsiteX4" fmla="*/ 0 w 1872208"/>
              <a:gd name="connsiteY4" fmla="*/ 0 h 1849518"/>
              <a:gd name="connsiteX0" fmla="*/ 0 w 1650267"/>
              <a:gd name="connsiteY0" fmla="*/ 1784411 h 1849518"/>
              <a:gd name="connsiteX1" fmla="*/ 1650267 w 1650267"/>
              <a:gd name="connsiteY1" fmla="*/ 0 h 1849518"/>
              <a:gd name="connsiteX2" fmla="*/ 1650267 w 1650267"/>
              <a:gd name="connsiteY2" fmla="*/ 864096 h 1849518"/>
              <a:gd name="connsiteX3" fmla="*/ 8878 w 1650267"/>
              <a:gd name="connsiteY3" fmla="*/ 1849518 h 1849518"/>
              <a:gd name="connsiteX4" fmla="*/ 0 w 1650267"/>
              <a:gd name="connsiteY4" fmla="*/ 1784411 h 1849518"/>
              <a:gd name="connsiteX0" fmla="*/ 0 w 1668022"/>
              <a:gd name="connsiteY0" fmla="*/ 1784411 h 1849518"/>
              <a:gd name="connsiteX1" fmla="*/ 1650267 w 1668022"/>
              <a:gd name="connsiteY1" fmla="*/ 0 h 1849518"/>
              <a:gd name="connsiteX2" fmla="*/ 1668022 w 1668022"/>
              <a:gd name="connsiteY2" fmla="*/ 855218 h 1849518"/>
              <a:gd name="connsiteX3" fmla="*/ 8878 w 1668022"/>
              <a:gd name="connsiteY3" fmla="*/ 1849518 h 1849518"/>
              <a:gd name="connsiteX4" fmla="*/ 0 w 1668022"/>
              <a:gd name="connsiteY4" fmla="*/ 1784411 h 1849518"/>
              <a:gd name="connsiteX0" fmla="*/ 0 w 1659145"/>
              <a:gd name="connsiteY0" fmla="*/ 843378 h 1849518"/>
              <a:gd name="connsiteX1" fmla="*/ 1641390 w 1659145"/>
              <a:gd name="connsiteY1" fmla="*/ 0 h 1849518"/>
              <a:gd name="connsiteX2" fmla="*/ 1659145 w 1659145"/>
              <a:gd name="connsiteY2" fmla="*/ 855218 h 1849518"/>
              <a:gd name="connsiteX3" fmla="*/ 1 w 1659145"/>
              <a:gd name="connsiteY3" fmla="*/ 1849518 h 1849518"/>
              <a:gd name="connsiteX4" fmla="*/ 0 w 1659145"/>
              <a:gd name="connsiteY4" fmla="*/ 843378 h 1849518"/>
              <a:gd name="connsiteX0" fmla="*/ 0 w 1659145"/>
              <a:gd name="connsiteY0" fmla="*/ 843378 h 945987"/>
              <a:gd name="connsiteX1" fmla="*/ 1641390 w 1659145"/>
              <a:gd name="connsiteY1" fmla="*/ 0 h 945987"/>
              <a:gd name="connsiteX2" fmla="*/ 1659145 w 1659145"/>
              <a:gd name="connsiteY2" fmla="*/ 855218 h 945987"/>
              <a:gd name="connsiteX3" fmla="*/ 8878 w 1659145"/>
              <a:gd name="connsiteY3" fmla="*/ 890730 h 945987"/>
              <a:gd name="connsiteX4" fmla="*/ 0 w 1659145"/>
              <a:gd name="connsiteY4" fmla="*/ 843378 h 945987"/>
              <a:gd name="connsiteX0" fmla="*/ 17755 w 1676900"/>
              <a:gd name="connsiteY0" fmla="*/ 843378 h 948353"/>
              <a:gd name="connsiteX1" fmla="*/ 1659145 w 1676900"/>
              <a:gd name="connsiteY1" fmla="*/ 0 h 948353"/>
              <a:gd name="connsiteX2" fmla="*/ 1676900 w 1676900"/>
              <a:gd name="connsiteY2" fmla="*/ 855218 h 948353"/>
              <a:gd name="connsiteX3" fmla="*/ 0 w 1676900"/>
              <a:gd name="connsiteY3" fmla="*/ 908486 h 948353"/>
              <a:gd name="connsiteX4" fmla="*/ 17755 w 1676900"/>
              <a:gd name="connsiteY4" fmla="*/ 843378 h 948353"/>
              <a:gd name="connsiteX0" fmla="*/ 8878 w 1676900"/>
              <a:gd name="connsiteY0" fmla="*/ 923277 h 1018421"/>
              <a:gd name="connsiteX1" fmla="*/ 1659145 w 1676900"/>
              <a:gd name="connsiteY1" fmla="*/ 0 h 1018421"/>
              <a:gd name="connsiteX2" fmla="*/ 1676900 w 1676900"/>
              <a:gd name="connsiteY2" fmla="*/ 855218 h 1018421"/>
              <a:gd name="connsiteX3" fmla="*/ 0 w 1676900"/>
              <a:gd name="connsiteY3" fmla="*/ 908486 h 1018421"/>
              <a:gd name="connsiteX4" fmla="*/ 8878 w 1676900"/>
              <a:gd name="connsiteY4" fmla="*/ 923277 h 1018421"/>
              <a:gd name="connsiteX0" fmla="*/ 0 w 1685778"/>
              <a:gd name="connsiteY0" fmla="*/ 905521 h 1002679"/>
              <a:gd name="connsiteX1" fmla="*/ 1668023 w 1685778"/>
              <a:gd name="connsiteY1" fmla="*/ 0 h 1002679"/>
              <a:gd name="connsiteX2" fmla="*/ 1685778 w 1685778"/>
              <a:gd name="connsiteY2" fmla="*/ 855218 h 1002679"/>
              <a:gd name="connsiteX3" fmla="*/ 8878 w 1685778"/>
              <a:gd name="connsiteY3" fmla="*/ 908486 h 1002679"/>
              <a:gd name="connsiteX4" fmla="*/ 0 w 1685778"/>
              <a:gd name="connsiteY4" fmla="*/ 905521 h 1002679"/>
              <a:gd name="connsiteX0" fmla="*/ 0 w 1685778"/>
              <a:gd name="connsiteY0" fmla="*/ 905521 h 1002679"/>
              <a:gd name="connsiteX1" fmla="*/ 1678467 w 1685778"/>
              <a:gd name="connsiteY1" fmla="*/ 0 h 1002679"/>
              <a:gd name="connsiteX2" fmla="*/ 1685778 w 1685778"/>
              <a:gd name="connsiteY2" fmla="*/ 855218 h 1002679"/>
              <a:gd name="connsiteX3" fmla="*/ 8878 w 1685778"/>
              <a:gd name="connsiteY3" fmla="*/ 908486 h 1002679"/>
              <a:gd name="connsiteX4" fmla="*/ 0 w 1685778"/>
              <a:gd name="connsiteY4" fmla="*/ 905521 h 100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778" h="1002679">
                <a:moveTo>
                  <a:pt x="0" y="905521"/>
                </a:moveTo>
                <a:lnTo>
                  <a:pt x="1678467" y="0"/>
                </a:lnTo>
                <a:lnTo>
                  <a:pt x="1685778" y="855218"/>
                </a:lnTo>
                <a:lnTo>
                  <a:pt x="8878" y="908486"/>
                </a:lnTo>
                <a:cubicBezTo>
                  <a:pt x="8878" y="573106"/>
                  <a:pt x="0" y="1240901"/>
                  <a:pt x="0" y="905521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1">
                  <a:alpha val="0"/>
                </a:schemeClr>
              </a:gs>
              <a:gs pos="80000">
                <a:schemeClr val="accent1">
                  <a:alpha val="8500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18" name="Group 4217">
            <a:extLst>
              <a:ext uri="{FF2B5EF4-FFF2-40B4-BE49-F238E27FC236}">
                <a16:creationId xmlns:a16="http://schemas.microsoft.com/office/drawing/2014/main" id="{C00AE8E2-2E59-4BD9-B690-6EC166A4102F}"/>
              </a:ext>
            </a:extLst>
          </p:cNvPr>
          <p:cNvGrpSpPr/>
          <p:nvPr/>
        </p:nvGrpSpPr>
        <p:grpSpPr>
          <a:xfrm>
            <a:off x="6652579" y="2873656"/>
            <a:ext cx="4824751" cy="2384876"/>
            <a:chOff x="7578165" y="3003464"/>
            <a:chExt cx="3791872" cy="1874324"/>
          </a:xfrm>
        </p:grpSpPr>
        <p:sp>
          <p:nvSpPr>
            <p:cNvPr id="4219" name="Freeform: Shape 4218">
              <a:extLst>
                <a:ext uri="{FF2B5EF4-FFF2-40B4-BE49-F238E27FC236}">
                  <a16:creationId xmlns:a16="http://schemas.microsoft.com/office/drawing/2014/main" id="{B7DED96C-14B1-47DE-9682-CE86E756AEE8}"/>
                </a:ext>
              </a:extLst>
            </p:cNvPr>
            <p:cNvSpPr/>
            <p:nvPr/>
          </p:nvSpPr>
          <p:spPr>
            <a:xfrm>
              <a:off x="7578165" y="3003464"/>
              <a:ext cx="3791872" cy="1707676"/>
            </a:xfrm>
            <a:custGeom>
              <a:avLst/>
              <a:gdLst>
                <a:gd name="connsiteX0" fmla="*/ 12191047 w 12182475"/>
                <a:gd name="connsiteY0" fmla="*/ 5340813 h 5486400"/>
                <a:gd name="connsiteX1" fmla="*/ 11958637 w 12182475"/>
                <a:gd name="connsiteY1" fmla="*/ 5487498 h 5486400"/>
                <a:gd name="connsiteX2" fmla="*/ 11426190 w 12182475"/>
                <a:gd name="connsiteY2" fmla="*/ 5475116 h 5486400"/>
                <a:gd name="connsiteX3" fmla="*/ 10988993 w 12182475"/>
                <a:gd name="connsiteY3" fmla="*/ 4417841 h 5486400"/>
                <a:gd name="connsiteX4" fmla="*/ 10042208 w 12182475"/>
                <a:gd name="connsiteY4" fmla="*/ 4475943 h 5486400"/>
                <a:gd name="connsiteX5" fmla="*/ 9699308 w 12182475"/>
                <a:gd name="connsiteY5" fmla="*/ 5466544 h 5486400"/>
                <a:gd name="connsiteX6" fmla="*/ 4673918 w 12182475"/>
                <a:gd name="connsiteY6" fmla="*/ 5446541 h 5486400"/>
                <a:gd name="connsiteX7" fmla="*/ 4697730 w 12182475"/>
                <a:gd name="connsiteY7" fmla="*/ 5079828 h 5486400"/>
                <a:gd name="connsiteX8" fmla="*/ 3293745 w 12182475"/>
                <a:gd name="connsiteY8" fmla="*/ 4471181 h 5486400"/>
                <a:gd name="connsiteX9" fmla="*/ 2934653 w 12182475"/>
                <a:gd name="connsiteY9" fmla="*/ 5398916 h 5486400"/>
                <a:gd name="connsiteX10" fmla="*/ 2901315 w 12182475"/>
                <a:gd name="connsiteY10" fmla="*/ 5440826 h 5486400"/>
                <a:gd name="connsiteX11" fmla="*/ 610553 w 12182475"/>
                <a:gd name="connsiteY11" fmla="*/ 5432253 h 5486400"/>
                <a:gd name="connsiteX12" fmla="*/ 238125 w 12182475"/>
                <a:gd name="connsiteY12" fmla="*/ 5458923 h 5486400"/>
                <a:gd name="connsiteX13" fmla="*/ 0 w 12182475"/>
                <a:gd name="connsiteY13" fmla="*/ 5312238 h 5486400"/>
                <a:gd name="connsiteX14" fmla="*/ 0 w 12182475"/>
                <a:gd name="connsiteY14" fmla="*/ 4988388 h 5486400"/>
                <a:gd name="connsiteX15" fmla="*/ 175260 w 12182475"/>
                <a:gd name="connsiteY15" fmla="*/ 4843608 h 5486400"/>
                <a:gd name="connsiteX16" fmla="*/ 198120 w 12182475"/>
                <a:gd name="connsiteY16" fmla="*/ 4815033 h 5486400"/>
                <a:gd name="connsiteX17" fmla="*/ 200025 w 12182475"/>
                <a:gd name="connsiteY17" fmla="*/ 4615008 h 5486400"/>
                <a:gd name="connsiteX18" fmla="*/ 158115 w 12182475"/>
                <a:gd name="connsiteY18" fmla="*/ 4588338 h 5486400"/>
                <a:gd name="connsiteX19" fmla="*/ 114300 w 12182475"/>
                <a:gd name="connsiteY19" fmla="*/ 4544523 h 5486400"/>
                <a:gd name="connsiteX20" fmla="*/ 114300 w 12182475"/>
                <a:gd name="connsiteY20" fmla="*/ 4092086 h 5486400"/>
                <a:gd name="connsiteX21" fmla="*/ 158115 w 12182475"/>
                <a:gd name="connsiteY21" fmla="*/ 4047318 h 5486400"/>
                <a:gd name="connsiteX22" fmla="*/ 203835 w 12182475"/>
                <a:gd name="connsiteY22" fmla="*/ 4005408 h 5486400"/>
                <a:gd name="connsiteX23" fmla="*/ 220980 w 12182475"/>
                <a:gd name="connsiteY23" fmla="*/ 1315548 h 5486400"/>
                <a:gd name="connsiteX24" fmla="*/ 212408 w 12182475"/>
                <a:gd name="connsiteY24" fmla="*/ 1035513 h 5486400"/>
                <a:gd name="connsiteX25" fmla="*/ 244793 w 12182475"/>
                <a:gd name="connsiteY25" fmla="*/ 709758 h 5486400"/>
                <a:gd name="connsiteX26" fmla="*/ 278130 w 12182475"/>
                <a:gd name="connsiteY26" fmla="*/ 493541 h 5486400"/>
                <a:gd name="connsiteX27" fmla="*/ 662940 w 12182475"/>
                <a:gd name="connsiteY27" fmla="*/ 72536 h 5486400"/>
                <a:gd name="connsiteX28" fmla="*/ 1245870 w 12182475"/>
                <a:gd name="connsiteY28" fmla="*/ 23958 h 5486400"/>
                <a:gd name="connsiteX29" fmla="*/ 3408045 w 12182475"/>
                <a:gd name="connsiteY29" fmla="*/ 19196 h 5486400"/>
                <a:gd name="connsiteX30" fmla="*/ 5926455 w 12182475"/>
                <a:gd name="connsiteY30" fmla="*/ 76346 h 5486400"/>
                <a:gd name="connsiteX31" fmla="*/ 8948737 w 12182475"/>
                <a:gd name="connsiteY31" fmla="*/ 141116 h 5486400"/>
                <a:gd name="connsiteX32" fmla="*/ 10033635 w 12182475"/>
                <a:gd name="connsiteY32" fmla="*/ 164928 h 5486400"/>
                <a:gd name="connsiteX33" fmla="*/ 10217468 w 12182475"/>
                <a:gd name="connsiteY33" fmla="*/ 295421 h 5486400"/>
                <a:gd name="connsiteX34" fmla="*/ 10264140 w 12182475"/>
                <a:gd name="connsiteY34" fmla="*/ 580218 h 5486400"/>
                <a:gd name="connsiteX35" fmla="*/ 10248900 w 12182475"/>
                <a:gd name="connsiteY35" fmla="*/ 1026941 h 5486400"/>
                <a:gd name="connsiteX36" fmla="*/ 10239375 w 12182475"/>
                <a:gd name="connsiteY36" fmla="*/ 1305071 h 5486400"/>
                <a:gd name="connsiteX37" fmla="*/ 10162222 w 12182475"/>
                <a:gd name="connsiteY37" fmla="*/ 1386033 h 5486400"/>
                <a:gd name="connsiteX38" fmla="*/ 10026015 w 12182475"/>
                <a:gd name="connsiteY38" fmla="*/ 1404131 h 5486400"/>
                <a:gd name="connsiteX39" fmla="*/ 9940290 w 12182475"/>
                <a:gd name="connsiteY39" fmla="*/ 1543196 h 5486400"/>
                <a:gd name="connsiteX40" fmla="*/ 10103168 w 12182475"/>
                <a:gd name="connsiteY40" fmla="*/ 1861331 h 5486400"/>
                <a:gd name="connsiteX41" fmla="*/ 10945177 w 12182475"/>
                <a:gd name="connsiteY41" fmla="*/ 2682386 h 5486400"/>
                <a:gd name="connsiteX42" fmla="*/ 11712893 w 12182475"/>
                <a:gd name="connsiteY42" fmla="*/ 3307226 h 5486400"/>
                <a:gd name="connsiteX43" fmla="*/ 11814810 w 12182475"/>
                <a:gd name="connsiteY43" fmla="*/ 3400571 h 5486400"/>
                <a:gd name="connsiteX44" fmla="*/ 11953875 w 12182475"/>
                <a:gd name="connsiteY44" fmla="*/ 3726326 h 5486400"/>
                <a:gd name="connsiteX45" fmla="*/ 11961495 w 12182475"/>
                <a:gd name="connsiteY45" fmla="*/ 4007313 h 5486400"/>
                <a:gd name="connsiteX46" fmla="*/ 11988165 w 12182475"/>
                <a:gd name="connsiteY46" fmla="*/ 4057796 h 5486400"/>
                <a:gd name="connsiteX47" fmla="*/ 12003405 w 12182475"/>
                <a:gd name="connsiteY47" fmla="*/ 4557858 h 5486400"/>
                <a:gd name="connsiteX48" fmla="*/ 11980545 w 12182475"/>
                <a:gd name="connsiteY48" fmla="*/ 4610246 h 5486400"/>
                <a:gd name="connsiteX49" fmla="*/ 11989118 w 12182475"/>
                <a:gd name="connsiteY49" fmla="*/ 4838846 h 5486400"/>
                <a:gd name="connsiteX50" fmla="*/ 12009120 w 12182475"/>
                <a:gd name="connsiteY50" fmla="*/ 4873136 h 5486400"/>
                <a:gd name="connsiteX51" fmla="*/ 12190095 w 12182475"/>
                <a:gd name="connsiteY51" fmla="*/ 5016963 h 5486400"/>
                <a:gd name="connsiteX52" fmla="*/ 12191047 w 12182475"/>
                <a:gd name="connsiteY52" fmla="*/ 5340813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2182475" h="5486400">
                  <a:moveTo>
                    <a:pt x="12191047" y="5340813"/>
                  </a:moveTo>
                  <a:cubicBezTo>
                    <a:pt x="12151043" y="5448446"/>
                    <a:pt x="12073890" y="5488451"/>
                    <a:pt x="11958637" y="5487498"/>
                  </a:cubicBezTo>
                  <a:cubicBezTo>
                    <a:pt x="11781472" y="5486546"/>
                    <a:pt x="11604308" y="5461781"/>
                    <a:pt x="11426190" y="5475116"/>
                  </a:cubicBezTo>
                  <a:cubicBezTo>
                    <a:pt x="11524297" y="5018869"/>
                    <a:pt x="11400472" y="4650251"/>
                    <a:pt x="10988993" y="4417841"/>
                  </a:cubicBezTo>
                  <a:cubicBezTo>
                    <a:pt x="10669905" y="4237818"/>
                    <a:pt x="10339387" y="4260678"/>
                    <a:pt x="10042208" y="4475943"/>
                  </a:cubicBezTo>
                  <a:cubicBezTo>
                    <a:pt x="9705022" y="4719783"/>
                    <a:pt x="9606915" y="5060778"/>
                    <a:pt x="9699308" y="5466544"/>
                  </a:cubicBezTo>
                  <a:cubicBezTo>
                    <a:pt x="8025765" y="5459876"/>
                    <a:pt x="6351270" y="5453208"/>
                    <a:pt x="4673918" y="5446541"/>
                  </a:cubicBezTo>
                  <a:cubicBezTo>
                    <a:pt x="4705350" y="5322716"/>
                    <a:pt x="4713923" y="5202701"/>
                    <a:pt x="4697730" y="5079828"/>
                  </a:cubicBezTo>
                  <a:cubicBezTo>
                    <a:pt x="4610100" y="4418793"/>
                    <a:pt x="3831908" y="4078751"/>
                    <a:pt x="3293745" y="4471181"/>
                  </a:cubicBezTo>
                  <a:cubicBezTo>
                    <a:pt x="2978468" y="4700733"/>
                    <a:pt x="2861310" y="5015058"/>
                    <a:pt x="2934653" y="5398916"/>
                  </a:cubicBezTo>
                  <a:cubicBezTo>
                    <a:pt x="2941320" y="5433206"/>
                    <a:pt x="2937510" y="5440826"/>
                    <a:pt x="2901315" y="5440826"/>
                  </a:cubicBezTo>
                  <a:cubicBezTo>
                    <a:pt x="2137410" y="5437016"/>
                    <a:pt x="1374458" y="5433206"/>
                    <a:pt x="610553" y="5432253"/>
                  </a:cubicBezTo>
                  <a:cubicBezTo>
                    <a:pt x="486728" y="5432253"/>
                    <a:pt x="363855" y="5459876"/>
                    <a:pt x="238125" y="5458923"/>
                  </a:cubicBezTo>
                  <a:cubicBezTo>
                    <a:pt x="122873" y="5457971"/>
                    <a:pt x="41910" y="5422728"/>
                    <a:pt x="0" y="5312238"/>
                  </a:cubicBezTo>
                  <a:cubicBezTo>
                    <a:pt x="0" y="5204606"/>
                    <a:pt x="0" y="5096021"/>
                    <a:pt x="0" y="4988388"/>
                  </a:cubicBezTo>
                  <a:cubicBezTo>
                    <a:pt x="31433" y="4907426"/>
                    <a:pt x="82868" y="4851228"/>
                    <a:pt x="175260" y="4843608"/>
                  </a:cubicBezTo>
                  <a:cubicBezTo>
                    <a:pt x="195263" y="4841703"/>
                    <a:pt x="198120" y="4831226"/>
                    <a:pt x="198120" y="4815033"/>
                  </a:cubicBezTo>
                  <a:cubicBezTo>
                    <a:pt x="198120" y="4748358"/>
                    <a:pt x="197168" y="4681683"/>
                    <a:pt x="200025" y="4615008"/>
                  </a:cubicBezTo>
                  <a:cubicBezTo>
                    <a:pt x="200978" y="4578813"/>
                    <a:pt x="176213" y="4586433"/>
                    <a:pt x="158115" y="4588338"/>
                  </a:cubicBezTo>
                  <a:cubicBezTo>
                    <a:pt x="120968" y="4593101"/>
                    <a:pt x="113348" y="4578813"/>
                    <a:pt x="114300" y="4544523"/>
                  </a:cubicBezTo>
                  <a:cubicBezTo>
                    <a:pt x="116205" y="4394028"/>
                    <a:pt x="116205" y="4242581"/>
                    <a:pt x="114300" y="4092086"/>
                  </a:cubicBezTo>
                  <a:cubicBezTo>
                    <a:pt x="113348" y="4057796"/>
                    <a:pt x="120968" y="4040651"/>
                    <a:pt x="158115" y="4047318"/>
                  </a:cubicBezTo>
                  <a:cubicBezTo>
                    <a:pt x="191453" y="4053033"/>
                    <a:pt x="203835" y="4043508"/>
                    <a:pt x="203835" y="4005408"/>
                  </a:cubicBezTo>
                  <a:cubicBezTo>
                    <a:pt x="208598" y="3109106"/>
                    <a:pt x="215265" y="2211851"/>
                    <a:pt x="220980" y="1315548"/>
                  </a:cubicBezTo>
                  <a:cubicBezTo>
                    <a:pt x="221933" y="1222203"/>
                    <a:pt x="220980" y="1128858"/>
                    <a:pt x="212408" y="1035513"/>
                  </a:cubicBezTo>
                  <a:cubicBezTo>
                    <a:pt x="202883" y="925976"/>
                    <a:pt x="228600" y="817391"/>
                    <a:pt x="244793" y="709758"/>
                  </a:cubicBezTo>
                  <a:cubicBezTo>
                    <a:pt x="255270" y="637368"/>
                    <a:pt x="269558" y="565931"/>
                    <a:pt x="278130" y="493541"/>
                  </a:cubicBezTo>
                  <a:cubicBezTo>
                    <a:pt x="304800" y="244938"/>
                    <a:pt x="416243" y="121113"/>
                    <a:pt x="662940" y="72536"/>
                  </a:cubicBezTo>
                  <a:cubicBezTo>
                    <a:pt x="855345" y="35388"/>
                    <a:pt x="1050608" y="34436"/>
                    <a:pt x="1245870" y="23958"/>
                  </a:cubicBezTo>
                  <a:cubicBezTo>
                    <a:pt x="1964055" y="-14142"/>
                    <a:pt x="2686050" y="146"/>
                    <a:pt x="3408045" y="19196"/>
                  </a:cubicBezTo>
                  <a:cubicBezTo>
                    <a:pt x="4247198" y="42056"/>
                    <a:pt x="5086350" y="59201"/>
                    <a:pt x="5926455" y="76346"/>
                  </a:cubicBezTo>
                  <a:cubicBezTo>
                    <a:pt x="6934200" y="97301"/>
                    <a:pt x="7941945" y="119208"/>
                    <a:pt x="8948737" y="141116"/>
                  </a:cubicBezTo>
                  <a:cubicBezTo>
                    <a:pt x="9310687" y="148736"/>
                    <a:pt x="9672637" y="159213"/>
                    <a:pt x="10033635" y="164928"/>
                  </a:cubicBezTo>
                  <a:cubicBezTo>
                    <a:pt x="10128885" y="166833"/>
                    <a:pt x="10184130" y="213506"/>
                    <a:pt x="10217468" y="295421"/>
                  </a:cubicBezTo>
                  <a:cubicBezTo>
                    <a:pt x="10254615" y="386861"/>
                    <a:pt x="10261283" y="483063"/>
                    <a:pt x="10264140" y="580218"/>
                  </a:cubicBezTo>
                  <a:cubicBezTo>
                    <a:pt x="10268902" y="729761"/>
                    <a:pt x="10253662" y="878351"/>
                    <a:pt x="10248900" y="1026941"/>
                  </a:cubicBezTo>
                  <a:cubicBezTo>
                    <a:pt x="10246043" y="1119333"/>
                    <a:pt x="10231755" y="1211726"/>
                    <a:pt x="10239375" y="1305071"/>
                  </a:cubicBezTo>
                  <a:cubicBezTo>
                    <a:pt x="10244137" y="1365078"/>
                    <a:pt x="10225087" y="1384128"/>
                    <a:pt x="10162222" y="1386033"/>
                  </a:cubicBezTo>
                  <a:cubicBezTo>
                    <a:pt x="10115550" y="1386986"/>
                    <a:pt x="10070783" y="1390796"/>
                    <a:pt x="10026015" y="1404131"/>
                  </a:cubicBezTo>
                  <a:cubicBezTo>
                    <a:pt x="9950768" y="1426038"/>
                    <a:pt x="9926002" y="1466996"/>
                    <a:pt x="9940290" y="1543196"/>
                  </a:cubicBezTo>
                  <a:cubicBezTo>
                    <a:pt x="9963150" y="1666068"/>
                    <a:pt x="10031730" y="1764176"/>
                    <a:pt x="10103168" y="1861331"/>
                  </a:cubicBezTo>
                  <a:cubicBezTo>
                    <a:pt x="10338435" y="2181371"/>
                    <a:pt x="10633710" y="2439498"/>
                    <a:pt x="10945177" y="2682386"/>
                  </a:cubicBezTo>
                  <a:cubicBezTo>
                    <a:pt x="11205210" y="2885268"/>
                    <a:pt x="11465243" y="3089103"/>
                    <a:pt x="11712893" y="3307226"/>
                  </a:cubicBezTo>
                  <a:cubicBezTo>
                    <a:pt x="11747183" y="3337706"/>
                    <a:pt x="11781472" y="3368186"/>
                    <a:pt x="11814810" y="3400571"/>
                  </a:cubicBezTo>
                  <a:cubicBezTo>
                    <a:pt x="11906250" y="3490106"/>
                    <a:pt x="11959590" y="3593928"/>
                    <a:pt x="11953875" y="3726326"/>
                  </a:cubicBezTo>
                  <a:cubicBezTo>
                    <a:pt x="11950065" y="3819671"/>
                    <a:pt x="11959590" y="3913016"/>
                    <a:pt x="11961495" y="4007313"/>
                  </a:cubicBezTo>
                  <a:cubicBezTo>
                    <a:pt x="11961495" y="4030173"/>
                    <a:pt x="11970068" y="4043508"/>
                    <a:pt x="11988165" y="4057796"/>
                  </a:cubicBezTo>
                  <a:cubicBezTo>
                    <a:pt x="12154852" y="4186383"/>
                    <a:pt x="12161520" y="4417841"/>
                    <a:pt x="12003405" y="4557858"/>
                  </a:cubicBezTo>
                  <a:cubicBezTo>
                    <a:pt x="11986260" y="4573098"/>
                    <a:pt x="11979593" y="4587386"/>
                    <a:pt x="11980545" y="4610246"/>
                  </a:cubicBezTo>
                  <a:cubicBezTo>
                    <a:pt x="11984355" y="4686446"/>
                    <a:pt x="11986260" y="4762646"/>
                    <a:pt x="11989118" y="4838846"/>
                  </a:cubicBezTo>
                  <a:cubicBezTo>
                    <a:pt x="11990070" y="4853133"/>
                    <a:pt x="11983402" y="4872183"/>
                    <a:pt x="12009120" y="4873136"/>
                  </a:cubicBezTo>
                  <a:cubicBezTo>
                    <a:pt x="12104370" y="4876946"/>
                    <a:pt x="12155805" y="4936001"/>
                    <a:pt x="12190095" y="5016963"/>
                  </a:cubicBezTo>
                  <a:cubicBezTo>
                    <a:pt x="12191047" y="5125548"/>
                    <a:pt x="12191047" y="5233181"/>
                    <a:pt x="12191047" y="534081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0" name="Freeform: Shape 4219">
              <a:extLst>
                <a:ext uri="{FF2B5EF4-FFF2-40B4-BE49-F238E27FC236}">
                  <a16:creationId xmlns:a16="http://schemas.microsoft.com/office/drawing/2014/main" id="{1B5784CC-8B60-42AC-AA6D-25C39BC3B32D}"/>
                </a:ext>
              </a:extLst>
            </p:cNvPr>
            <p:cNvSpPr/>
            <p:nvPr/>
          </p:nvSpPr>
          <p:spPr>
            <a:xfrm>
              <a:off x="7646946" y="3011517"/>
              <a:ext cx="3655351" cy="1686623"/>
            </a:xfrm>
            <a:custGeom>
              <a:avLst/>
              <a:gdLst>
                <a:gd name="connsiteX0" fmla="*/ 3626442 w 3655351"/>
                <a:gd name="connsiteY0" fmla="*/ 1248735 h 1686623"/>
                <a:gd name="connsiteX1" fmla="*/ 3647491 w 3655351"/>
                <a:gd name="connsiteY1" fmla="*/ 1268006 h 1686623"/>
                <a:gd name="connsiteX2" fmla="*/ 3651642 w 3655351"/>
                <a:gd name="connsiteY2" fmla="*/ 1387780 h 1686623"/>
                <a:gd name="connsiteX3" fmla="*/ 3655199 w 3655351"/>
                <a:gd name="connsiteY3" fmla="*/ 1491545 h 1686623"/>
                <a:gd name="connsiteX4" fmla="*/ 3638300 w 3655351"/>
                <a:gd name="connsiteY4" fmla="*/ 1509630 h 1686623"/>
                <a:gd name="connsiteX5" fmla="*/ 3592348 w 3655351"/>
                <a:gd name="connsiteY5" fmla="*/ 1509333 h 1686623"/>
                <a:gd name="connsiteX6" fmla="*/ 3536314 w 3655351"/>
                <a:gd name="connsiteY6" fmla="*/ 1565960 h 1686623"/>
                <a:gd name="connsiteX7" fmla="*/ 3536018 w 3655351"/>
                <a:gd name="connsiteY7" fmla="*/ 1623772 h 1686623"/>
                <a:gd name="connsiteX8" fmla="*/ 3555881 w 3655351"/>
                <a:gd name="connsiteY8" fmla="*/ 1686623 h 1686623"/>
                <a:gd name="connsiteX9" fmla="*/ 3496884 w 3655351"/>
                <a:gd name="connsiteY9" fmla="*/ 1686623 h 1686623"/>
                <a:gd name="connsiteX10" fmla="*/ 3497476 w 3655351"/>
                <a:gd name="connsiteY10" fmla="*/ 1539574 h 1686623"/>
                <a:gd name="connsiteX11" fmla="*/ 3265042 w 3655351"/>
                <a:gd name="connsiteY11" fmla="*/ 1328190 h 1686623"/>
                <a:gd name="connsiteX12" fmla="*/ 2935662 w 3655351"/>
                <a:gd name="connsiteY12" fmla="*/ 1561809 h 1686623"/>
                <a:gd name="connsiteX13" fmla="*/ 2936848 w 3655351"/>
                <a:gd name="connsiteY13" fmla="*/ 1666167 h 1686623"/>
                <a:gd name="connsiteX14" fmla="*/ 2922025 w 3655351"/>
                <a:gd name="connsiteY14" fmla="*/ 1684845 h 1686623"/>
                <a:gd name="connsiteX15" fmla="*/ 2597388 w 3655351"/>
                <a:gd name="connsiteY15" fmla="*/ 1683955 h 1686623"/>
                <a:gd name="connsiteX16" fmla="*/ 1411798 w 3655351"/>
                <a:gd name="connsiteY16" fmla="*/ 1679508 h 1686623"/>
                <a:gd name="connsiteX17" fmla="*/ 1399050 w 3655351"/>
                <a:gd name="connsiteY17" fmla="*/ 1665278 h 1686623"/>
                <a:gd name="connsiteX18" fmla="*/ 1153571 w 3655351"/>
                <a:gd name="connsiteY18" fmla="*/ 1327004 h 1686623"/>
                <a:gd name="connsiteX19" fmla="*/ 832196 w 3655351"/>
                <a:gd name="connsiteY19" fmla="*/ 1571592 h 1686623"/>
                <a:gd name="connsiteX20" fmla="*/ 834271 w 3655351"/>
                <a:gd name="connsiteY20" fmla="*/ 1664092 h 1686623"/>
                <a:gd name="connsiteX21" fmla="*/ 822412 w 3655351"/>
                <a:gd name="connsiteY21" fmla="*/ 1677729 h 1686623"/>
                <a:gd name="connsiteX22" fmla="*/ 359917 w 3655351"/>
                <a:gd name="connsiteY22" fmla="*/ 1675358 h 1686623"/>
                <a:gd name="connsiteX23" fmla="*/ 105841 w 3655351"/>
                <a:gd name="connsiteY23" fmla="*/ 1675358 h 1686623"/>
                <a:gd name="connsiteX24" fmla="*/ 120664 w 3655351"/>
                <a:gd name="connsiteY24" fmla="*/ 1556473 h 1686623"/>
                <a:gd name="connsiteX25" fmla="*/ 64631 w 3655351"/>
                <a:gd name="connsiteY25" fmla="*/ 1500143 h 1686623"/>
                <a:gd name="connsiteX26" fmla="*/ 11266 w 3655351"/>
                <a:gd name="connsiteY26" fmla="*/ 1500143 h 1686623"/>
                <a:gd name="connsiteX27" fmla="*/ 0 w 3655351"/>
                <a:gd name="connsiteY27" fmla="*/ 1489767 h 1686623"/>
                <a:gd name="connsiteX28" fmla="*/ 2075 w 3655351"/>
                <a:gd name="connsiteY28" fmla="*/ 1258519 h 1686623"/>
                <a:gd name="connsiteX29" fmla="*/ 11266 w 3655351"/>
                <a:gd name="connsiteY29" fmla="*/ 1249032 h 1686623"/>
                <a:gd name="connsiteX30" fmla="*/ 23125 w 3655351"/>
                <a:gd name="connsiteY30" fmla="*/ 1249032 h 1686623"/>
                <a:gd name="connsiteX31" fmla="*/ 3626442 w 3655351"/>
                <a:gd name="connsiteY31" fmla="*/ 1248735 h 1686623"/>
                <a:gd name="connsiteX32" fmla="*/ 2591755 w 3655351"/>
                <a:gd name="connsiteY32" fmla="*/ 514671 h 1686623"/>
                <a:gd name="connsiteX33" fmla="*/ 2530089 w 3655351"/>
                <a:gd name="connsiteY33" fmla="*/ 577523 h 1686623"/>
                <a:gd name="connsiteX34" fmla="*/ 2530089 w 3655351"/>
                <a:gd name="connsiteY34" fmla="*/ 919651 h 1686623"/>
                <a:gd name="connsiteX35" fmla="*/ 2593238 w 3655351"/>
                <a:gd name="connsiteY35" fmla="*/ 982207 h 1686623"/>
                <a:gd name="connsiteX36" fmla="*/ 2901271 w 3655351"/>
                <a:gd name="connsiteY36" fmla="*/ 982207 h 1686623"/>
                <a:gd name="connsiteX37" fmla="*/ 2901271 w 3655351"/>
                <a:gd name="connsiteY37" fmla="*/ 983986 h 1686623"/>
                <a:gd name="connsiteX38" fmla="*/ 3083602 w 3655351"/>
                <a:gd name="connsiteY38" fmla="*/ 983986 h 1686623"/>
                <a:gd name="connsiteX39" fmla="*/ 3234505 w 3655351"/>
                <a:gd name="connsiteY39" fmla="*/ 982800 h 1686623"/>
                <a:gd name="connsiteX40" fmla="*/ 3252294 w 3655351"/>
                <a:gd name="connsiteY40" fmla="*/ 973609 h 1686623"/>
                <a:gd name="connsiteX41" fmla="*/ 3249626 w 3655351"/>
                <a:gd name="connsiteY41" fmla="*/ 946927 h 1686623"/>
                <a:gd name="connsiteX42" fmla="*/ 3195075 w 3655351"/>
                <a:gd name="connsiteY42" fmla="*/ 875181 h 1686623"/>
                <a:gd name="connsiteX43" fmla="*/ 2989027 w 3655351"/>
                <a:gd name="connsiteY43" fmla="*/ 568036 h 1686623"/>
                <a:gd name="connsiteX44" fmla="*/ 2890895 w 3655351"/>
                <a:gd name="connsiteY44" fmla="*/ 514671 h 1686623"/>
                <a:gd name="connsiteX45" fmla="*/ 2591755 w 3655351"/>
                <a:gd name="connsiteY45" fmla="*/ 514671 h 1686623"/>
                <a:gd name="connsiteX46" fmla="*/ 2371180 w 3655351"/>
                <a:gd name="connsiteY46" fmla="*/ 514375 h 1686623"/>
                <a:gd name="connsiteX47" fmla="*/ 2123626 w 3655351"/>
                <a:gd name="connsiteY47" fmla="*/ 514671 h 1686623"/>
                <a:gd name="connsiteX48" fmla="*/ 2060774 w 3655351"/>
                <a:gd name="connsiteY48" fmla="*/ 578116 h 1686623"/>
                <a:gd name="connsiteX49" fmla="*/ 2060774 w 3655351"/>
                <a:gd name="connsiteY49" fmla="*/ 920541 h 1686623"/>
                <a:gd name="connsiteX50" fmla="*/ 2122144 w 3655351"/>
                <a:gd name="connsiteY50" fmla="*/ 982207 h 1686623"/>
                <a:gd name="connsiteX51" fmla="*/ 2387486 w 3655351"/>
                <a:gd name="connsiteY51" fmla="*/ 982207 h 1686623"/>
                <a:gd name="connsiteX52" fmla="*/ 2448263 w 3655351"/>
                <a:gd name="connsiteY52" fmla="*/ 921727 h 1686623"/>
                <a:gd name="connsiteX53" fmla="*/ 2448559 w 3655351"/>
                <a:gd name="connsiteY53" fmla="*/ 748588 h 1686623"/>
                <a:gd name="connsiteX54" fmla="*/ 2448559 w 3655351"/>
                <a:gd name="connsiteY54" fmla="*/ 569222 h 1686623"/>
                <a:gd name="connsiteX55" fmla="*/ 2402310 w 3655351"/>
                <a:gd name="connsiteY55" fmla="*/ 515857 h 1686623"/>
                <a:gd name="connsiteX56" fmla="*/ 2371180 w 3655351"/>
                <a:gd name="connsiteY56" fmla="*/ 514375 h 1686623"/>
                <a:gd name="connsiteX57" fmla="*/ 1630594 w 3655351"/>
                <a:gd name="connsiteY57" fmla="*/ 514375 h 1686623"/>
                <a:gd name="connsiteX58" fmla="*/ 1573078 w 3655351"/>
                <a:gd name="connsiteY58" fmla="*/ 575152 h 1686623"/>
                <a:gd name="connsiteX59" fmla="*/ 1573078 w 3655351"/>
                <a:gd name="connsiteY59" fmla="*/ 747105 h 1686623"/>
                <a:gd name="connsiteX60" fmla="*/ 1573078 w 3655351"/>
                <a:gd name="connsiteY60" fmla="*/ 923506 h 1686623"/>
                <a:gd name="connsiteX61" fmla="*/ 1631187 w 3655351"/>
                <a:gd name="connsiteY61" fmla="*/ 981910 h 1686623"/>
                <a:gd name="connsiteX62" fmla="*/ 1900976 w 3655351"/>
                <a:gd name="connsiteY62" fmla="*/ 981910 h 1686623"/>
                <a:gd name="connsiteX63" fmla="*/ 1960863 w 3655351"/>
                <a:gd name="connsiteY63" fmla="*/ 924395 h 1686623"/>
                <a:gd name="connsiteX64" fmla="*/ 1960863 w 3655351"/>
                <a:gd name="connsiteY64" fmla="*/ 574855 h 1686623"/>
                <a:gd name="connsiteX65" fmla="*/ 1901866 w 3655351"/>
                <a:gd name="connsiteY65" fmla="*/ 514375 h 1686623"/>
                <a:gd name="connsiteX66" fmla="*/ 1630594 w 3655351"/>
                <a:gd name="connsiteY66" fmla="*/ 514375 h 1686623"/>
                <a:gd name="connsiteX67" fmla="*/ 655203 w 3655351"/>
                <a:gd name="connsiteY67" fmla="*/ 514375 h 1686623"/>
                <a:gd name="connsiteX68" fmla="*/ 596798 w 3655351"/>
                <a:gd name="connsiteY68" fmla="*/ 574559 h 1686623"/>
                <a:gd name="connsiteX69" fmla="*/ 596798 w 3655351"/>
                <a:gd name="connsiteY69" fmla="*/ 922913 h 1686623"/>
                <a:gd name="connsiteX70" fmla="*/ 655796 w 3655351"/>
                <a:gd name="connsiteY70" fmla="*/ 982207 h 1686623"/>
                <a:gd name="connsiteX71" fmla="*/ 924102 w 3655351"/>
                <a:gd name="connsiteY71" fmla="*/ 982207 h 1686623"/>
                <a:gd name="connsiteX72" fmla="*/ 983990 w 3655351"/>
                <a:gd name="connsiteY72" fmla="*/ 922320 h 1686623"/>
                <a:gd name="connsiteX73" fmla="*/ 983990 w 3655351"/>
                <a:gd name="connsiteY73" fmla="*/ 748884 h 1686623"/>
                <a:gd name="connsiteX74" fmla="*/ 983990 w 3655351"/>
                <a:gd name="connsiteY74" fmla="*/ 575448 h 1686623"/>
                <a:gd name="connsiteX75" fmla="*/ 924992 w 3655351"/>
                <a:gd name="connsiteY75" fmla="*/ 514375 h 1686623"/>
                <a:gd name="connsiteX76" fmla="*/ 655203 w 3655351"/>
                <a:gd name="connsiteY76" fmla="*/ 514375 h 1686623"/>
                <a:gd name="connsiteX77" fmla="*/ 170175 w 3655351"/>
                <a:gd name="connsiteY77" fmla="*/ 514375 h 1686623"/>
                <a:gd name="connsiteX78" fmla="*/ 108806 w 3655351"/>
                <a:gd name="connsiteY78" fmla="*/ 576337 h 1686623"/>
                <a:gd name="connsiteX79" fmla="*/ 108806 w 3655351"/>
                <a:gd name="connsiteY79" fmla="*/ 748291 h 1686623"/>
                <a:gd name="connsiteX80" fmla="*/ 108806 w 3655351"/>
                <a:gd name="connsiteY80" fmla="*/ 920244 h 1686623"/>
                <a:gd name="connsiteX81" fmla="*/ 171065 w 3655351"/>
                <a:gd name="connsiteY81" fmla="*/ 982207 h 1686623"/>
                <a:gd name="connsiteX82" fmla="*/ 433442 w 3655351"/>
                <a:gd name="connsiteY82" fmla="*/ 982207 h 1686623"/>
                <a:gd name="connsiteX83" fmla="*/ 496887 w 3655351"/>
                <a:gd name="connsiteY83" fmla="*/ 919059 h 1686623"/>
                <a:gd name="connsiteX84" fmla="*/ 496887 w 3655351"/>
                <a:gd name="connsiteY84" fmla="*/ 581081 h 1686623"/>
                <a:gd name="connsiteX85" fmla="*/ 431070 w 3655351"/>
                <a:gd name="connsiteY85" fmla="*/ 514375 h 1686623"/>
                <a:gd name="connsiteX86" fmla="*/ 272458 w 3655351"/>
                <a:gd name="connsiteY86" fmla="*/ 514375 h 1686623"/>
                <a:gd name="connsiteX87" fmla="*/ 170175 w 3655351"/>
                <a:gd name="connsiteY87" fmla="*/ 514375 h 1686623"/>
                <a:gd name="connsiteX88" fmla="*/ 1143788 w 3655351"/>
                <a:gd name="connsiteY88" fmla="*/ 514078 h 1686623"/>
                <a:gd name="connsiteX89" fmla="*/ 1084493 w 3655351"/>
                <a:gd name="connsiteY89" fmla="*/ 575152 h 1686623"/>
                <a:gd name="connsiteX90" fmla="*/ 1084493 w 3655351"/>
                <a:gd name="connsiteY90" fmla="*/ 748588 h 1686623"/>
                <a:gd name="connsiteX91" fmla="*/ 1084493 w 3655351"/>
                <a:gd name="connsiteY91" fmla="*/ 923506 h 1686623"/>
                <a:gd name="connsiteX92" fmla="*/ 1143195 w 3655351"/>
                <a:gd name="connsiteY92" fmla="*/ 981910 h 1686623"/>
                <a:gd name="connsiteX93" fmla="*/ 1412984 w 3655351"/>
                <a:gd name="connsiteY93" fmla="*/ 981910 h 1686623"/>
                <a:gd name="connsiteX94" fmla="*/ 1472575 w 3655351"/>
                <a:gd name="connsiteY94" fmla="*/ 921430 h 1686623"/>
                <a:gd name="connsiteX95" fmla="*/ 1472575 w 3655351"/>
                <a:gd name="connsiteY95" fmla="*/ 576041 h 1686623"/>
                <a:gd name="connsiteX96" fmla="*/ 1412095 w 3655351"/>
                <a:gd name="connsiteY96" fmla="*/ 514375 h 1686623"/>
                <a:gd name="connsiteX97" fmla="*/ 1143788 w 3655351"/>
                <a:gd name="connsiteY97" fmla="*/ 514078 h 1686623"/>
                <a:gd name="connsiteX98" fmla="*/ 25497 w 3655351"/>
                <a:gd name="connsiteY98" fmla="*/ 360506 h 1686623"/>
                <a:gd name="connsiteX99" fmla="*/ 2238361 w 3655351"/>
                <a:gd name="connsiteY99" fmla="*/ 361099 h 1686623"/>
                <a:gd name="connsiteX100" fmla="*/ 3093682 w 3655351"/>
                <a:gd name="connsiteY100" fmla="*/ 361099 h 1686623"/>
                <a:gd name="connsiteX101" fmla="*/ 3109691 w 3655351"/>
                <a:gd name="connsiteY101" fmla="*/ 375923 h 1686623"/>
                <a:gd name="connsiteX102" fmla="*/ 3073225 w 3655351"/>
                <a:gd name="connsiteY102" fmla="*/ 417429 h 1686623"/>
                <a:gd name="connsiteX103" fmla="*/ 3022825 w 3655351"/>
                <a:gd name="connsiteY103" fmla="*/ 495401 h 1686623"/>
                <a:gd name="connsiteX104" fmla="*/ 3076782 w 3655351"/>
                <a:gd name="connsiteY104" fmla="*/ 586417 h 1686623"/>
                <a:gd name="connsiteX105" fmla="*/ 3357244 w 3655351"/>
                <a:gd name="connsiteY105" fmla="*/ 852945 h 1686623"/>
                <a:gd name="connsiteX106" fmla="*/ 3587306 w 3655351"/>
                <a:gd name="connsiteY106" fmla="*/ 1041798 h 1686623"/>
                <a:gd name="connsiteX107" fmla="*/ 3640968 w 3655351"/>
                <a:gd name="connsiteY107" fmla="*/ 1119473 h 1686623"/>
                <a:gd name="connsiteX108" fmla="*/ 3645415 w 3655351"/>
                <a:gd name="connsiteY108" fmla="*/ 1208118 h 1686623"/>
                <a:gd name="connsiteX109" fmla="*/ 3638003 w 3655351"/>
                <a:gd name="connsiteY109" fmla="*/ 1214641 h 1686623"/>
                <a:gd name="connsiteX110" fmla="*/ 3626144 w 3655351"/>
                <a:gd name="connsiteY110" fmla="*/ 1214641 h 1686623"/>
                <a:gd name="connsiteX111" fmla="*/ 1823894 w 3655351"/>
                <a:gd name="connsiteY111" fmla="*/ 1214641 h 1686623"/>
                <a:gd name="connsiteX112" fmla="*/ 20160 w 3655351"/>
                <a:gd name="connsiteY112" fmla="*/ 1214937 h 1686623"/>
                <a:gd name="connsiteX113" fmla="*/ 1779 w 3655351"/>
                <a:gd name="connsiteY113" fmla="*/ 1196556 h 1686623"/>
                <a:gd name="connsiteX114" fmla="*/ 7709 w 3655351"/>
                <a:gd name="connsiteY114" fmla="*/ 378294 h 1686623"/>
                <a:gd name="connsiteX115" fmla="*/ 25497 w 3655351"/>
                <a:gd name="connsiteY115" fmla="*/ 360506 h 1686623"/>
                <a:gd name="connsiteX116" fmla="*/ 687814 w 3655351"/>
                <a:gd name="connsiteY116" fmla="*/ 293 h 1686623"/>
                <a:gd name="connsiteX117" fmla="*/ 1172545 w 3655351"/>
                <a:gd name="connsiteY117" fmla="*/ 10966 h 1686623"/>
                <a:gd name="connsiteX118" fmla="*/ 1487991 w 3655351"/>
                <a:gd name="connsiteY118" fmla="*/ 17785 h 1686623"/>
                <a:gd name="connsiteX119" fmla="*/ 1978355 w 3655351"/>
                <a:gd name="connsiteY119" fmla="*/ 28755 h 1686623"/>
                <a:gd name="connsiteX120" fmla="*/ 2307142 w 3655351"/>
                <a:gd name="connsiteY120" fmla="*/ 35574 h 1686623"/>
                <a:gd name="connsiteX121" fmla="*/ 2810848 w 3655351"/>
                <a:gd name="connsiteY121" fmla="*/ 46543 h 1686623"/>
                <a:gd name="connsiteX122" fmla="*/ 3046542 w 3655351"/>
                <a:gd name="connsiteY122" fmla="*/ 51286 h 1686623"/>
                <a:gd name="connsiteX123" fmla="*/ 3107022 w 3655351"/>
                <a:gd name="connsiteY123" fmla="*/ 95757 h 1686623"/>
                <a:gd name="connsiteX124" fmla="*/ 3117992 w 3655351"/>
                <a:gd name="connsiteY124" fmla="*/ 177583 h 1686623"/>
                <a:gd name="connsiteX125" fmla="*/ 3112655 w 3655351"/>
                <a:gd name="connsiteY125" fmla="*/ 318111 h 1686623"/>
                <a:gd name="connsiteX126" fmla="*/ 3099907 w 3655351"/>
                <a:gd name="connsiteY126" fmla="*/ 326412 h 1686623"/>
                <a:gd name="connsiteX127" fmla="*/ 2914612 w 3655351"/>
                <a:gd name="connsiteY127" fmla="*/ 326709 h 1686623"/>
                <a:gd name="connsiteX128" fmla="*/ 1558551 w 3655351"/>
                <a:gd name="connsiteY128" fmla="*/ 326709 h 1686623"/>
                <a:gd name="connsiteX129" fmla="*/ 1558551 w 3655351"/>
                <a:gd name="connsiteY129" fmla="*/ 326412 h 1686623"/>
                <a:gd name="connsiteX130" fmla="*/ 458938 w 3655351"/>
                <a:gd name="connsiteY130" fmla="*/ 326116 h 1686623"/>
                <a:gd name="connsiteX131" fmla="*/ 18678 w 3655351"/>
                <a:gd name="connsiteY131" fmla="*/ 322855 h 1686623"/>
                <a:gd name="connsiteX132" fmla="*/ 4151 w 3655351"/>
                <a:gd name="connsiteY132" fmla="*/ 307735 h 1686623"/>
                <a:gd name="connsiteX133" fmla="*/ 21050 w 3655351"/>
                <a:gd name="connsiteY133" fmla="*/ 174322 h 1686623"/>
                <a:gd name="connsiteX134" fmla="*/ 27572 w 3655351"/>
                <a:gd name="connsiteY134" fmla="*/ 128962 h 1686623"/>
                <a:gd name="connsiteX135" fmla="*/ 122146 w 3655351"/>
                <a:gd name="connsiteY135" fmla="*/ 26679 h 1686623"/>
                <a:gd name="connsiteX136" fmla="*/ 234806 w 3655351"/>
                <a:gd name="connsiteY136" fmla="*/ 12449 h 1686623"/>
                <a:gd name="connsiteX137" fmla="*/ 687814 w 3655351"/>
                <a:gd name="connsiteY137" fmla="*/ 293 h 168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3655351" h="1686623">
                  <a:moveTo>
                    <a:pt x="3626442" y="1248735"/>
                  </a:moveTo>
                  <a:cubicBezTo>
                    <a:pt x="3641858" y="1248735"/>
                    <a:pt x="3647491" y="1251403"/>
                    <a:pt x="3647491" y="1268006"/>
                  </a:cubicBezTo>
                  <a:cubicBezTo>
                    <a:pt x="3647491" y="1308030"/>
                    <a:pt x="3650456" y="1348053"/>
                    <a:pt x="3651642" y="1387780"/>
                  </a:cubicBezTo>
                  <a:cubicBezTo>
                    <a:pt x="3652828" y="1422467"/>
                    <a:pt x="3653124" y="1456858"/>
                    <a:pt x="3655199" y="1491545"/>
                  </a:cubicBezTo>
                  <a:cubicBezTo>
                    <a:pt x="3656089" y="1505183"/>
                    <a:pt x="3653420" y="1511113"/>
                    <a:pt x="3638300" y="1509630"/>
                  </a:cubicBezTo>
                  <a:cubicBezTo>
                    <a:pt x="3623180" y="1508148"/>
                    <a:pt x="3607764" y="1509037"/>
                    <a:pt x="3592348" y="1509333"/>
                  </a:cubicBezTo>
                  <a:cubicBezTo>
                    <a:pt x="3560625" y="1509927"/>
                    <a:pt x="3536610" y="1534237"/>
                    <a:pt x="3536314" y="1565960"/>
                  </a:cubicBezTo>
                  <a:cubicBezTo>
                    <a:pt x="3536314" y="1585230"/>
                    <a:pt x="3536907" y="1604501"/>
                    <a:pt x="3536018" y="1623772"/>
                  </a:cubicBezTo>
                  <a:cubicBezTo>
                    <a:pt x="3534832" y="1646600"/>
                    <a:pt x="3536314" y="1668242"/>
                    <a:pt x="3555881" y="1686623"/>
                  </a:cubicBezTo>
                  <a:cubicBezTo>
                    <a:pt x="3534239" y="1686623"/>
                    <a:pt x="3515858" y="1686623"/>
                    <a:pt x="3496884" y="1686623"/>
                  </a:cubicBezTo>
                  <a:cubicBezTo>
                    <a:pt x="3509335" y="1637113"/>
                    <a:pt x="3509335" y="1588491"/>
                    <a:pt x="3497476" y="1539574"/>
                  </a:cubicBezTo>
                  <a:cubicBezTo>
                    <a:pt x="3471387" y="1431955"/>
                    <a:pt x="3375034" y="1343903"/>
                    <a:pt x="3265042" y="1328190"/>
                  </a:cubicBezTo>
                  <a:cubicBezTo>
                    <a:pt x="3105541" y="1305361"/>
                    <a:pt x="2966792" y="1403493"/>
                    <a:pt x="2935662" y="1561809"/>
                  </a:cubicBezTo>
                  <a:cubicBezTo>
                    <a:pt x="2928844" y="1596496"/>
                    <a:pt x="2929140" y="1631480"/>
                    <a:pt x="2936848" y="1666167"/>
                  </a:cubicBezTo>
                  <a:cubicBezTo>
                    <a:pt x="2940999" y="1684845"/>
                    <a:pt x="2940703" y="1684845"/>
                    <a:pt x="2922025" y="1684845"/>
                  </a:cubicBezTo>
                  <a:cubicBezTo>
                    <a:pt x="2813813" y="1684548"/>
                    <a:pt x="2705600" y="1684252"/>
                    <a:pt x="2597388" y="1683955"/>
                  </a:cubicBezTo>
                  <a:cubicBezTo>
                    <a:pt x="2202192" y="1682473"/>
                    <a:pt x="1806995" y="1680694"/>
                    <a:pt x="1411798" y="1679508"/>
                  </a:cubicBezTo>
                  <a:cubicBezTo>
                    <a:pt x="1400236" y="1679508"/>
                    <a:pt x="1396974" y="1677433"/>
                    <a:pt x="1399050" y="1665278"/>
                  </a:cubicBezTo>
                  <a:cubicBezTo>
                    <a:pt x="1427808" y="1499550"/>
                    <a:pt x="1320485" y="1348350"/>
                    <a:pt x="1153571" y="1327004"/>
                  </a:cubicBezTo>
                  <a:cubicBezTo>
                    <a:pt x="981618" y="1304768"/>
                    <a:pt x="850874" y="1429879"/>
                    <a:pt x="832196" y="1571592"/>
                  </a:cubicBezTo>
                  <a:cubicBezTo>
                    <a:pt x="828046" y="1602722"/>
                    <a:pt x="827749" y="1633555"/>
                    <a:pt x="834271" y="1664092"/>
                  </a:cubicBezTo>
                  <a:cubicBezTo>
                    <a:pt x="836940" y="1675951"/>
                    <a:pt x="833678" y="1678026"/>
                    <a:pt x="822412" y="1677729"/>
                  </a:cubicBezTo>
                  <a:cubicBezTo>
                    <a:pt x="668247" y="1676544"/>
                    <a:pt x="514082" y="1675951"/>
                    <a:pt x="359917" y="1675358"/>
                  </a:cubicBezTo>
                  <a:cubicBezTo>
                    <a:pt x="276016" y="1675061"/>
                    <a:pt x="191818" y="1675358"/>
                    <a:pt x="105841" y="1675358"/>
                  </a:cubicBezTo>
                  <a:cubicBezTo>
                    <a:pt x="131337" y="1637113"/>
                    <a:pt x="118589" y="1595903"/>
                    <a:pt x="120664" y="1556473"/>
                  </a:cubicBezTo>
                  <a:cubicBezTo>
                    <a:pt x="122147" y="1524750"/>
                    <a:pt x="96354" y="1500439"/>
                    <a:pt x="64631" y="1500143"/>
                  </a:cubicBezTo>
                  <a:cubicBezTo>
                    <a:pt x="46843" y="1500143"/>
                    <a:pt x="29054" y="1499847"/>
                    <a:pt x="11266" y="1500143"/>
                  </a:cubicBezTo>
                  <a:cubicBezTo>
                    <a:pt x="3261" y="1500439"/>
                    <a:pt x="0" y="1498661"/>
                    <a:pt x="0" y="1489767"/>
                  </a:cubicBezTo>
                  <a:cubicBezTo>
                    <a:pt x="889" y="1412684"/>
                    <a:pt x="1779" y="1335602"/>
                    <a:pt x="2075" y="1258519"/>
                  </a:cubicBezTo>
                  <a:cubicBezTo>
                    <a:pt x="2075" y="1251700"/>
                    <a:pt x="3854" y="1248142"/>
                    <a:pt x="11266" y="1249032"/>
                  </a:cubicBezTo>
                  <a:cubicBezTo>
                    <a:pt x="15120" y="1249328"/>
                    <a:pt x="19271" y="1249032"/>
                    <a:pt x="23125" y="1249032"/>
                  </a:cubicBezTo>
                  <a:cubicBezTo>
                    <a:pt x="1224132" y="1249032"/>
                    <a:pt x="2425138" y="1249032"/>
                    <a:pt x="3626442" y="1248735"/>
                  </a:cubicBezTo>
                  <a:close/>
                  <a:moveTo>
                    <a:pt x="2591755" y="514671"/>
                  </a:moveTo>
                  <a:cubicBezTo>
                    <a:pt x="2551732" y="514671"/>
                    <a:pt x="2530089" y="537203"/>
                    <a:pt x="2530089" y="577523"/>
                  </a:cubicBezTo>
                  <a:cubicBezTo>
                    <a:pt x="2530089" y="691368"/>
                    <a:pt x="2530089" y="805510"/>
                    <a:pt x="2530089" y="919651"/>
                  </a:cubicBezTo>
                  <a:cubicBezTo>
                    <a:pt x="2530089" y="960861"/>
                    <a:pt x="2551732" y="982207"/>
                    <a:pt x="2593238" y="982207"/>
                  </a:cubicBezTo>
                  <a:cubicBezTo>
                    <a:pt x="2695816" y="982207"/>
                    <a:pt x="2798692" y="982207"/>
                    <a:pt x="2901271" y="982207"/>
                  </a:cubicBezTo>
                  <a:cubicBezTo>
                    <a:pt x="2901271" y="982800"/>
                    <a:pt x="2901271" y="983393"/>
                    <a:pt x="2901271" y="983986"/>
                  </a:cubicBezTo>
                  <a:cubicBezTo>
                    <a:pt x="2962048" y="983986"/>
                    <a:pt x="3022825" y="983986"/>
                    <a:pt x="3083602" y="983986"/>
                  </a:cubicBezTo>
                  <a:cubicBezTo>
                    <a:pt x="3133705" y="983986"/>
                    <a:pt x="3184105" y="986654"/>
                    <a:pt x="3234505" y="982800"/>
                  </a:cubicBezTo>
                  <a:cubicBezTo>
                    <a:pt x="3241324" y="982207"/>
                    <a:pt x="3249329" y="983986"/>
                    <a:pt x="3252294" y="973609"/>
                  </a:cubicBezTo>
                  <a:cubicBezTo>
                    <a:pt x="3254962" y="963826"/>
                    <a:pt x="3257926" y="955821"/>
                    <a:pt x="3249626" y="946927"/>
                  </a:cubicBezTo>
                  <a:cubicBezTo>
                    <a:pt x="3230058" y="924098"/>
                    <a:pt x="3211974" y="900084"/>
                    <a:pt x="3195075" y="875181"/>
                  </a:cubicBezTo>
                  <a:cubicBezTo>
                    <a:pt x="3126294" y="772898"/>
                    <a:pt x="3057512" y="670615"/>
                    <a:pt x="2989027" y="568036"/>
                  </a:cubicBezTo>
                  <a:cubicBezTo>
                    <a:pt x="2965606" y="532756"/>
                    <a:pt x="2932994" y="514671"/>
                    <a:pt x="2890895" y="514671"/>
                  </a:cubicBezTo>
                  <a:cubicBezTo>
                    <a:pt x="2791280" y="514375"/>
                    <a:pt x="2691370" y="514375"/>
                    <a:pt x="2591755" y="514671"/>
                  </a:cubicBezTo>
                  <a:close/>
                  <a:moveTo>
                    <a:pt x="2371180" y="514375"/>
                  </a:moveTo>
                  <a:cubicBezTo>
                    <a:pt x="2288761" y="514375"/>
                    <a:pt x="2206046" y="514078"/>
                    <a:pt x="2123626" y="514671"/>
                  </a:cubicBezTo>
                  <a:cubicBezTo>
                    <a:pt x="2081824" y="514968"/>
                    <a:pt x="2060774" y="536907"/>
                    <a:pt x="2060774" y="578116"/>
                  </a:cubicBezTo>
                  <a:cubicBezTo>
                    <a:pt x="2060774" y="692258"/>
                    <a:pt x="2060774" y="806399"/>
                    <a:pt x="2060774" y="920541"/>
                  </a:cubicBezTo>
                  <a:cubicBezTo>
                    <a:pt x="2060774" y="959972"/>
                    <a:pt x="2083306" y="982207"/>
                    <a:pt x="2122144" y="982207"/>
                  </a:cubicBezTo>
                  <a:cubicBezTo>
                    <a:pt x="2210492" y="982207"/>
                    <a:pt x="2299138" y="982207"/>
                    <a:pt x="2387486" y="982207"/>
                  </a:cubicBezTo>
                  <a:cubicBezTo>
                    <a:pt x="2425731" y="981910"/>
                    <a:pt x="2448263" y="959972"/>
                    <a:pt x="2448263" y="921727"/>
                  </a:cubicBezTo>
                  <a:cubicBezTo>
                    <a:pt x="2448263" y="863915"/>
                    <a:pt x="2448263" y="806103"/>
                    <a:pt x="2448559" y="748588"/>
                  </a:cubicBezTo>
                  <a:cubicBezTo>
                    <a:pt x="2448559" y="688700"/>
                    <a:pt x="2448856" y="629109"/>
                    <a:pt x="2448559" y="569222"/>
                  </a:cubicBezTo>
                  <a:cubicBezTo>
                    <a:pt x="2448263" y="542243"/>
                    <a:pt x="2428992" y="520601"/>
                    <a:pt x="2402310" y="515857"/>
                  </a:cubicBezTo>
                  <a:cubicBezTo>
                    <a:pt x="2391933" y="513782"/>
                    <a:pt x="2381557" y="514375"/>
                    <a:pt x="2371180" y="514375"/>
                  </a:cubicBezTo>
                  <a:close/>
                  <a:moveTo>
                    <a:pt x="1630594" y="514375"/>
                  </a:moveTo>
                  <a:cubicBezTo>
                    <a:pt x="1594128" y="514671"/>
                    <a:pt x="1573078" y="538389"/>
                    <a:pt x="1573078" y="575152"/>
                  </a:cubicBezTo>
                  <a:cubicBezTo>
                    <a:pt x="1573078" y="632371"/>
                    <a:pt x="1573078" y="689886"/>
                    <a:pt x="1573078" y="747105"/>
                  </a:cubicBezTo>
                  <a:cubicBezTo>
                    <a:pt x="1573078" y="805806"/>
                    <a:pt x="1573078" y="864804"/>
                    <a:pt x="1573078" y="923506"/>
                  </a:cubicBezTo>
                  <a:cubicBezTo>
                    <a:pt x="1573078" y="958786"/>
                    <a:pt x="1595907" y="981910"/>
                    <a:pt x="1631187" y="981910"/>
                  </a:cubicBezTo>
                  <a:cubicBezTo>
                    <a:pt x="1721018" y="982207"/>
                    <a:pt x="1811145" y="981910"/>
                    <a:pt x="1900976" y="981910"/>
                  </a:cubicBezTo>
                  <a:cubicBezTo>
                    <a:pt x="1935960" y="981910"/>
                    <a:pt x="1960567" y="959379"/>
                    <a:pt x="1960863" y="924395"/>
                  </a:cubicBezTo>
                  <a:cubicBezTo>
                    <a:pt x="1961456" y="807882"/>
                    <a:pt x="1961456" y="691368"/>
                    <a:pt x="1960863" y="574855"/>
                  </a:cubicBezTo>
                  <a:cubicBezTo>
                    <a:pt x="1960567" y="538092"/>
                    <a:pt x="1938035" y="514671"/>
                    <a:pt x="1901866" y="514375"/>
                  </a:cubicBezTo>
                  <a:cubicBezTo>
                    <a:pt x="1811442" y="513485"/>
                    <a:pt x="1721018" y="513485"/>
                    <a:pt x="1630594" y="514375"/>
                  </a:cubicBezTo>
                  <a:close/>
                  <a:moveTo>
                    <a:pt x="655203" y="514375"/>
                  </a:moveTo>
                  <a:cubicBezTo>
                    <a:pt x="618737" y="514671"/>
                    <a:pt x="596798" y="538092"/>
                    <a:pt x="596798" y="574559"/>
                  </a:cubicBezTo>
                  <a:cubicBezTo>
                    <a:pt x="596798" y="690775"/>
                    <a:pt x="596798" y="806696"/>
                    <a:pt x="596798" y="922913"/>
                  </a:cubicBezTo>
                  <a:cubicBezTo>
                    <a:pt x="596798" y="959675"/>
                    <a:pt x="619330" y="982207"/>
                    <a:pt x="655796" y="982207"/>
                  </a:cubicBezTo>
                  <a:cubicBezTo>
                    <a:pt x="745330" y="982207"/>
                    <a:pt x="834568" y="982207"/>
                    <a:pt x="924102" y="982207"/>
                  </a:cubicBezTo>
                  <a:cubicBezTo>
                    <a:pt x="961458" y="982207"/>
                    <a:pt x="983990" y="959675"/>
                    <a:pt x="983990" y="922320"/>
                  </a:cubicBezTo>
                  <a:cubicBezTo>
                    <a:pt x="984286" y="864508"/>
                    <a:pt x="983990" y="806696"/>
                    <a:pt x="983990" y="748884"/>
                  </a:cubicBezTo>
                  <a:cubicBezTo>
                    <a:pt x="983990" y="691072"/>
                    <a:pt x="983990" y="633260"/>
                    <a:pt x="983990" y="575448"/>
                  </a:cubicBezTo>
                  <a:cubicBezTo>
                    <a:pt x="983990" y="538092"/>
                    <a:pt x="962347" y="514671"/>
                    <a:pt x="924992" y="514375"/>
                  </a:cubicBezTo>
                  <a:cubicBezTo>
                    <a:pt x="834864" y="513782"/>
                    <a:pt x="745033" y="513782"/>
                    <a:pt x="655203" y="514375"/>
                  </a:cubicBezTo>
                  <a:close/>
                  <a:moveTo>
                    <a:pt x="170175" y="514375"/>
                  </a:moveTo>
                  <a:cubicBezTo>
                    <a:pt x="130448" y="514968"/>
                    <a:pt x="108806" y="537203"/>
                    <a:pt x="108806" y="576337"/>
                  </a:cubicBezTo>
                  <a:cubicBezTo>
                    <a:pt x="108806" y="633556"/>
                    <a:pt x="108806" y="691072"/>
                    <a:pt x="108806" y="748291"/>
                  </a:cubicBezTo>
                  <a:cubicBezTo>
                    <a:pt x="108806" y="805510"/>
                    <a:pt x="108806" y="863025"/>
                    <a:pt x="108806" y="920244"/>
                  </a:cubicBezTo>
                  <a:cubicBezTo>
                    <a:pt x="108806" y="960268"/>
                    <a:pt x="130745" y="982207"/>
                    <a:pt x="171065" y="982207"/>
                  </a:cubicBezTo>
                  <a:cubicBezTo>
                    <a:pt x="258524" y="982207"/>
                    <a:pt x="345983" y="982207"/>
                    <a:pt x="433442" y="982207"/>
                  </a:cubicBezTo>
                  <a:cubicBezTo>
                    <a:pt x="474059" y="982207"/>
                    <a:pt x="496590" y="959675"/>
                    <a:pt x="496887" y="919059"/>
                  </a:cubicBezTo>
                  <a:cubicBezTo>
                    <a:pt x="496887" y="806399"/>
                    <a:pt x="496887" y="693740"/>
                    <a:pt x="496887" y="581081"/>
                  </a:cubicBezTo>
                  <a:cubicBezTo>
                    <a:pt x="496887" y="536314"/>
                    <a:pt x="475837" y="514671"/>
                    <a:pt x="431070" y="514375"/>
                  </a:cubicBezTo>
                  <a:cubicBezTo>
                    <a:pt x="378298" y="514078"/>
                    <a:pt x="325230" y="514375"/>
                    <a:pt x="272458" y="514375"/>
                  </a:cubicBezTo>
                  <a:cubicBezTo>
                    <a:pt x="238364" y="514375"/>
                    <a:pt x="204270" y="513782"/>
                    <a:pt x="170175" y="514375"/>
                  </a:cubicBezTo>
                  <a:close/>
                  <a:moveTo>
                    <a:pt x="1143788" y="514078"/>
                  </a:moveTo>
                  <a:cubicBezTo>
                    <a:pt x="1107025" y="514375"/>
                    <a:pt x="1084493" y="538389"/>
                    <a:pt x="1084493" y="575152"/>
                  </a:cubicBezTo>
                  <a:cubicBezTo>
                    <a:pt x="1084493" y="632963"/>
                    <a:pt x="1084493" y="690775"/>
                    <a:pt x="1084493" y="748588"/>
                  </a:cubicBezTo>
                  <a:cubicBezTo>
                    <a:pt x="1084493" y="806992"/>
                    <a:pt x="1084493" y="865101"/>
                    <a:pt x="1084493" y="923506"/>
                  </a:cubicBezTo>
                  <a:cubicBezTo>
                    <a:pt x="1084790" y="958193"/>
                    <a:pt x="1108211" y="981910"/>
                    <a:pt x="1143195" y="981910"/>
                  </a:cubicBezTo>
                  <a:cubicBezTo>
                    <a:pt x="1233026" y="982207"/>
                    <a:pt x="1323153" y="982207"/>
                    <a:pt x="1412984" y="981910"/>
                  </a:cubicBezTo>
                  <a:cubicBezTo>
                    <a:pt x="1449746" y="981910"/>
                    <a:pt x="1472575" y="958489"/>
                    <a:pt x="1472575" y="921430"/>
                  </a:cubicBezTo>
                  <a:cubicBezTo>
                    <a:pt x="1472575" y="806399"/>
                    <a:pt x="1472575" y="691072"/>
                    <a:pt x="1472575" y="576041"/>
                  </a:cubicBezTo>
                  <a:cubicBezTo>
                    <a:pt x="1472278" y="538092"/>
                    <a:pt x="1450339" y="514671"/>
                    <a:pt x="1412095" y="514375"/>
                  </a:cubicBezTo>
                  <a:cubicBezTo>
                    <a:pt x="1322560" y="513782"/>
                    <a:pt x="1233322" y="513485"/>
                    <a:pt x="1143788" y="514078"/>
                  </a:cubicBezTo>
                  <a:close/>
                  <a:moveTo>
                    <a:pt x="25497" y="360506"/>
                  </a:moveTo>
                  <a:cubicBezTo>
                    <a:pt x="763118" y="361099"/>
                    <a:pt x="1500739" y="361099"/>
                    <a:pt x="2238361" y="361099"/>
                  </a:cubicBezTo>
                  <a:cubicBezTo>
                    <a:pt x="2523566" y="361395"/>
                    <a:pt x="2808476" y="361395"/>
                    <a:pt x="3093682" y="361099"/>
                  </a:cubicBezTo>
                  <a:cubicBezTo>
                    <a:pt x="3105244" y="361099"/>
                    <a:pt x="3109691" y="362878"/>
                    <a:pt x="3109691" y="375923"/>
                  </a:cubicBezTo>
                  <a:cubicBezTo>
                    <a:pt x="3109394" y="413574"/>
                    <a:pt x="3109987" y="413574"/>
                    <a:pt x="3073225" y="417429"/>
                  </a:cubicBezTo>
                  <a:cubicBezTo>
                    <a:pt x="3020156" y="423061"/>
                    <a:pt x="3006222" y="444704"/>
                    <a:pt x="3022825" y="495401"/>
                  </a:cubicBezTo>
                  <a:cubicBezTo>
                    <a:pt x="3034090" y="529791"/>
                    <a:pt x="3055733" y="557660"/>
                    <a:pt x="3076782" y="586417"/>
                  </a:cubicBezTo>
                  <a:cubicBezTo>
                    <a:pt x="3154162" y="692258"/>
                    <a:pt x="3255258" y="773195"/>
                    <a:pt x="3357244" y="852945"/>
                  </a:cubicBezTo>
                  <a:cubicBezTo>
                    <a:pt x="3435513" y="914019"/>
                    <a:pt x="3512892" y="976278"/>
                    <a:pt x="3587306" y="1041798"/>
                  </a:cubicBezTo>
                  <a:cubicBezTo>
                    <a:pt x="3611617" y="1063144"/>
                    <a:pt x="3635039" y="1086268"/>
                    <a:pt x="3640968" y="1119473"/>
                  </a:cubicBezTo>
                  <a:cubicBezTo>
                    <a:pt x="3646008" y="1148527"/>
                    <a:pt x="3644526" y="1178471"/>
                    <a:pt x="3645415" y="1208118"/>
                  </a:cubicBezTo>
                  <a:cubicBezTo>
                    <a:pt x="3645415" y="1213455"/>
                    <a:pt x="3642747" y="1214641"/>
                    <a:pt x="3638003" y="1214641"/>
                  </a:cubicBezTo>
                  <a:cubicBezTo>
                    <a:pt x="3634149" y="1214641"/>
                    <a:pt x="3629998" y="1214641"/>
                    <a:pt x="3626144" y="1214641"/>
                  </a:cubicBezTo>
                  <a:cubicBezTo>
                    <a:pt x="3025493" y="1214641"/>
                    <a:pt x="2424545" y="1214641"/>
                    <a:pt x="1823894" y="1214641"/>
                  </a:cubicBezTo>
                  <a:cubicBezTo>
                    <a:pt x="1222649" y="1214641"/>
                    <a:pt x="621405" y="1214641"/>
                    <a:pt x="20160" y="1214937"/>
                  </a:cubicBezTo>
                  <a:cubicBezTo>
                    <a:pt x="5337" y="1214937"/>
                    <a:pt x="1779" y="1211676"/>
                    <a:pt x="1779" y="1196556"/>
                  </a:cubicBezTo>
                  <a:cubicBezTo>
                    <a:pt x="4151" y="923802"/>
                    <a:pt x="6226" y="651048"/>
                    <a:pt x="7709" y="378294"/>
                  </a:cubicBezTo>
                  <a:cubicBezTo>
                    <a:pt x="7709" y="364064"/>
                    <a:pt x="10970" y="360506"/>
                    <a:pt x="25497" y="360506"/>
                  </a:cubicBezTo>
                  <a:close/>
                  <a:moveTo>
                    <a:pt x="687814" y="293"/>
                  </a:moveTo>
                  <a:cubicBezTo>
                    <a:pt x="849688" y="2072"/>
                    <a:pt x="1010968" y="6816"/>
                    <a:pt x="1172545" y="10966"/>
                  </a:cubicBezTo>
                  <a:cubicBezTo>
                    <a:pt x="1277792" y="13635"/>
                    <a:pt x="1383040" y="15710"/>
                    <a:pt x="1487991" y="17785"/>
                  </a:cubicBezTo>
                  <a:cubicBezTo>
                    <a:pt x="1651347" y="21343"/>
                    <a:pt x="1814999" y="25197"/>
                    <a:pt x="1978355" y="28755"/>
                  </a:cubicBezTo>
                  <a:cubicBezTo>
                    <a:pt x="2088050" y="31126"/>
                    <a:pt x="2197744" y="33202"/>
                    <a:pt x="2307142" y="35574"/>
                  </a:cubicBezTo>
                  <a:cubicBezTo>
                    <a:pt x="2474945" y="39131"/>
                    <a:pt x="2643044" y="42985"/>
                    <a:pt x="2810848" y="46543"/>
                  </a:cubicBezTo>
                  <a:cubicBezTo>
                    <a:pt x="2889412" y="48322"/>
                    <a:pt x="2967978" y="49804"/>
                    <a:pt x="3046542" y="51286"/>
                  </a:cubicBezTo>
                  <a:cubicBezTo>
                    <a:pt x="3082119" y="51879"/>
                    <a:pt x="3095756" y="61663"/>
                    <a:pt x="3107022" y="95757"/>
                  </a:cubicBezTo>
                  <a:cubicBezTo>
                    <a:pt x="3115916" y="122143"/>
                    <a:pt x="3117399" y="149715"/>
                    <a:pt x="3117992" y="177583"/>
                  </a:cubicBezTo>
                  <a:cubicBezTo>
                    <a:pt x="3118881" y="224426"/>
                    <a:pt x="3114434" y="271269"/>
                    <a:pt x="3112655" y="318111"/>
                  </a:cubicBezTo>
                  <a:cubicBezTo>
                    <a:pt x="3112359" y="329081"/>
                    <a:pt x="3105540" y="326412"/>
                    <a:pt x="3099907" y="326412"/>
                  </a:cubicBezTo>
                  <a:cubicBezTo>
                    <a:pt x="3038241" y="326709"/>
                    <a:pt x="2976278" y="326709"/>
                    <a:pt x="2914612" y="326709"/>
                  </a:cubicBezTo>
                  <a:cubicBezTo>
                    <a:pt x="2462493" y="326709"/>
                    <a:pt x="2010670" y="326709"/>
                    <a:pt x="1558551" y="326709"/>
                  </a:cubicBezTo>
                  <a:cubicBezTo>
                    <a:pt x="1558551" y="326709"/>
                    <a:pt x="1558551" y="326709"/>
                    <a:pt x="1558551" y="326412"/>
                  </a:cubicBezTo>
                  <a:cubicBezTo>
                    <a:pt x="1192112" y="326412"/>
                    <a:pt x="825377" y="326709"/>
                    <a:pt x="458938" y="326116"/>
                  </a:cubicBezTo>
                  <a:cubicBezTo>
                    <a:pt x="312185" y="325819"/>
                    <a:pt x="165431" y="323448"/>
                    <a:pt x="18678" y="322855"/>
                  </a:cubicBezTo>
                  <a:cubicBezTo>
                    <a:pt x="6522" y="322855"/>
                    <a:pt x="3854" y="318704"/>
                    <a:pt x="4151" y="307735"/>
                  </a:cubicBezTo>
                  <a:cubicBezTo>
                    <a:pt x="5040" y="262671"/>
                    <a:pt x="14527" y="218793"/>
                    <a:pt x="21050" y="174322"/>
                  </a:cubicBezTo>
                  <a:cubicBezTo>
                    <a:pt x="23125" y="159202"/>
                    <a:pt x="25793" y="144082"/>
                    <a:pt x="27572" y="128962"/>
                  </a:cubicBezTo>
                  <a:cubicBezTo>
                    <a:pt x="34391" y="72040"/>
                    <a:pt x="69671" y="41503"/>
                    <a:pt x="122146" y="26679"/>
                  </a:cubicBezTo>
                  <a:cubicBezTo>
                    <a:pt x="158909" y="16303"/>
                    <a:pt x="197154" y="14821"/>
                    <a:pt x="234806" y="12449"/>
                  </a:cubicBezTo>
                  <a:cubicBezTo>
                    <a:pt x="385710" y="2962"/>
                    <a:pt x="536614" y="-1189"/>
                    <a:pt x="687814" y="293"/>
                  </a:cubicBezTo>
                  <a:close/>
                </a:path>
              </a:pathLst>
            </a:custGeom>
            <a:solidFill>
              <a:srgbClr val="FCD018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21" name="Freeform: Shape 4220">
              <a:extLst>
                <a:ext uri="{FF2B5EF4-FFF2-40B4-BE49-F238E27FC236}">
                  <a16:creationId xmlns:a16="http://schemas.microsoft.com/office/drawing/2014/main" id="{8D89EE20-7989-43A1-917A-3C8B827F18F7}"/>
                </a:ext>
              </a:extLst>
            </p:cNvPr>
            <p:cNvSpPr/>
            <p:nvPr/>
          </p:nvSpPr>
          <p:spPr>
            <a:xfrm>
              <a:off x="7766186" y="3539422"/>
              <a:ext cx="3121798" cy="441062"/>
            </a:xfrm>
            <a:custGeom>
              <a:avLst/>
              <a:gdLst>
                <a:gd name="connsiteX0" fmla="*/ 1028200 w 3121798"/>
                <a:gd name="connsiteY0" fmla="*/ 128 h 441062"/>
                <a:gd name="connsiteX1" fmla="*/ 1290085 w 3121798"/>
                <a:gd name="connsiteY1" fmla="*/ 128 h 441062"/>
                <a:gd name="connsiteX2" fmla="*/ 1343046 w 3121798"/>
                <a:gd name="connsiteY2" fmla="*/ 52971 h 441062"/>
                <a:gd name="connsiteX3" fmla="*/ 1343046 w 3121798"/>
                <a:gd name="connsiteY3" fmla="*/ 221606 h 441062"/>
                <a:gd name="connsiteX4" fmla="*/ 1343046 w 3121798"/>
                <a:gd name="connsiteY4" fmla="*/ 390529 h 441062"/>
                <a:gd name="connsiteX5" fmla="*/ 1292133 w 3121798"/>
                <a:gd name="connsiteY5" fmla="*/ 441062 h 441062"/>
                <a:gd name="connsiteX6" fmla="*/ 1028785 w 3121798"/>
                <a:gd name="connsiteY6" fmla="*/ 441062 h 441062"/>
                <a:gd name="connsiteX7" fmla="*/ 976116 w 3121798"/>
                <a:gd name="connsiteY7" fmla="*/ 389085 h 441062"/>
                <a:gd name="connsiteX8" fmla="*/ 976116 w 3121798"/>
                <a:gd name="connsiteY8" fmla="*/ 51239 h 441062"/>
                <a:gd name="connsiteX9" fmla="*/ 1028200 w 3121798"/>
                <a:gd name="connsiteY9" fmla="*/ 128 h 441062"/>
                <a:gd name="connsiteX10" fmla="*/ 2474329 w 3121798"/>
                <a:gd name="connsiteY10" fmla="*/ 1 h 441062"/>
                <a:gd name="connsiteX11" fmla="*/ 2768008 w 3121798"/>
                <a:gd name="connsiteY11" fmla="*/ 1 h 441062"/>
                <a:gd name="connsiteX12" fmla="*/ 2856403 w 3121798"/>
                <a:gd name="connsiteY12" fmla="*/ 46187 h 441062"/>
                <a:gd name="connsiteX13" fmla="*/ 3057036 w 3121798"/>
                <a:gd name="connsiteY13" fmla="*/ 340803 h 441062"/>
                <a:gd name="connsiteX14" fmla="*/ 3112863 w 3121798"/>
                <a:gd name="connsiteY14" fmla="*/ 421100 h 441062"/>
                <a:gd name="connsiteX15" fmla="*/ 3116062 w 3121798"/>
                <a:gd name="connsiteY15" fmla="*/ 436791 h 441062"/>
                <a:gd name="connsiteX16" fmla="*/ 2860474 w 3121798"/>
                <a:gd name="connsiteY16" fmla="*/ 438339 h 441062"/>
                <a:gd name="connsiteX17" fmla="*/ 2784873 w 3121798"/>
                <a:gd name="connsiteY17" fmla="*/ 438339 h 441062"/>
                <a:gd name="connsiteX18" fmla="*/ 2784873 w 3121798"/>
                <a:gd name="connsiteY18" fmla="*/ 438053 h 441062"/>
                <a:gd name="connsiteX19" fmla="*/ 2475202 w 3121798"/>
                <a:gd name="connsiteY19" fmla="*/ 438053 h 441062"/>
                <a:gd name="connsiteX20" fmla="*/ 2421118 w 3121798"/>
                <a:gd name="connsiteY20" fmla="*/ 385268 h 441062"/>
                <a:gd name="connsiteX21" fmla="*/ 2421118 w 3121798"/>
                <a:gd name="connsiteY21" fmla="*/ 52499 h 441062"/>
                <a:gd name="connsiteX22" fmla="*/ 2474329 w 3121798"/>
                <a:gd name="connsiteY22" fmla="*/ 1 h 441062"/>
                <a:gd name="connsiteX23" fmla="*/ 2006229 w 3121798"/>
                <a:gd name="connsiteY23" fmla="*/ 0 h 441062"/>
                <a:gd name="connsiteX24" fmla="*/ 2265187 w 3121798"/>
                <a:gd name="connsiteY24" fmla="*/ 0 h 441062"/>
                <a:gd name="connsiteX25" fmla="*/ 2319612 w 3121798"/>
                <a:gd name="connsiteY25" fmla="*/ 53420 h 441062"/>
                <a:gd name="connsiteX26" fmla="*/ 2319612 w 3121798"/>
                <a:gd name="connsiteY26" fmla="*/ 389823 h 441062"/>
                <a:gd name="connsiteX27" fmla="*/ 2267235 w 3121798"/>
                <a:gd name="connsiteY27" fmla="*/ 440934 h 441062"/>
                <a:gd name="connsiteX28" fmla="*/ 2003888 w 3121798"/>
                <a:gd name="connsiteY28" fmla="*/ 440934 h 441062"/>
                <a:gd name="connsiteX29" fmla="*/ 1951804 w 3121798"/>
                <a:gd name="connsiteY29" fmla="*/ 389823 h 441062"/>
                <a:gd name="connsiteX30" fmla="*/ 1951804 w 3121798"/>
                <a:gd name="connsiteY30" fmla="*/ 220900 h 441062"/>
                <a:gd name="connsiteX31" fmla="*/ 1951804 w 3121798"/>
                <a:gd name="connsiteY31" fmla="*/ 53420 h 441062"/>
                <a:gd name="connsiteX32" fmla="*/ 2006229 w 3121798"/>
                <a:gd name="connsiteY32" fmla="*/ 0 h 441062"/>
                <a:gd name="connsiteX33" fmla="*/ 1516772 w 3121798"/>
                <a:gd name="connsiteY33" fmla="*/ 0 h 441062"/>
                <a:gd name="connsiteX34" fmla="*/ 1777193 w 3121798"/>
                <a:gd name="connsiteY34" fmla="*/ 0 h 441062"/>
                <a:gd name="connsiteX35" fmla="*/ 1831618 w 3121798"/>
                <a:gd name="connsiteY35" fmla="*/ 53420 h 441062"/>
                <a:gd name="connsiteX36" fmla="*/ 1831618 w 3121798"/>
                <a:gd name="connsiteY36" fmla="*/ 220323 h 441062"/>
                <a:gd name="connsiteX37" fmla="*/ 1831618 w 3121798"/>
                <a:gd name="connsiteY37" fmla="*/ 387802 h 441062"/>
                <a:gd name="connsiteX38" fmla="*/ 1778071 w 3121798"/>
                <a:gd name="connsiteY38" fmla="*/ 440645 h 441062"/>
                <a:gd name="connsiteX39" fmla="*/ 1520576 w 3121798"/>
                <a:gd name="connsiteY39" fmla="*/ 440645 h 441062"/>
                <a:gd name="connsiteX40" fmla="*/ 1463810 w 3121798"/>
                <a:gd name="connsiteY40" fmla="*/ 385203 h 441062"/>
                <a:gd name="connsiteX41" fmla="*/ 1463810 w 3121798"/>
                <a:gd name="connsiteY41" fmla="*/ 128209 h 441062"/>
                <a:gd name="connsiteX42" fmla="*/ 1463810 w 3121798"/>
                <a:gd name="connsiteY42" fmla="*/ 51688 h 441062"/>
                <a:gd name="connsiteX43" fmla="*/ 1516772 w 3121798"/>
                <a:gd name="connsiteY43" fmla="*/ 0 h 441062"/>
                <a:gd name="connsiteX44" fmla="*/ 543427 w 3121798"/>
                <a:gd name="connsiteY44" fmla="*/ 0 h 441062"/>
                <a:gd name="connsiteX45" fmla="*/ 800922 w 3121798"/>
                <a:gd name="connsiteY45" fmla="*/ 0 h 441062"/>
                <a:gd name="connsiteX46" fmla="*/ 855932 w 3121798"/>
                <a:gd name="connsiteY46" fmla="*/ 54287 h 441062"/>
                <a:gd name="connsiteX47" fmla="*/ 855640 w 3121798"/>
                <a:gd name="connsiteY47" fmla="*/ 220323 h 441062"/>
                <a:gd name="connsiteX48" fmla="*/ 855640 w 3121798"/>
                <a:gd name="connsiteY48" fmla="*/ 387802 h 441062"/>
                <a:gd name="connsiteX49" fmla="*/ 802678 w 3121798"/>
                <a:gd name="connsiteY49" fmla="*/ 440934 h 441062"/>
                <a:gd name="connsiteX50" fmla="*/ 540794 w 3121798"/>
                <a:gd name="connsiteY50" fmla="*/ 440934 h 441062"/>
                <a:gd name="connsiteX51" fmla="*/ 488124 w 3121798"/>
                <a:gd name="connsiteY51" fmla="*/ 388668 h 441062"/>
                <a:gd name="connsiteX52" fmla="*/ 488124 w 3121798"/>
                <a:gd name="connsiteY52" fmla="*/ 53709 h 441062"/>
                <a:gd name="connsiteX53" fmla="*/ 543427 w 3121798"/>
                <a:gd name="connsiteY53" fmla="*/ 0 h 441062"/>
                <a:gd name="connsiteX54" fmla="*/ 56896 w 3121798"/>
                <a:gd name="connsiteY54" fmla="*/ 0 h 441062"/>
                <a:gd name="connsiteX55" fmla="*/ 312928 w 3121798"/>
                <a:gd name="connsiteY55" fmla="*/ 0 h 441062"/>
                <a:gd name="connsiteX56" fmla="*/ 367061 w 3121798"/>
                <a:gd name="connsiteY56" fmla="*/ 53132 h 441062"/>
                <a:gd name="connsiteX57" fmla="*/ 367061 w 3121798"/>
                <a:gd name="connsiteY57" fmla="*/ 389535 h 441062"/>
                <a:gd name="connsiteX58" fmla="*/ 315562 w 3121798"/>
                <a:gd name="connsiteY58" fmla="*/ 440934 h 441062"/>
                <a:gd name="connsiteX59" fmla="*/ 52214 w 3121798"/>
                <a:gd name="connsiteY59" fmla="*/ 440934 h 441062"/>
                <a:gd name="connsiteX60" fmla="*/ 130 w 3121798"/>
                <a:gd name="connsiteY60" fmla="*/ 390112 h 441062"/>
                <a:gd name="connsiteX61" fmla="*/ 130 w 3121798"/>
                <a:gd name="connsiteY61" fmla="*/ 219456 h 441062"/>
                <a:gd name="connsiteX62" fmla="*/ 130 w 3121798"/>
                <a:gd name="connsiteY62" fmla="*/ 56308 h 441062"/>
                <a:gd name="connsiteX63" fmla="*/ 56896 w 3121798"/>
                <a:gd name="connsiteY63" fmla="*/ 0 h 44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21798" h="441062">
                  <a:moveTo>
                    <a:pt x="1028200" y="128"/>
                  </a:moveTo>
                  <a:cubicBezTo>
                    <a:pt x="1115397" y="128"/>
                    <a:pt x="1202595" y="-160"/>
                    <a:pt x="1290085" y="128"/>
                  </a:cubicBezTo>
                  <a:cubicBezTo>
                    <a:pt x="1324027" y="128"/>
                    <a:pt x="1343046" y="19186"/>
                    <a:pt x="1343046" y="52971"/>
                  </a:cubicBezTo>
                  <a:cubicBezTo>
                    <a:pt x="1343046" y="108990"/>
                    <a:pt x="1343046" y="165298"/>
                    <a:pt x="1343046" y="221606"/>
                  </a:cubicBezTo>
                  <a:cubicBezTo>
                    <a:pt x="1343046" y="277913"/>
                    <a:pt x="1343046" y="334221"/>
                    <a:pt x="1343046" y="390529"/>
                  </a:cubicBezTo>
                  <a:cubicBezTo>
                    <a:pt x="1343046" y="421426"/>
                    <a:pt x="1323442" y="440773"/>
                    <a:pt x="1292133" y="441062"/>
                  </a:cubicBezTo>
                  <a:cubicBezTo>
                    <a:pt x="1204350" y="441062"/>
                    <a:pt x="1116568" y="441062"/>
                    <a:pt x="1028785" y="441062"/>
                  </a:cubicBezTo>
                  <a:cubicBezTo>
                    <a:pt x="995721" y="441062"/>
                    <a:pt x="976116" y="422004"/>
                    <a:pt x="976116" y="389085"/>
                  </a:cubicBezTo>
                  <a:cubicBezTo>
                    <a:pt x="976116" y="276470"/>
                    <a:pt x="976116" y="163854"/>
                    <a:pt x="976116" y="51239"/>
                  </a:cubicBezTo>
                  <a:cubicBezTo>
                    <a:pt x="976116" y="19186"/>
                    <a:pt x="995721" y="128"/>
                    <a:pt x="1028200" y="128"/>
                  </a:cubicBezTo>
                  <a:close/>
                  <a:moveTo>
                    <a:pt x="2474329" y="1"/>
                  </a:moveTo>
                  <a:lnTo>
                    <a:pt x="2768008" y="1"/>
                  </a:lnTo>
                  <a:cubicBezTo>
                    <a:pt x="2805518" y="1"/>
                    <a:pt x="2835177" y="15492"/>
                    <a:pt x="2856403" y="46187"/>
                  </a:cubicBezTo>
                  <a:lnTo>
                    <a:pt x="3057036" y="340803"/>
                  </a:lnTo>
                  <a:cubicBezTo>
                    <a:pt x="3074191" y="366335"/>
                    <a:pt x="3093091" y="397863"/>
                    <a:pt x="3112863" y="421100"/>
                  </a:cubicBezTo>
                  <a:cubicBezTo>
                    <a:pt x="3118098" y="427124"/>
                    <a:pt x="3128205" y="441526"/>
                    <a:pt x="3116062" y="436791"/>
                  </a:cubicBezTo>
                  <a:cubicBezTo>
                    <a:pt x="3073997" y="440855"/>
                    <a:pt x="2915672" y="437288"/>
                    <a:pt x="2860474" y="438339"/>
                  </a:cubicBezTo>
                  <a:lnTo>
                    <a:pt x="2784873" y="438339"/>
                  </a:lnTo>
                  <a:lnTo>
                    <a:pt x="2784873" y="438053"/>
                  </a:lnTo>
                  <a:lnTo>
                    <a:pt x="2475202" y="438053"/>
                  </a:lnTo>
                  <a:cubicBezTo>
                    <a:pt x="2440309" y="438053"/>
                    <a:pt x="2421118" y="419119"/>
                    <a:pt x="2421118" y="385268"/>
                  </a:cubicBezTo>
                  <a:lnTo>
                    <a:pt x="2421118" y="52499"/>
                  </a:lnTo>
                  <a:cubicBezTo>
                    <a:pt x="2421118" y="19221"/>
                    <a:pt x="2440309" y="1"/>
                    <a:pt x="2474329" y="1"/>
                  </a:cubicBezTo>
                  <a:close/>
                  <a:moveTo>
                    <a:pt x="2006229" y="0"/>
                  </a:moveTo>
                  <a:cubicBezTo>
                    <a:pt x="2092548" y="0"/>
                    <a:pt x="2178868" y="0"/>
                    <a:pt x="2265187" y="0"/>
                  </a:cubicBezTo>
                  <a:cubicBezTo>
                    <a:pt x="2300008" y="0"/>
                    <a:pt x="2319612" y="19058"/>
                    <a:pt x="2319612" y="53420"/>
                  </a:cubicBezTo>
                  <a:cubicBezTo>
                    <a:pt x="2319905" y="165459"/>
                    <a:pt x="2319612" y="277785"/>
                    <a:pt x="2319612" y="389823"/>
                  </a:cubicBezTo>
                  <a:cubicBezTo>
                    <a:pt x="2319612" y="421298"/>
                    <a:pt x="2299422" y="440934"/>
                    <a:pt x="2267235" y="440934"/>
                  </a:cubicBezTo>
                  <a:cubicBezTo>
                    <a:pt x="2179453" y="440934"/>
                    <a:pt x="2091671" y="440934"/>
                    <a:pt x="2003888" y="440934"/>
                  </a:cubicBezTo>
                  <a:cubicBezTo>
                    <a:pt x="1971701" y="440934"/>
                    <a:pt x="1951804" y="421298"/>
                    <a:pt x="1951804" y="389823"/>
                  </a:cubicBezTo>
                  <a:cubicBezTo>
                    <a:pt x="1951804" y="333515"/>
                    <a:pt x="1952096" y="277208"/>
                    <a:pt x="1951804" y="220900"/>
                  </a:cubicBezTo>
                  <a:cubicBezTo>
                    <a:pt x="1951804" y="165170"/>
                    <a:pt x="1951804" y="109151"/>
                    <a:pt x="1951804" y="53420"/>
                  </a:cubicBezTo>
                  <a:cubicBezTo>
                    <a:pt x="1951804" y="18770"/>
                    <a:pt x="1971116" y="0"/>
                    <a:pt x="2006229" y="0"/>
                  </a:cubicBezTo>
                  <a:close/>
                  <a:moveTo>
                    <a:pt x="1516772" y="0"/>
                  </a:moveTo>
                  <a:cubicBezTo>
                    <a:pt x="1603677" y="0"/>
                    <a:pt x="1690289" y="0"/>
                    <a:pt x="1777193" y="0"/>
                  </a:cubicBezTo>
                  <a:cubicBezTo>
                    <a:pt x="1812306" y="0"/>
                    <a:pt x="1831618" y="19058"/>
                    <a:pt x="1831618" y="53420"/>
                  </a:cubicBezTo>
                  <a:cubicBezTo>
                    <a:pt x="1831618" y="108862"/>
                    <a:pt x="1831618" y="164592"/>
                    <a:pt x="1831618" y="220323"/>
                  </a:cubicBezTo>
                  <a:cubicBezTo>
                    <a:pt x="1831618" y="276053"/>
                    <a:pt x="1831618" y="332072"/>
                    <a:pt x="1831618" y="387802"/>
                  </a:cubicBezTo>
                  <a:cubicBezTo>
                    <a:pt x="1831618" y="421009"/>
                    <a:pt x="1811721" y="440356"/>
                    <a:pt x="1778071" y="440645"/>
                  </a:cubicBezTo>
                  <a:cubicBezTo>
                    <a:pt x="1692337" y="440645"/>
                    <a:pt x="1606310" y="440645"/>
                    <a:pt x="1520576" y="440645"/>
                  </a:cubicBezTo>
                  <a:cubicBezTo>
                    <a:pt x="1482830" y="440645"/>
                    <a:pt x="1463810" y="422453"/>
                    <a:pt x="1463810" y="385203"/>
                  </a:cubicBezTo>
                  <a:cubicBezTo>
                    <a:pt x="1463517" y="299442"/>
                    <a:pt x="1463810" y="213970"/>
                    <a:pt x="1463810" y="128209"/>
                  </a:cubicBezTo>
                  <a:cubicBezTo>
                    <a:pt x="1463810" y="102798"/>
                    <a:pt x="1463517" y="77099"/>
                    <a:pt x="1463810" y="51688"/>
                  </a:cubicBezTo>
                  <a:cubicBezTo>
                    <a:pt x="1464103" y="19058"/>
                    <a:pt x="1484000" y="0"/>
                    <a:pt x="1516772" y="0"/>
                  </a:cubicBezTo>
                  <a:close/>
                  <a:moveTo>
                    <a:pt x="543427" y="0"/>
                  </a:moveTo>
                  <a:cubicBezTo>
                    <a:pt x="629161" y="0"/>
                    <a:pt x="715188" y="0"/>
                    <a:pt x="800922" y="0"/>
                  </a:cubicBezTo>
                  <a:cubicBezTo>
                    <a:pt x="836620" y="0"/>
                    <a:pt x="855932" y="19058"/>
                    <a:pt x="855932" y="54287"/>
                  </a:cubicBezTo>
                  <a:cubicBezTo>
                    <a:pt x="855640" y="109439"/>
                    <a:pt x="855640" y="164881"/>
                    <a:pt x="855640" y="220323"/>
                  </a:cubicBezTo>
                  <a:cubicBezTo>
                    <a:pt x="855640" y="276053"/>
                    <a:pt x="855640" y="332072"/>
                    <a:pt x="855640" y="387802"/>
                  </a:cubicBezTo>
                  <a:cubicBezTo>
                    <a:pt x="855640" y="421298"/>
                    <a:pt x="836035" y="440934"/>
                    <a:pt x="802678" y="440934"/>
                  </a:cubicBezTo>
                  <a:cubicBezTo>
                    <a:pt x="715481" y="440934"/>
                    <a:pt x="627991" y="440934"/>
                    <a:pt x="540794" y="440934"/>
                  </a:cubicBezTo>
                  <a:cubicBezTo>
                    <a:pt x="508022" y="440934"/>
                    <a:pt x="488124" y="421298"/>
                    <a:pt x="488124" y="388668"/>
                  </a:cubicBezTo>
                  <a:cubicBezTo>
                    <a:pt x="488124" y="276919"/>
                    <a:pt x="488124" y="165459"/>
                    <a:pt x="488124" y="53709"/>
                  </a:cubicBezTo>
                  <a:cubicBezTo>
                    <a:pt x="488124" y="18192"/>
                    <a:pt x="507144" y="0"/>
                    <a:pt x="543427" y="0"/>
                  </a:cubicBezTo>
                  <a:close/>
                  <a:moveTo>
                    <a:pt x="56896" y="0"/>
                  </a:moveTo>
                  <a:cubicBezTo>
                    <a:pt x="142338" y="0"/>
                    <a:pt x="227487" y="0"/>
                    <a:pt x="312928" y="0"/>
                  </a:cubicBezTo>
                  <a:cubicBezTo>
                    <a:pt x="348334" y="0"/>
                    <a:pt x="367061" y="18481"/>
                    <a:pt x="367061" y="53132"/>
                  </a:cubicBezTo>
                  <a:cubicBezTo>
                    <a:pt x="367061" y="165170"/>
                    <a:pt x="367061" y="277208"/>
                    <a:pt x="367061" y="389535"/>
                  </a:cubicBezTo>
                  <a:cubicBezTo>
                    <a:pt x="367061" y="421298"/>
                    <a:pt x="347456" y="440934"/>
                    <a:pt x="315562" y="440934"/>
                  </a:cubicBezTo>
                  <a:cubicBezTo>
                    <a:pt x="227779" y="440934"/>
                    <a:pt x="139997" y="440934"/>
                    <a:pt x="52214" y="440934"/>
                  </a:cubicBezTo>
                  <a:cubicBezTo>
                    <a:pt x="19735" y="440934"/>
                    <a:pt x="423" y="422164"/>
                    <a:pt x="130" y="390112"/>
                  </a:cubicBezTo>
                  <a:cubicBezTo>
                    <a:pt x="-163" y="333227"/>
                    <a:pt x="130" y="276342"/>
                    <a:pt x="130" y="219456"/>
                  </a:cubicBezTo>
                  <a:cubicBezTo>
                    <a:pt x="130" y="165170"/>
                    <a:pt x="130" y="110595"/>
                    <a:pt x="130" y="56308"/>
                  </a:cubicBezTo>
                  <a:cubicBezTo>
                    <a:pt x="130" y="17037"/>
                    <a:pt x="17394" y="0"/>
                    <a:pt x="5689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22" name="Freeform: Shape 4221">
              <a:extLst>
                <a:ext uri="{FF2B5EF4-FFF2-40B4-BE49-F238E27FC236}">
                  <a16:creationId xmlns:a16="http://schemas.microsoft.com/office/drawing/2014/main" id="{AA8E29B4-984C-41B3-ABE4-26E182DC732B}"/>
                </a:ext>
              </a:extLst>
            </p:cNvPr>
            <p:cNvSpPr/>
            <p:nvPr/>
          </p:nvSpPr>
          <p:spPr>
            <a:xfrm>
              <a:off x="11301839" y="4271021"/>
              <a:ext cx="41506" cy="148236"/>
            </a:xfrm>
            <a:custGeom>
              <a:avLst/>
              <a:gdLst>
                <a:gd name="connsiteX0" fmla="*/ 16221 w 133350"/>
                <a:gd name="connsiteY0" fmla="*/ 482610 h 476250"/>
                <a:gd name="connsiteX1" fmla="*/ 8601 w 133350"/>
                <a:gd name="connsiteY1" fmla="*/ 334020 h 476250"/>
                <a:gd name="connsiteX2" fmla="*/ 28 w 133350"/>
                <a:gd name="connsiteY2" fmla="*/ 30173 h 476250"/>
                <a:gd name="connsiteX3" fmla="*/ 25746 w 133350"/>
                <a:gd name="connsiteY3" fmla="*/ 8265 h 476250"/>
                <a:gd name="connsiteX4" fmla="*/ 138140 w 133350"/>
                <a:gd name="connsiteY4" fmla="*/ 238770 h 476250"/>
                <a:gd name="connsiteX5" fmla="*/ 16221 w 133350"/>
                <a:gd name="connsiteY5" fmla="*/ 48261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476250">
                  <a:moveTo>
                    <a:pt x="16221" y="482610"/>
                  </a:moveTo>
                  <a:cubicBezTo>
                    <a:pt x="13363" y="427365"/>
                    <a:pt x="9553" y="380693"/>
                    <a:pt x="8601" y="334020"/>
                  </a:cubicBezTo>
                  <a:cubicBezTo>
                    <a:pt x="4790" y="233055"/>
                    <a:pt x="2886" y="131137"/>
                    <a:pt x="28" y="30173"/>
                  </a:cubicBezTo>
                  <a:cubicBezTo>
                    <a:pt x="28" y="13027"/>
                    <a:pt x="-1877" y="-13642"/>
                    <a:pt x="25746" y="8265"/>
                  </a:cubicBezTo>
                  <a:cubicBezTo>
                    <a:pt x="100040" y="66367"/>
                    <a:pt x="138140" y="146377"/>
                    <a:pt x="138140" y="238770"/>
                  </a:cubicBezTo>
                  <a:cubicBezTo>
                    <a:pt x="138140" y="334973"/>
                    <a:pt x="101946" y="416887"/>
                    <a:pt x="16221" y="48261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3" name="Freeform: Shape 4222">
              <a:extLst>
                <a:ext uri="{FF2B5EF4-FFF2-40B4-BE49-F238E27FC236}">
                  <a16:creationId xmlns:a16="http://schemas.microsoft.com/office/drawing/2014/main" id="{2F371EA0-0193-4C16-A264-1F6411FD6F2C}"/>
                </a:ext>
              </a:extLst>
            </p:cNvPr>
            <p:cNvSpPr/>
            <p:nvPr/>
          </p:nvSpPr>
          <p:spPr>
            <a:xfrm>
              <a:off x="7618776" y="4268246"/>
              <a:ext cx="20753" cy="157130"/>
            </a:xfrm>
            <a:custGeom>
              <a:avLst/>
              <a:gdLst>
                <a:gd name="connsiteX0" fmla="*/ 68596 w 66675"/>
                <a:gd name="connsiteY0" fmla="*/ 253399 h 504825"/>
                <a:gd name="connsiteX1" fmla="*/ 68596 w 66675"/>
                <a:gd name="connsiteY1" fmla="*/ 461997 h 504825"/>
                <a:gd name="connsiteX2" fmla="*/ 35259 w 66675"/>
                <a:gd name="connsiteY2" fmla="*/ 508669 h 504825"/>
                <a:gd name="connsiteX3" fmla="*/ 16 w 66675"/>
                <a:gd name="connsiteY3" fmla="*/ 463902 h 504825"/>
                <a:gd name="connsiteX4" fmla="*/ 16 w 66675"/>
                <a:gd name="connsiteY4" fmla="*/ 41944 h 504825"/>
                <a:gd name="connsiteX5" fmla="*/ 33354 w 66675"/>
                <a:gd name="connsiteY5" fmla="*/ 34 h 504825"/>
                <a:gd name="connsiteX6" fmla="*/ 69549 w 66675"/>
                <a:gd name="connsiteY6" fmla="*/ 43849 h 504825"/>
                <a:gd name="connsiteX7" fmla="*/ 69549 w 66675"/>
                <a:gd name="connsiteY7" fmla="*/ 252447 h 504825"/>
                <a:gd name="connsiteX8" fmla="*/ 68596 w 66675"/>
                <a:gd name="connsiteY8" fmla="*/ 253399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504825">
                  <a:moveTo>
                    <a:pt x="68596" y="253399"/>
                  </a:moveTo>
                  <a:cubicBezTo>
                    <a:pt x="68596" y="322932"/>
                    <a:pt x="68596" y="392464"/>
                    <a:pt x="68596" y="461997"/>
                  </a:cubicBezTo>
                  <a:cubicBezTo>
                    <a:pt x="68596" y="484857"/>
                    <a:pt x="74311" y="508669"/>
                    <a:pt x="35259" y="508669"/>
                  </a:cubicBezTo>
                  <a:cubicBezTo>
                    <a:pt x="-1889" y="508669"/>
                    <a:pt x="16" y="489619"/>
                    <a:pt x="16" y="463902"/>
                  </a:cubicBezTo>
                  <a:cubicBezTo>
                    <a:pt x="969" y="322932"/>
                    <a:pt x="969" y="182914"/>
                    <a:pt x="16" y="41944"/>
                  </a:cubicBezTo>
                  <a:cubicBezTo>
                    <a:pt x="16" y="18132"/>
                    <a:pt x="-936" y="987"/>
                    <a:pt x="33354" y="34"/>
                  </a:cubicBezTo>
                  <a:cubicBezTo>
                    <a:pt x="70501" y="-918"/>
                    <a:pt x="69549" y="18132"/>
                    <a:pt x="69549" y="43849"/>
                  </a:cubicBezTo>
                  <a:cubicBezTo>
                    <a:pt x="68596" y="113382"/>
                    <a:pt x="69549" y="182914"/>
                    <a:pt x="69549" y="252447"/>
                  </a:cubicBezTo>
                  <a:cubicBezTo>
                    <a:pt x="69549" y="253399"/>
                    <a:pt x="69549" y="253399"/>
                    <a:pt x="68596" y="253399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4" name="Freeform: Shape 4223">
              <a:extLst>
                <a:ext uri="{FF2B5EF4-FFF2-40B4-BE49-F238E27FC236}">
                  <a16:creationId xmlns:a16="http://schemas.microsoft.com/office/drawing/2014/main" id="{76146B3E-FD80-4445-B5E3-96D9E5EF5A1F}"/>
                </a:ext>
              </a:extLst>
            </p:cNvPr>
            <p:cNvSpPr/>
            <p:nvPr/>
          </p:nvSpPr>
          <p:spPr>
            <a:xfrm>
              <a:off x="8201340" y="4048976"/>
              <a:ext cx="2031845" cy="139653"/>
            </a:xfrm>
            <a:custGeom>
              <a:avLst/>
              <a:gdLst>
                <a:gd name="connsiteX0" fmla="*/ 1474955 w 2031845"/>
                <a:gd name="connsiteY0" fmla="*/ 75789 h 139653"/>
                <a:gd name="connsiteX1" fmla="*/ 1466653 w 2031845"/>
                <a:gd name="connsiteY1" fmla="*/ 92984 h 139653"/>
                <a:gd name="connsiteX2" fmla="*/ 1475548 w 2031845"/>
                <a:gd name="connsiteY2" fmla="*/ 113144 h 139653"/>
                <a:gd name="connsiteX3" fmla="*/ 1495708 w 2031845"/>
                <a:gd name="connsiteY3" fmla="*/ 94466 h 139653"/>
                <a:gd name="connsiteX4" fmla="*/ 1474955 w 2031845"/>
                <a:gd name="connsiteY4" fmla="*/ 75789 h 139653"/>
                <a:gd name="connsiteX5" fmla="*/ 1476437 w 2031845"/>
                <a:gd name="connsiteY5" fmla="*/ 25685 h 139653"/>
                <a:gd name="connsiteX6" fmla="*/ 1466357 w 2031845"/>
                <a:gd name="connsiteY6" fmla="*/ 40805 h 139653"/>
                <a:gd name="connsiteX7" fmla="*/ 1476437 w 2031845"/>
                <a:gd name="connsiteY7" fmla="*/ 55925 h 139653"/>
                <a:gd name="connsiteX8" fmla="*/ 1496004 w 2031845"/>
                <a:gd name="connsiteY8" fmla="*/ 39916 h 139653"/>
                <a:gd name="connsiteX9" fmla="*/ 1476437 w 2031845"/>
                <a:gd name="connsiteY9" fmla="*/ 25685 h 139653"/>
                <a:gd name="connsiteX10" fmla="*/ 785954 w 2031845"/>
                <a:gd name="connsiteY10" fmla="*/ 22127 h 139653"/>
                <a:gd name="connsiteX11" fmla="*/ 772316 w 2031845"/>
                <a:gd name="connsiteY11" fmla="*/ 37248 h 139653"/>
                <a:gd name="connsiteX12" fmla="*/ 772316 w 2031845"/>
                <a:gd name="connsiteY12" fmla="*/ 68081 h 139653"/>
                <a:gd name="connsiteX13" fmla="*/ 772316 w 2031845"/>
                <a:gd name="connsiteY13" fmla="*/ 103361 h 139653"/>
                <a:gd name="connsiteX14" fmla="*/ 785361 w 2031845"/>
                <a:gd name="connsiteY14" fmla="*/ 116702 h 139653"/>
                <a:gd name="connsiteX15" fmla="*/ 799592 w 2031845"/>
                <a:gd name="connsiteY15" fmla="*/ 102768 h 139653"/>
                <a:gd name="connsiteX16" fmla="*/ 799888 w 2031845"/>
                <a:gd name="connsiteY16" fmla="*/ 36655 h 139653"/>
                <a:gd name="connsiteX17" fmla="*/ 785954 w 2031845"/>
                <a:gd name="connsiteY17" fmla="*/ 22127 h 139653"/>
                <a:gd name="connsiteX18" fmla="*/ 1016312 w 2031845"/>
                <a:gd name="connsiteY18" fmla="*/ 21831 h 139653"/>
                <a:gd name="connsiteX19" fmla="*/ 1001489 w 2031845"/>
                <a:gd name="connsiteY19" fmla="*/ 32504 h 139653"/>
                <a:gd name="connsiteX20" fmla="*/ 1001489 w 2031845"/>
                <a:gd name="connsiteY20" fmla="*/ 106325 h 139653"/>
                <a:gd name="connsiteX21" fmla="*/ 1016312 w 2031845"/>
                <a:gd name="connsiteY21" fmla="*/ 116405 h 139653"/>
                <a:gd name="connsiteX22" fmla="*/ 1028468 w 2031845"/>
                <a:gd name="connsiteY22" fmla="*/ 105139 h 139653"/>
                <a:gd name="connsiteX23" fmla="*/ 1028468 w 2031845"/>
                <a:gd name="connsiteY23" fmla="*/ 69859 h 139653"/>
                <a:gd name="connsiteX24" fmla="*/ 1028468 w 2031845"/>
                <a:gd name="connsiteY24" fmla="*/ 34579 h 139653"/>
                <a:gd name="connsiteX25" fmla="*/ 1016312 w 2031845"/>
                <a:gd name="connsiteY25" fmla="*/ 21831 h 139653"/>
                <a:gd name="connsiteX26" fmla="*/ 1623783 w 2031845"/>
                <a:gd name="connsiteY26" fmla="*/ 3153 h 139653"/>
                <a:gd name="connsiteX27" fmla="*/ 1684560 w 2031845"/>
                <a:gd name="connsiteY27" fmla="*/ 3153 h 139653"/>
                <a:gd name="connsiteX28" fmla="*/ 1697901 w 2031845"/>
                <a:gd name="connsiteY28" fmla="*/ 15901 h 139653"/>
                <a:gd name="connsiteX29" fmla="*/ 1697605 w 2031845"/>
                <a:gd name="connsiteY29" fmla="*/ 100396 h 139653"/>
                <a:gd name="connsiteX30" fmla="*/ 1710650 w 2031845"/>
                <a:gd name="connsiteY30" fmla="*/ 116702 h 139653"/>
                <a:gd name="connsiteX31" fmla="*/ 1722508 w 2031845"/>
                <a:gd name="connsiteY31" fmla="*/ 100989 h 139653"/>
                <a:gd name="connsiteX32" fmla="*/ 1722212 w 2031845"/>
                <a:gd name="connsiteY32" fmla="*/ 58000 h 139653"/>
                <a:gd name="connsiteX33" fmla="*/ 1722212 w 2031845"/>
                <a:gd name="connsiteY33" fmla="*/ 13530 h 139653"/>
                <a:gd name="connsiteX34" fmla="*/ 1731995 w 2031845"/>
                <a:gd name="connsiteY34" fmla="*/ 3153 h 139653"/>
                <a:gd name="connsiteX35" fmla="*/ 1798701 w 2031845"/>
                <a:gd name="connsiteY35" fmla="*/ 3153 h 139653"/>
                <a:gd name="connsiteX36" fmla="*/ 1808188 w 2031845"/>
                <a:gd name="connsiteY36" fmla="*/ 13530 h 139653"/>
                <a:gd name="connsiteX37" fmla="*/ 1808188 w 2031845"/>
                <a:gd name="connsiteY37" fmla="*/ 99506 h 139653"/>
                <a:gd name="connsiteX38" fmla="*/ 1792179 w 2031845"/>
                <a:gd name="connsiteY38" fmla="*/ 125299 h 139653"/>
                <a:gd name="connsiteX39" fmla="*/ 1733478 w 2031845"/>
                <a:gd name="connsiteY39" fmla="*/ 138344 h 139653"/>
                <a:gd name="connsiteX40" fmla="*/ 1639793 w 2031845"/>
                <a:gd name="connsiteY40" fmla="*/ 129746 h 139653"/>
                <a:gd name="connsiteX41" fmla="*/ 1612221 w 2031845"/>
                <a:gd name="connsiteY41" fmla="*/ 92688 h 139653"/>
                <a:gd name="connsiteX42" fmla="*/ 1611924 w 2031845"/>
                <a:gd name="connsiteY42" fmla="*/ 15605 h 139653"/>
                <a:gd name="connsiteX43" fmla="*/ 1623783 w 2031845"/>
                <a:gd name="connsiteY43" fmla="*/ 3153 h 139653"/>
                <a:gd name="connsiteX44" fmla="*/ 1156544 w 2031845"/>
                <a:gd name="connsiteY44" fmla="*/ 3153 h 139653"/>
                <a:gd name="connsiteX45" fmla="*/ 1221768 w 2031845"/>
                <a:gd name="connsiteY45" fmla="*/ 3153 h 139653"/>
                <a:gd name="connsiteX46" fmla="*/ 1232441 w 2031845"/>
                <a:gd name="connsiteY46" fmla="*/ 13826 h 139653"/>
                <a:gd name="connsiteX47" fmla="*/ 1232441 w 2031845"/>
                <a:gd name="connsiteY47" fmla="*/ 96838 h 139653"/>
                <a:gd name="connsiteX48" fmla="*/ 1245486 w 2031845"/>
                <a:gd name="connsiteY48" fmla="*/ 110179 h 139653"/>
                <a:gd name="connsiteX49" fmla="*/ 1270686 w 2031845"/>
                <a:gd name="connsiteY49" fmla="*/ 109883 h 139653"/>
                <a:gd name="connsiteX50" fmla="*/ 1285806 w 2031845"/>
                <a:gd name="connsiteY50" fmla="*/ 131228 h 139653"/>
                <a:gd name="connsiteX51" fmla="*/ 1275133 w 2031845"/>
                <a:gd name="connsiteY51" fmla="*/ 135676 h 139653"/>
                <a:gd name="connsiteX52" fmla="*/ 1217321 w 2031845"/>
                <a:gd name="connsiteY52" fmla="*/ 136269 h 139653"/>
                <a:gd name="connsiteX53" fmla="*/ 1158026 w 2031845"/>
                <a:gd name="connsiteY53" fmla="*/ 136565 h 139653"/>
                <a:gd name="connsiteX54" fmla="*/ 1146760 w 2031845"/>
                <a:gd name="connsiteY54" fmla="*/ 126189 h 139653"/>
                <a:gd name="connsiteX55" fmla="*/ 1146760 w 2031845"/>
                <a:gd name="connsiteY55" fmla="*/ 13530 h 139653"/>
                <a:gd name="connsiteX56" fmla="*/ 1156544 w 2031845"/>
                <a:gd name="connsiteY56" fmla="*/ 3153 h 139653"/>
                <a:gd name="connsiteX57" fmla="*/ 1460724 w 2031845"/>
                <a:gd name="connsiteY57" fmla="*/ 2857 h 139653"/>
                <a:gd name="connsiteX58" fmla="*/ 1532470 w 2031845"/>
                <a:gd name="connsiteY58" fmla="*/ 6118 h 139653"/>
                <a:gd name="connsiteX59" fmla="*/ 1559153 w 2031845"/>
                <a:gd name="connsiteY59" fmla="*/ 13826 h 139653"/>
                <a:gd name="connsiteX60" fmla="*/ 1574570 w 2031845"/>
                <a:gd name="connsiteY60" fmla="*/ 43177 h 139653"/>
                <a:gd name="connsiteX61" fmla="*/ 1553816 w 2031845"/>
                <a:gd name="connsiteY61" fmla="*/ 60372 h 139653"/>
                <a:gd name="connsiteX62" fmla="*/ 1536028 w 2031845"/>
                <a:gd name="connsiteY62" fmla="*/ 63930 h 139653"/>
                <a:gd name="connsiteX63" fmla="*/ 1557078 w 2031845"/>
                <a:gd name="connsiteY63" fmla="*/ 68377 h 139653"/>
                <a:gd name="connsiteX64" fmla="*/ 1581388 w 2031845"/>
                <a:gd name="connsiteY64" fmla="*/ 96542 h 139653"/>
                <a:gd name="connsiteX65" fmla="*/ 1547887 w 2031845"/>
                <a:gd name="connsiteY65" fmla="*/ 133601 h 139653"/>
                <a:gd name="connsiteX66" fmla="*/ 1419218 w 2031845"/>
                <a:gd name="connsiteY66" fmla="*/ 135972 h 139653"/>
                <a:gd name="connsiteX67" fmla="*/ 1383641 w 2031845"/>
                <a:gd name="connsiteY67" fmla="*/ 133601 h 139653"/>
                <a:gd name="connsiteX68" fmla="*/ 1381270 w 2031845"/>
                <a:gd name="connsiteY68" fmla="*/ 98024 h 139653"/>
                <a:gd name="connsiteX69" fmla="*/ 1380973 w 2031845"/>
                <a:gd name="connsiteY69" fmla="*/ 13530 h 139653"/>
                <a:gd name="connsiteX70" fmla="*/ 1388978 w 2031845"/>
                <a:gd name="connsiteY70" fmla="*/ 3153 h 139653"/>
                <a:gd name="connsiteX71" fmla="*/ 1460724 w 2031845"/>
                <a:gd name="connsiteY71" fmla="*/ 2857 h 139653"/>
                <a:gd name="connsiteX72" fmla="*/ 631233 w 2031845"/>
                <a:gd name="connsiteY72" fmla="*/ 1485 h 139653"/>
                <a:gd name="connsiteX73" fmla="*/ 651356 w 2031845"/>
                <a:gd name="connsiteY73" fmla="*/ 6414 h 139653"/>
                <a:gd name="connsiteX74" fmla="*/ 654024 w 2031845"/>
                <a:gd name="connsiteY74" fmla="*/ 50588 h 139653"/>
                <a:gd name="connsiteX75" fmla="*/ 654320 w 2031845"/>
                <a:gd name="connsiteY75" fmla="*/ 123223 h 139653"/>
                <a:gd name="connsiteX76" fmla="*/ 642462 w 2031845"/>
                <a:gd name="connsiteY76" fmla="*/ 135972 h 139653"/>
                <a:gd name="connsiteX77" fmla="*/ 580203 w 2031845"/>
                <a:gd name="connsiteY77" fmla="*/ 135972 h 139653"/>
                <a:gd name="connsiteX78" fmla="*/ 568344 w 2031845"/>
                <a:gd name="connsiteY78" fmla="*/ 123223 h 139653"/>
                <a:gd name="connsiteX79" fmla="*/ 568640 w 2031845"/>
                <a:gd name="connsiteY79" fmla="*/ 93576 h 139653"/>
                <a:gd name="connsiteX80" fmla="*/ 555299 w 2031845"/>
                <a:gd name="connsiteY80" fmla="*/ 79346 h 139653"/>
                <a:gd name="connsiteX81" fmla="*/ 541661 w 2031845"/>
                <a:gd name="connsiteY81" fmla="*/ 93576 h 139653"/>
                <a:gd name="connsiteX82" fmla="*/ 541958 w 2031845"/>
                <a:gd name="connsiteY82" fmla="*/ 127671 h 139653"/>
                <a:gd name="connsiteX83" fmla="*/ 533360 w 2031845"/>
                <a:gd name="connsiteY83" fmla="*/ 136268 h 139653"/>
                <a:gd name="connsiteX84" fmla="*/ 465172 w 2031845"/>
                <a:gd name="connsiteY84" fmla="*/ 136268 h 139653"/>
                <a:gd name="connsiteX85" fmla="*/ 455684 w 2031845"/>
                <a:gd name="connsiteY85" fmla="*/ 125595 h 139653"/>
                <a:gd name="connsiteX86" fmla="*/ 455684 w 2031845"/>
                <a:gd name="connsiteY86" fmla="*/ 69266 h 139653"/>
                <a:gd name="connsiteX87" fmla="*/ 455388 w 2031845"/>
                <a:gd name="connsiteY87" fmla="*/ 12936 h 139653"/>
                <a:gd name="connsiteX88" fmla="*/ 465468 w 2031845"/>
                <a:gd name="connsiteY88" fmla="*/ 3153 h 139653"/>
                <a:gd name="connsiteX89" fmla="*/ 532174 w 2031845"/>
                <a:gd name="connsiteY89" fmla="*/ 3153 h 139653"/>
                <a:gd name="connsiteX90" fmla="*/ 541661 w 2031845"/>
                <a:gd name="connsiteY90" fmla="*/ 13529 h 139653"/>
                <a:gd name="connsiteX91" fmla="*/ 541661 w 2031845"/>
                <a:gd name="connsiteY91" fmla="*/ 37247 h 139653"/>
                <a:gd name="connsiteX92" fmla="*/ 565379 w 2031845"/>
                <a:gd name="connsiteY92" fmla="*/ 50588 h 139653"/>
                <a:gd name="connsiteX93" fmla="*/ 568047 w 2031845"/>
                <a:gd name="connsiteY93" fmla="*/ 45845 h 139653"/>
                <a:gd name="connsiteX94" fmla="*/ 568047 w 2031845"/>
                <a:gd name="connsiteY94" fmla="*/ 39915 h 139653"/>
                <a:gd name="connsiteX95" fmla="*/ 571308 w 2031845"/>
                <a:gd name="connsiteY95" fmla="*/ 4932 h 139653"/>
                <a:gd name="connsiteX96" fmla="*/ 605996 w 2031845"/>
                <a:gd name="connsiteY96" fmla="*/ 3449 h 139653"/>
                <a:gd name="connsiteX97" fmla="*/ 631233 w 2031845"/>
                <a:gd name="connsiteY97" fmla="*/ 1485 h 139653"/>
                <a:gd name="connsiteX98" fmla="*/ 1907766 w 2031845"/>
                <a:gd name="connsiteY98" fmla="*/ 1078 h 139653"/>
                <a:gd name="connsiteX99" fmla="*/ 1957907 w 2031845"/>
                <a:gd name="connsiteY99" fmla="*/ 1671 h 139653"/>
                <a:gd name="connsiteX100" fmla="*/ 2005638 w 2031845"/>
                <a:gd name="connsiteY100" fmla="*/ 9972 h 139653"/>
                <a:gd name="connsiteX101" fmla="*/ 2021648 w 2031845"/>
                <a:gd name="connsiteY101" fmla="*/ 22127 h 139653"/>
                <a:gd name="connsiteX102" fmla="*/ 2009789 w 2031845"/>
                <a:gd name="connsiteY102" fmla="*/ 42584 h 139653"/>
                <a:gd name="connsiteX103" fmla="*/ 1956424 w 2031845"/>
                <a:gd name="connsiteY103" fmla="*/ 42584 h 139653"/>
                <a:gd name="connsiteX104" fmla="*/ 1945159 w 2031845"/>
                <a:gd name="connsiteY104" fmla="*/ 33690 h 139653"/>
                <a:gd name="connsiteX105" fmla="*/ 1931817 w 2031845"/>
                <a:gd name="connsiteY105" fmla="*/ 22424 h 139653"/>
                <a:gd name="connsiteX106" fmla="*/ 1916104 w 2031845"/>
                <a:gd name="connsiteY106" fmla="*/ 32504 h 139653"/>
                <a:gd name="connsiteX107" fmla="*/ 1927963 w 2031845"/>
                <a:gd name="connsiteY107" fmla="*/ 47031 h 139653"/>
                <a:gd name="connsiteX108" fmla="*/ 2005935 w 2031845"/>
                <a:gd name="connsiteY108" fmla="*/ 68970 h 139653"/>
                <a:gd name="connsiteX109" fmla="*/ 2030839 w 2031845"/>
                <a:gd name="connsiteY109" fmla="*/ 93577 h 139653"/>
                <a:gd name="connsiteX110" fmla="*/ 2010086 w 2031845"/>
                <a:gd name="connsiteY110" fmla="*/ 130043 h 139653"/>
                <a:gd name="connsiteX111" fmla="*/ 1913436 w 2031845"/>
                <a:gd name="connsiteY111" fmla="*/ 138344 h 139653"/>
                <a:gd name="connsiteX112" fmla="*/ 1859775 w 2031845"/>
                <a:gd name="connsiteY112" fmla="*/ 128561 h 139653"/>
                <a:gd name="connsiteX113" fmla="*/ 1843172 w 2031845"/>
                <a:gd name="connsiteY113" fmla="*/ 116998 h 139653"/>
                <a:gd name="connsiteX114" fmla="*/ 1838725 w 2031845"/>
                <a:gd name="connsiteY114" fmla="*/ 91501 h 139653"/>
                <a:gd name="connsiteX115" fmla="*/ 1856513 w 2031845"/>
                <a:gd name="connsiteY115" fmla="*/ 89130 h 139653"/>
                <a:gd name="connsiteX116" fmla="*/ 1877266 w 2031845"/>
                <a:gd name="connsiteY116" fmla="*/ 89130 h 139653"/>
                <a:gd name="connsiteX117" fmla="*/ 1895055 w 2031845"/>
                <a:gd name="connsiteY117" fmla="*/ 89130 h 139653"/>
                <a:gd name="connsiteX118" fmla="*/ 1917883 w 2031845"/>
                <a:gd name="connsiteY118" fmla="*/ 107215 h 139653"/>
                <a:gd name="connsiteX119" fmla="*/ 1933300 w 2031845"/>
                <a:gd name="connsiteY119" fmla="*/ 116702 h 139653"/>
                <a:gd name="connsiteX120" fmla="*/ 1949902 w 2031845"/>
                <a:gd name="connsiteY120" fmla="*/ 107807 h 139653"/>
                <a:gd name="connsiteX121" fmla="*/ 1940711 w 2031845"/>
                <a:gd name="connsiteY121" fmla="*/ 89723 h 139653"/>
                <a:gd name="connsiteX122" fmla="*/ 1899798 w 2031845"/>
                <a:gd name="connsiteY122" fmla="*/ 77567 h 139653"/>
                <a:gd name="connsiteX123" fmla="*/ 1856217 w 2031845"/>
                <a:gd name="connsiteY123" fmla="*/ 63930 h 139653"/>
                <a:gd name="connsiteX124" fmla="*/ 1835464 w 2031845"/>
                <a:gd name="connsiteY124" fmla="*/ 35172 h 139653"/>
                <a:gd name="connsiteX125" fmla="*/ 1858292 w 2031845"/>
                <a:gd name="connsiteY125" fmla="*/ 9379 h 139653"/>
                <a:gd name="connsiteX126" fmla="*/ 1907766 w 2031845"/>
                <a:gd name="connsiteY126" fmla="*/ 1078 h 139653"/>
                <a:gd name="connsiteX127" fmla="*/ 69975 w 2031845"/>
                <a:gd name="connsiteY127" fmla="*/ 670 h 139653"/>
                <a:gd name="connsiteX128" fmla="*/ 119486 w 2031845"/>
                <a:gd name="connsiteY128" fmla="*/ 1078 h 139653"/>
                <a:gd name="connsiteX129" fmla="*/ 167514 w 2031845"/>
                <a:gd name="connsiteY129" fmla="*/ 8786 h 139653"/>
                <a:gd name="connsiteX130" fmla="*/ 182041 w 2031845"/>
                <a:gd name="connsiteY130" fmla="*/ 15901 h 139653"/>
                <a:gd name="connsiteX131" fmla="*/ 188860 w 2031845"/>
                <a:gd name="connsiteY131" fmla="*/ 38729 h 139653"/>
                <a:gd name="connsiteX132" fmla="*/ 173147 w 2031845"/>
                <a:gd name="connsiteY132" fmla="*/ 41990 h 139653"/>
                <a:gd name="connsiteX133" fmla="*/ 148837 w 2031845"/>
                <a:gd name="connsiteY133" fmla="*/ 42287 h 139653"/>
                <a:gd name="connsiteX134" fmla="*/ 122154 w 2031845"/>
                <a:gd name="connsiteY134" fmla="*/ 42287 h 139653"/>
                <a:gd name="connsiteX135" fmla="*/ 108813 w 2031845"/>
                <a:gd name="connsiteY135" fmla="*/ 31021 h 139653"/>
                <a:gd name="connsiteX136" fmla="*/ 96361 w 2031845"/>
                <a:gd name="connsiteY136" fmla="*/ 22127 h 139653"/>
                <a:gd name="connsiteX137" fmla="*/ 80055 w 2031845"/>
                <a:gd name="connsiteY137" fmla="*/ 31318 h 139653"/>
                <a:gd name="connsiteX138" fmla="*/ 88653 w 2031845"/>
                <a:gd name="connsiteY138" fmla="*/ 44955 h 139653"/>
                <a:gd name="connsiteX139" fmla="*/ 149430 w 2031845"/>
                <a:gd name="connsiteY139" fmla="*/ 62151 h 139653"/>
                <a:gd name="connsiteX140" fmla="*/ 175815 w 2031845"/>
                <a:gd name="connsiteY140" fmla="*/ 71341 h 139653"/>
                <a:gd name="connsiteX141" fmla="*/ 195679 w 2031845"/>
                <a:gd name="connsiteY141" fmla="*/ 104249 h 139653"/>
                <a:gd name="connsiteX142" fmla="*/ 171961 w 2031845"/>
                <a:gd name="connsiteY142" fmla="*/ 130339 h 139653"/>
                <a:gd name="connsiteX143" fmla="*/ 28766 w 2031845"/>
                <a:gd name="connsiteY143" fmla="*/ 130043 h 139653"/>
                <a:gd name="connsiteX144" fmla="*/ 2083 w 2031845"/>
                <a:gd name="connsiteY144" fmla="*/ 97727 h 139653"/>
                <a:gd name="connsiteX145" fmla="*/ 10088 w 2031845"/>
                <a:gd name="connsiteY145" fmla="*/ 88833 h 139653"/>
                <a:gd name="connsiteX146" fmla="*/ 73829 w 2031845"/>
                <a:gd name="connsiteY146" fmla="*/ 88833 h 139653"/>
                <a:gd name="connsiteX147" fmla="*/ 82131 w 2031845"/>
                <a:gd name="connsiteY147" fmla="*/ 100099 h 139653"/>
                <a:gd name="connsiteX148" fmla="*/ 92211 w 2031845"/>
                <a:gd name="connsiteY148" fmla="*/ 116108 h 139653"/>
                <a:gd name="connsiteX149" fmla="*/ 114446 w 2031845"/>
                <a:gd name="connsiteY149" fmla="*/ 107214 h 139653"/>
                <a:gd name="connsiteX150" fmla="*/ 99622 w 2031845"/>
                <a:gd name="connsiteY150" fmla="*/ 87351 h 139653"/>
                <a:gd name="connsiteX151" fmla="*/ 34399 w 2031845"/>
                <a:gd name="connsiteY151" fmla="*/ 68673 h 139653"/>
                <a:gd name="connsiteX152" fmla="*/ 19279 w 2031845"/>
                <a:gd name="connsiteY152" fmla="*/ 63040 h 139653"/>
                <a:gd name="connsiteX153" fmla="*/ 8 w 2031845"/>
                <a:gd name="connsiteY153" fmla="*/ 36061 h 139653"/>
                <a:gd name="connsiteX154" fmla="*/ 21354 w 2031845"/>
                <a:gd name="connsiteY154" fmla="*/ 9378 h 139653"/>
                <a:gd name="connsiteX155" fmla="*/ 69975 w 2031845"/>
                <a:gd name="connsiteY155" fmla="*/ 670 h 139653"/>
                <a:gd name="connsiteX156" fmla="*/ 1031840 w 2031845"/>
                <a:gd name="connsiteY156" fmla="*/ 633 h 139653"/>
                <a:gd name="connsiteX157" fmla="*/ 1076496 w 2031845"/>
                <a:gd name="connsiteY157" fmla="*/ 6711 h 139653"/>
                <a:gd name="connsiteX158" fmla="*/ 1114148 w 2031845"/>
                <a:gd name="connsiteY158" fmla="*/ 53554 h 139653"/>
                <a:gd name="connsiteX159" fmla="*/ 1114148 w 2031845"/>
                <a:gd name="connsiteY159" fmla="*/ 69563 h 139653"/>
                <a:gd name="connsiteX160" fmla="*/ 1114148 w 2031845"/>
                <a:gd name="connsiteY160" fmla="*/ 87351 h 139653"/>
                <a:gd name="connsiteX161" fmla="*/ 1081833 w 2031845"/>
                <a:gd name="connsiteY161" fmla="*/ 130636 h 139653"/>
                <a:gd name="connsiteX162" fmla="*/ 946049 w 2031845"/>
                <a:gd name="connsiteY162" fmla="*/ 130043 h 139653"/>
                <a:gd name="connsiteX163" fmla="*/ 915809 w 2031845"/>
                <a:gd name="connsiteY163" fmla="*/ 87944 h 139653"/>
                <a:gd name="connsiteX164" fmla="*/ 915809 w 2031845"/>
                <a:gd name="connsiteY164" fmla="*/ 46438 h 139653"/>
                <a:gd name="connsiteX165" fmla="*/ 942195 w 2031845"/>
                <a:gd name="connsiteY165" fmla="*/ 10268 h 139653"/>
                <a:gd name="connsiteX166" fmla="*/ 986962 w 2031845"/>
                <a:gd name="connsiteY166" fmla="*/ 1671 h 139653"/>
                <a:gd name="connsiteX167" fmla="*/ 1031840 w 2031845"/>
                <a:gd name="connsiteY167" fmla="*/ 633 h 139653"/>
                <a:gd name="connsiteX168" fmla="*/ 344101 w 2031845"/>
                <a:gd name="connsiteY168" fmla="*/ 522 h 139653"/>
                <a:gd name="connsiteX169" fmla="*/ 394315 w 2031845"/>
                <a:gd name="connsiteY169" fmla="*/ 8786 h 139653"/>
                <a:gd name="connsiteX170" fmla="*/ 412993 w 2031845"/>
                <a:gd name="connsiteY170" fmla="*/ 17384 h 139653"/>
                <a:gd name="connsiteX171" fmla="*/ 423666 w 2031845"/>
                <a:gd name="connsiteY171" fmla="*/ 55332 h 139653"/>
                <a:gd name="connsiteX172" fmla="*/ 401134 w 2031845"/>
                <a:gd name="connsiteY172" fmla="*/ 59483 h 139653"/>
                <a:gd name="connsiteX173" fmla="*/ 380381 w 2031845"/>
                <a:gd name="connsiteY173" fmla="*/ 60076 h 139653"/>
                <a:gd name="connsiteX174" fmla="*/ 367040 w 2031845"/>
                <a:gd name="connsiteY174" fmla="*/ 60076 h 139653"/>
                <a:gd name="connsiteX175" fmla="*/ 342433 w 2031845"/>
                <a:gd name="connsiteY175" fmla="*/ 59186 h 139653"/>
                <a:gd name="connsiteX176" fmla="*/ 339172 w 2031845"/>
                <a:gd name="connsiteY176" fmla="*/ 35765 h 139653"/>
                <a:gd name="connsiteX177" fmla="*/ 322569 w 2031845"/>
                <a:gd name="connsiteY177" fmla="*/ 21831 h 139653"/>
                <a:gd name="connsiteX178" fmla="*/ 307153 w 2031845"/>
                <a:gd name="connsiteY178" fmla="*/ 36951 h 139653"/>
                <a:gd name="connsiteX179" fmla="*/ 307449 w 2031845"/>
                <a:gd name="connsiteY179" fmla="*/ 103657 h 139653"/>
                <a:gd name="connsiteX180" fmla="*/ 319901 w 2031845"/>
                <a:gd name="connsiteY180" fmla="*/ 116406 h 139653"/>
                <a:gd name="connsiteX181" fmla="*/ 338875 w 2031845"/>
                <a:gd name="connsiteY181" fmla="*/ 105436 h 139653"/>
                <a:gd name="connsiteX182" fmla="*/ 341543 w 2031845"/>
                <a:gd name="connsiteY182" fmla="*/ 84683 h 139653"/>
                <a:gd name="connsiteX183" fmla="*/ 366151 w 2031845"/>
                <a:gd name="connsiteY183" fmla="*/ 83201 h 139653"/>
                <a:gd name="connsiteX184" fmla="*/ 415068 w 2031845"/>
                <a:gd name="connsiteY184" fmla="*/ 83201 h 139653"/>
                <a:gd name="connsiteX185" fmla="*/ 424259 w 2031845"/>
                <a:gd name="connsiteY185" fmla="*/ 92391 h 139653"/>
                <a:gd name="connsiteX186" fmla="*/ 400838 w 2031845"/>
                <a:gd name="connsiteY186" fmla="*/ 127079 h 139653"/>
                <a:gd name="connsiteX187" fmla="*/ 246672 w 2031845"/>
                <a:gd name="connsiteY187" fmla="*/ 128561 h 139653"/>
                <a:gd name="connsiteX188" fmla="*/ 221769 w 2031845"/>
                <a:gd name="connsiteY188" fmla="*/ 94170 h 139653"/>
                <a:gd name="connsiteX189" fmla="*/ 221769 w 2031845"/>
                <a:gd name="connsiteY189" fmla="*/ 40805 h 139653"/>
                <a:gd name="connsiteX190" fmla="*/ 238964 w 2031845"/>
                <a:gd name="connsiteY190" fmla="*/ 14122 h 139653"/>
                <a:gd name="connsiteX191" fmla="*/ 293219 w 2031845"/>
                <a:gd name="connsiteY191" fmla="*/ 1374 h 139653"/>
                <a:gd name="connsiteX192" fmla="*/ 344101 w 2031845"/>
                <a:gd name="connsiteY192" fmla="*/ 522 h 139653"/>
                <a:gd name="connsiteX193" fmla="*/ 803668 w 2031845"/>
                <a:gd name="connsiteY193" fmla="*/ 448 h 139653"/>
                <a:gd name="connsiteX194" fmla="*/ 848213 w 2031845"/>
                <a:gd name="connsiteY194" fmla="*/ 7007 h 139653"/>
                <a:gd name="connsiteX195" fmla="*/ 885272 w 2031845"/>
                <a:gd name="connsiteY195" fmla="*/ 54443 h 139653"/>
                <a:gd name="connsiteX196" fmla="*/ 884975 w 2031845"/>
                <a:gd name="connsiteY196" fmla="*/ 70749 h 139653"/>
                <a:gd name="connsiteX197" fmla="*/ 828646 w 2031845"/>
                <a:gd name="connsiteY197" fmla="*/ 136566 h 139653"/>
                <a:gd name="connsiteX198" fmla="*/ 728735 w 2031845"/>
                <a:gd name="connsiteY198" fmla="*/ 133898 h 139653"/>
                <a:gd name="connsiteX199" fmla="*/ 686636 w 2031845"/>
                <a:gd name="connsiteY199" fmla="*/ 82904 h 139653"/>
                <a:gd name="connsiteX200" fmla="*/ 686636 w 2031845"/>
                <a:gd name="connsiteY200" fmla="*/ 45845 h 139653"/>
                <a:gd name="connsiteX201" fmla="*/ 708279 w 2031845"/>
                <a:gd name="connsiteY201" fmla="*/ 12344 h 139653"/>
                <a:gd name="connsiteX202" fmla="*/ 758679 w 2031845"/>
                <a:gd name="connsiteY202" fmla="*/ 1671 h 139653"/>
                <a:gd name="connsiteX203" fmla="*/ 803668 w 2031845"/>
                <a:gd name="connsiteY203" fmla="*/ 448 h 13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2031845" h="139653">
                  <a:moveTo>
                    <a:pt x="1474955" y="75789"/>
                  </a:moveTo>
                  <a:cubicBezTo>
                    <a:pt x="1458649" y="75789"/>
                    <a:pt x="1470804" y="88537"/>
                    <a:pt x="1466653" y="92984"/>
                  </a:cubicBezTo>
                  <a:cubicBezTo>
                    <a:pt x="1466653" y="113144"/>
                    <a:pt x="1466653" y="113144"/>
                    <a:pt x="1475548" y="113144"/>
                  </a:cubicBezTo>
                  <a:cubicBezTo>
                    <a:pt x="1493040" y="113441"/>
                    <a:pt x="1496004" y="110773"/>
                    <a:pt x="1495708" y="94466"/>
                  </a:cubicBezTo>
                  <a:cubicBezTo>
                    <a:pt x="1495708" y="78457"/>
                    <a:pt x="1492743" y="75789"/>
                    <a:pt x="1474955" y="75789"/>
                  </a:cubicBezTo>
                  <a:close/>
                  <a:moveTo>
                    <a:pt x="1476437" y="25685"/>
                  </a:moveTo>
                  <a:cubicBezTo>
                    <a:pt x="1463392" y="24499"/>
                    <a:pt x="1466950" y="33393"/>
                    <a:pt x="1466357" y="40805"/>
                  </a:cubicBezTo>
                  <a:cubicBezTo>
                    <a:pt x="1468136" y="46438"/>
                    <a:pt x="1461910" y="57111"/>
                    <a:pt x="1476437" y="55925"/>
                  </a:cubicBezTo>
                  <a:cubicBezTo>
                    <a:pt x="1487110" y="55332"/>
                    <a:pt x="1496301" y="53850"/>
                    <a:pt x="1496004" y="39916"/>
                  </a:cubicBezTo>
                  <a:cubicBezTo>
                    <a:pt x="1495708" y="26278"/>
                    <a:pt x="1486221" y="26575"/>
                    <a:pt x="1476437" y="25685"/>
                  </a:cubicBezTo>
                  <a:close/>
                  <a:moveTo>
                    <a:pt x="785954" y="22127"/>
                  </a:moveTo>
                  <a:cubicBezTo>
                    <a:pt x="775874" y="22424"/>
                    <a:pt x="772020" y="27464"/>
                    <a:pt x="772316" y="37248"/>
                  </a:cubicBezTo>
                  <a:cubicBezTo>
                    <a:pt x="772613" y="47328"/>
                    <a:pt x="772316" y="57704"/>
                    <a:pt x="772316" y="68081"/>
                  </a:cubicBezTo>
                  <a:cubicBezTo>
                    <a:pt x="772316" y="79643"/>
                    <a:pt x="772613" y="91502"/>
                    <a:pt x="772316" y="103361"/>
                  </a:cubicBezTo>
                  <a:cubicBezTo>
                    <a:pt x="772020" y="112552"/>
                    <a:pt x="775874" y="116702"/>
                    <a:pt x="785361" y="116702"/>
                  </a:cubicBezTo>
                  <a:cubicBezTo>
                    <a:pt x="795145" y="116702"/>
                    <a:pt x="799592" y="112848"/>
                    <a:pt x="799592" y="102768"/>
                  </a:cubicBezTo>
                  <a:cubicBezTo>
                    <a:pt x="799295" y="80533"/>
                    <a:pt x="799295" y="58594"/>
                    <a:pt x="799888" y="36655"/>
                  </a:cubicBezTo>
                  <a:cubicBezTo>
                    <a:pt x="800185" y="26278"/>
                    <a:pt x="795738" y="22127"/>
                    <a:pt x="785954" y="22127"/>
                  </a:cubicBezTo>
                  <a:close/>
                  <a:moveTo>
                    <a:pt x="1016312" y="21831"/>
                  </a:moveTo>
                  <a:cubicBezTo>
                    <a:pt x="1008604" y="21534"/>
                    <a:pt x="1001786" y="23906"/>
                    <a:pt x="1001489" y="32504"/>
                  </a:cubicBezTo>
                  <a:cubicBezTo>
                    <a:pt x="1000896" y="57111"/>
                    <a:pt x="1001193" y="81718"/>
                    <a:pt x="1001489" y="106325"/>
                  </a:cubicBezTo>
                  <a:cubicBezTo>
                    <a:pt x="1001786" y="115219"/>
                    <a:pt x="1008604" y="116405"/>
                    <a:pt x="1016312" y="116405"/>
                  </a:cubicBezTo>
                  <a:cubicBezTo>
                    <a:pt x="1024021" y="116405"/>
                    <a:pt x="1028468" y="113441"/>
                    <a:pt x="1028468" y="105139"/>
                  </a:cubicBezTo>
                  <a:cubicBezTo>
                    <a:pt x="1028468" y="93577"/>
                    <a:pt x="1028468" y="81718"/>
                    <a:pt x="1028468" y="69859"/>
                  </a:cubicBezTo>
                  <a:cubicBezTo>
                    <a:pt x="1028468" y="58297"/>
                    <a:pt x="1028171" y="46438"/>
                    <a:pt x="1028468" y="34579"/>
                  </a:cubicBezTo>
                  <a:cubicBezTo>
                    <a:pt x="1029061" y="25389"/>
                    <a:pt x="1024317" y="22127"/>
                    <a:pt x="1016312" y="21831"/>
                  </a:cubicBezTo>
                  <a:close/>
                  <a:moveTo>
                    <a:pt x="1623783" y="3153"/>
                  </a:moveTo>
                  <a:cubicBezTo>
                    <a:pt x="1643943" y="4043"/>
                    <a:pt x="1664400" y="4043"/>
                    <a:pt x="1684560" y="3153"/>
                  </a:cubicBezTo>
                  <a:cubicBezTo>
                    <a:pt x="1694640" y="2857"/>
                    <a:pt x="1698198" y="5228"/>
                    <a:pt x="1697901" y="15901"/>
                  </a:cubicBezTo>
                  <a:cubicBezTo>
                    <a:pt x="1697012" y="44066"/>
                    <a:pt x="1697605" y="72231"/>
                    <a:pt x="1697605" y="100396"/>
                  </a:cubicBezTo>
                  <a:cubicBezTo>
                    <a:pt x="1697605" y="109586"/>
                    <a:pt x="1697901" y="116998"/>
                    <a:pt x="1710650" y="116702"/>
                  </a:cubicBezTo>
                  <a:cubicBezTo>
                    <a:pt x="1722508" y="116405"/>
                    <a:pt x="1722508" y="109290"/>
                    <a:pt x="1722508" y="100989"/>
                  </a:cubicBezTo>
                  <a:cubicBezTo>
                    <a:pt x="1721915" y="86461"/>
                    <a:pt x="1722212" y="72231"/>
                    <a:pt x="1722212" y="58000"/>
                  </a:cubicBezTo>
                  <a:cubicBezTo>
                    <a:pt x="1722212" y="43177"/>
                    <a:pt x="1722508" y="28353"/>
                    <a:pt x="1722212" y="13530"/>
                  </a:cubicBezTo>
                  <a:cubicBezTo>
                    <a:pt x="1721915" y="6118"/>
                    <a:pt x="1723991" y="3153"/>
                    <a:pt x="1731995" y="3153"/>
                  </a:cubicBezTo>
                  <a:cubicBezTo>
                    <a:pt x="1754231" y="3746"/>
                    <a:pt x="1776466" y="3746"/>
                    <a:pt x="1798701" y="3153"/>
                  </a:cubicBezTo>
                  <a:cubicBezTo>
                    <a:pt x="1807003" y="2857"/>
                    <a:pt x="1808188" y="6414"/>
                    <a:pt x="1808188" y="13530"/>
                  </a:cubicBezTo>
                  <a:cubicBezTo>
                    <a:pt x="1807892" y="42287"/>
                    <a:pt x="1807595" y="70749"/>
                    <a:pt x="1808188" y="99506"/>
                  </a:cubicBezTo>
                  <a:cubicBezTo>
                    <a:pt x="1808485" y="111958"/>
                    <a:pt x="1802852" y="119666"/>
                    <a:pt x="1792179" y="125299"/>
                  </a:cubicBezTo>
                  <a:cubicBezTo>
                    <a:pt x="1773798" y="135379"/>
                    <a:pt x="1753638" y="136862"/>
                    <a:pt x="1733478" y="138344"/>
                  </a:cubicBezTo>
                  <a:cubicBezTo>
                    <a:pt x="1701755" y="140716"/>
                    <a:pt x="1670329" y="138640"/>
                    <a:pt x="1639793" y="129746"/>
                  </a:cubicBezTo>
                  <a:cubicBezTo>
                    <a:pt x="1617261" y="123224"/>
                    <a:pt x="1612221" y="115516"/>
                    <a:pt x="1612221" y="92688"/>
                  </a:cubicBezTo>
                  <a:cubicBezTo>
                    <a:pt x="1612221" y="66894"/>
                    <a:pt x="1612517" y="41398"/>
                    <a:pt x="1611924" y="15605"/>
                  </a:cubicBezTo>
                  <a:cubicBezTo>
                    <a:pt x="1611628" y="6414"/>
                    <a:pt x="1613703" y="2560"/>
                    <a:pt x="1623783" y="3153"/>
                  </a:cubicBezTo>
                  <a:close/>
                  <a:moveTo>
                    <a:pt x="1156544" y="3153"/>
                  </a:moveTo>
                  <a:cubicBezTo>
                    <a:pt x="1178186" y="3746"/>
                    <a:pt x="1200125" y="3746"/>
                    <a:pt x="1221768" y="3153"/>
                  </a:cubicBezTo>
                  <a:cubicBezTo>
                    <a:pt x="1230365" y="2857"/>
                    <a:pt x="1232737" y="5525"/>
                    <a:pt x="1232441" y="13826"/>
                  </a:cubicBezTo>
                  <a:cubicBezTo>
                    <a:pt x="1232144" y="41398"/>
                    <a:pt x="1232737" y="69266"/>
                    <a:pt x="1232441" y="96838"/>
                  </a:cubicBezTo>
                  <a:cubicBezTo>
                    <a:pt x="1232144" y="106918"/>
                    <a:pt x="1234516" y="111365"/>
                    <a:pt x="1245486" y="110179"/>
                  </a:cubicBezTo>
                  <a:cubicBezTo>
                    <a:pt x="1253787" y="109290"/>
                    <a:pt x="1262384" y="109883"/>
                    <a:pt x="1270686" y="109883"/>
                  </a:cubicBezTo>
                  <a:cubicBezTo>
                    <a:pt x="1285213" y="110179"/>
                    <a:pt x="1289660" y="116702"/>
                    <a:pt x="1285806" y="131228"/>
                  </a:cubicBezTo>
                  <a:cubicBezTo>
                    <a:pt x="1284027" y="138047"/>
                    <a:pt x="1278987" y="135676"/>
                    <a:pt x="1275133" y="135676"/>
                  </a:cubicBezTo>
                  <a:cubicBezTo>
                    <a:pt x="1255862" y="135972"/>
                    <a:pt x="1236591" y="135972"/>
                    <a:pt x="1217321" y="136269"/>
                  </a:cubicBezTo>
                  <a:cubicBezTo>
                    <a:pt x="1197457" y="136269"/>
                    <a:pt x="1177890" y="135972"/>
                    <a:pt x="1158026" y="136565"/>
                  </a:cubicBezTo>
                  <a:cubicBezTo>
                    <a:pt x="1150021" y="136862"/>
                    <a:pt x="1146464" y="135083"/>
                    <a:pt x="1146760" y="126189"/>
                  </a:cubicBezTo>
                  <a:cubicBezTo>
                    <a:pt x="1147353" y="88537"/>
                    <a:pt x="1147057" y="51181"/>
                    <a:pt x="1146760" y="13530"/>
                  </a:cubicBezTo>
                  <a:cubicBezTo>
                    <a:pt x="1146760" y="5821"/>
                    <a:pt x="1148835" y="3153"/>
                    <a:pt x="1156544" y="3153"/>
                  </a:cubicBezTo>
                  <a:close/>
                  <a:moveTo>
                    <a:pt x="1460724" y="2857"/>
                  </a:moveTo>
                  <a:cubicBezTo>
                    <a:pt x="1484664" y="2709"/>
                    <a:pt x="1508604" y="3153"/>
                    <a:pt x="1532470" y="6118"/>
                  </a:cubicBezTo>
                  <a:cubicBezTo>
                    <a:pt x="1541661" y="7008"/>
                    <a:pt x="1550555" y="9676"/>
                    <a:pt x="1559153" y="13826"/>
                  </a:cubicBezTo>
                  <a:cubicBezTo>
                    <a:pt x="1571605" y="20052"/>
                    <a:pt x="1575459" y="30132"/>
                    <a:pt x="1574570" y="43177"/>
                  </a:cubicBezTo>
                  <a:cubicBezTo>
                    <a:pt x="1573680" y="56222"/>
                    <a:pt x="1563600" y="58001"/>
                    <a:pt x="1553816" y="60372"/>
                  </a:cubicBezTo>
                  <a:cubicBezTo>
                    <a:pt x="1549073" y="61558"/>
                    <a:pt x="1544033" y="62448"/>
                    <a:pt x="1536028" y="63930"/>
                  </a:cubicBezTo>
                  <a:cubicBezTo>
                    <a:pt x="1545515" y="66005"/>
                    <a:pt x="1551444" y="66895"/>
                    <a:pt x="1557078" y="68377"/>
                  </a:cubicBezTo>
                  <a:cubicBezTo>
                    <a:pt x="1575162" y="72824"/>
                    <a:pt x="1580499" y="79050"/>
                    <a:pt x="1581388" y="96542"/>
                  </a:cubicBezTo>
                  <a:cubicBezTo>
                    <a:pt x="1582871" y="120853"/>
                    <a:pt x="1573680" y="131229"/>
                    <a:pt x="1547887" y="133601"/>
                  </a:cubicBezTo>
                  <a:cubicBezTo>
                    <a:pt x="1505195" y="137455"/>
                    <a:pt x="1462206" y="135972"/>
                    <a:pt x="1419218" y="135972"/>
                  </a:cubicBezTo>
                  <a:cubicBezTo>
                    <a:pt x="1407063" y="135972"/>
                    <a:pt x="1391349" y="141309"/>
                    <a:pt x="1383641" y="133601"/>
                  </a:cubicBezTo>
                  <a:cubicBezTo>
                    <a:pt x="1375933" y="125892"/>
                    <a:pt x="1381566" y="110180"/>
                    <a:pt x="1381270" y="98024"/>
                  </a:cubicBezTo>
                  <a:cubicBezTo>
                    <a:pt x="1380676" y="69860"/>
                    <a:pt x="1380973" y="41695"/>
                    <a:pt x="1380973" y="13530"/>
                  </a:cubicBezTo>
                  <a:cubicBezTo>
                    <a:pt x="1380973" y="7897"/>
                    <a:pt x="1380380" y="2857"/>
                    <a:pt x="1388978" y="3153"/>
                  </a:cubicBezTo>
                  <a:cubicBezTo>
                    <a:pt x="1412844" y="3746"/>
                    <a:pt x="1436784" y="3005"/>
                    <a:pt x="1460724" y="2857"/>
                  </a:cubicBezTo>
                  <a:close/>
                  <a:moveTo>
                    <a:pt x="631233" y="1485"/>
                  </a:moveTo>
                  <a:cubicBezTo>
                    <a:pt x="639497" y="929"/>
                    <a:pt x="646909" y="1522"/>
                    <a:pt x="651356" y="6414"/>
                  </a:cubicBezTo>
                  <a:cubicBezTo>
                    <a:pt x="659064" y="15012"/>
                    <a:pt x="653727" y="35468"/>
                    <a:pt x="654024" y="50588"/>
                  </a:cubicBezTo>
                  <a:cubicBezTo>
                    <a:pt x="654320" y="74899"/>
                    <a:pt x="653727" y="98913"/>
                    <a:pt x="654320" y="123223"/>
                  </a:cubicBezTo>
                  <a:cubicBezTo>
                    <a:pt x="654617" y="132414"/>
                    <a:pt x="652542" y="136565"/>
                    <a:pt x="642462" y="135972"/>
                  </a:cubicBezTo>
                  <a:cubicBezTo>
                    <a:pt x="621709" y="135082"/>
                    <a:pt x="600956" y="135082"/>
                    <a:pt x="580203" y="135972"/>
                  </a:cubicBezTo>
                  <a:cubicBezTo>
                    <a:pt x="569530" y="136565"/>
                    <a:pt x="567751" y="132117"/>
                    <a:pt x="568344" y="123223"/>
                  </a:cubicBezTo>
                  <a:cubicBezTo>
                    <a:pt x="568937" y="113440"/>
                    <a:pt x="567751" y="103360"/>
                    <a:pt x="568640" y="93576"/>
                  </a:cubicBezTo>
                  <a:cubicBezTo>
                    <a:pt x="569530" y="82903"/>
                    <a:pt x="566861" y="79049"/>
                    <a:pt x="555299" y="79346"/>
                  </a:cubicBezTo>
                  <a:cubicBezTo>
                    <a:pt x="544033" y="79642"/>
                    <a:pt x="540772" y="82607"/>
                    <a:pt x="541661" y="93576"/>
                  </a:cubicBezTo>
                  <a:cubicBezTo>
                    <a:pt x="542551" y="104842"/>
                    <a:pt x="541661" y="116405"/>
                    <a:pt x="541958" y="127671"/>
                  </a:cubicBezTo>
                  <a:cubicBezTo>
                    <a:pt x="542254" y="134193"/>
                    <a:pt x="539882" y="136268"/>
                    <a:pt x="533360" y="136268"/>
                  </a:cubicBezTo>
                  <a:cubicBezTo>
                    <a:pt x="510532" y="135972"/>
                    <a:pt x="488000" y="135675"/>
                    <a:pt x="465172" y="136268"/>
                  </a:cubicBezTo>
                  <a:cubicBezTo>
                    <a:pt x="456574" y="136565"/>
                    <a:pt x="455388" y="132710"/>
                    <a:pt x="455684" y="125595"/>
                  </a:cubicBezTo>
                  <a:cubicBezTo>
                    <a:pt x="455981" y="106918"/>
                    <a:pt x="455684" y="88240"/>
                    <a:pt x="455684" y="69266"/>
                  </a:cubicBezTo>
                  <a:cubicBezTo>
                    <a:pt x="455684" y="50588"/>
                    <a:pt x="455981" y="31614"/>
                    <a:pt x="455388" y="12936"/>
                  </a:cubicBezTo>
                  <a:cubicBezTo>
                    <a:pt x="455091" y="4932"/>
                    <a:pt x="457760" y="2856"/>
                    <a:pt x="465468" y="3153"/>
                  </a:cubicBezTo>
                  <a:cubicBezTo>
                    <a:pt x="487703" y="3746"/>
                    <a:pt x="509939" y="3746"/>
                    <a:pt x="532174" y="3153"/>
                  </a:cubicBezTo>
                  <a:cubicBezTo>
                    <a:pt x="540475" y="2856"/>
                    <a:pt x="542254" y="6117"/>
                    <a:pt x="541661" y="13529"/>
                  </a:cubicBezTo>
                  <a:cubicBezTo>
                    <a:pt x="541068" y="21534"/>
                    <a:pt x="541365" y="29242"/>
                    <a:pt x="541661" y="37247"/>
                  </a:cubicBezTo>
                  <a:cubicBezTo>
                    <a:pt x="541661" y="49402"/>
                    <a:pt x="554410" y="56518"/>
                    <a:pt x="565379" y="50588"/>
                  </a:cubicBezTo>
                  <a:cubicBezTo>
                    <a:pt x="567454" y="49402"/>
                    <a:pt x="568047" y="47920"/>
                    <a:pt x="568047" y="45845"/>
                  </a:cubicBezTo>
                  <a:cubicBezTo>
                    <a:pt x="568047" y="43769"/>
                    <a:pt x="568047" y="41990"/>
                    <a:pt x="568047" y="39915"/>
                  </a:cubicBezTo>
                  <a:cubicBezTo>
                    <a:pt x="569233" y="27760"/>
                    <a:pt x="562414" y="11750"/>
                    <a:pt x="571308" y="4932"/>
                  </a:cubicBezTo>
                  <a:cubicBezTo>
                    <a:pt x="578720" y="-998"/>
                    <a:pt x="594137" y="2856"/>
                    <a:pt x="605996" y="3449"/>
                  </a:cubicBezTo>
                  <a:cubicBezTo>
                    <a:pt x="613853" y="3746"/>
                    <a:pt x="622969" y="2041"/>
                    <a:pt x="631233" y="1485"/>
                  </a:cubicBezTo>
                  <a:close/>
                  <a:moveTo>
                    <a:pt x="1907766" y="1078"/>
                  </a:moveTo>
                  <a:cubicBezTo>
                    <a:pt x="1924406" y="114"/>
                    <a:pt x="1941156" y="633"/>
                    <a:pt x="1957907" y="1671"/>
                  </a:cubicBezTo>
                  <a:cubicBezTo>
                    <a:pt x="1974213" y="2856"/>
                    <a:pt x="1990222" y="4339"/>
                    <a:pt x="2005638" y="9972"/>
                  </a:cubicBezTo>
                  <a:cubicBezTo>
                    <a:pt x="2012161" y="12344"/>
                    <a:pt x="2018387" y="15012"/>
                    <a:pt x="2021648" y="22127"/>
                  </a:cubicBezTo>
                  <a:cubicBezTo>
                    <a:pt x="2028763" y="36654"/>
                    <a:pt x="2025502" y="42584"/>
                    <a:pt x="2009789" y="42584"/>
                  </a:cubicBezTo>
                  <a:cubicBezTo>
                    <a:pt x="1992001" y="42584"/>
                    <a:pt x="1974213" y="42287"/>
                    <a:pt x="1956424" y="42584"/>
                  </a:cubicBezTo>
                  <a:cubicBezTo>
                    <a:pt x="1949902" y="42584"/>
                    <a:pt x="1944566" y="42287"/>
                    <a:pt x="1945159" y="33690"/>
                  </a:cubicBezTo>
                  <a:cubicBezTo>
                    <a:pt x="1945751" y="24202"/>
                    <a:pt x="1938932" y="22424"/>
                    <a:pt x="1931817" y="22424"/>
                  </a:cubicBezTo>
                  <a:cubicBezTo>
                    <a:pt x="1924702" y="22424"/>
                    <a:pt x="1916994" y="23906"/>
                    <a:pt x="1916104" y="32504"/>
                  </a:cubicBezTo>
                  <a:cubicBezTo>
                    <a:pt x="1915215" y="40508"/>
                    <a:pt x="1920848" y="44955"/>
                    <a:pt x="1927963" y="47031"/>
                  </a:cubicBezTo>
                  <a:cubicBezTo>
                    <a:pt x="1953756" y="54739"/>
                    <a:pt x="1980735" y="59483"/>
                    <a:pt x="2005935" y="68970"/>
                  </a:cubicBezTo>
                  <a:cubicBezTo>
                    <a:pt x="2017794" y="73417"/>
                    <a:pt x="2028170" y="79346"/>
                    <a:pt x="2030839" y="93577"/>
                  </a:cubicBezTo>
                  <a:cubicBezTo>
                    <a:pt x="2034396" y="112848"/>
                    <a:pt x="2028763" y="124707"/>
                    <a:pt x="2010086" y="130043"/>
                  </a:cubicBezTo>
                  <a:cubicBezTo>
                    <a:pt x="1978660" y="139233"/>
                    <a:pt x="1946048" y="141309"/>
                    <a:pt x="1913436" y="138344"/>
                  </a:cubicBezTo>
                  <a:cubicBezTo>
                    <a:pt x="1895351" y="136862"/>
                    <a:pt x="1876970" y="135379"/>
                    <a:pt x="1859775" y="128561"/>
                  </a:cubicBezTo>
                  <a:cubicBezTo>
                    <a:pt x="1853252" y="125892"/>
                    <a:pt x="1847026" y="123224"/>
                    <a:pt x="1843172" y="116998"/>
                  </a:cubicBezTo>
                  <a:cubicBezTo>
                    <a:pt x="1838429" y="108993"/>
                    <a:pt x="1835464" y="99506"/>
                    <a:pt x="1838725" y="91501"/>
                  </a:cubicBezTo>
                  <a:cubicBezTo>
                    <a:pt x="1841097" y="86165"/>
                    <a:pt x="1850288" y="89723"/>
                    <a:pt x="1856513" y="89130"/>
                  </a:cubicBezTo>
                  <a:cubicBezTo>
                    <a:pt x="1863332" y="88833"/>
                    <a:pt x="1870151" y="89130"/>
                    <a:pt x="1877266" y="89130"/>
                  </a:cubicBezTo>
                  <a:cubicBezTo>
                    <a:pt x="1883196" y="89130"/>
                    <a:pt x="1889125" y="89426"/>
                    <a:pt x="1895055" y="89130"/>
                  </a:cubicBezTo>
                  <a:cubicBezTo>
                    <a:pt x="1908396" y="88240"/>
                    <a:pt x="1920551" y="86758"/>
                    <a:pt x="1917883" y="107215"/>
                  </a:cubicBezTo>
                  <a:cubicBezTo>
                    <a:pt x="1916697" y="116109"/>
                    <a:pt x="1925888" y="116702"/>
                    <a:pt x="1933300" y="116702"/>
                  </a:cubicBezTo>
                  <a:cubicBezTo>
                    <a:pt x="1940415" y="116405"/>
                    <a:pt x="1948123" y="116702"/>
                    <a:pt x="1949902" y="107807"/>
                  </a:cubicBezTo>
                  <a:cubicBezTo>
                    <a:pt x="1951384" y="99803"/>
                    <a:pt x="1949012" y="92687"/>
                    <a:pt x="1940711" y="89723"/>
                  </a:cubicBezTo>
                  <a:cubicBezTo>
                    <a:pt x="1927074" y="85276"/>
                    <a:pt x="1913436" y="81422"/>
                    <a:pt x="1899798" y="77567"/>
                  </a:cubicBezTo>
                  <a:cubicBezTo>
                    <a:pt x="1885271" y="73120"/>
                    <a:pt x="1870448" y="68970"/>
                    <a:pt x="1856217" y="63930"/>
                  </a:cubicBezTo>
                  <a:cubicBezTo>
                    <a:pt x="1843172" y="59186"/>
                    <a:pt x="1834575" y="49995"/>
                    <a:pt x="1835464" y="35172"/>
                  </a:cubicBezTo>
                  <a:cubicBezTo>
                    <a:pt x="1836353" y="20941"/>
                    <a:pt x="1845248" y="13233"/>
                    <a:pt x="1858292" y="9379"/>
                  </a:cubicBezTo>
                  <a:cubicBezTo>
                    <a:pt x="1874598" y="4487"/>
                    <a:pt x="1891126" y="2041"/>
                    <a:pt x="1907766" y="1078"/>
                  </a:cubicBezTo>
                  <a:close/>
                  <a:moveTo>
                    <a:pt x="69975" y="670"/>
                  </a:moveTo>
                  <a:cubicBezTo>
                    <a:pt x="86355" y="-405"/>
                    <a:pt x="102884" y="40"/>
                    <a:pt x="119486" y="1078"/>
                  </a:cubicBezTo>
                  <a:cubicBezTo>
                    <a:pt x="135495" y="2263"/>
                    <a:pt x="152098" y="3153"/>
                    <a:pt x="167514" y="8786"/>
                  </a:cubicBezTo>
                  <a:cubicBezTo>
                    <a:pt x="172554" y="10565"/>
                    <a:pt x="177891" y="12343"/>
                    <a:pt x="182041" y="15901"/>
                  </a:cubicBezTo>
                  <a:cubicBezTo>
                    <a:pt x="188860" y="21831"/>
                    <a:pt x="191528" y="30725"/>
                    <a:pt x="188860" y="38729"/>
                  </a:cubicBezTo>
                  <a:cubicBezTo>
                    <a:pt x="186488" y="45548"/>
                    <a:pt x="178484" y="41398"/>
                    <a:pt x="173147" y="41990"/>
                  </a:cubicBezTo>
                  <a:cubicBezTo>
                    <a:pt x="164846" y="42880"/>
                    <a:pt x="156841" y="42287"/>
                    <a:pt x="148837" y="42287"/>
                  </a:cubicBezTo>
                  <a:cubicBezTo>
                    <a:pt x="139943" y="42287"/>
                    <a:pt x="131048" y="41990"/>
                    <a:pt x="122154" y="42287"/>
                  </a:cubicBezTo>
                  <a:cubicBezTo>
                    <a:pt x="113853" y="42584"/>
                    <a:pt x="107627" y="42287"/>
                    <a:pt x="108813" y="31021"/>
                  </a:cubicBezTo>
                  <a:cubicBezTo>
                    <a:pt x="109703" y="22720"/>
                    <a:pt x="101994" y="22127"/>
                    <a:pt x="96361" y="22127"/>
                  </a:cubicBezTo>
                  <a:cubicBezTo>
                    <a:pt x="89246" y="21831"/>
                    <a:pt x="81834" y="22720"/>
                    <a:pt x="80055" y="31318"/>
                  </a:cubicBezTo>
                  <a:cubicBezTo>
                    <a:pt x="78573" y="38136"/>
                    <a:pt x="82131" y="43177"/>
                    <a:pt x="88653" y="44955"/>
                  </a:cubicBezTo>
                  <a:cubicBezTo>
                    <a:pt x="108813" y="50885"/>
                    <a:pt x="129269" y="56221"/>
                    <a:pt x="149430" y="62151"/>
                  </a:cubicBezTo>
                  <a:cubicBezTo>
                    <a:pt x="158324" y="64819"/>
                    <a:pt x="167218" y="67784"/>
                    <a:pt x="175815" y="71341"/>
                  </a:cubicBezTo>
                  <a:cubicBezTo>
                    <a:pt x="190639" y="77271"/>
                    <a:pt x="195976" y="88833"/>
                    <a:pt x="195679" y="104249"/>
                  </a:cubicBezTo>
                  <a:cubicBezTo>
                    <a:pt x="195383" y="119963"/>
                    <a:pt x="185303" y="127078"/>
                    <a:pt x="171961" y="130339"/>
                  </a:cubicBezTo>
                  <a:cubicBezTo>
                    <a:pt x="124229" y="141902"/>
                    <a:pt x="76498" y="142494"/>
                    <a:pt x="28766" y="130043"/>
                  </a:cubicBezTo>
                  <a:cubicBezTo>
                    <a:pt x="9495" y="125002"/>
                    <a:pt x="2083" y="114330"/>
                    <a:pt x="2083" y="97727"/>
                  </a:cubicBezTo>
                  <a:cubicBezTo>
                    <a:pt x="2083" y="91798"/>
                    <a:pt x="2973" y="88833"/>
                    <a:pt x="10088" y="88833"/>
                  </a:cubicBezTo>
                  <a:cubicBezTo>
                    <a:pt x="31434" y="89130"/>
                    <a:pt x="52483" y="89426"/>
                    <a:pt x="73829" y="88833"/>
                  </a:cubicBezTo>
                  <a:cubicBezTo>
                    <a:pt x="83613" y="88537"/>
                    <a:pt x="82131" y="94466"/>
                    <a:pt x="82131" y="100099"/>
                  </a:cubicBezTo>
                  <a:cubicBezTo>
                    <a:pt x="82131" y="107511"/>
                    <a:pt x="80945" y="115812"/>
                    <a:pt x="92211" y="116108"/>
                  </a:cubicBezTo>
                  <a:cubicBezTo>
                    <a:pt x="100808" y="116405"/>
                    <a:pt x="111481" y="119073"/>
                    <a:pt x="114446" y="107214"/>
                  </a:cubicBezTo>
                  <a:cubicBezTo>
                    <a:pt x="117114" y="95949"/>
                    <a:pt x="109703" y="90019"/>
                    <a:pt x="99622" y="87351"/>
                  </a:cubicBezTo>
                  <a:cubicBezTo>
                    <a:pt x="77980" y="81125"/>
                    <a:pt x="56041" y="74899"/>
                    <a:pt x="34399" y="68673"/>
                  </a:cubicBezTo>
                  <a:cubicBezTo>
                    <a:pt x="29359" y="67191"/>
                    <a:pt x="24022" y="65412"/>
                    <a:pt x="19279" y="63040"/>
                  </a:cubicBezTo>
                  <a:cubicBezTo>
                    <a:pt x="7420" y="58000"/>
                    <a:pt x="-288" y="49402"/>
                    <a:pt x="8" y="36061"/>
                  </a:cubicBezTo>
                  <a:cubicBezTo>
                    <a:pt x="304" y="22127"/>
                    <a:pt x="8309" y="13233"/>
                    <a:pt x="21354" y="9378"/>
                  </a:cubicBezTo>
                  <a:cubicBezTo>
                    <a:pt x="37364" y="4339"/>
                    <a:pt x="53595" y="1745"/>
                    <a:pt x="69975" y="670"/>
                  </a:cubicBezTo>
                  <a:close/>
                  <a:moveTo>
                    <a:pt x="1031840" y="633"/>
                  </a:moveTo>
                  <a:cubicBezTo>
                    <a:pt x="1046775" y="1374"/>
                    <a:pt x="1061673" y="3301"/>
                    <a:pt x="1076496" y="6711"/>
                  </a:cubicBezTo>
                  <a:cubicBezTo>
                    <a:pt x="1106440" y="13530"/>
                    <a:pt x="1113555" y="22720"/>
                    <a:pt x="1114148" y="53554"/>
                  </a:cubicBezTo>
                  <a:cubicBezTo>
                    <a:pt x="1114148" y="58890"/>
                    <a:pt x="1114148" y="64226"/>
                    <a:pt x="1114148" y="69563"/>
                  </a:cubicBezTo>
                  <a:cubicBezTo>
                    <a:pt x="1114148" y="75492"/>
                    <a:pt x="1114148" y="81422"/>
                    <a:pt x="1114148" y="87351"/>
                  </a:cubicBezTo>
                  <a:cubicBezTo>
                    <a:pt x="1113852" y="115516"/>
                    <a:pt x="1108811" y="123521"/>
                    <a:pt x="1081833" y="130636"/>
                  </a:cubicBezTo>
                  <a:cubicBezTo>
                    <a:pt x="1036769" y="142791"/>
                    <a:pt x="991112" y="142495"/>
                    <a:pt x="946049" y="130043"/>
                  </a:cubicBezTo>
                  <a:cubicBezTo>
                    <a:pt x="922331" y="123521"/>
                    <a:pt x="916105" y="113441"/>
                    <a:pt x="915809" y="87944"/>
                  </a:cubicBezTo>
                  <a:cubicBezTo>
                    <a:pt x="915809" y="74010"/>
                    <a:pt x="916105" y="60372"/>
                    <a:pt x="915809" y="46438"/>
                  </a:cubicBezTo>
                  <a:cubicBezTo>
                    <a:pt x="915512" y="27760"/>
                    <a:pt x="924999" y="16198"/>
                    <a:pt x="942195" y="10268"/>
                  </a:cubicBezTo>
                  <a:cubicBezTo>
                    <a:pt x="956722" y="5229"/>
                    <a:pt x="971842" y="3153"/>
                    <a:pt x="986962" y="1671"/>
                  </a:cubicBezTo>
                  <a:cubicBezTo>
                    <a:pt x="1001934" y="336"/>
                    <a:pt x="1016905" y="-108"/>
                    <a:pt x="1031840" y="633"/>
                  </a:cubicBezTo>
                  <a:close/>
                  <a:moveTo>
                    <a:pt x="344101" y="522"/>
                  </a:moveTo>
                  <a:cubicBezTo>
                    <a:pt x="360963" y="1522"/>
                    <a:pt x="377713" y="4042"/>
                    <a:pt x="394315" y="8786"/>
                  </a:cubicBezTo>
                  <a:cubicBezTo>
                    <a:pt x="401134" y="10861"/>
                    <a:pt x="407360" y="13233"/>
                    <a:pt x="412993" y="17384"/>
                  </a:cubicBezTo>
                  <a:cubicBezTo>
                    <a:pt x="421591" y="24202"/>
                    <a:pt x="428410" y="45252"/>
                    <a:pt x="423666" y="55332"/>
                  </a:cubicBezTo>
                  <a:cubicBezTo>
                    <a:pt x="418923" y="65116"/>
                    <a:pt x="408843" y="58297"/>
                    <a:pt x="401134" y="59483"/>
                  </a:cubicBezTo>
                  <a:cubicBezTo>
                    <a:pt x="394612" y="60965"/>
                    <a:pt x="387497" y="60076"/>
                    <a:pt x="380381" y="60076"/>
                  </a:cubicBezTo>
                  <a:cubicBezTo>
                    <a:pt x="375934" y="60076"/>
                    <a:pt x="371487" y="60076"/>
                    <a:pt x="367040" y="60076"/>
                  </a:cubicBezTo>
                  <a:cubicBezTo>
                    <a:pt x="358739" y="60076"/>
                    <a:pt x="348659" y="62744"/>
                    <a:pt x="342433" y="59186"/>
                  </a:cubicBezTo>
                  <a:cubicBezTo>
                    <a:pt x="335021" y="54739"/>
                    <a:pt x="340061" y="43770"/>
                    <a:pt x="339172" y="35765"/>
                  </a:cubicBezTo>
                  <a:cubicBezTo>
                    <a:pt x="337986" y="25092"/>
                    <a:pt x="332649" y="21238"/>
                    <a:pt x="322569" y="21831"/>
                  </a:cubicBezTo>
                  <a:cubicBezTo>
                    <a:pt x="312786" y="22424"/>
                    <a:pt x="306856" y="25981"/>
                    <a:pt x="307153" y="36951"/>
                  </a:cubicBezTo>
                  <a:cubicBezTo>
                    <a:pt x="307746" y="59186"/>
                    <a:pt x="307449" y="81422"/>
                    <a:pt x="307449" y="103657"/>
                  </a:cubicBezTo>
                  <a:cubicBezTo>
                    <a:pt x="307449" y="112551"/>
                    <a:pt x="311303" y="116406"/>
                    <a:pt x="319901" y="116406"/>
                  </a:cubicBezTo>
                  <a:cubicBezTo>
                    <a:pt x="328202" y="116406"/>
                    <a:pt x="337096" y="117591"/>
                    <a:pt x="338875" y="105436"/>
                  </a:cubicBezTo>
                  <a:cubicBezTo>
                    <a:pt x="340061" y="98321"/>
                    <a:pt x="335614" y="87944"/>
                    <a:pt x="341543" y="84683"/>
                  </a:cubicBezTo>
                  <a:cubicBezTo>
                    <a:pt x="348066" y="81125"/>
                    <a:pt x="357850" y="83201"/>
                    <a:pt x="366151" y="83201"/>
                  </a:cubicBezTo>
                  <a:cubicBezTo>
                    <a:pt x="382457" y="83201"/>
                    <a:pt x="398763" y="83497"/>
                    <a:pt x="415068" y="83201"/>
                  </a:cubicBezTo>
                  <a:cubicBezTo>
                    <a:pt x="422184" y="82904"/>
                    <a:pt x="424259" y="84979"/>
                    <a:pt x="424259" y="92391"/>
                  </a:cubicBezTo>
                  <a:cubicBezTo>
                    <a:pt x="423963" y="111365"/>
                    <a:pt x="418923" y="121149"/>
                    <a:pt x="400838" y="127079"/>
                  </a:cubicBezTo>
                  <a:cubicBezTo>
                    <a:pt x="349845" y="143977"/>
                    <a:pt x="298258" y="143088"/>
                    <a:pt x="246672" y="128561"/>
                  </a:cubicBezTo>
                  <a:cubicBezTo>
                    <a:pt x="229477" y="123817"/>
                    <a:pt x="222065" y="111365"/>
                    <a:pt x="221769" y="94170"/>
                  </a:cubicBezTo>
                  <a:cubicBezTo>
                    <a:pt x="221472" y="76382"/>
                    <a:pt x="221769" y="58593"/>
                    <a:pt x="221769" y="40805"/>
                  </a:cubicBezTo>
                  <a:cubicBezTo>
                    <a:pt x="221769" y="28057"/>
                    <a:pt x="227995" y="19756"/>
                    <a:pt x="238964" y="14122"/>
                  </a:cubicBezTo>
                  <a:cubicBezTo>
                    <a:pt x="256159" y="5525"/>
                    <a:pt x="274541" y="2856"/>
                    <a:pt x="293219" y="1374"/>
                  </a:cubicBezTo>
                  <a:cubicBezTo>
                    <a:pt x="310266" y="40"/>
                    <a:pt x="327239" y="-479"/>
                    <a:pt x="344101" y="522"/>
                  </a:cubicBezTo>
                  <a:close/>
                  <a:moveTo>
                    <a:pt x="803668" y="448"/>
                  </a:moveTo>
                  <a:cubicBezTo>
                    <a:pt x="818640" y="1226"/>
                    <a:pt x="833538" y="3301"/>
                    <a:pt x="848213" y="7007"/>
                  </a:cubicBezTo>
                  <a:cubicBezTo>
                    <a:pt x="878453" y="14716"/>
                    <a:pt x="884975" y="23313"/>
                    <a:pt x="885272" y="54443"/>
                  </a:cubicBezTo>
                  <a:cubicBezTo>
                    <a:pt x="885569" y="59779"/>
                    <a:pt x="885272" y="65116"/>
                    <a:pt x="884975" y="70749"/>
                  </a:cubicBezTo>
                  <a:cubicBezTo>
                    <a:pt x="885272" y="120260"/>
                    <a:pt x="877267" y="129747"/>
                    <a:pt x="828646" y="136566"/>
                  </a:cubicBezTo>
                  <a:cubicBezTo>
                    <a:pt x="795441" y="141309"/>
                    <a:pt x="761940" y="140716"/>
                    <a:pt x="728735" y="133898"/>
                  </a:cubicBezTo>
                  <a:cubicBezTo>
                    <a:pt x="694641" y="126782"/>
                    <a:pt x="686636" y="116998"/>
                    <a:pt x="686636" y="82904"/>
                  </a:cubicBezTo>
                  <a:cubicBezTo>
                    <a:pt x="686636" y="70452"/>
                    <a:pt x="687229" y="58297"/>
                    <a:pt x="686636" y="45845"/>
                  </a:cubicBezTo>
                  <a:cubicBezTo>
                    <a:pt x="686043" y="29243"/>
                    <a:pt x="693455" y="18866"/>
                    <a:pt x="708279" y="12344"/>
                  </a:cubicBezTo>
                  <a:cubicBezTo>
                    <a:pt x="724584" y="5229"/>
                    <a:pt x="741483" y="3153"/>
                    <a:pt x="758679" y="1671"/>
                  </a:cubicBezTo>
                  <a:cubicBezTo>
                    <a:pt x="773651" y="188"/>
                    <a:pt x="788696" y="-331"/>
                    <a:pt x="803668" y="4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4225" name="Group 4224">
              <a:extLst>
                <a:ext uri="{FF2B5EF4-FFF2-40B4-BE49-F238E27FC236}">
                  <a16:creationId xmlns:a16="http://schemas.microsoft.com/office/drawing/2014/main" id="{CFD2E295-E1A4-414D-8928-9AE6C1CF5120}"/>
                </a:ext>
              </a:extLst>
            </p:cNvPr>
            <p:cNvGrpSpPr/>
            <p:nvPr/>
          </p:nvGrpSpPr>
          <p:grpSpPr>
            <a:xfrm>
              <a:off x="8508195" y="4367574"/>
              <a:ext cx="509931" cy="509931"/>
              <a:chOff x="8508195" y="4367574"/>
              <a:chExt cx="509931" cy="509931"/>
            </a:xfrm>
          </p:grpSpPr>
          <p:sp>
            <p:nvSpPr>
              <p:cNvPr id="4230" name="Freeform: Shape 4229">
                <a:extLst>
                  <a:ext uri="{FF2B5EF4-FFF2-40B4-BE49-F238E27FC236}">
                    <a16:creationId xmlns:a16="http://schemas.microsoft.com/office/drawing/2014/main" id="{7B2ABDAC-8A8C-4143-9050-AEB9EC4DB339}"/>
                  </a:ext>
                </a:extLst>
              </p:cNvPr>
              <p:cNvSpPr/>
              <p:nvPr/>
            </p:nvSpPr>
            <p:spPr>
              <a:xfrm>
                <a:off x="8508195" y="4367574"/>
                <a:ext cx="509931" cy="509931"/>
              </a:xfrm>
              <a:custGeom>
                <a:avLst/>
                <a:gdLst>
                  <a:gd name="connsiteX0" fmla="*/ 2 w 1638300"/>
                  <a:gd name="connsiteY0" fmla="*/ 822010 h 1638300"/>
                  <a:gd name="connsiteX1" fmla="*/ 822962 w 1638300"/>
                  <a:gd name="connsiteY1" fmla="*/ 2 h 1638300"/>
                  <a:gd name="connsiteX2" fmla="*/ 1641160 w 1638300"/>
                  <a:gd name="connsiteY2" fmla="*/ 822010 h 1638300"/>
                  <a:gd name="connsiteX3" fmla="*/ 817247 w 1638300"/>
                  <a:gd name="connsiteY3" fmla="*/ 1643064 h 1638300"/>
                  <a:gd name="connsiteX4" fmla="*/ 2 w 1638300"/>
                  <a:gd name="connsiteY4" fmla="*/ 822010 h 163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00" h="1638300">
                    <a:moveTo>
                      <a:pt x="2" y="822010"/>
                    </a:moveTo>
                    <a:cubicBezTo>
                      <a:pt x="954" y="365762"/>
                      <a:pt x="365762" y="954"/>
                      <a:pt x="822962" y="2"/>
                    </a:cubicBezTo>
                    <a:cubicBezTo>
                      <a:pt x="1272542" y="-951"/>
                      <a:pt x="1642112" y="369572"/>
                      <a:pt x="1641160" y="822010"/>
                    </a:cubicBezTo>
                    <a:cubicBezTo>
                      <a:pt x="1640207" y="1277304"/>
                      <a:pt x="1273495" y="1644017"/>
                      <a:pt x="817247" y="1643064"/>
                    </a:cubicBezTo>
                    <a:cubicBezTo>
                      <a:pt x="364810" y="1643064"/>
                      <a:pt x="-950" y="1275399"/>
                      <a:pt x="2" y="82201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31" name="Freeform: Shape 4230">
                <a:extLst>
                  <a:ext uri="{FF2B5EF4-FFF2-40B4-BE49-F238E27FC236}">
                    <a16:creationId xmlns:a16="http://schemas.microsoft.com/office/drawing/2014/main" id="{276A1237-0675-422F-AFD8-CF345C96B00B}"/>
                  </a:ext>
                </a:extLst>
              </p:cNvPr>
              <p:cNvSpPr/>
              <p:nvPr/>
            </p:nvSpPr>
            <p:spPr>
              <a:xfrm>
                <a:off x="8600101" y="4457998"/>
                <a:ext cx="326119" cy="329083"/>
              </a:xfrm>
              <a:custGeom>
                <a:avLst/>
                <a:gdLst>
                  <a:gd name="connsiteX0" fmla="*/ 602 w 1047750"/>
                  <a:gd name="connsiteY0" fmla="*/ 531506 h 1057275"/>
                  <a:gd name="connsiteX1" fmla="*/ 520667 w 1047750"/>
                  <a:gd name="connsiteY1" fmla="*/ 11 h 1057275"/>
                  <a:gd name="connsiteX2" fmla="*/ 1052162 w 1047750"/>
                  <a:gd name="connsiteY2" fmla="*/ 533411 h 1057275"/>
                  <a:gd name="connsiteX3" fmla="*/ 521620 w 1047750"/>
                  <a:gd name="connsiteY3" fmla="*/ 1058238 h 1057275"/>
                  <a:gd name="connsiteX4" fmla="*/ 602 w 1047750"/>
                  <a:gd name="connsiteY4" fmla="*/ 531506 h 10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57275">
                    <a:moveTo>
                      <a:pt x="602" y="531506"/>
                    </a:moveTo>
                    <a:cubicBezTo>
                      <a:pt x="-13685" y="243851"/>
                      <a:pt x="228250" y="963"/>
                      <a:pt x="520667" y="11"/>
                    </a:cubicBezTo>
                    <a:cubicBezTo>
                      <a:pt x="830230" y="-1894"/>
                      <a:pt x="1053115" y="249566"/>
                      <a:pt x="1052162" y="533411"/>
                    </a:cubicBezTo>
                    <a:cubicBezTo>
                      <a:pt x="1051210" y="821066"/>
                      <a:pt x="807370" y="1058238"/>
                      <a:pt x="521620" y="1058238"/>
                    </a:cubicBezTo>
                    <a:cubicBezTo>
                      <a:pt x="240632" y="1057286"/>
                      <a:pt x="-11780" y="816303"/>
                      <a:pt x="602" y="53150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32" name="Freeform: Shape 4231">
                <a:extLst>
                  <a:ext uri="{FF2B5EF4-FFF2-40B4-BE49-F238E27FC236}">
                    <a16:creationId xmlns:a16="http://schemas.microsoft.com/office/drawing/2014/main" id="{B280BCA1-5E8A-4B8B-84E3-96C2AFEF6B4A}"/>
                  </a:ext>
                </a:extLst>
              </p:cNvPr>
              <p:cNvSpPr/>
              <p:nvPr/>
            </p:nvSpPr>
            <p:spPr>
              <a:xfrm>
                <a:off x="8631457" y="4489639"/>
                <a:ext cx="264515" cy="266042"/>
              </a:xfrm>
              <a:custGeom>
                <a:avLst/>
                <a:gdLst>
                  <a:gd name="connsiteX0" fmla="*/ 131704 w 264515"/>
                  <a:gd name="connsiteY0" fmla="*/ 181497 h 266042"/>
                  <a:gd name="connsiteX1" fmla="*/ 108844 w 264515"/>
                  <a:gd name="connsiteY1" fmla="*/ 204357 h 266042"/>
                  <a:gd name="connsiteX2" fmla="*/ 131704 w 264515"/>
                  <a:gd name="connsiteY2" fmla="*/ 227217 h 266042"/>
                  <a:gd name="connsiteX3" fmla="*/ 154564 w 264515"/>
                  <a:gd name="connsiteY3" fmla="*/ 204357 h 266042"/>
                  <a:gd name="connsiteX4" fmla="*/ 131704 w 264515"/>
                  <a:gd name="connsiteY4" fmla="*/ 181497 h 266042"/>
                  <a:gd name="connsiteX5" fmla="*/ 203161 w 264515"/>
                  <a:gd name="connsiteY5" fmla="*/ 110321 h 266042"/>
                  <a:gd name="connsiteX6" fmla="*/ 180301 w 264515"/>
                  <a:gd name="connsiteY6" fmla="*/ 133181 h 266042"/>
                  <a:gd name="connsiteX7" fmla="*/ 203161 w 264515"/>
                  <a:gd name="connsiteY7" fmla="*/ 156041 h 266042"/>
                  <a:gd name="connsiteX8" fmla="*/ 226021 w 264515"/>
                  <a:gd name="connsiteY8" fmla="*/ 133181 h 266042"/>
                  <a:gd name="connsiteX9" fmla="*/ 203161 w 264515"/>
                  <a:gd name="connsiteY9" fmla="*/ 110321 h 266042"/>
                  <a:gd name="connsiteX10" fmla="*/ 60247 w 264515"/>
                  <a:gd name="connsiteY10" fmla="*/ 110321 h 266042"/>
                  <a:gd name="connsiteX11" fmla="*/ 37387 w 264515"/>
                  <a:gd name="connsiteY11" fmla="*/ 133181 h 266042"/>
                  <a:gd name="connsiteX12" fmla="*/ 60247 w 264515"/>
                  <a:gd name="connsiteY12" fmla="*/ 156041 h 266042"/>
                  <a:gd name="connsiteX13" fmla="*/ 83107 w 264515"/>
                  <a:gd name="connsiteY13" fmla="*/ 133181 h 266042"/>
                  <a:gd name="connsiteX14" fmla="*/ 60247 w 264515"/>
                  <a:gd name="connsiteY14" fmla="*/ 110321 h 266042"/>
                  <a:gd name="connsiteX15" fmla="*/ 131704 w 264515"/>
                  <a:gd name="connsiteY15" fmla="*/ 107030 h 266042"/>
                  <a:gd name="connsiteX16" fmla="*/ 105553 w 264515"/>
                  <a:gd name="connsiteY16" fmla="*/ 133181 h 266042"/>
                  <a:gd name="connsiteX17" fmla="*/ 131704 w 264515"/>
                  <a:gd name="connsiteY17" fmla="*/ 159332 h 266042"/>
                  <a:gd name="connsiteX18" fmla="*/ 157855 w 264515"/>
                  <a:gd name="connsiteY18" fmla="*/ 133181 h 266042"/>
                  <a:gd name="connsiteX19" fmla="*/ 131704 w 264515"/>
                  <a:gd name="connsiteY19" fmla="*/ 107030 h 266042"/>
                  <a:gd name="connsiteX20" fmla="*/ 131704 w 264515"/>
                  <a:gd name="connsiteY20" fmla="*/ 38583 h 266042"/>
                  <a:gd name="connsiteX21" fmla="*/ 108844 w 264515"/>
                  <a:gd name="connsiteY21" fmla="*/ 61443 h 266042"/>
                  <a:gd name="connsiteX22" fmla="*/ 131704 w 264515"/>
                  <a:gd name="connsiteY22" fmla="*/ 84303 h 266042"/>
                  <a:gd name="connsiteX23" fmla="*/ 154564 w 264515"/>
                  <a:gd name="connsiteY23" fmla="*/ 61443 h 266042"/>
                  <a:gd name="connsiteX24" fmla="*/ 131704 w 264515"/>
                  <a:gd name="connsiteY24" fmla="*/ 38583 h 266042"/>
                  <a:gd name="connsiteX25" fmla="*/ 130897 w 264515"/>
                  <a:gd name="connsiteY25" fmla="*/ 3 h 266042"/>
                  <a:gd name="connsiteX26" fmla="*/ 264515 w 264515"/>
                  <a:gd name="connsiteY26" fmla="*/ 134100 h 266042"/>
                  <a:gd name="connsiteX27" fmla="*/ 131136 w 264515"/>
                  <a:gd name="connsiteY27" fmla="*/ 266042 h 266042"/>
                  <a:gd name="connsiteX28" fmla="*/ 151 w 264515"/>
                  <a:gd name="connsiteY28" fmla="*/ 133621 h 266042"/>
                  <a:gd name="connsiteX29" fmla="*/ 130897 w 264515"/>
                  <a:gd name="connsiteY29" fmla="*/ 3 h 266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4515" h="266042">
                    <a:moveTo>
                      <a:pt x="131704" y="181497"/>
                    </a:moveTo>
                    <a:cubicBezTo>
                      <a:pt x="119079" y="181497"/>
                      <a:pt x="108844" y="191732"/>
                      <a:pt x="108844" y="204357"/>
                    </a:cubicBezTo>
                    <a:cubicBezTo>
                      <a:pt x="108844" y="216982"/>
                      <a:pt x="119079" y="227217"/>
                      <a:pt x="131704" y="227217"/>
                    </a:cubicBezTo>
                    <a:cubicBezTo>
                      <a:pt x="144329" y="227217"/>
                      <a:pt x="154564" y="216982"/>
                      <a:pt x="154564" y="204357"/>
                    </a:cubicBezTo>
                    <a:cubicBezTo>
                      <a:pt x="154564" y="191732"/>
                      <a:pt x="144329" y="181497"/>
                      <a:pt x="131704" y="181497"/>
                    </a:cubicBezTo>
                    <a:close/>
                    <a:moveTo>
                      <a:pt x="203161" y="110321"/>
                    </a:moveTo>
                    <a:cubicBezTo>
                      <a:pt x="190536" y="110321"/>
                      <a:pt x="180301" y="120556"/>
                      <a:pt x="180301" y="133181"/>
                    </a:cubicBezTo>
                    <a:cubicBezTo>
                      <a:pt x="180301" y="145806"/>
                      <a:pt x="190536" y="156041"/>
                      <a:pt x="203161" y="156041"/>
                    </a:cubicBezTo>
                    <a:cubicBezTo>
                      <a:pt x="215786" y="156041"/>
                      <a:pt x="226021" y="145806"/>
                      <a:pt x="226021" y="133181"/>
                    </a:cubicBezTo>
                    <a:cubicBezTo>
                      <a:pt x="226021" y="120556"/>
                      <a:pt x="215786" y="110321"/>
                      <a:pt x="203161" y="110321"/>
                    </a:cubicBezTo>
                    <a:close/>
                    <a:moveTo>
                      <a:pt x="60247" y="110321"/>
                    </a:moveTo>
                    <a:cubicBezTo>
                      <a:pt x="47622" y="110321"/>
                      <a:pt x="37387" y="120556"/>
                      <a:pt x="37387" y="133181"/>
                    </a:cubicBezTo>
                    <a:cubicBezTo>
                      <a:pt x="37387" y="145806"/>
                      <a:pt x="47622" y="156041"/>
                      <a:pt x="60247" y="156041"/>
                    </a:cubicBezTo>
                    <a:cubicBezTo>
                      <a:pt x="72872" y="156041"/>
                      <a:pt x="83107" y="145806"/>
                      <a:pt x="83107" y="133181"/>
                    </a:cubicBezTo>
                    <a:cubicBezTo>
                      <a:pt x="83107" y="120556"/>
                      <a:pt x="72872" y="110321"/>
                      <a:pt x="60247" y="110321"/>
                    </a:cubicBezTo>
                    <a:close/>
                    <a:moveTo>
                      <a:pt x="131704" y="107030"/>
                    </a:moveTo>
                    <a:cubicBezTo>
                      <a:pt x="117261" y="107030"/>
                      <a:pt x="105553" y="118738"/>
                      <a:pt x="105553" y="133181"/>
                    </a:cubicBezTo>
                    <a:cubicBezTo>
                      <a:pt x="105553" y="147624"/>
                      <a:pt x="117261" y="159332"/>
                      <a:pt x="131704" y="159332"/>
                    </a:cubicBezTo>
                    <a:cubicBezTo>
                      <a:pt x="146147" y="159332"/>
                      <a:pt x="157855" y="147624"/>
                      <a:pt x="157855" y="133181"/>
                    </a:cubicBezTo>
                    <a:cubicBezTo>
                      <a:pt x="157855" y="118738"/>
                      <a:pt x="146147" y="107030"/>
                      <a:pt x="131704" y="107030"/>
                    </a:cubicBezTo>
                    <a:close/>
                    <a:moveTo>
                      <a:pt x="131704" y="38583"/>
                    </a:moveTo>
                    <a:cubicBezTo>
                      <a:pt x="119079" y="38583"/>
                      <a:pt x="108844" y="48818"/>
                      <a:pt x="108844" y="61443"/>
                    </a:cubicBezTo>
                    <a:cubicBezTo>
                      <a:pt x="108844" y="74068"/>
                      <a:pt x="119079" y="84303"/>
                      <a:pt x="131704" y="84303"/>
                    </a:cubicBezTo>
                    <a:cubicBezTo>
                      <a:pt x="144329" y="84303"/>
                      <a:pt x="154564" y="74068"/>
                      <a:pt x="154564" y="61443"/>
                    </a:cubicBezTo>
                    <a:cubicBezTo>
                      <a:pt x="154564" y="48818"/>
                      <a:pt x="144329" y="38583"/>
                      <a:pt x="131704" y="38583"/>
                    </a:cubicBezTo>
                    <a:close/>
                    <a:moveTo>
                      <a:pt x="130897" y="3"/>
                    </a:moveTo>
                    <a:cubicBezTo>
                      <a:pt x="208721" y="-476"/>
                      <a:pt x="264755" y="62741"/>
                      <a:pt x="264515" y="134100"/>
                    </a:cubicBezTo>
                    <a:cubicBezTo>
                      <a:pt x="264276" y="206417"/>
                      <a:pt x="202974" y="266042"/>
                      <a:pt x="131136" y="266042"/>
                    </a:cubicBezTo>
                    <a:cubicBezTo>
                      <a:pt x="60495" y="265803"/>
                      <a:pt x="-2962" y="205220"/>
                      <a:pt x="151" y="133621"/>
                    </a:cubicBezTo>
                    <a:cubicBezTo>
                      <a:pt x="-3440" y="61305"/>
                      <a:pt x="57382" y="242"/>
                      <a:pt x="130897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226" name="Group 4225">
              <a:extLst>
                <a:ext uri="{FF2B5EF4-FFF2-40B4-BE49-F238E27FC236}">
                  <a16:creationId xmlns:a16="http://schemas.microsoft.com/office/drawing/2014/main" id="{9A7BFF64-0E26-4FF1-A590-11CF186D4A4D}"/>
                </a:ext>
              </a:extLst>
            </p:cNvPr>
            <p:cNvGrpSpPr/>
            <p:nvPr/>
          </p:nvGrpSpPr>
          <p:grpSpPr>
            <a:xfrm>
              <a:off x="10610455" y="4367857"/>
              <a:ext cx="509931" cy="509931"/>
              <a:chOff x="10610455" y="4367857"/>
              <a:chExt cx="509931" cy="509931"/>
            </a:xfrm>
          </p:grpSpPr>
          <p:sp>
            <p:nvSpPr>
              <p:cNvPr id="4227" name="Freeform: Shape 4226">
                <a:extLst>
                  <a:ext uri="{FF2B5EF4-FFF2-40B4-BE49-F238E27FC236}">
                    <a16:creationId xmlns:a16="http://schemas.microsoft.com/office/drawing/2014/main" id="{55EFD298-5592-4DB0-B310-9C62BCED9B3D}"/>
                  </a:ext>
                </a:extLst>
              </p:cNvPr>
              <p:cNvSpPr/>
              <p:nvPr/>
            </p:nvSpPr>
            <p:spPr>
              <a:xfrm>
                <a:off x="10610455" y="4367857"/>
                <a:ext cx="509931" cy="509931"/>
              </a:xfrm>
              <a:custGeom>
                <a:avLst/>
                <a:gdLst>
                  <a:gd name="connsiteX0" fmla="*/ 830647 w 1638300"/>
                  <a:gd name="connsiteY0" fmla="*/ 46 h 1638300"/>
                  <a:gd name="connsiteX1" fmla="*/ 1641224 w 1638300"/>
                  <a:gd name="connsiteY1" fmla="*/ 838246 h 1638300"/>
                  <a:gd name="connsiteX2" fmla="*/ 801120 w 1638300"/>
                  <a:gd name="connsiteY2" fmla="*/ 1642156 h 1638300"/>
                  <a:gd name="connsiteX3" fmla="*/ 67 w 1638300"/>
                  <a:gd name="connsiteY3" fmla="*/ 803956 h 1638300"/>
                  <a:gd name="connsiteX4" fmla="*/ 830647 w 1638300"/>
                  <a:gd name="connsiteY4" fmla="*/ 46 h 163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00" h="1638300">
                    <a:moveTo>
                      <a:pt x="830647" y="46"/>
                    </a:moveTo>
                    <a:cubicBezTo>
                      <a:pt x="1286895" y="4809"/>
                      <a:pt x="1645987" y="376284"/>
                      <a:pt x="1641224" y="838246"/>
                    </a:cubicBezTo>
                    <a:cubicBezTo>
                      <a:pt x="1636462" y="1288779"/>
                      <a:pt x="1261178" y="1648824"/>
                      <a:pt x="801120" y="1642156"/>
                    </a:cubicBezTo>
                    <a:cubicBezTo>
                      <a:pt x="352492" y="1636441"/>
                      <a:pt x="-5648" y="1261156"/>
                      <a:pt x="67" y="803956"/>
                    </a:cubicBezTo>
                    <a:cubicBezTo>
                      <a:pt x="4830" y="357234"/>
                      <a:pt x="379162" y="-4716"/>
                      <a:pt x="830647" y="4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8" name="Freeform: Shape 4227">
                <a:extLst>
                  <a:ext uri="{FF2B5EF4-FFF2-40B4-BE49-F238E27FC236}">
                    <a16:creationId xmlns:a16="http://schemas.microsoft.com/office/drawing/2014/main" id="{FB96A2AB-0D22-4F01-857A-908D0390CB19}"/>
                  </a:ext>
                </a:extLst>
              </p:cNvPr>
              <p:cNvSpPr/>
              <p:nvPr/>
            </p:nvSpPr>
            <p:spPr>
              <a:xfrm>
                <a:off x="10702361" y="4459763"/>
                <a:ext cx="326119" cy="326119"/>
              </a:xfrm>
              <a:custGeom>
                <a:avLst/>
                <a:gdLst>
                  <a:gd name="connsiteX0" fmla="*/ 524853 w 1047750"/>
                  <a:gd name="connsiteY0" fmla="*/ 1056348 h 1047750"/>
                  <a:gd name="connsiteX1" fmla="*/ 25 w 1047750"/>
                  <a:gd name="connsiteY1" fmla="*/ 527711 h 1047750"/>
                  <a:gd name="connsiteX2" fmla="*/ 526757 w 1047750"/>
                  <a:gd name="connsiteY2" fmla="*/ 26 h 1047750"/>
                  <a:gd name="connsiteX3" fmla="*/ 1055395 w 1047750"/>
                  <a:gd name="connsiteY3" fmla="*/ 526759 h 1047750"/>
                  <a:gd name="connsiteX4" fmla="*/ 524853 w 1047750"/>
                  <a:gd name="connsiteY4" fmla="*/ 1056348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524853" y="1056348"/>
                    </a:moveTo>
                    <a:cubicBezTo>
                      <a:pt x="237197" y="1061111"/>
                      <a:pt x="-2833" y="815366"/>
                      <a:pt x="25" y="527711"/>
                    </a:cubicBezTo>
                    <a:cubicBezTo>
                      <a:pt x="2882" y="231484"/>
                      <a:pt x="232434" y="-2832"/>
                      <a:pt x="526757" y="26"/>
                    </a:cubicBezTo>
                    <a:cubicBezTo>
                      <a:pt x="835367" y="2884"/>
                      <a:pt x="1053490" y="225768"/>
                      <a:pt x="1055395" y="526759"/>
                    </a:cubicBezTo>
                    <a:cubicBezTo>
                      <a:pt x="1056347" y="824891"/>
                      <a:pt x="832509" y="1055396"/>
                      <a:pt x="524853" y="1056348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9" name="Freeform: Shape 4228">
                <a:extLst>
                  <a:ext uri="{FF2B5EF4-FFF2-40B4-BE49-F238E27FC236}">
                    <a16:creationId xmlns:a16="http://schemas.microsoft.com/office/drawing/2014/main" id="{02CB81FC-5E96-414C-BCDA-E308CAA7FA32}"/>
                  </a:ext>
                </a:extLst>
              </p:cNvPr>
              <p:cNvSpPr/>
              <p:nvPr/>
            </p:nvSpPr>
            <p:spPr>
              <a:xfrm>
                <a:off x="10733163" y="4489801"/>
                <a:ext cx="264515" cy="266042"/>
              </a:xfrm>
              <a:custGeom>
                <a:avLst/>
                <a:gdLst>
                  <a:gd name="connsiteX0" fmla="*/ 131704 w 264515"/>
                  <a:gd name="connsiteY0" fmla="*/ 181497 h 266042"/>
                  <a:gd name="connsiteX1" fmla="*/ 108844 w 264515"/>
                  <a:gd name="connsiteY1" fmla="*/ 204357 h 266042"/>
                  <a:gd name="connsiteX2" fmla="*/ 131704 w 264515"/>
                  <a:gd name="connsiteY2" fmla="*/ 227217 h 266042"/>
                  <a:gd name="connsiteX3" fmla="*/ 154564 w 264515"/>
                  <a:gd name="connsiteY3" fmla="*/ 204357 h 266042"/>
                  <a:gd name="connsiteX4" fmla="*/ 131704 w 264515"/>
                  <a:gd name="connsiteY4" fmla="*/ 181497 h 266042"/>
                  <a:gd name="connsiteX5" fmla="*/ 203161 w 264515"/>
                  <a:gd name="connsiteY5" fmla="*/ 110321 h 266042"/>
                  <a:gd name="connsiteX6" fmla="*/ 180301 w 264515"/>
                  <a:gd name="connsiteY6" fmla="*/ 133181 h 266042"/>
                  <a:gd name="connsiteX7" fmla="*/ 203161 w 264515"/>
                  <a:gd name="connsiteY7" fmla="*/ 156041 h 266042"/>
                  <a:gd name="connsiteX8" fmla="*/ 226021 w 264515"/>
                  <a:gd name="connsiteY8" fmla="*/ 133181 h 266042"/>
                  <a:gd name="connsiteX9" fmla="*/ 203161 w 264515"/>
                  <a:gd name="connsiteY9" fmla="*/ 110321 h 266042"/>
                  <a:gd name="connsiteX10" fmla="*/ 60247 w 264515"/>
                  <a:gd name="connsiteY10" fmla="*/ 110321 h 266042"/>
                  <a:gd name="connsiteX11" fmla="*/ 37387 w 264515"/>
                  <a:gd name="connsiteY11" fmla="*/ 133181 h 266042"/>
                  <a:gd name="connsiteX12" fmla="*/ 60247 w 264515"/>
                  <a:gd name="connsiteY12" fmla="*/ 156041 h 266042"/>
                  <a:gd name="connsiteX13" fmla="*/ 83107 w 264515"/>
                  <a:gd name="connsiteY13" fmla="*/ 133181 h 266042"/>
                  <a:gd name="connsiteX14" fmla="*/ 60247 w 264515"/>
                  <a:gd name="connsiteY14" fmla="*/ 110321 h 266042"/>
                  <a:gd name="connsiteX15" fmla="*/ 131704 w 264515"/>
                  <a:gd name="connsiteY15" fmla="*/ 107030 h 266042"/>
                  <a:gd name="connsiteX16" fmla="*/ 105553 w 264515"/>
                  <a:gd name="connsiteY16" fmla="*/ 133181 h 266042"/>
                  <a:gd name="connsiteX17" fmla="*/ 131704 w 264515"/>
                  <a:gd name="connsiteY17" fmla="*/ 159332 h 266042"/>
                  <a:gd name="connsiteX18" fmla="*/ 157855 w 264515"/>
                  <a:gd name="connsiteY18" fmla="*/ 133181 h 266042"/>
                  <a:gd name="connsiteX19" fmla="*/ 131704 w 264515"/>
                  <a:gd name="connsiteY19" fmla="*/ 107030 h 266042"/>
                  <a:gd name="connsiteX20" fmla="*/ 131704 w 264515"/>
                  <a:gd name="connsiteY20" fmla="*/ 38583 h 266042"/>
                  <a:gd name="connsiteX21" fmla="*/ 108844 w 264515"/>
                  <a:gd name="connsiteY21" fmla="*/ 61443 h 266042"/>
                  <a:gd name="connsiteX22" fmla="*/ 131704 w 264515"/>
                  <a:gd name="connsiteY22" fmla="*/ 84303 h 266042"/>
                  <a:gd name="connsiteX23" fmla="*/ 154564 w 264515"/>
                  <a:gd name="connsiteY23" fmla="*/ 61443 h 266042"/>
                  <a:gd name="connsiteX24" fmla="*/ 131704 w 264515"/>
                  <a:gd name="connsiteY24" fmla="*/ 38583 h 266042"/>
                  <a:gd name="connsiteX25" fmla="*/ 130897 w 264515"/>
                  <a:gd name="connsiteY25" fmla="*/ 3 h 266042"/>
                  <a:gd name="connsiteX26" fmla="*/ 264515 w 264515"/>
                  <a:gd name="connsiteY26" fmla="*/ 134100 h 266042"/>
                  <a:gd name="connsiteX27" fmla="*/ 131136 w 264515"/>
                  <a:gd name="connsiteY27" fmla="*/ 266042 h 266042"/>
                  <a:gd name="connsiteX28" fmla="*/ 151 w 264515"/>
                  <a:gd name="connsiteY28" fmla="*/ 133621 h 266042"/>
                  <a:gd name="connsiteX29" fmla="*/ 130897 w 264515"/>
                  <a:gd name="connsiteY29" fmla="*/ 3 h 266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4515" h="266042">
                    <a:moveTo>
                      <a:pt x="131704" y="181497"/>
                    </a:moveTo>
                    <a:cubicBezTo>
                      <a:pt x="119079" y="181497"/>
                      <a:pt x="108844" y="191732"/>
                      <a:pt x="108844" y="204357"/>
                    </a:cubicBezTo>
                    <a:cubicBezTo>
                      <a:pt x="108844" y="216982"/>
                      <a:pt x="119079" y="227217"/>
                      <a:pt x="131704" y="227217"/>
                    </a:cubicBezTo>
                    <a:cubicBezTo>
                      <a:pt x="144329" y="227217"/>
                      <a:pt x="154564" y="216982"/>
                      <a:pt x="154564" y="204357"/>
                    </a:cubicBezTo>
                    <a:cubicBezTo>
                      <a:pt x="154564" y="191732"/>
                      <a:pt x="144329" y="181497"/>
                      <a:pt x="131704" y="181497"/>
                    </a:cubicBezTo>
                    <a:close/>
                    <a:moveTo>
                      <a:pt x="203161" y="110321"/>
                    </a:moveTo>
                    <a:cubicBezTo>
                      <a:pt x="190536" y="110321"/>
                      <a:pt x="180301" y="120556"/>
                      <a:pt x="180301" y="133181"/>
                    </a:cubicBezTo>
                    <a:cubicBezTo>
                      <a:pt x="180301" y="145806"/>
                      <a:pt x="190536" y="156041"/>
                      <a:pt x="203161" y="156041"/>
                    </a:cubicBezTo>
                    <a:cubicBezTo>
                      <a:pt x="215786" y="156041"/>
                      <a:pt x="226021" y="145806"/>
                      <a:pt x="226021" y="133181"/>
                    </a:cubicBezTo>
                    <a:cubicBezTo>
                      <a:pt x="226021" y="120556"/>
                      <a:pt x="215786" y="110321"/>
                      <a:pt x="203161" y="110321"/>
                    </a:cubicBezTo>
                    <a:close/>
                    <a:moveTo>
                      <a:pt x="60247" y="110321"/>
                    </a:moveTo>
                    <a:cubicBezTo>
                      <a:pt x="47622" y="110321"/>
                      <a:pt x="37387" y="120556"/>
                      <a:pt x="37387" y="133181"/>
                    </a:cubicBezTo>
                    <a:cubicBezTo>
                      <a:pt x="37387" y="145806"/>
                      <a:pt x="47622" y="156041"/>
                      <a:pt x="60247" y="156041"/>
                    </a:cubicBezTo>
                    <a:cubicBezTo>
                      <a:pt x="72872" y="156041"/>
                      <a:pt x="83107" y="145806"/>
                      <a:pt x="83107" y="133181"/>
                    </a:cubicBezTo>
                    <a:cubicBezTo>
                      <a:pt x="83107" y="120556"/>
                      <a:pt x="72872" y="110321"/>
                      <a:pt x="60247" y="110321"/>
                    </a:cubicBezTo>
                    <a:close/>
                    <a:moveTo>
                      <a:pt x="131704" y="107030"/>
                    </a:moveTo>
                    <a:cubicBezTo>
                      <a:pt x="117261" y="107030"/>
                      <a:pt x="105553" y="118738"/>
                      <a:pt x="105553" y="133181"/>
                    </a:cubicBezTo>
                    <a:cubicBezTo>
                      <a:pt x="105553" y="147624"/>
                      <a:pt x="117261" y="159332"/>
                      <a:pt x="131704" y="159332"/>
                    </a:cubicBezTo>
                    <a:cubicBezTo>
                      <a:pt x="146147" y="159332"/>
                      <a:pt x="157855" y="147624"/>
                      <a:pt x="157855" y="133181"/>
                    </a:cubicBezTo>
                    <a:cubicBezTo>
                      <a:pt x="157855" y="118738"/>
                      <a:pt x="146147" y="107030"/>
                      <a:pt x="131704" y="107030"/>
                    </a:cubicBezTo>
                    <a:close/>
                    <a:moveTo>
                      <a:pt x="131704" y="38583"/>
                    </a:moveTo>
                    <a:cubicBezTo>
                      <a:pt x="119079" y="38583"/>
                      <a:pt x="108844" y="48818"/>
                      <a:pt x="108844" y="61443"/>
                    </a:cubicBezTo>
                    <a:cubicBezTo>
                      <a:pt x="108844" y="74068"/>
                      <a:pt x="119079" y="84303"/>
                      <a:pt x="131704" y="84303"/>
                    </a:cubicBezTo>
                    <a:cubicBezTo>
                      <a:pt x="144329" y="84303"/>
                      <a:pt x="154564" y="74068"/>
                      <a:pt x="154564" y="61443"/>
                    </a:cubicBezTo>
                    <a:cubicBezTo>
                      <a:pt x="154564" y="48818"/>
                      <a:pt x="144329" y="38583"/>
                      <a:pt x="131704" y="38583"/>
                    </a:cubicBezTo>
                    <a:close/>
                    <a:moveTo>
                      <a:pt x="130897" y="3"/>
                    </a:moveTo>
                    <a:cubicBezTo>
                      <a:pt x="208721" y="-476"/>
                      <a:pt x="264755" y="62741"/>
                      <a:pt x="264515" y="134100"/>
                    </a:cubicBezTo>
                    <a:cubicBezTo>
                      <a:pt x="264276" y="206417"/>
                      <a:pt x="202974" y="266042"/>
                      <a:pt x="131136" y="266042"/>
                    </a:cubicBezTo>
                    <a:cubicBezTo>
                      <a:pt x="60495" y="265803"/>
                      <a:pt x="-2962" y="205220"/>
                      <a:pt x="151" y="133621"/>
                    </a:cubicBezTo>
                    <a:cubicBezTo>
                      <a:pt x="-3440" y="61305"/>
                      <a:pt x="57382" y="242"/>
                      <a:pt x="130897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233" name="Group 4232">
            <a:extLst>
              <a:ext uri="{FF2B5EF4-FFF2-40B4-BE49-F238E27FC236}">
                <a16:creationId xmlns:a16="http://schemas.microsoft.com/office/drawing/2014/main" id="{7ED03249-012D-4BF0-8FE7-A5267A3A5DB6}"/>
              </a:ext>
            </a:extLst>
          </p:cNvPr>
          <p:cNvGrpSpPr/>
          <p:nvPr/>
        </p:nvGrpSpPr>
        <p:grpSpPr>
          <a:xfrm>
            <a:off x="506994" y="2245267"/>
            <a:ext cx="4126951" cy="677510"/>
            <a:chOff x="6417575" y="2011204"/>
            <a:chExt cx="2232250" cy="648844"/>
          </a:xfrm>
        </p:grpSpPr>
        <p:sp>
          <p:nvSpPr>
            <p:cNvPr id="4234" name="TextBox 4233">
              <a:extLst>
                <a:ext uri="{FF2B5EF4-FFF2-40B4-BE49-F238E27FC236}">
                  <a16:creationId xmlns:a16="http://schemas.microsoft.com/office/drawing/2014/main" id="{76DF91D6-E556-47E8-B8BB-57368AAB7DE7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35" name="TextBox 4234">
              <a:extLst>
                <a:ext uri="{FF2B5EF4-FFF2-40B4-BE49-F238E27FC236}">
                  <a16:creationId xmlns:a16="http://schemas.microsoft.com/office/drawing/2014/main" id="{E8DB070F-E3CB-4EA3-851A-73A4D472704E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36" name="Group 4235">
            <a:extLst>
              <a:ext uri="{FF2B5EF4-FFF2-40B4-BE49-F238E27FC236}">
                <a16:creationId xmlns:a16="http://schemas.microsoft.com/office/drawing/2014/main" id="{7C340D58-C712-490F-827A-C3971AFE9283}"/>
              </a:ext>
            </a:extLst>
          </p:cNvPr>
          <p:cNvGrpSpPr/>
          <p:nvPr/>
        </p:nvGrpSpPr>
        <p:grpSpPr>
          <a:xfrm>
            <a:off x="506994" y="3193561"/>
            <a:ext cx="4126951" cy="677510"/>
            <a:chOff x="6417575" y="2011204"/>
            <a:chExt cx="2232250" cy="648844"/>
          </a:xfrm>
        </p:grpSpPr>
        <p:sp>
          <p:nvSpPr>
            <p:cNvPr id="4237" name="TextBox 4236">
              <a:extLst>
                <a:ext uri="{FF2B5EF4-FFF2-40B4-BE49-F238E27FC236}">
                  <a16:creationId xmlns:a16="http://schemas.microsoft.com/office/drawing/2014/main" id="{BCCED9BA-32D0-41B0-8284-22FC78F72A68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38" name="TextBox 4237">
              <a:extLst>
                <a:ext uri="{FF2B5EF4-FFF2-40B4-BE49-F238E27FC236}">
                  <a16:creationId xmlns:a16="http://schemas.microsoft.com/office/drawing/2014/main" id="{E286B7D6-1225-4489-A42B-A3E729C3C97B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39" name="Group 4238">
            <a:extLst>
              <a:ext uri="{FF2B5EF4-FFF2-40B4-BE49-F238E27FC236}">
                <a16:creationId xmlns:a16="http://schemas.microsoft.com/office/drawing/2014/main" id="{8A335FC3-FCE4-40F8-AD55-A6566CA80177}"/>
              </a:ext>
            </a:extLst>
          </p:cNvPr>
          <p:cNvGrpSpPr/>
          <p:nvPr/>
        </p:nvGrpSpPr>
        <p:grpSpPr>
          <a:xfrm>
            <a:off x="506994" y="4132977"/>
            <a:ext cx="4126951" cy="677510"/>
            <a:chOff x="6417575" y="2011204"/>
            <a:chExt cx="2232250" cy="648844"/>
          </a:xfrm>
        </p:grpSpPr>
        <p:sp>
          <p:nvSpPr>
            <p:cNvPr id="4240" name="TextBox 4239">
              <a:extLst>
                <a:ext uri="{FF2B5EF4-FFF2-40B4-BE49-F238E27FC236}">
                  <a16:creationId xmlns:a16="http://schemas.microsoft.com/office/drawing/2014/main" id="{579DCE5D-18A5-4EFF-8974-9BEAFD5E1828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41" name="TextBox 4240">
              <a:extLst>
                <a:ext uri="{FF2B5EF4-FFF2-40B4-BE49-F238E27FC236}">
                  <a16:creationId xmlns:a16="http://schemas.microsoft.com/office/drawing/2014/main" id="{070352FA-E4BE-41B4-8540-104EE9FEAC56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42" name="Group 4241">
            <a:extLst>
              <a:ext uri="{FF2B5EF4-FFF2-40B4-BE49-F238E27FC236}">
                <a16:creationId xmlns:a16="http://schemas.microsoft.com/office/drawing/2014/main" id="{74C9F1B4-B8FE-4199-BD75-1A02C69387F4}"/>
              </a:ext>
            </a:extLst>
          </p:cNvPr>
          <p:cNvGrpSpPr/>
          <p:nvPr/>
        </p:nvGrpSpPr>
        <p:grpSpPr>
          <a:xfrm>
            <a:off x="506994" y="5072393"/>
            <a:ext cx="4126951" cy="677510"/>
            <a:chOff x="6417575" y="2011204"/>
            <a:chExt cx="2232250" cy="648844"/>
          </a:xfrm>
        </p:grpSpPr>
        <p:sp>
          <p:nvSpPr>
            <p:cNvPr id="4243" name="TextBox 4242">
              <a:extLst>
                <a:ext uri="{FF2B5EF4-FFF2-40B4-BE49-F238E27FC236}">
                  <a16:creationId xmlns:a16="http://schemas.microsoft.com/office/drawing/2014/main" id="{13950681-7F58-42F5-B678-957B99255497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44" name="TextBox 4243">
              <a:extLst>
                <a:ext uri="{FF2B5EF4-FFF2-40B4-BE49-F238E27FC236}">
                  <a16:creationId xmlns:a16="http://schemas.microsoft.com/office/drawing/2014/main" id="{4158EF29-FF2F-417D-B7AD-521015983ED3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45" name="Freeform 19">
            <a:extLst>
              <a:ext uri="{FF2B5EF4-FFF2-40B4-BE49-F238E27FC236}">
                <a16:creationId xmlns:a16="http://schemas.microsoft.com/office/drawing/2014/main" id="{63DC7B34-45F2-4BDF-BB7E-5B96C168E1B0}"/>
              </a:ext>
            </a:extLst>
          </p:cNvPr>
          <p:cNvSpPr/>
          <p:nvPr/>
        </p:nvSpPr>
        <p:spPr>
          <a:xfrm>
            <a:off x="4751117" y="2380694"/>
            <a:ext cx="453133" cy="44586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46" name="Rounded Rectangle 32">
            <a:extLst>
              <a:ext uri="{FF2B5EF4-FFF2-40B4-BE49-F238E27FC236}">
                <a16:creationId xmlns:a16="http://schemas.microsoft.com/office/drawing/2014/main" id="{1E529E76-BED5-4E20-9FEA-1924BF26FE8B}"/>
              </a:ext>
            </a:extLst>
          </p:cNvPr>
          <p:cNvSpPr/>
          <p:nvPr/>
        </p:nvSpPr>
        <p:spPr>
          <a:xfrm>
            <a:off x="4793837" y="3377141"/>
            <a:ext cx="367693" cy="3676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47" name="Oval 66">
            <a:extLst>
              <a:ext uri="{FF2B5EF4-FFF2-40B4-BE49-F238E27FC236}">
                <a16:creationId xmlns:a16="http://schemas.microsoft.com/office/drawing/2014/main" id="{9839BAFA-5929-466C-857C-E603EABD0D07}"/>
              </a:ext>
            </a:extLst>
          </p:cNvPr>
          <p:cNvSpPr/>
          <p:nvPr/>
        </p:nvSpPr>
        <p:spPr>
          <a:xfrm rot="20700000">
            <a:off x="4772445" y="5305300"/>
            <a:ext cx="410477" cy="351606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48" name="Rectangle 9">
            <a:extLst>
              <a:ext uri="{FF2B5EF4-FFF2-40B4-BE49-F238E27FC236}">
                <a16:creationId xmlns:a16="http://schemas.microsoft.com/office/drawing/2014/main" id="{637B72AB-451E-4269-8280-DD9851C5E72B}"/>
              </a:ext>
            </a:extLst>
          </p:cNvPr>
          <p:cNvSpPr/>
          <p:nvPr/>
        </p:nvSpPr>
        <p:spPr>
          <a:xfrm>
            <a:off x="4780430" y="4284778"/>
            <a:ext cx="394507" cy="36929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130</cp:revision>
  <dcterms:created xsi:type="dcterms:W3CDTF">2018-02-18T19:39:47Z</dcterms:created>
  <dcterms:modified xsi:type="dcterms:W3CDTF">2020-08-31T08:02:02Z</dcterms:modified>
</cp:coreProperties>
</file>