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111" name="TextBox 5110">
            <a:extLst>
              <a:ext uri="{FF2B5EF4-FFF2-40B4-BE49-F238E27FC236}">
                <a16:creationId xmlns:a16="http://schemas.microsoft.com/office/drawing/2014/main" id="{27FE1230-3EED-40A1-B93D-2341E9BA27B8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610" name="Group 5609">
            <a:extLst>
              <a:ext uri="{FF2B5EF4-FFF2-40B4-BE49-F238E27FC236}">
                <a16:creationId xmlns:a16="http://schemas.microsoft.com/office/drawing/2014/main" id="{7D8F898D-43EA-4869-826D-BF86C4107AA5}"/>
              </a:ext>
            </a:extLst>
          </p:cNvPr>
          <p:cNvGrpSpPr/>
          <p:nvPr/>
        </p:nvGrpSpPr>
        <p:grpSpPr>
          <a:xfrm>
            <a:off x="1013675" y="1155068"/>
            <a:ext cx="3730341" cy="5182537"/>
            <a:chOff x="1013675" y="1155068"/>
            <a:chExt cx="2691311" cy="5182537"/>
          </a:xfrm>
        </p:grpSpPr>
        <p:sp>
          <p:nvSpPr>
            <p:cNvPr id="5611" name="Freeform 8">
              <a:extLst>
                <a:ext uri="{FF2B5EF4-FFF2-40B4-BE49-F238E27FC236}">
                  <a16:creationId xmlns:a16="http://schemas.microsoft.com/office/drawing/2014/main" id="{2F778562-A39A-414A-B3BB-6D6CBD314976}"/>
                </a:ext>
              </a:extLst>
            </p:cNvPr>
            <p:cNvSpPr/>
            <p:nvPr/>
          </p:nvSpPr>
          <p:spPr>
            <a:xfrm flipH="1">
              <a:off x="1013676" y="4595936"/>
              <a:ext cx="2691307" cy="1741669"/>
            </a:xfrm>
            <a:custGeom>
              <a:avLst/>
              <a:gdLst>
                <a:gd name="connsiteX0" fmla="*/ 2045617 w 2049245"/>
                <a:gd name="connsiteY0" fmla="*/ 0 h 1762812"/>
                <a:gd name="connsiteX1" fmla="*/ 0 w 2049245"/>
                <a:gd name="connsiteY1" fmla="*/ 1036948 h 1762812"/>
                <a:gd name="connsiteX2" fmla="*/ 0 w 2049245"/>
                <a:gd name="connsiteY2" fmla="*/ 1762812 h 1762812"/>
                <a:gd name="connsiteX3" fmla="*/ 2045617 w 2049245"/>
                <a:gd name="connsiteY3" fmla="*/ 1055802 h 1762812"/>
                <a:gd name="connsiteX4" fmla="*/ 2045617 w 2049245"/>
                <a:gd name="connsiteY4" fmla="*/ 0 h 1762812"/>
                <a:gd name="connsiteX0" fmla="*/ 2024475 w 2045982"/>
                <a:gd name="connsiteY0" fmla="*/ 0 h 1746955"/>
                <a:gd name="connsiteX1" fmla="*/ 0 w 2045982"/>
                <a:gd name="connsiteY1" fmla="*/ 1021091 h 1746955"/>
                <a:gd name="connsiteX2" fmla="*/ 0 w 2045982"/>
                <a:gd name="connsiteY2" fmla="*/ 1746955 h 1746955"/>
                <a:gd name="connsiteX3" fmla="*/ 2045617 w 2045982"/>
                <a:gd name="connsiteY3" fmla="*/ 1039945 h 1746955"/>
                <a:gd name="connsiteX4" fmla="*/ 2024475 w 2045982"/>
                <a:gd name="connsiteY4" fmla="*/ 0 h 1746955"/>
                <a:gd name="connsiteX0" fmla="*/ 2045617 w 2049245"/>
                <a:gd name="connsiteY0" fmla="*/ 0 h 1746955"/>
                <a:gd name="connsiteX1" fmla="*/ 0 w 2049245"/>
                <a:gd name="connsiteY1" fmla="*/ 1021091 h 1746955"/>
                <a:gd name="connsiteX2" fmla="*/ 0 w 2049245"/>
                <a:gd name="connsiteY2" fmla="*/ 1746955 h 1746955"/>
                <a:gd name="connsiteX3" fmla="*/ 2045617 w 2049245"/>
                <a:gd name="connsiteY3" fmla="*/ 1039945 h 1746955"/>
                <a:gd name="connsiteX4" fmla="*/ 2045617 w 2049245"/>
                <a:gd name="connsiteY4" fmla="*/ 0 h 1746955"/>
                <a:gd name="connsiteX0" fmla="*/ 2045617 w 2046882"/>
                <a:gd name="connsiteY0" fmla="*/ 0 h 1746955"/>
                <a:gd name="connsiteX1" fmla="*/ 0 w 2046882"/>
                <a:gd name="connsiteY1" fmla="*/ 1021091 h 1746955"/>
                <a:gd name="connsiteX2" fmla="*/ 0 w 2046882"/>
                <a:gd name="connsiteY2" fmla="*/ 1746955 h 1746955"/>
                <a:gd name="connsiteX3" fmla="*/ 2029760 w 2046882"/>
                <a:gd name="connsiteY3" fmla="*/ 696385 h 1746955"/>
                <a:gd name="connsiteX4" fmla="*/ 2045617 w 2046882"/>
                <a:gd name="connsiteY4" fmla="*/ 0 h 1746955"/>
                <a:gd name="connsiteX0" fmla="*/ 2045617 w 2052334"/>
                <a:gd name="connsiteY0" fmla="*/ 0 h 1746955"/>
                <a:gd name="connsiteX1" fmla="*/ 0 w 2052334"/>
                <a:gd name="connsiteY1" fmla="*/ 1021091 h 1746955"/>
                <a:gd name="connsiteX2" fmla="*/ 0 w 2052334"/>
                <a:gd name="connsiteY2" fmla="*/ 1746955 h 1746955"/>
                <a:gd name="connsiteX3" fmla="*/ 2050902 w 2052334"/>
                <a:gd name="connsiteY3" fmla="*/ 632958 h 1746955"/>
                <a:gd name="connsiteX4" fmla="*/ 2045617 w 2052334"/>
                <a:gd name="connsiteY4" fmla="*/ 0 h 1746955"/>
                <a:gd name="connsiteX0" fmla="*/ 2045617 w 2047886"/>
                <a:gd name="connsiteY0" fmla="*/ 0 h 1746955"/>
                <a:gd name="connsiteX1" fmla="*/ 0 w 2047886"/>
                <a:gd name="connsiteY1" fmla="*/ 1021091 h 1746955"/>
                <a:gd name="connsiteX2" fmla="*/ 0 w 2047886"/>
                <a:gd name="connsiteY2" fmla="*/ 1746955 h 1746955"/>
                <a:gd name="connsiteX3" fmla="*/ 2040331 w 2047886"/>
                <a:gd name="connsiteY3" fmla="*/ 680528 h 1746955"/>
                <a:gd name="connsiteX4" fmla="*/ 2045617 w 2047886"/>
                <a:gd name="connsiteY4" fmla="*/ 0 h 1746955"/>
                <a:gd name="connsiteX0" fmla="*/ 2045617 w 2047886"/>
                <a:gd name="connsiteY0" fmla="*/ 0 h 1746955"/>
                <a:gd name="connsiteX1" fmla="*/ 0 w 2047886"/>
                <a:gd name="connsiteY1" fmla="*/ 1021091 h 1746955"/>
                <a:gd name="connsiteX2" fmla="*/ 0 w 2047886"/>
                <a:gd name="connsiteY2" fmla="*/ 1746955 h 1746955"/>
                <a:gd name="connsiteX3" fmla="*/ 2040331 w 2047886"/>
                <a:gd name="connsiteY3" fmla="*/ 696385 h 1746955"/>
                <a:gd name="connsiteX4" fmla="*/ 2045617 w 2047886"/>
                <a:gd name="connsiteY4" fmla="*/ 0 h 1746955"/>
                <a:gd name="connsiteX0" fmla="*/ 2077330 w 2079599"/>
                <a:gd name="connsiteY0" fmla="*/ 0 h 1746955"/>
                <a:gd name="connsiteX1" fmla="*/ 0 w 2079599"/>
                <a:gd name="connsiteY1" fmla="*/ 1042233 h 1746955"/>
                <a:gd name="connsiteX2" fmla="*/ 31713 w 2079599"/>
                <a:gd name="connsiteY2" fmla="*/ 1746955 h 1746955"/>
                <a:gd name="connsiteX3" fmla="*/ 2072044 w 2079599"/>
                <a:gd name="connsiteY3" fmla="*/ 696385 h 1746955"/>
                <a:gd name="connsiteX4" fmla="*/ 2077330 w 2079599"/>
                <a:gd name="connsiteY4" fmla="*/ 0 h 1746955"/>
                <a:gd name="connsiteX0" fmla="*/ 2077330 w 2079599"/>
                <a:gd name="connsiteY0" fmla="*/ 0 h 1741669"/>
                <a:gd name="connsiteX1" fmla="*/ 0 w 2079599"/>
                <a:gd name="connsiteY1" fmla="*/ 1042233 h 1741669"/>
                <a:gd name="connsiteX2" fmla="*/ 0 w 2079599"/>
                <a:gd name="connsiteY2" fmla="*/ 1741669 h 1741669"/>
                <a:gd name="connsiteX3" fmla="*/ 2072044 w 2079599"/>
                <a:gd name="connsiteY3" fmla="*/ 696385 h 1741669"/>
                <a:gd name="connsiteX4" fmla="*/ 2077330 w 2079599"/>
                <a:gd name="connsiteY4" fmla="*/ 0 h 1741669"/>
                <a:gd name="connsiteX0" fmla="*/ 2077330 w 2079599"/>
                <a:gd name="connsiteY0" fmla="*/ 0 h 1741669"/>
                <a:gd name="connsiteX1" fmla="*/ 0 w 2079599"/>
                <a:gd name="connsiteY1" fmla="*/ 1026376 h 1741669"/>
                <a:gd name="connsiteX2" fmla="*/ 0 w 2079599"/>
                <a:gd name="connsiteY2" fmla="*/ 1741669 h 1741669"/>
                <a:gd name="connsiteX3" fmla="*/ 2072044 w 2079599"/>
                <a:gd name="connsiteY3" fmla="*/ 696385 h 1741669"/>
                <a:gd name="connsiteX4" fmla="*/ 2077330 w 2079599"/>
                <a:gd name="connsiteY4" fmla="*/ 0 h 1741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79599" h="1741669">
                  <a:moveTo>
                    <a:pt x="2077330" y="0"/>
                  </a:moveTo>
                  <a:lnTo>
                    <a:pt x="0" y="1026376"/>
                  </a:lnTo>
                  <a:lnTo>
                    <a:pt x="0" y="1741669"/>
                  </a:lnTo>
                  <a:lnTo>
                    <a:pt x="2072044" y="696385"/>
                  </a:lnTo>
                  <a:cubicBezTo>
                    <a:pt x="2075186" y="344451"/>
                    <a:pt x="2083615" y="351934"/>
                    <a:pt x="207733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5612" name="Rectangle 5611">
              <a:extLst>
                <a:ext uri="{FF2B5EF4-FFF2-40B4-BE49-F238E27FC236}">
                  <a16:creationId xmlns:a16="http://schemas.microsoft.com/office/drawing/2014/main" id="{501CA99E-2A57-4D77-96B8-E446BB4BB35F}"/>
                </a:ext>
              </a:extLst>
            </p:cNvPr>
            <p:cNvSpPr/>
            <p:nvPr/>
          </p:nvSpPr>
          <p:spPr>
            <a:xfrm>
              <a:off x="1013675" y="5617523"/>
              <a:ext cx="2691309" cy="72008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grpSp>
          <p:nvGrpSpPr>
            <p:cNvPr id="5613" name="Group 5612">
              <a:extLst>
                <a:ext uri="{FF2B5EF4-FFF2-40B4-BE49-F238E27FC236}">
                  <a16:creationId xmlns:a16="http://schemas.microsoft.com/office/drawing/2014/main" id="{5F8489AD-0F29-4DBE-BE38-CFAA20746E8B}"/>
                </a:ext>
              </a:extLst>
            </p:cNvPr>
            <p:cNvGrpSpPr/>
            <p:nvPr/>
          </p:nvGrpSpPr>
          <p:grpSpPr>
            <a:xfrm flipH="1">
              <a:off x="1471529" y="1155068"/>
              <a:ext cx="2233456" cy="2080735"/>
              <a:chOff x="4137650" y="2179220"/>
              <a:chExt cx="2004274" cy="1769207"/>
            </a:xfrm>
          </p:grpSpPr>
          <p:sp>
            <p:nvSpPr>
              <p:cNvPr id="5619" name="Freeform 5">
                <a:extLst>
                  <a:ext uri="{FF2B5EF4-FFF2-40B4-BE49-F238E27FC236}">
                    <a16:creationId xmlns:a16="http://schemas.microsoft.com/office/drawing/2014/main" id="{5FE25EBB-FE3B-4785-8CC9-AD10192E1722}"/>
                  </a:ext>
                </a:extLst>
              </p:cNvPr>
              <p:cNvSpPr/>
              <p:nvPr/>
            </p:nvSpPr>
            <p:spPr>
              <a:xfrm>
                <a:off x="4137650" y="2655332"/>
                <a:ext cx="1597592" cy="1293095"/>
              </a:xfrm>
              <a:custGeom>
                <a:avLst/>
                <a:gdLst>
                  <a:gd name="connsiteX0" fmla="*/ 2045617 w 2049245"/>
                  <a:gd name="connsiteY0" fmla="*/ 0 h 1762812"/>
                  <a:gd name="connsiteX1" fmla="*/ 0 w 2049245"/>
                  <a:gd name="connsiteY1" fmla="*/ 1036948 h 1762812"/>
                  <a:gd name="connsiteX2" fmla="*/ 0 w 2049245"/>
                  <a:gd name="connsiteY2" fmla="*/ 1762812 h 1762812"/>
                  <a:gd name="connsiteX3" fmla="*/ 2045617 w 2049245"/>
                  <a:gd name="connsiteY3" fmla="*/ 1055802 h 1762812"/>
                  <a:gd name="connsiteX4" fmla="*/ 2045617 w 2049245"/>
                  <a:gd name="connsiteY4" fmla="*/ 0 h 1762812"/>
                  <a:gd name="connsiteX0" fmla="*/ 2024475 w 2045982"/>
                  <a:gd name="connsiteY0" fmla="*/ 0 h 1746955"/>
                  <a:gd name="connsiteX1" fmla="*/ 0 w 2045982"/>
                  <a:gd name="connsiteY1" fmla="*/ 1021091 h 1746955"/>
                  <a:gd name="connsiteX2" fmla="*/ 0 w 2045982"/>
                  <a:gd name="connsiteY2" fmla="*/ 1746955 h 1746955"/>
                  <a:gd name="connsiteX3" fmla="*/ 2045617 w 2045982"/>
                  <a:gd name="connsiteY3" fmla="*/ 1039945 h 1746955"/>
                  <a:gd name="connsiteX4" fmla="*/ 2024475 w 2045982"/>
                  <a:gd name="connsiteY4" fmla="*/ 0 h 1746955"/>
                  <a:gd name="connsiteX0" fmla="*/ 2045617 w 2049245"/>
                  <a:gd name="connsiteY0" fmla="*/ 0 h 1746955"/>
                  <a:gd name="connsiteX1" fmla="*/ 0 w 2049245"/>
                  <a:gd name="connsiteY1" fmla="*/ 1021091 h 1746955"/>
                  <a:gd name="connsiteX2" fmla="*/ 0 w 2049245"/>
                  <a:gd name="connsiteY2" fmla="*/ 1746955 h 1746955"/>
                  <a:gd name="connsiteX3" fmla="*/ 2045617 w 2049245"/>
                  <a:gd name="connsiteY3" fmla="*/ 1039945 h 1746955"/>
                  <a:gd name="connsiteX4" fmla="*/ 2045617 w 2049245"/>
                  <a:gd name="connsiteY4" fmla="*/ 0 h 1746955"/>
                  <a:gd name="connsiteX0" fmla="*/ 2045617 w 2046882"/>
                  <a:gd name="connsiteY0" fmla="*/ 0 h 1746955"/>
                  <a:gd name="connsiteX1" fmla="*/ 0 w 2046882"/>
                  <a:gd name="connsiteY1" fmla="*/ 1021091 h 1746955"/>
                  <a:gd name="connsiteX2" fmla="*/ 0 w 2046882"/>
                  <a:gd name="connsiteY2" fmla="*/ 1746955 h 1746955"/>
                  <a:gd name="connsiteX3" fmla="*/ 2029760 w 2046882"/>
                  <a:gd name="connsiteY3" fmla="*/ 696385 h 1746955"/>
                  <a:gd name="connsiteX4" fmla="*/ 2045617 w 2046882"/>
                  <a:gd name="connsiteY4" fmla="*/ 0 h 1746955"/>
                  <a:gd name="connsiteX0" fmla="*/ 2045617 w 2052334"/>
                  <a:gd name="connsiteY0" fmla="*/ 0 h 1746955"/>
                  <a:gd name="connsiteX1" fmla="*/ 0 w 2052334"/>
                  <a:gd name="connsiteY1" fmla="*/ 1021091 h 1746955"/>
                  <a:gd name="connsiteX2" fmla="*/ 0 w 2052334"/>
                  <a:gd name="connsiteY2" fmla="*/ 1746955 h 1746955"/>
                  <a:gd name="connsiteX3" fmla="*/ 2050902 w 2052334"/>
                  <a:gd name="connsiteY3" fmla="*/ 632958 h 1746955"/>
                  <a:gd name="connsiteX4" fmla="*/ 2045617 w 2052334"/>
                  <a:gd name="connsiteY4" fmla="*/ 0 h 1746955"/>
                  <a:gd name="connsiteX0" fmla="*/ 2045617 w 2047886"/>
                  <a:gd name="connsiteY0" fmla="*/ 0 h 1746955"/>
                  <a:gd name="connsiteX1" fmla="*/ 0 w 2047886"/>
                  <a:gd name="connsiteY1" fmla="*/ 1021091 h 1746955"/>
                  <a:gd name="connsiteX2" fmla="*/ 0 w 2047886"/>
                  <a:gd name="connsiteY2" fmla="*/ 1746955 h 1746955"/>
                  <a:gd name="connsiteX3" fmla="*/ 2040331 w 2047886"/>
                  <a:gd name="connsiteY3" fmla="*/ 680528 h 1746955"/>
                  <a:gd name="connsiteX4" fmla="*/ 2045617 w 2047886"/>
                  <a:gd name="connsiteY4" fmla="*/ 0 h 1746955"/>
                  <a:gd name="connsiteX0" fmla="*/ 2045617 w 2047886"/>
                  <a:gd name="connsiteY0" fmla="*/ 0 h 1746955"/>
                  <a:gd name="connsiteX1" fmla="*/ 0 w 2047886"/>
                  <a:gd name="connsiteY1" fmla="*/ 1021091 h 1746955"/>
                  <a:gd name="connsiteX2" fmla="*/ 0 w 2047886"/>
                  <a:gd name="connsiteY2" fmla="*/ 1746955 h 1746955"/>
                  <a:gd name="connsiteX3" fmla="*/ 2040331 w 2047886"/>
                  <a:gd name="connsiteY3" fmla="*/ 696385 h 1746955"/>
                  <a:gd name="connsiteX4" fmla="*/ 2045617 w 2047886"/>
                  <a:gd name="connsiteY4" fmla="*/ 0 h 1746955"/>
                  <a:gd name="connsiteX0" fmla="*/ 2077330 w 2079599"/>
                  <a:gd name="connsiteY0" fmla="*/ 0 h 1746955"/>
                  <a:gd name="connsiteX1" fmla="*/ 0 w 2079599"/>
                  <a:gd name="connsiteY1" fmla="*/ 1042233 h 1746955"/>
                  <a:gd name="connsiteX2" fmla="*/ 31713 w 2079599"/>
                  <a:gd name="connsiteY2" fmla="*/ 1746955 h 1746955"/>
                  <a:gd name="connsiteX3" fmla="*/ 2072044 w 2079599"/>
                  <a:gd name="connsiteY3" fmla="*/ 696385 h 1746955"/>
                  <a:gd name="connsiteX4" fmla="*/ 2077330 w 2079599"/>
                  <a:gd name="connsiteY4" fmla="*/ 0 h 1746955"/>
                  <a:gd name="connsiteX0" fmla="*/ 2077330 w 2079599"/>
                  <a:gd name="connsiteY0" fmla="*/ 0 h 1741669"/>
                  <a:gd name="connsiteX1" fmla="*/ 0 w 2079599"/>
                  <a:gd name="connsiteY1" fmla="*/ 1042233 h 1741669"/>
                  <a:gd name="connsiteX2" fmla="*/ 0 w 2079599"/>
                  <a:gd name="connsiteY2" fmla="*/ 1741669 h 1741669"/>
                  <a:gd name="connsiteX3" fmla="*/ 2072044 w 2079599"/>
                  <a:gd name="connsiteY3" fmla="*/ 696385 h 1741669"/>
                  <a:gd name="connsiteX4" fmla="*/ 2077330 w 2079599"/>
                  <a:gd name="connsiteY4" fmla="*/ 0 h 1741669"/>
                  <a:gd name="connsiteX0" fmla="*/ 2077330 w 2079599"/>
                  <a:gd name="connsiteY0" fmla="*/ 0 h 1741669"/>
                  <a:gd name="connsiteX1" fmla="*/ 0 w 2079599"/>
                  <a:gd name="connsiteY1" fmla="*/ 1026376 h 1741669"/>
                  <a:gd name="connsiteX2" fmla="*/ 0 w 2079599"/>
                  <a:gd name="connsiteY2" fmla="*/ 1741669 h 1741669"/>
                  <a:gd name="connsiteX3" fmla="*/ 2072044 w 2079599"/>
                  <a:gd name="connsiteY3" fmla="*/ 696385 h 1741669"/>
                  <a:gd name="connsiteX4" fmla="*/ 2077330 w 2079599"/>
                  <a:gd name="connsiteY4" fmla="*/ 0 h 1741669"/>
                  <a:gd name="connsiteX0" fmla="*/ 1525239 w 2072057"/>
                  <a:gd name="connsiteY0" fmla="*/ 0 h 1456997"/>
                  <a:gd name="connsiteX1" fmla="*/ 0 w 2072057"/>
                  <a:gd name="connsiteY1" fmla="*/ 741704 h 1456997"/>
                  <a:gd name="connsiteX2" fmla="*/ 0 w 2072057"/>
                  <a:gd name="connsiteY2" fmla="*/ 1456997 h 1456997"/>
                  <a:gd name="connsiteX3" fmla="*/ 2072044 w 2072057"/>
                  <a:gd name="connsiteY3" fmla="*/ 411713 h 1456997"/>
                  <a:gd name="connsiteX4" fmla="*/ 1525239 w 2072057"/>
                  <a:gd name="connsiteY4" fmla="*/ 0 h 1456997"/>
                  <a:gd name="connsiteX0" fmla="*/ 1525239 w 2072044"/>
                  <a:gd name="connsiteY0" fmla="*/ 0 h 1456997"/>
                  <a:gd name="connsiteX1" fmla="*/ 0 w 2072044"/>
                  <a:gd name="connsiteY1" fmla="*/ 741704 h 1456997"/>
                  <a:gd name="connsiteX2" fmla="*/ 0 w 2072044"/>
                  <a:gd name="connsiteY2" fmla="*/ 1456997 h 1456997"/>
                  <a:gd name="connsiteX3" fmla="*/ 2072044 w 2072044"/>
                  <a:gd name="connsiteY3" fmla="*/ 411713 h 1456997"/>
                  <a:gd name="connsiteX4" fmla="*/ 1525239 w 2072044"/>
                  <a:gd name="connsiteY4" fmla="*/ 0 h 1456997"/>
                  <a:gd name="connsiteX0" fmla="*/ 1525239 w 2072044"/>
                  <a:gd name="connsiteY0" fmla="*/ 0 h 1456997"/>
                  <a:gd name="connsiteX1" fmla="*/ 0 w 2072044"/>
                  <a:gd name="connsiteY1" fmla="*/ 741704 h 1456997"/>
                  <a:gd name="connsiteX2" fmla="*/ 0 w 2072044"/>
                  <a:gd name="connsiteY2" fmla="*/ 1456997 h 1456997"/>
                  <a:gd name="connsiteX3" fmla="*/ 2072044 w 2072044"/>
                  <a:gd name="connsiteY3" fmla="*/ 411713 h 1456997"/>
                  <a:gd name="connsiteX4" fmla="*/ 1525239 w 2072044"/>
                  <a:gd name="connsiteY4" fmla="*/ 0 h 1456997"/>
                  <a:gd name="connsiteX0" fmla="*/ 1525239 w 2072044"/>
                  <a:gd name="connsiteY0" fmla="*/ 0 h 1456997"/>
                  <a:gd name="connsiteX1" fmla="*/ 0 w 2072044"/>
                  <a:gd name="connsiteY1" fmla="*/ 741704 h 1456997"/>
                  <a:gd name="connsiteX2" fmla="*/ 0 w 2072044"/>
                  <a:gd name="connsiteY2" fmla="*/ 1456997 h 1456997"/>
                  <a:gd name="connsiteX3" fmla="*/ 2072044 w 2072044"/>
                  <a:gd name="connsiteY3" fmla="*/ 411713 h 1456997"/>
                  <a:gd name="connsiteX4" fmla="*/ 1525239 w 2072044"/>
                  <a:gd name="connsiteY4" fmla="*/ 0 h 1456997"/>
                  <a:gd name="connsiteX0" fmla="*/ 1128424 w 2072044"/>
                  <a:gd name="connsiteY0" fmla="*/ 0 h 1258589"/>
                  <a:gd name="connsiteX1" fmla="*/ 0 w 2072044"/>
                  <a:gd name="connsiteY1" fmla="*/ 543296 h 1258589"/>
                  <a:gd name="connsiteX2" fmla="*/ 0 w 2072044"/>
                  <a:gd name="connsiteY2" fmla="*/ 1258589 h 1258589"/>
                  <a:gd name="connsiteX3" fmla="*/ 2072044 w 2072044"/>
                  <a:gd name="connsiteY3" fmla="*/ 213305 h 1258589"/>
                  <a:gd name="connsiteX4" fmla="*/ 1128424 w 2072044"/>
                  <a:gd name="connsiteY4" fmla="*/ 0 h 1258589"/>
                  <a:gd name="connsiteX0" fmla="*/ 1128424 w 1649350"/>
                  <a:gd name="connsiteY0" fmla="*/ 0 h 1258589"/>
                  <a:gd name="connsiteX1" fmla="*/ 0 w 1649350"/>
                  <a:gd name="connsiteY1" fmla="*/ 543296 h 1258589"/>
                  <a:gd name="connsiteX2" fmla="*/ 0 w 1649350"/>
                  <a:gd name="connsiteY2" fmla="*/ 1258589 h 1258589"/>
                  <a:gd name="connsiteX3" fmla="*/ 1649350 w 1649350"/>
                  <a:gd name="connsiteY3" fmla="*/ 411712 h 1258589"/>
                  <a:gd name="connsiteX4" fmla="*/ 1128424 w 1649350"/>
                  <a:gd name="connsiteY4" fmla="*/ 0 h 1258589"/>
                  <a:gd name="connsiteX0" fmla="*/ 1128424 w 1597591"/>
                  <a:gd name="connsiteY0" fmla="*/ 0 h 1258589"/>
                  <a:gd name="connsiteX1" fmla="*/ 0 w 1597591"/>
                  <a:gd name="connsiteY1" fmla="*/ 543296 h 1258589"/>
                  <a:gd name="connsiteX2" fmla="*/ 0 w 1597591"/>
                  <a:gd name="connsiteY2" fmla="*/ 1258589 h 1258589"/>
                  <a:gd name="connsiteX3" fmla="*/ 1597591 w 1597591"/>
                  <a:gd name="connsiteY3" fmla="*/ 428965 h 1258589"/>
                  <a:gd name="connsiteX4" fmla="*/ 1128424 w 1597591"/>
                  <a:gd name="connsiteY4" fmla="*/ 0 h 1258589"/>
                  <a:gd name="connsiteX0" fmla="*/ 1128424 w 1597591"/>
                  <a:gd name="connsiteY0" fmla="*/ 0 h 1258589"/>
                  <a:gd name="connsiteX1" fmla="*/ 0 w 1597591"/>
                  <a:gd name="connsiteY1" fmla="*/ 543296 h 1258589"/>
                  <a:gd name="connsiteX2" fmla="*/ 0 w 1597591"/>
                  <a:gd name="connsiteY2" fmla="*/ 1258589 h 1258589"/>
                  <a:gd name="connsiteX3" fmla="*/ 1597591 w 1597591"/>
                  <a:gd name="connsiteY3" fmla="*/ 428965 h 1258589"/>
                  <a:gd name="connsiteX4" fmla="*/ 1128424 w 1597591"/>
                  <a:gd name="connsiteY4" fmla="*/ 0 h 1258589"/>
                  <a:gd name="connsiteX0" fmla="*/ 1128424 w 1597591"/>
                  <a:gd name="connsiteY0" fmla="*/ 0 h 1258589"/>
                  <a:gd name="connsiteX1" fmla="*/ 0 w 1597591"/>
                  <a:gd name="connsiteY1" fmla="*/ 543296 h 1258589"/>
                  <a:gd name="connsiteX2" fmla="*/ 0 w 1597591"/>
                  <a:gd name="connsiteY2" fmla="*/ 1258589 h 1258589"/>
                  <a:gd name="connsiteX3" fmla="*/ 1597591 w 1597591"/>
                  <a:gd name="connsiteY3" fmla="*/ 428965 h 1258589"/>
                  <a:gd name="connsiteX4" fmla="*/ 1128424 w 1597591"/>
                  <a:gd name="connsiteY4" fmla="*/ 0 h 1258589"/>
                  <a:gd name="connsiteX0" fmla="*/ 1128424 w 1597591"/>
                  <a:gd name="connsiteY0" fmla="*/ 0 h 1258589"/>
                  <a:gd name="connsiteX1" fmla="*/ 0 w 1597591"/>
                  <a:gd name="connsiteY1" fmla="*/ 543296 h 1258589"/>
                  <a:gd name="connsiteX2" fmla="*/ 0 w 1597591"/>
                  <a:gd name="connsiteY2" fmla="*/ 1258589 h 1258589"/>
                  <a:gd name="connsiteX3" fmla="*/ 1597591 w 1597591"/>
                  <a:gd name="connsiteY3" fmla="*/ 428965 h 1258589"/>
                  <a:gd name="connsiteX4" fmla="*/ 1128424 w 1597591"/>
                  <a:gd name="connsiteY4" fmla="*/ 0 h 1258589"/>
                  <a:gd name="connsiteX0" fmla="*/ 1197436 w 1597591"/>
                  <a:gd name="connsiteY0" fmla="*/ 0 h 1293095"/>
                  <a:gd name="connsiteX1" fmla="*/ 0 w 1597591"/>
                  <a:gd name="connsiteY1" fmla="*/ 577802 h 1293095"/>
                  <a:gd name="connsiteX2" fmla="*/ 0 w 1597591"/>
                  <a:gd name="connsiteY2" fmla="*/ 1293095 h 1293095"/>
                  <a:gd name="connsiteX3" fmla="*/ 1597591 w 1597591"/>
                  <a:gd name="connsiteY3" fmla="*/ 463471 h 1293095"/>
                  <a:gd name="connsiteX4" fmla="*/ 1197436 w 1597591"/>
                  <a:gd name="connsiteY4" fmla="*/ 0 h 1293095"/>
                  <a:gd name="connsiteX0" fmla="*/ 1197436 w 1597591"/>
                  <a:gd name="connsiteY0" fmla="*/ 0 h 1293095"/>
                  <a:gd name="connsiteX1" fmla="*/ 0 w 1597591"/>
                  <a:gd name="connsiteY1" fmla="*/ 577802 h 1293095"/>
                  <a:gd name="connsiteX2" fmla="*/ 0 w 1597591"/>
                  <a:gd name="connsiteY2" fmla="*/ 1293095 h 1293095"/>
                  <a:gd name="connsiteX3" fmla="*/ 1597591 w 1597591"/>
                  <a:gd name="connsiteY3" fmla="*/ 463471 h 1293095"/>
                  <a:gd name="connsiteX4" fmla="*/ 1197436 w 1597591"/>
                  <a:gd name="connsiteY4" fmla="*/ 0 h 1293095"/>
                  <a:gd name="connsiteX0" fmla="*/ 1197436 w 1597591"/>
                  <a:gd name="connsiteY0" fmla="*/ 0 h 1293095"/>
                  <a:gd name="connsiteX1" fmla="*/ 0 w 1597591"/>
                  <a:gd name="connsiteY1" fmla="*/ 577802 h 1293095"/>
                  <a:gd name="connsiteX2" fmla="*/ 0 w 1597591"/>
                  <a:gd name="connsiteY2" fmla="*/ 1293095 h 1293095"/>
                  <a:gd name="connsiteX3" fmla="*/ 1597591 w 1597591"/>
                  <a:gd name="connsiteY3" fmla="*/ 463471 h 1293095"/>
                  <a:gd name="connsiteX4" fmla="*/ 1197436 w 1597591"/>
                  <a:gd name="connsiteY4" fmla="*/ 0 h 1293095"/>
                  <a:gd name="connsiteX0" fmla="*/ 1197436 w 1597591"/>
                  <a:gd name="connsiteY0" fmla="*/ 0 h 1293095"/>
                  <a:gd name="connsiteX1" fmla="*/ 0 w 1597591"/>
                  <a:gd name="connsiteY1" fmla="*/ 577802 h 1293095"/>
                  <a:gd name="connsiteX2" fmla="*/ 0 w 1597591"/>
                  <a:gd name="connsiteY2" fmla="*/ 1293095 h 1293095"/>
                  <a:gd name="connsiteX3" fmla="*/ 1597591 w 1597591"/>
                  <a:gd name="connsiteY3" fmla="*/ 463471 h 1293095"/>
                  <a:gd name="connsiteX4" fmla="*/ 1197436 w 1597591"/>
                  <a:gd name="connsiteY4" fmla="*/ 0 h 1293095"/>
                  <a:gd name="connsiteX0" fmla="*/ 1197436 w 1597591"/>
                  <a:gd name="connsiteY0" fmla="*/ 0 h 1293095"/>
                  <a:gd name="connsiteX1" fmla="*/ 0 w 1597591"/>
                  <a:gd name="connsiteY1" fmla="*/ 577802 h 1293095"/>
                  <a:gd name="connsiteX2" fmla="*/ 0 w 1597591"/>
                  <a:gd name="connsiteY2" fmla="*/ 1293095 h 1293095"/>
                  <a:gd name="connsiteX3" fmla="*/ 1597591 w 1597591"/>
                  <a:gd name="connsiteY3" fmla="*/ 463471 h 1293095"/>
                  <a:gd name="connsiteX4" fmla="*/ 1197436 w 1597591"/>
                  <a:gd name="connsiteY4" fmla="*/ 0 h 1293095"/>
                  <a:gd name="connsiteX0" fmla="*/ 1206165 w 1606320"/>
                  <a:gd name="connsiteY0" fmla="*/ 0 h 1293095"/>
                  <a:gd name="connsiteX1" fmla="*/ 0 w 1606320"/>
                  <a:gd name="connsiteY1" fmla="*/ 685329 h 1293095"/>
                  <a:gd name="connsiteX2" fmla="*/ 8729 w 1606320"/>
                  <a:gd name="connsiteY2" fmla="*/ 1293095 h 1293095"/>
                  <a:gd name="connsiteX3" fmla="*/ 1606320 w 1606320"/>
                  <a:gd name="connsiteY3" fmla="*/ 463471 h 1293095"/>
                  <a:gd name="connsiteX4" fmla="*/ 1206165 w 1606320"/>
                  <a:gd name="connsiteY4" fmla="*/ 0 h 1293095"/>
                  <a:gd name="connsiteX0" fmla="*/ 1197436 w 1597591"/>
                  <a:gd name="connsiteY0" fmla="*/ 0 h 1293095"/>
                  <a:gd name="connsiteX1" fmla="*/ 1 w 1597591"/>
                  <a:gd name="connsiteY1" fmla="*/ 693600 h 1293095"/>
                  <a:gd name="connsiteX2" fmla="*/ 0 w 1597591"/>
                  <a:gd name="connsiteY2" fmla="*/ 1293095 h 1293095"/>
                  <a:gd name="connsiteX3" fmla="*/ 1597591 w 1597591"/>
                  <a:gd name="connsiteY3" fmla="*/ 463471 h 1293095"/>
                  <a:gd name="connsiteX4" fmla="*/ 1197436 w 1597591"/>
                  <a:gd name="connsiteY4" fmla="*/ 0 h 12930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97591" h="1293095">
                    <a:moveTo>
                      <a:pt x="1197436" y="0"/>
                    </a:moveTo>
                    <a:lnTo>
                      <a:pt x="1" y="693600"/>
                    </a:lnTo>
                    <a:cubicBezTo>
                      <a:pt x="1" y="893432"/>
                      <a:pt x="0" y="1093263"/>
                      <a:pt x="0" y="1293095"/>
                    </a:cubicBezTo>
                    <a:lnTo>
                      <a:pt x="1597591" y="463471"/>
                    </a:lnTo>
                    <a:cubicBezTo>
                      <a:pt x="1436830" y="266812"/>
                      <a:pt x="1358996" y="179406"/>
                      <a:pt x="1197436" y="0"/>
                    </a:cubicBez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5620" name="Isosceles Triangle 5619">
                <a:extLst>
                  <a:ext uri="{FF2B5EF4-FFF2-40B4-BE49-F238E27FC236}">
                    <a16:creationId xmlns:a16="http://schemas.microsoft.com/office/drawing/2014/main" id="{4B388262-8C8C-42E2-92B9-FDC401EBEA7D}"/>
                  </a:ext>
                </a:extLst>
              </p:cNvPr>
              <p:cNvSpPr/>
              <p:nvPr/>
            </p:nvSpPr>
            <p:spPr>
              <a:xfrm rot="3438486">
                <a:off x="5298014" y="2280088"/>
                <a:ext cx="944777" cy="743042"/>
              </a:xfrm>
              <a:prstGeom prst="triangle">
                <a:avLst>
                  <a:gd name="adj" fmla="val 65408"/>
                </a:avLst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</p:grpSp>
        <p:sp>
          <p:nvSpPr>
            <p:cNvPr id="5614" name="Freeform 7">
              <a:extLst>
                <a:ext uri="{FF2B5EF4-FFF2-40B4-BE49-F238E27FC236}">
                  <a16:creationId xmlns:a16="http://schemas.microsoft.com/office/drawing/2014/main" id="{D59F5962-EE97-4480-99BC-33E38752E1B7}"/>
                </a:ext>
              </a:extLst>
            </p:cNvPr>
            <p:cNvSpPr/>
            <p:nvPr/>
          </p:nvSpPr>
          <p:spPr>
            <a:xfrm flipH="1">
              <a:off x="1013678" y="2539257"/>
              <a:ext cx="2691307" cy="1741669"/>
            </a:xfrm>
            <a:custGeom>
              <a:avLst/>
              <a:gdLst>
                <a:gd name="connsiteX0" fmla="*/ 2045617 w 2049245"/>
                <a:gd name="connsiteY0" fmla="*/ 0 h 1762812"/>
                <a:gd name="connsiteX1" fmla="*/ 0 w 2049245"/>
                <a:gd name="connsiteY1" fmla="*/ 1036948 h 1762812"/>
                <a:gd name="connsiteX2" fmla="*/ 0 w 2049245"/>
                <a:gd name="connsiteY2" fmla="*/ 1762812 h 1762812"/>
                <a:gd name="connsiteX3" fmla="*/ 2045617 w 2049245"/>
                <a:gd name="connsiteY3" fmla="*/ 1055802 h 1762812"/>
                <a:gd name="connsiteX4" fmla="*/ 2045617 w 2049245"/>
                <a:gd name="connsiteY4" fmla="*/ 0 h 1762812"/>
                <a:gd name="connsiteX0" fmla="*/ 2024475 w 2045982"/>
                <a:gd name="connsiteY0" fmla="*/ 0 h 1746955"/>
                <a:gd name="connsiteX1" fmla="*/ 0 w 2045982"/>
                <a:gd name="connsiteY1" fmla="*/ 1021091 h 1746955"/>
                <a:gd name="connsiteX2" fmla="*/ 0 w 2045982"/>
                <a:gd name="connsiteY2" fmla="*/ 1746955 h 1746955"/>
                <a:gd name="connsiteX3" fmla="*/ 2045617 w 2045982"/>
                <a:gd name="connsiteY3" fmla="*/ 1039945 h 1746955"/>
                <a:gd name="connsiteX4" fmla="*/ 2024475 w 2045982"/>
                <a:gd name="connsiteY4" fmla="*/ 0 h 1746955"/>
                <a:gd name="connsiteX0" fmla="*/ 2045617 w 2049245"/>
                <a:gd name="connsiteY0" fmla="*/ 0 h 1746955"/>
                <a:gd name="connsiteX1" fmla="*/ 0 w 2049245"/>
                <a:gd name="connsiteY1" fmla="*/ 1021091 h 1746955"/>
                <a:gd name="connsiteX2" fmla="*/ 0 w 2049245"/>
                <a:gd name="connsiteY2" fmla="*/ 1746955 h 1746955"/>
                <a:gd name="connsiteX3" fmla="*/ 2045617 w 2049245"/>
                <a:gd name="connsiteY3" fmla="*/ 1039945 h 1746955"/>
                <a:gd name="connsiteX4" fmla="*/ 2045617 w 2049245"/>
                <a:gd name="connsiteY4" fmla="*/ 0 h 1746955"/>
                <a:gd name="connsiteX0" fmla="*/ 2045617 w 2046882"/>
                <a:gd name="connsiteY0" fmla="*/ 0 h 1746955"/>
                <a:gd name="connsiteX1" fmla="*/ 0 w 2046882"/>
                <a:gd name="connsiteY1" fmla="*/ 1021091 h 1746955"/>
                <a:gd name="connsiteX2" fmla="*/ 0 w 2046882"/>
                <a:gd name="connsiteY2" fmla="*/ 1746955 h 1746955"/>
                <a:gd name="connsiteX3" fmla="*/ 2029760 w 2046882"/>
                <a:gd name="connsiteY3" fmla="*/ 696385 h 1746955"/>
                <a:gd name="connsiteX4" fmla="*/ 2045617 w 2046882"/>
                <a:gd name="connsiteY4" fmla="*/ 0 h 1746955"/>
                <a:gd name="connsiteX0" fmla="*/ 2045617 w 2052334"/>
                <a:gd name="connsiteY0" fmla="*/ 0 h 1746955"/>
                <a:gd name="connsiteX1" fmla="*/ 0 w 2052334"/>
                <a:gd name="connsiteY1" fmla="*/ 1021091 h 1746955"/>
                <a:gd name="connsiteX2" fmla="*/ 0 w 2052334"/>
                <a:gd name="connsiteY2" fmla="*/ 1746955 h 1746955"/>
                <a:gd name="connsiteX3" fmla="*/ 2050902 w 2052334"/>
                <a:gd name="connsiteY3" fmla="*/ 632958 h 1746955"/>
                <a:gd name="connsiteX4" fmla="*/ 2045617 w 2052334"/>
                <a:gd name="connsiteY4" fmla="*/ 0 h 1746955"/>
                <a:gd name="connsiteX0" fmla="*/ 2045617 w 2047886"/>
                <a:gd name="connsiteY0" fmla="*/ 0 h 1746955"/>
                <a:gd name="connsiteX1" fmla="*/ 0 w 2047886"/>
                <a:gd name="connsiteY1" fmla="*/ 1021091 h 1746955"/>
                <a:gd name="connsiteX2" fmla="*/ 0 w 2047886"/>
                <a:gd name="connsiteY2" fmla="*/ 1746955 h 1746955"/>
                <a:gd name="connsiteX3" fmla="*/ 2040331 w 2047886"/>
                <a:gd name="connsiteY3" fmla="*/ 680528 h 1746955"/>
                <a:gd name="connsiteX4" fmla="*/ 2045617 w 2047886"/>
                <a:gd name="connsiteY4" fmla="*/ 0 h 1746955"/>
                <a:gd name="connsiteX0" fmla="*/ 2045617 w 2047886"/>
                <a:gd name="connsiteY0" fmla="*/ 0 h 1746955"/>
                <a:gd name="connsiteX1" fmla="*/ 0 w 2047886"/>
                <a:gd name="connsiteY1" fmla="*/ 1021091 h 1746955"/>
                <a:gd name="connsiteX2" fmla="*/ 0 w 2047886"/>
                <a:gd name="connsiteY2" fmla="*/ 1746955 h 1746955"/>
                <a:gd name="connsiteX3" fmla="*/ 2040331 w 2047886"/>
                <a:gd name="connsiteY3" fmla="*/ 696385 h 1746955"/>
                <a:gd name="connsiteX4" fmla="*/ 2045617 w 2047886"/>
                <a:gd name="connsiteY4" fmla="*/ 0 h 1746955"/>
                <a:gd name="connsiteX0" fmla="*/ 2077330 w 2079599"/>
                <a:gd name="connsiteY0" fmla="*/ 0 h 1746955"/>
                <a:gd name="connsiteX1" fmla="*/ 0 w 2079599"/>
                <a:gd name="connsiteY1" fmla="*/ 1042233 h 1746955"/>
                <a:gd name="connsiteX2" fmla="*/ 31713 w 2079599"/>
                <a:gd name="connsiteY2" fmla="*/ 1746955 h 1746955"/>
                <a:gd name="connsiteX3" fmla="*/ 2072044 w 2079599"/>
                <a:gd name="connsiteY3" fmla="*/ 696385 h 1746955"/>
                <a:gd name="connsiteX4" fmla="*/ 2077330 w 2079599"/>
                <a:gd name="connsiteY4" fmla="*/ 0 h 1746955"/>
                <a:gd name="connsiteX0" fmla="*/ 2077330 w 2079599"/>
                <a:gd name="connsiteY0" fmla="*/ 0 h 1741669"/>
                <a:gd name="connsiteX1" fmla="*/ 0 w 2079599"/>
                <a:gd name="connsiteY1" fmla="*/ 1042233 h 1741669"/>
                <a:gd name="connsiteX2" fmla="*/ 0 w 2079599"/>
                <a:gd name="connsiteY2" fmla="*/ 1741669 h 1741669"/>
                <a:gd name="connsiteX3" fmla="*/ 2072044 w 2079599"/>
                <a:gd name="connsiteY3" fmla="*/ 696385 h 1741669"/>
                <a:gd name="connsiteX4" fmla="*/ 2077330 w 2079599"/>
                <a:gd name="connsiteY4" fmla="*/ 0 h 1741669"/>
                <a:gd name="connsiteX0" fmla="*/ 2077330 w 2079599"/>
                <a:gd name="connsiteY0" fmla="*/ 0 h 1741669"/>
                <a:gd name="connsiteX1" fmla="*/ 0 w 2079599"/>
                <a:gd name="connsiteY1" fmla="*/ 1026376 h 1741669"/>
                <a:gd name="connsiteX2" fmla="*/ 0 w 2079599"/>
                <a:gd name="connsiteY2" fmla="*/ 1741669 h 1741669"/>
                <a:gd name="connsiteX3" fmla="*/ 2072044 w 2079599"/>
                <a:gd name="connsiteY3" fmla="*/ 696385 h 1741669"/>
                <a:gd name="connsiteX4" fmla="*/ 2077330 w 2079599"/>
                <a:gd name="connsiteY4" fmla="*/ 0 h 1741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79599" h="1741669">
                  <a:moveTo>
                    <a:pt x="2077330" y="0"/>
                  </a:moveTo>
                  <a:lnTo>
                    <a:pt x="0" y="1026376"/>
                  </a:lnTo>
                  <a:lnTo>
                    <a:pt x="0" y="1741669"/>
                  </a:lnTo>
                  <a:lnTo>
                    <a:pt x="2072044" y="696385"/>
                  </a:lnTo>
                  <a:cubicBezTo>
                    <a:pt x="2075186" y="344451"/>
                    <a:pt x="2083615" y="351934"/>
                    <a:pt x="2077330" y="0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5615" name="Freeform 8">
              <a:extLst>
                <a:ext uri="{FF2B5EF4-FFF2-40B4-BE49-F238E27FC236}">
                  <a16:creationId xmlns:a16="http://schemas.microsoft.com/office/drawing/2014/main" id="{2B8D9EED-EB6F-44D2-912F-6C28B3872849}"/>
                </a:ext>
              </a:extLst>
            </p:cNvPr>
            <p:cNvSpPr/>
            <p:nvPr/>
          </p:nvSpPr>
          <p:spPr>
            <a:xfrm flipH="1">
              <a:off x="1013678" y="3587276"/>
              <a:ext cx="2691307" cy="1741669"/>
            </a:xfrm>
            <a:custGeom>
              <a:avLst/>
              <a:gdLst>
                <a:gd name="connsiteX0" fmla="*/ 2045617 w 2049245"/>
                <a:gd name="connsiteY0" fmla="*/ 0 h 1762812"/>
                <a:gd name="connsiteX1" fmla="*/ 0 w 2049245"/>
                <a:gd name="connsiteY1" fmla="*/ 1036948 h 1762812"/>
                <a:gd name="connsiteX2" fmla="*/ 0 w 2049245"/>
                <a:gd name="connsiteY2" fmla="*/ 1762812 h 1762812"/>
                <a:gd name="connsiteX3" fmla="*/ 2045617 w 2049245"/>
                <a:gd name="connsiteY3" fmla="*/ 1055802 h 1762812"/>
                <a:gd name="connsiteX4" fmla="*/ 2045617 w 2049245"/>
                <a:gd name="connsiteY4" fmla="*/ 0 h 1762812"/>
                <a:gd name="connsiteX0" fmla="*/ 2024475 w 2045982"/>
                <a:gd name="connsiteY0" fmla="*/ 0 h 1746955"/>
                <a:gd name="connsiteX1" fmla="*/ 0 w 2045982"/>
                <a:gd name="connsiteY1" fmla="*/ 1021091 h 1746955"/>
                <a:gd name="connsiteX2" fmla="*/ 0 w 2045982"/>
                <a:gd name="connsiteY2" fmla="*/ 1746955 h 1746955"/>
                <a:gd name="connsiteX3" fmla="*/ 2045617 w 2045982"/>
                <a:gd name="connsiteY3" fmla="*/ 1039945 h 1746955"/>
                <a:gd name="connsiteX4" fmla="*/ 2024475 w 2045982"/>
                <a:gd name="connsiteY4" fmla="*/ 0 h 1746955"/>
                <a:gd name="connsiteX0" fmla="*/ 2045617 w 2049245"/>
                <a:gd name="connsiteY0" fmla="*/ 0 h 1746955"/>
                <a:gd name="connsiteX1" fmla="*/ 0 w 2049245"/>
                <a:gd name="connsiteY1" fmla="*/ 1021091 h 1746955"/>
                <a:gd name="connsiteX2" fmla="*/ 0 w 2049245"/>
                <a:gd name="connsiteY2" fmla="*/ 1746955 h 1746955"/>
                <a:gd name="connsiteX3" fmla="*/ 2045617 w 2049245"/>
                <a:gd name="connsiteY3" fmla="*/ 1039945 h 1746955"/>
                <a:gd name="connsiteX4" fmla="*/ 2045617 w 2049245"/>
                <a:gd name="connsiteY4" fmla="*/ 0 h 1746955"/>
                <a:gd name="connsiteX0" fmla="*/ 2045617 w 2046882"/>
                <a:gd name="connsiteY0" fmla="*/ 0 h 1746955"/>
                <a:gd name="connsiteX1" fmla="*/ 0 w 2046882"/>
                <a:gd name="connsiteY1" fmla="*/ 1021091 h 1746955"/>
                <a:gd name="connsiteX2" fmla="*/ 0 w 2046882"/>
                <a:gd name="connsiteY2" fmla="*/ 1746955 h 1746955"/>
                <a:gd name="connsiteX3" fmla="*/ 2029760 w 2046882"/>
                <a:gd name="connsiteY3" fmla="*/ 696385 h 1746955"/>
                <a:gd name="connsiteX4" fmla="*/ 2045617 w 2046882"/>
                <a:gd name="connsiteY4" fmla="*/ 0 h 1746955"/>
                <a:gd name="connsiteX0" fmla="*/ 2045617 w 2052334"/>
                <a:gd name="connsiteY0" fmla="*/ 0 h 1746955"/>
                <a:gd name="connsiteX1" fmla="*/ 0 w 2052334"/>
                <a:gd name="connsiteY1" fmla="*/ 1021091 h 1746955"/>
                <a:gd name="connsiteX2" fmla="*/ 0 w 2052334"/>
                <a:gd name="connsiteY2" fmla="*/ 1746955 h 1746955"/>
                <a:gd name="connsiteX3" fmla="*/ 2050902 w 2052334"/>
                <a:gd name="connsiteY3" fmla="*/ 632958 h 1746955"/>
                <a:gd name="connsiteX4" fmla="*/ 2045617 w 2052334"/>
                <a:gd name="connsiteY4" fmla="*/ 0 h 1746955"/>
                <a:gd name="connsiteX0" fmla="*/ 2045617 w 2047886"/>
                <a:gd name="connsiteY0" fmla="*/ 0 h 1746955"/>
                <a:gd name="connsiteX1" fmla="*/ 0 w 2047886"/>
                <a:gd name="connsiteY1" fmla="*/ 1021091 h 1746955"/>
                <a:gd name="connsiteX2" fmla="*/ 0 w 2047886"/>
                <a:gd name="connsiteY2" fmla="*/ 1746955 h 1746955"/>
                <a:gd name="connsiteX3" fmla="*/ 2040331 w 2047886"/>
                <a:gd name="connsiteY3" fmla="*/ 680528 h 1746955"/>
                <a:gd name="connsiteX4" fmla="*/ 2045617 w 2047886"/>
                <a:gd name="connsiteY4" fmla="*/ 0 h 1746955"/>
                <a:gd name="connsiteX0" fmla="*/ 2045617 w 2047886"/>
                <a:gd name="connsiteY0" fmla="*/ 0 h 1746955"/>
                <a:gd name="connsiteX1" fmla="*/ 0 w 2047886"/>
                <a:gd name="connsiteY1" fmla="*/ 1021091 h 1746955"/>
                <a:gd name="connsiteX2" fmla="*/ 0 w 2047886"/>
                <a:gd name="connsiteY2" fmla="*/ 1746955 h 1746955"/>
                <a:gd name="connsiteX3" fmla="*/ 2040331 w 2047886"/>
                <a:gd name="connsiteY3" fmla="*/ 696385 h 1746955"/>
                <a:gd name="connsiteX4" fmla="*/ 2045617 w 2047886"/>
                <a:gd name="connsiteY4" fmla="*/ 0 h 1746955"/>
                <a:gd name="connsiteX0" fmla="*/ 2077330 w 2079599"/>
                <a:gd name="connsiteY0" fmla="*/ 0 h 1746955"/>
                <a:gd name="connsiteX1" fmla="*/ 0 w 2079599"/>
                <a:gd name="connsiteY1" fmla="*/ 1042233 h 1746955"/>
                <a:gd name="connsiteX2" fmla="*/ 31713 w 2079599"/>
                <a:gd name="connsiteY2" fmla="*/ 1746955 h 1746955"/>
                <a:gd name="connsiteX3" fmla="*/ 2072044 w 2079599"/>
                <a:gd name="connsiteY3" fmla="*/ 696385 h 1746955"/>
                <a:gd name="connsiteX4" fmla="*/ 2077330 w 2079599"/>
                <a:gd name="connsiteY4" fmla="*/ 0 h 1746955"/>
                <a:gd name="connsiteX0" fmla="*/ 2077330 w 2079599"/>
                <a:gd name="connsiteY0" fmla="*/ 0 h 1741669"/>
                <a:gd name="connsiteX1" fmla="*/ 0 w 2079599"/>
                <a:gd name="connsiteY1" fmla="*/ 1042233 h 1741669"/>
                <a:gd name="connsiteX2" fmla="*/ 0 w 2079599"/>
                <a:gd name="connsiteY2" fmla="*/ 1741669 h 1741669"/>
                <a:gd name="connsiteX3" fmla="*/ 2072044 w 2079599"/>
                <a:gd name="connsiteY3" fmla="*/ 696385 h 1741669"/>
                <a:gd name="connsiteX4" fmla="*/ 2077330 w 2079599"/>
                <a:gd name="connsiteY4" fmla="*/ 0 h 1741669"/>
                <a:gd name="connsiteX0" fmla="*/ 2077330 w 2079599"/>
                <a:gd name="connsiteY0" fmla="*/ 0 h 1741669"/>
                <a:gd name="connsiteX1" fmla="*/ 0 w 2079599"/>
                <a:gd name="connsiteY1" fmla="*/ 1026376 h 1741669"/>
                <a:gd name="connsiteX2" fmla="*/ 0 w 2079599"/>
                <a:gd name="connsiteY2" fmla="*/ 1741669 h 1741669"/>
                <a:gd name="connsiteX3" fmla="*/ 2072044 w 2079599"/>
                <a:gd name="connsiteY3" fmla="*/ 696385 h 1741669"/>
                <a:gd name="connsiteX4" fmla="*/ 2077330 w 2079599"/>
                <a:gd name="connsiteY4" fmla="*/ 0 h 1741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79599" h="1741669">
                  <a:moveTo>
                    <a:pt x="2077330" y="0"/>
                  </a:moveTo>
                  <a:lnTo>
                    <a:pt x="0" y="1026376"/>
                  </a:lnTo>
                  <a:lnTo>
                    <a:pt x="0" y="1741669"/>
                  </a:lnTo>
                  <a:lnTo>
                    <a:pt x="2072044" y="696385"/>
                  </a:lnTo>
                  <a:cubicBezTo>
                    <a:pt x="2075186" y="344451"/>
                    <a:pt x="2083615" y="351934"/>
                    <a:pt x="207733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5616" name="Rectangle 5615">
              <a:extLst>
                <a:ext uri="{FF2B5EF4-FFF2-40B4-BE49-F238E27FC236}">
                  <a16:creationId xmlns:a16="http://schemas.microsoft.com/office/drawing/2014/main" id="{D89D2BE4-0B42-4BC8-9850-1FE67FDC77DB}"/>
                </a:ext>
              </a:extLst>
            </p:cNvPr>
            <p:cNvSpPr/>
            <p:nvPr/>
          </p:nvSpPr>
          <p:spPr>
            <a:xfrm>
              <a:off x="1013677" y="2525752"/>
              <a:ext cx="2691309" cy="72008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5617" name="Rectangle 5616">
              <a:extLst>
                <a:ext uri="{FF2B5EF4-FFF2-40B4-BE49-F238E27FC236}">
                  <a16:creationId xmlns:a16="http://schemas.microsoft.com/office/drawing/2014/main" id="{72EAE86F-BF8C-44AD-A3E2-B33806CCC185}"/>
                </a:ext>
              </a:extLst>
            </p:cNvPr>
            <p:cNvSpPr/>
            <p:nvPr/>
          </p:nvSpPr>
          <p:spPr>
            <a:xfrm>
              <a:off x="1013677" y="3560844"/>
              <a:ext cx="2691309" cy="72008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5618" name="Rectangle 5617">
              <a:extLst>
                <a:ext uri="{FF2B5EF4-FFF2-40B4-BE49-F238E27FC236}">
                  <a16:creationId xmlns:a16="http://schemas.microsoft.com/office/drawing/2014/main" id="{77772727-903B-43BE-B314-68083D389251}"/>
                </a:ext>
              </a:extLst>
            </p:cNvPr>
            <p:cNvSpPr/>
            <p:nvPr/>
          </p:nvSpPr>
          <p:spPr>
            <a:xfrm>
              <a:off x="1013677" y="4608863"/>
              <a:ext cx="2691309" cy="72008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sp>
        <p:nvSpPr>
          <p:cNvPr id="5621" name="Text Placeholder 12">
            <a:extLst>
              <a:ext uri="{FF2B5EF4-FFF2-40B4-BE49-F238E27FC236}">
                <a16:creationId xmlns:a16="http://schemas.microsoft.com/office/drawing/2014/main" id="{909D4307-69CC-4A1B-A190-4694067615FA}"/>
              </a:ext>
            </a:extLst>
          </p:cNvPr>
          <p:cNvSpPr txBox="1">
            <a:spLocks/>
          </p:cNvSpPr>
          <p:nvPr/>
        </p:nvSpPr>
        <p:spPr>
          <a:xfrm>
            <a:off x="1988264" y="2649100"/>
            <a:ext cx="2447929" cy="466533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600" dirty="0">
                <a:solidFill>
                  <a:schemeClr val="bg1"/>
                </a:solidFill>
                <a:cs typeface="Arial" pitchFamily="34" charset="0"/>
              </a:rPr>
              <a:t>Easy to change colors, photos and Text.</a:t>
            </a:r>
            <a:r>
              <a:rPr lang="ko-KR" altLang="en-US" sz="1600" dirty="0">
                <a:solidFill>
                  <a:schemeClr val="bg1"/>
                </a:solidFill>
                <a:cs typeface="Arial" pitchFamily="34" charset="0"/>
              </a:rPr>
              <a:t> </a:t>
            </a:r>
            <a:endParaRPr lang="en-US" altLang="ko-KR" sz="16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622" name="Text Placeholder 12">
            <a:extLst>
              <a:ext uri="{FF2B5EF4-FFF2-40B4-BE49-F238E27FC236}">
                <a16:creationId xmlns:a16="http://schemas.microsoft.com/office/drawing/2014/main" id="{57496340-1439-4C3C-A3D1-F0616623F5EE}"/>
              </a:ext>
            </a:extLst>
          </p:cNvPr>
          <p:cNvSpPr txBox="1">
            <a:spLocks/>
          </p:cNvSpPr>
          <p:nvPr/>
        </p:nvSpPr>
        <p:spPr>
          <a:xfrm>
            <a:off x="1988264" y="3684192"/>
            <a:ext cx="2447929" cy="466533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600" dirty="0">
                <a:solidFill>
                  <a:schemeClr val="bg1"/>
                </a:solidFill>
                <a:cs typeface="Arial" pitchFamily="34" charset="0"/>
              </a:rPr>
              <a:t>Easy to change colors, photos and Text.</a:t>
            </a:r>
            <a:r>
              <a:rPr lang="ko-KR" altLang="en-US" sz="1600" dirty="0">
                <a:solidFill>
                  <a:schemeClr val="bg1"/>
                </a:solidFill>
                <a:cs typeface="Arial" pitchFamily="34" charset="0"/>
              </a:rPr>
              <a:t> </a:t>
            </a:r>
            <a:endParaRPr lang="en-US" altLang="ko-KR" sz="16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623" name="Text Placeholder 12">
            <a:extLst>
              <a:ext uri="{FF2B5EF4-FFF2-40B4-BE49-F238E27FC236}">
                <a16:creationId xmlns:a16="http://schemas.microsoft.com/office/drawing/2014/main" id="{734D4ADF-8729-46FC-9FDE-9B463616C72B}"/>
              </a:ext>
            </a:extLst>
          </p:cNvPr>
          <p:cNvSpPr txBox="1">
            <a:spLocks/>
          </p:cNvSpPr>
          <p:nvPr/>
        </p:nvSpPr>
        <p:spPr>
          <a:xfrm>
            <a:off x="1988264" y="4732211"/>
            <a:ext cx="2447929" cy="466533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600" dirty="0">
                <a:solidFill>
                  <a:schemeClr val="bg1"/>
                </a:solidFill>
                <a:cs typeface="Arial" pitchFamily="34" charset="0"/>
              </a:rPr>
              <a:t>Easy to change colors, photos and Text.</a:t>
            </a:r>
            <a:r>
              <a:rPr lang="ko-KR" altLang="en-US" sz="1600" dirty="0">
                <a:solidFill>
                  <a:schemeClr val="bg1"/>
                </a:solidFill>
                <a:cs typeface="Arial" pitchFamily="34" charset="0"/>
              </a:rPr>
              <a:t> </a:t>
            </a:r>
            <a:endParaRPr lang="en-US" altLang="ko-KR" sz="16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624" name="Rounded Rectangle 7">
            <a:extLst>
              <a:ext uri="{FF2B5EF4-FFF2-40B4-BE49-F238E27FC236}">
                <a16:creationId xmlns:a16="http://schemas.microsoft.com/office/drawing/2014/main" id="{3755F660-7435-4C0F-AF13-F58F9EFFAF85}"/>
              </a:ext>
            </a:extLst>
          </p:cNvPr>
          <p:cNvSpPr/>
          <p:nvPr/>
        </p:nvSpPr>
        <p:spPr>
          <a:xfrm>
            <a:off x="1346490" y="2717938"/>
            <a:ext cx="352176" cy="303924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625" name="Block Arc 10">
            <a:extLst>
              <a:ext uri="{FF2B5EF4-FFF2-40B4-BE49-F238E27FC236}">
                <a16:creationId xmlns:a16="http://schemas.microsoft.com/office/drawing/2014/main" id="{667D2127-F689-4118-9740-CCDCBE5A04C8}"/>
              </a:ext>
            </a:extLst>
          </p:cNvPr>
          <p:cNvSpPr/>
          <p:nvPr/>
        </p:nvSpPr>
        <p:spPr>
          <a:xfrm>
            <a:off x="1306824" y="3779790"/>
            <a:ext cx="431509" cy="29228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5626" name="Round Same Side Corner Rectangle 36">
            <a:extLst>
              <a:ext uri="{FF2B5EF4-FFF2-40B4-BE49-F238E27FC236}">
                <a16:creationId xmlns:a16="http://schemas.microsoft.com/office/drawing/2014/main" id="{1A8FE8AD-1294-405C-923B-66E99B0F9F8A}"/>
              </a:ext>
            </a:extLst>
          </p:cNvPr>
          <p:cNvSpPr>
            <a:spLocks noChangeAspect="1"/>
          </p:cNvSpPr>
          <p:nvPr/>
        </p:nvSpPr>
        <p:spPr>
          <a:xfrm>
            <a:off x="1324578" y="4839598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627" name="Text Placeholder 12">
            <a:extLst>
              <a:ext uri="{FF2B5EF4-FFF2-40B4-BE49-F238E27FC236}">
                <a16:creationId xmlns:a16="http://schemas.microsoft.com/office/drawing/2014/main" id="{E50DD6B2-9360-42B7-9C56-E6BA2586CD59}"/>
              </a:ext>
            </a:extLst>
          </p:cNvPr>
          <p:cNvSpPr txBox="1">
            <a:spLocks/>
          </p:cNvSpPr>
          <p:nvPr/>
        </p:nvSpPr>
        <p:spPr>
          <a:xfrm>
            <a:off x="1988264" y="5753798"/>
            <a:ext cx="2447929" cy="466533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600" dirty="0">
                <a:solidFill>
                  <a:schemeClr val="bg1"/>
                </a:solidFill>
                <a:cs typeface="Arial" pitchFamily="34" charset="0"/>
              </a:rPr>
              <a:t>Easy to change colors, photos and Text.</a:t>
            </a:r>
            <a:r>
              <a:rPr lang="ko-KR" altLang="en-US" sz="1600" dirty="0">
                <a:solidFill>
                  <a:schemeClr val="bg1"/>
                </a:solidFill>
                <a:cs typeface="Arial" pitchFamily="34" charset="0"/>
              </a:rPr>
              <a:t> </a:t>
            </a:r>
            <a:endParaRPr lang="en-US" altLang="ko-KR" sz="16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628" name="Rounded Rectangle 27">
            <a:extLst>
              <a:ext uri="{FF2B5EF4-FFF2-40B4-BE49-F238E27FC236}">
                <a16:creationId xmlns:a16="http://schemas.microsoft.com/office/drawing/2014/main" id="{EA497632-92B5-484B-AD49-268700474350}"/>
              </a:ext>
            </a:extLst>
          </p:cNvPr>
          <p:cNvSpPr/>
          <p:nvPr/>
        </p:nvSpPr>
        <p:spPr>
          <a:xfrm>
            <a:off x="1349380" y="5859964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629" name="TextBox 5628">
            <a:extLst>
              <a:ext uri="{FF2B5EF4-FFF2-40B4-BE49-F238E27FC236}">
                <a16:creationId xmlns:a16="http://schemas.microsoft.com/office/drawing/2014/main" id="{4D6B89A8-B79B-42B0-BA68-BFEB862291DF}"/>
              </a:ext>
            </a:extLst>
          </p:cNvPr>
          <p:cNvSpPr txBox="1"/>
          <p:nvPr/>
        </p:nvSpPr>
        <p:spPr>
          <a:xfrm>
            <a:off x="5143089" y="1655978"/>
            <a:ext cx="2241327" cy="163121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sz="2000" dirty="0">
                <a:solidFill>
                  <a:schemeClr val="accent4"/>
                </a:solidFill>
                <a:cs typeface="Arial" pitchFamily="34" charset="0"/>
              </a:rPr>
              <a:t>ALLPPT</a:t>
            </a:r>
            <a:r>
              <a:rPr lang="en-GB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</a:p>
          <a:p>
            <a:pPr algn="r"/>
            <a:r>
              <a:rPr lang="en-GB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Layout</a:t>
            </a:r>
          </a:p>
          <a:p>
            <a:pPr algn="r"/>
            <a:r>
              <a:rPr lang="en-GB" altLang="ko-KR" sz="2000" dirty="0">
                <a:solidFill>
                  <a:schemeClr val="accent1"/>
                </a:solidFill>
                <a:cs typeface="Arial" pitchFamily="34" charset="0"/>
              </a:rPr>
              <a:t>Clean Text Slide </a:t>
            </a:r>
          </a:p>
          <a:p>
            <a:pPr algn="r"/>
            <a:r>
              <a:rPr lang="en-GB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for your </a:t>
            </a:r>
          </a:p>
          <a:p>
            <a:pPr algn="r"/>
            <a:r>
              <a:rPr lang="en-GB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Presentation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630" name="TextBox 5629">
            <a:extLst>
              <a:ext uri="{FF2B5EF4-FFF2-40B4-BE49-F238E27FC236}">
                <a16:creationId xmlns:a16="http://schemas.microsoft.com/office/drawing/2014/main" id="{4205BCE5-9038-486E-B654-4849436BC9D1}"/>
              </a:ext>
            </a:extLst>
          </p:cNvPr>
          <p:cNvSpPr txBox="1"/>
          <p:nvPr/>
        </p:nvSpPr>
        <p:spPr>
          <a:xfrm>
            <a:off x="7801165" y="1563645"/>
            <a:ext cx="373033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I hope and I believe that this Template will your Time, Money and Reputation. </a:t>
            </a:r>
          </a:p>
          <a:p>
            <a:endParaRPr lang="en-US" altLang="ko-KR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</a:p>
        </p:txBody>
      </p:sp>
      <p:grpSp>
        <p:nvGrpSpPr>
          <p:cNvPr id="5631" name="Group 21">
            <a:extLst>
              <a:ext uri="{FF2B5EF4-FFF2-40B4-BE49-F238E27FC236}">
                <a16:creationId xmlns:a16="http://schemas.microsoft.com/office/drawing/2014/main" id="{723EF67B-540D-4B57-93BC-291127927208}"/>
              </a:ext>
            </a:extLst>
          </p:cNvPr>
          <p:cNvGrpSpPr/>
          <p:nvPr/>
        </p:nvGrpSpPr>
        <p:grpSpPr>
          <a:xfrm>
            <a:off x="5861331" y="3849111"/>
            <a:ext cx="2336431" cy="1088782"/>
            <a:chOff x="395534" y="3737445"/>
            <a:chExt cx="3972999" cy="1088782"/>
          </a:xfrm>
        </p:grpSpPr>
        <p:sp>
          <p:nvSpPr>
            <p:cNvPr id="5632" name="TextBox 5631">
              <a:extLst>
                <a:ext uri="{FF2B5EF4-FFF2-40B4-BE49-F238E27FC236}">
                  <a16:creationId xmlns:a16="http://schemas.microsoft.com/office/drawing/2014/main" id="{AFBA6358-215B-4A7D-9304-FBDCD36C0CC9}"/>
                </a:ext>
              </a:extLst>
            </p:cNvPr>
            <p:cNvSpPr txBox="1"/>
            <p:nvPr/>
          </p:nvSpPr>
          <p:spPr>
            <a:xfrm>
              <a:off x="395534" y="3737445"/>
              <a:ext cx="3972999" cy="276999"/>
            </a:xfrm>
            <a:prstGeom prst="rect">
              <a:avLst/>
            </a:prstGeom>
            <a:solidFill>
              <a:schemeClr val="accent2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633" name="TextBox 5632">
              <a:extLst>
                <a:ext uri="{FF2B5EF4-FFF2-40B4-BE49-F238E27FC236}">
                  <a16:creationId xmlns:a16="http://schemas.microsoft.com/office/drawing/2014/main" id="{884245F6-219A-4324-89B5-6042E5C8FB3F}"/>
                </a:ext>
              </a:extLst>
            </p:cNvPr>
            <p:cNvSpPr txBox="1"/>
            <p:nvPr/>
          </p:nvSpPr>
          <p:spPr>
            <a:xfrm>
              <a:off x="395536" y="3995230"/>
              <a:ext cx="397299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</a:t>
              </a:r>
            </a:p>
          </p:txBody>
        </p:sp>
      </p:grpSp>
      <p:grpSp>
        <p:nvGrpSpPr>
          <p:cNvPr id="5634" name="Group 24">
            <a:extLst>
              <a:ext uri="{FF2B5EF4-FFF2-40B4-BE49-F238E27FC236}">
                <a16:creationId xmlns:a16="http://schemas.microsoft.com/office/drawing/2014/main" id="{DB705AC7-EB5F-4FA0-A96A-133E3BF41A3A}"/>
              </a:ext>
            </a:extLst>
          </p:cNvPr>
          <p:cNvGrpSpPr/>
          <p:nvPr/>
        </p:nvGrpSpPr>
        <p:grpSpPr>
          <a:xfrm>
            <a:off x="9195069" y="3849111"/>
            <a:ext cx="2336431" cy="1088782"/>
            <a:chOff x="395534" y="3737445"/>
            <a:chExt cx="3972999" cy="1088782"/>
          </a:xfrm>
        </p:grpSpPr>
        <p:sp>
          <p:nvSpPr>
            <p:cNvPr id="5635" name="TextBox 5634">
              <a:extLst>
                <a:ext uri="{FF2B5EF4-FFF2-40B4-BE49-F238E27FC236}">
                  <a16:creationId xmlns:a16="http://schemas.microsoft.com/office/drawing/2014/main" id="{B89DDB33-A7C8-4ACB-908D-6D52DD949B31}"/>
                </a:ext>
              </a:extLst>
            </p:cNvPr>
            <p:cNvSpPr txBox="1"/>
            <p:nvPr/>
          </p:nvSpPr>
          <p:spPr>
            <a:xfrm>
              <a:off x="395534" y="3737445"/>
              <a:ext cx="3972999" cy="276999"/>
            </a:xfrm>
            <a:prstGeom prst="rect">
              <a:avLst/>
            </a:prstGeom>
            <a:solidFill>
              <a:schemeClr val="accent1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636" name="TextBox 5635">
              <a:extLst>
                <a:ext uri="{FF2B5EF4-FFF2-40B4-BE49-F238E27FC236}">
                  <a16:creationId xmlns:a16="http://schemas.microsoft.com/office/drawing/2014/main" id="{8951D49C-C4CE-4C57-ABB3-FB3D6026A110}"/>
                </a:ext>
              </a:extLst>
            </p:cNvPr>
            <p:cNvSpPr txBox="1"/>
            <p:nvPr/>
          </p:nvSpPr>
          <p:spPr>
            <a:xfrm>
              <a:off x="395536" y="3995230"/>
              <a:ext cx="397299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</a:t>
              </a:r>
            </a:p>
          </p:txBody>
        </p:sp>
      </p:grpSp>
      <p:grpSp>
        <p:nvGrpSpPr>
          <p:cNvPr id="5637" name="Group 30">
            <a:extLst>
              <a:ext uri="{FF2B5EF4-FFF2-40B4-BE49-F238E27FC236}">
                <a16:creationId xmlns:a16="http://schemas.microsoft.com/office/drawing/2014/main" id="{18197DAF-5329-4675-A20C-925A3AA5E023}"/>
              </a:ext>
            </a:extLst>
          </p:cNvPr>
          <p:cNvGrpSpPr/>
          <p:nvPr/>
        </p:nvGrpSpPr>
        <p:grpSpPr>
          <a:xfrm>
            <a:off x="5861331" y="5223764"/>
            <a:ext cx="2336431" cy="1088782"/>
            <a:chOff x="395534" y="3737445"/>
            <a:chExt cx="3972999" cy="1088782"/>
          </a:xfrm>
        </p:grpSpPr>
        <p:sp>
          <p:nvSpPr>
            <p:cNvPr id="5638" name="TextBox 5637">
              <a:extLst>
                <a:ext uri="{FF2B5EF4-FFF2-40B4-BE49-F238E27FC236}">
                  <a16:creationId xmlns:a16="http://schemas.microsoft.com/office/drawing/2014/main" id="{A29CE5A1-D77A-474B-97F5-76EBFACA3A6E}"/>
                </a:ext>
              </a:extLst>
            </p:cNvPr>
            <p:cNvSpPr txBox="1"/>
            <p:nvPr/>
          </p:nvSpPr>
          <p:spPr>
            <a:xfrm>
              <a:off x="395534" y="3737445"/>
              <a:ext cx="3972999" cy="276999"/>
            </a:xfrm>
            <a:prstGeom prst="rect">
              <a:avLst/>
            </a:prstGeom>
            <a:solidFill>
              <a:schemeClr val="accent3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639" name="TextBox 5638">
              <a:extLst>
                <a:ext uri="{FF2B5EF4-FFF2-40B4-BE49-F238E27FC236}">
                  <a16:creationId xmlns:a16="http://schemas.microsoft.com/office/drawing/2014/main" id="{3BEDAF12-A196-46E0-BE23-3555EA1DBF69}"/>
                </a:ext>
              </a:extLst>
            </p:cNvPr>
            <p:cNvSpPr txBox="1"/>
            <p:nvPr/>
          </p:nvSpPr>
          <p:spPr>
            <a:xfrm>
              <a:off x="395536" y="3995230"/>
              <a:ext cx="397299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</a:t>
              </a:r>
            </a:p>
          </p:txBody>
        </p:sp>
      </p:grpSp>
      <p:grpSp>
        <p:nvGrpSpPr>
          <p:cNvPr id="5640" name="Group 33">
            <a:extLst>
              <a:ext uri="{FF2B5EF4-FFF2-40B4-BE49-F238E27FC236}">
                <a16:creationId xmlns:a16="http://schemas.microsoft.com/office/drawing/2014/main" id="{C420E4C3-E03B-4F5C-B5D2-D8763BD44F8C}"/>
              </a:ext>
            </a:extLst>
          </p:cNvPr>
          <p:cNvGrpSpPr/>
          <p:nvPr/>
        </p:nvGrpSpPr>
        <p:grpSpPr>
          <a:xfrm>
            <a:off x="9195069" y="5223764"/>
            <a:ext cx="2336431" cy="1088782"/>
            <a:chOff x="395534" y="3737445"/>
            <a:chExt cx="3972999" cy="1088782"/>
          </a:xfrm>
        </p:grpSpPr>
        <p:sp>
          <p:nvSpPr>
            <p:cNvPr id="5641" name="TextBox 5640">
              <a:extLst>
                <a:ext uri="{FF2B5EF4-FFF2-40B4-BE49-F238E27FC236}">
                  <a16:creationId xmlns:a16="http://schemas.microsoft.com/office/drawing/2014/main" id="{0D196FC7-8C1B-4CAC-815A-E31A7484D2A9}"/>
                </a:ext>
              </a:extLst>
            </p:cNvPr>
            <p:cNvSpPr txBox="1"/>
            <p:nvPr/>
          </p:nvSpPr>
          <p:spPr>
            <a:xfrm>
              <a:off x="395534" y="3737445"/>
              <a:ext cx="3972999" cy="276999"/>
            </a:xfrm>
            <a:prstGeom prst="rect">
              <a:avLst/>
            </a:prstGeom>
            <a:solidFill>
              <a:schemeClr val="accent4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642" name="TextBox 5641">
              <a:extLst>
                <a:ext uri="{FF2B5EF4-FFF2-40B4-BE49-F238E27FC236}">
                  <a16:creationId xmlns:a16="http://schemas.microsoft.com/office/drawing/2014/main" id="{E5DE5BD3-0CC3-4D65-B819-445727333358}"/>
                </a:ext>
              </a:extLst>
            </p:cNvPr>
            <p:cNvSpPr txBox="1"/>
            <p:nvPr/>
          </p:nvSpPr>
          <p:spPr>
            <a:xfrm>
              <a:off x="395536" y="3995230"/>
              <a:ext cx="397299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11329</TotalTime>
  <Words>191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163</cp:revision>
  <dcterms:created xsi:type="dcterms:W3CDTF">2018-02-18T19:39:47Z</dcterms:created>
  <dcterms:modified xsi:type="dcterms:W3CDTF">2020-08-31T08:34:33Z</dcterms:modified>
</cp:coreProperties>
</file>