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4135" name="Straight Connector 4134">
            <a:extLst>
              <a:ext uri="{FF2B5EF4-FFF2-40B4-BE49-F238E27FC236}">
                <a16:creationId xmlns:a16="http://schemas.microsoft.com/office/drawing/2014/main" id="{788DC146-1BE6-4337-8DAE-327BBB039595}"/>
              </a:ext>
            </a:extLst>
          </p:cNvPr>
          <p:cNvCxnSpPr>
            <a:cxnSpLocks/>
            <a:stCxn id="4137" idx="6"/>
          </p:cNvCxnSpPr>
          <p:nvPr/>
        </p:nvCxnSpPr>
        <p:spPr>
          <a:xfrm flipV="1">
            <a:off x="1990560" y="4550206"/>
            <a:ext cx="8149623" cy="14822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36" name="Group 4135">
            <a:extLst>
              <a:ext uri="{FF2B5EF4-FFF2-40B4-BE49-F238E27FC236}">
                <a16:creationId xmlns:a16="http://schemas.microsoft.com/office/drawing/2014/main" id="{4DF8FC9C-3C1F-493F-8187-BD34BDC96C6D}"/>
              </a:ext>
            </a:extLst>
          </p:cNvPr>
          <p:cNvGrpSpPr/>
          <p:nvPr/>
        </p:nvGrpSpPr>
        <p:grpSpPr>
          <a:xfrm>
            <a:off x="1702528" y="4421012"/>
            <a:ext cx="288032" cy="288032"/>
            <a:chOff x="611560" y="2851238"/>
            <a:chExt cx="288032" cy="288032"/>
          </a:xfrm>
          <a:solidFill>
            <a:schemeClr val="bg1"/>
          </a:solidFill>
        </p:grpSpPr>
        <p:sp>
          <p:nvSpPr>
            <p:cNvPr id="4137" name="Oval 4136">
              <a:extLst>
                <a:ext uri="{FF2B5EF4-FFF2-40B4-BE49-F238E27FC236}">
                  <a16:creationId xmlns:a16="http://schemas.microsoft.com/office/drawing/2014/main" id="{DF52F249-E9E0-4231-B5A8-4C5675C3579B}"/>
                </a:ext>
              </a:extLst>
            </p:cNvPr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138" name="Oval 4137">
              <a:extLst>
                <a:ext uri="{FF2B5EF4-FFF2-40B4-BE49-F238E27FC236}">
                  <a16:creationId xmlns:a16="http://schemas.microsoft.com/office/drawing/2014/main" id="{C18AA18E-9FAC-4CF7-A17E-6FB1BBCF8EE7}"/>
                </a:ext>
              </a:extLst>
            </p:cNvPr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139" name="Text Placeholder 17">
            <a:extLst>
              <a:ext uri="{FF2B5EF4-FFF2-40B4-BE49-F238E27FC236}">
                <a16:creationId xmlns:a16="http://schemas.microsoft.com/office/drawing/2014/main" id="{D7290093-B5FF-42F5-892F-559060C393CC}"/>
              </a:ext>
            </a:extLst>
          </p:cNvPr>
          <p:cNvSpPr txBox="1">
            <a:spLocks/>
          </p:cNvSpPr>
          <p:nvPr/>
        </p:nvSpPr>
        <p:spPr>
          <a:xfrm>
            <a:off x="1343219" y="4859655"/>
            <a:ext cx="1024939" cy="360040"/>
          </a:xfrm>
          <a:prstGeom prst="rect">
            <a:avLst/>
          </a:prstGeom>
          <a:ln w="25400">
            <a:solidFill>
              <a:schemeClr val="accent6"/>
            </a:solidFill>
          </a:ln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</a:t>
            </a:r>
          </a:p>
        </p:txBody>
      </p:sp>
      <p:sp>
        <p:nvSpPr>
          <p:cNvPr id="4140" name="TextBox 4139">
            <a:extLst>
              <a:ext uri="{FF2B5EF4-FFF2-40B4-BE49-F238E27FC236}">
                <a16:creationId xmlns:a16="http://schemas.microsoft.com/office/drawing/2014/main" id="{9EFF40BB-5FBC-49B9-9811-572A9C6E40C1}"/>
              </a:ext>
            </a:extLst>
          </p:cNvPr>
          <p:cNvSpPr txBox="1"/>
          <p:nvPr/>
        </p:nvSpPr>
        <p:spPr>
          <a:xfrm>
            <a:off x="816716" y="5333906"/>
            <a:ext cx="2059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141" name="Group 4140">
            <a:extLst>
              <a:ext uri="{FF2B5EF4-FFF2-40B4-BE49-F238E27FC236}">
                <a16:creationId xmlns:a16="http://schemas.microsoft.com/office/drawing/2014/main" id="{47CB8DAF-FBD1-4C24-84C1-B87598A93223}"/>
              </a:ext>
            </a:extLst>
          </p:cNvPr>
          <p:cNvGrpSpPr/>
          <p:nvPr/>
        </p:nvGrpSpPr>
        <p:grpSpPr>
          <a:xfrm>
            <a:off x="5953316" y="4409819"/>
            <a:ext cx="288032" cy="288032"/>
            <a:chOff x="611560" y="2851238"/>
            <a:chExt cx="288032" cy="288032"/>
          </a:xfrm>
          <a:solidFill>
            <a:schemeClr val="bg1"/>
          </a:solidFill>
        </p:grpSpPr>
        <p:sp>
          <p:nvSpPr>
            <p:cNvPr id="4142" name="Oval 4141">
              <a:extLst>
                <a:ext uri="{FF2B5EF4-FFF2-40B4-BE49-F238E27FC236}">
                  <a16:creationId xmlns:a16="http://schemas.microsoft.com/office/drawing/2014/main" id="{C107D6C3-A446-48E0-91EB-2CEF594E7853}"/>
                </a:ext>
              </a:extLst>
            </p:cNvPr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143" name="Oval 4142">
              <a:extLst>
                <a:ext uri="{FF2B5EF4-FFF2-40B4-BE49-F238E27FC236}">
                  <a16:creationId xmlns:a16="http://schemas.microsoft.com/office/drawing/2014/main" id="{CF22DF44-308F-4346-B341-92863CDC73E0}"/>
                </a:ext>
              </a:extLst>
            </p:cNvPr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144" name="Text Placeholder 17">
            <a:extLst>
              <a:ext uri="{FF2B5EF4-FFF2-40B4-BE49-F238E27FC236}">
                <a16:creationId xmlns:a16="http://schemas.microsoft.com/office/drawing/2014/main" id="{473F7873-9412-4B97-8C56-B0723A4151F6}"/>
              </a:ext>
            </a:extLst>
          </p:cNvPr>
          <p:cNvSpPr txBox="1">
            <a:spLocks/>
          </p:cNvSpPr>
          <p:nvPr/>
        </p:nvSpPr>
        <p:spPr>
          <a:xfrm>
            <a:off x="5585131" y="4859655"/>
            <a:ext cx="1024939" cy="360040"/>
          </a:xfrm>
          <a:prstGeom prst="rect">
            <a:avLst/>
          </a:prstGeom>
          <a:ln w="25400">
            <a:solidFill>
              <a:schemeClr val="accent2"/>
            </a:solidFill>
          </a:ln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</a:t>
            </a:r>
          </a:p>
        </p:txBody>
      </p:sp>
      <p:sp>
        <p:nvSpPr>
          <p:cNvPr id="4145" name="TextBox 4144">
            <a:extLst>
              <a:ext uri="{FF2B5EF4-FFF2-40B4-BE49-F238E27FC236}">
                <a16:creationId xmlns:a16="http://schemas.microsoft.com/office/drawing/2014/main" id="{CD250EF3-B346-4944-8839-40D195807696}"/>
              </a:ext>
            </a:extLst>
          </p:cNvPr>
          <p:cNvSpPr txBox="1"/>
          <p:nvPr/>
        </p:nvSpPr>
        <p:spPr>
          <a:xfrm>
            <a:off x="5058628" y="5333906"/>
            <a:ext cx="2059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146" name="Group 4145">
            <a:extLst>
              <a:ext uri="{FF2B5EF4-FFF2-40B4-BE49-F238E27FC236}">
                <a16:creationId xmlns:a16="http://schemas.microsoft.com/office/drawing/2014/main" id="{39B6B58C-474A-49F3-A442-E17DCE99FD9A}"/>
              </a:ext>
            </a:extLst>
          </p:cNvPr>
          <p:cNvGrpSpPr/>
          <p:nvPr/>
        </p:nvGrpSpPr>
        <p:grpSpPr>
          <a:xfrm>
            <a:off x="8078710" y="4409820"/>
            <a:ext cx="288032" cy="288032"/>
            <a:chOff x="611560" y="2851238"/>
            <a:chExt cx="288032" cy="288032"/>
          </a:xfrm>
          <a:solidFill>
            <a:schemeClr val="bg1"/>
          </a:solidFill>
        </p:grpSpPr>
        <p:sp>
          <p:nvSpPr>
            <p:cNvPr id="4147" name="Oval 4146">
              <a:extLst>
                <a:ext uri="{FF2B5EF4-FFF2-40B4-BE49-F238E27FC236}">
                  <a16:creationId xmlns:a16="http://schemas.microsoft.com/office/drawing/2014/main" id="{D46E7A56-12BA-4057-9882-8FE707F42FD0}"/>
                </a:ext>
              </a:extLst>
            </p:cNvPr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148" name="Oval 4147">
              <a:extLst>
                <a:ext uri="{FF2B5EF4-FFF2-40B4-BE49-F238E27FC236}">
                  <a16:creationId xmlns:a16="http://schemas.microsoft.com/office/drawing/2014/main" id="{9A1D4F53-A471-4535-9779-33D09D16E045}"/>
                </a:ext>
              </a:extLst>
            </p:cNvPr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149" name="Text Placeholder 17">
            <a:extLst>
              <a:ext uri="{FF2B5EF4-FFF2-40B4-BE49-F238E27FC236}">
                <a16:creationId xmlns:a16="http://schemas.microsoft.com/office/drawing/2014/main" id="{31682BB5-5A28-444B-895A-033D7F565A88}"/>
              </a:ext>
            </a:extLst>
          </p:cNvPr>
          <p:cNvSpPr txBox="1">
            <a:spLocks/>
          </p:cNvSpPr>
          <p:nvPr/>
        </p:nvSpPr>
        <p:spPr>
          <a:xfrm>
            <a:off x="7706087" y="4859655"/>
            <a:ext cx="1024939" cy="360040"/>
          </a:xfrm>
          <a:prstGeom prst="rect">
            <a:avLst/>
          </a:prstGeom>
          <a:ln w="25400">
            <a:solidFill>
              <a:schemeClr val="accent3"/>
            </a:solidFill>
          </a:ln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</a:t>
            </a:r>
          </a:p>
        </p:txBody>
      </p:sp>
      <p:sp>
        <p:nvSpPr>
          <p:cNvPr id="4150" name="TextBox 4149">
            <a:extLst>
              <a:ext uri="{FF2B5EF4-FFF2-40B4-BE49-F238E27FC236}">
                <a16:creationId xmlns:a16="http://schemas.microsoft.com/office/drawing/2014/main" id="{D6D9FDC5-3A42-4113-9281-9E5D752369B5}"/>
              </a:ext>
            </a:extLst>
          </p:cNvPr>
          <p:cNvSpPr txBox="1"/>
          <p:nvPr/>
        </p:nvSpPr>
        <p:spPr>
          <a:xfrm>
            <a:off x="7179584" y="5333906"/>
            <a:ext cx="2059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151" name="Group 4150">
            <a:extLst>
              <a:ext uri="{FF2B5EF4-FFF2-40B4-BE49-F238E27FC236}">
                <a16:creationId xmlns:a16="http://schemas.microsoft.com/office/drawing/2014/main" id="{F3D6214F-1E30-4CD0-B3D7-C30F0F55FE71}"/>
              </a:ext>
            </a:extLst>
          </p:cNvPr>
          <p:cNvGrpSpPr/>
          <p:nvPr/>
        </p:nvGrpSpPr>
        <p:grpSpPr>
          <a:xfrm>
            <a:off x="3827922" y="4409820"/>
            <a:ext cx="288032" cy="288032"/>
            <a:chOff x="611560" y="2851238"/>
            <a:chExt cx="288032" cy="288032"/>
          </a:xfrm>
          <a:solidFill>
            <a:schemeClr val="bg1"/>
          </a:solidFill>
        </p:grpSpPr>
        <p:sp>
          <p:nvSpPr>
            <p:cNvPr id="4152" name="Oval 4151">
              <a:extLst>
                <a:ext uri="{FF2B5EF4-FFF2-40B4-BE49-F238E27FC236}">
                  <a16:creationId xmlns:a16="http://schemas.microsoft.com/office/drawing/2014/main" id="{ECB50084-CA73-4039-B383-49AC08B098F7}"/>
                </a:ext>
              </a:extLst>
            </p:cNvPr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153" name="Oval 4152">
              <a:extLst>
                <a:ext uri="{FF2B5EF4-FFF2-40B4-BE49-F238E27FC236}">
                  <a16:creationId xmlns:a16="http://schemas.microsoft.com/office/drawing/2014/main" id="{67E5C07B-5DBC-45B7-BF31-AC2C71A313E6}"/>
                </a:ext>
              </a:extLst>
            </p:cNvPr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154" name="Text Placeholder 17">
            <a:extLst>
              <a:ext uri="{FF2B5EF4-FFF2-40B4-BE49-F238E27FC236}">
                <a16:creationId xmlns:a16="http://schemas.microsoft.com/office/drawing/2014/main" id="{8B3E6EE0-F17B-4547-8C9C-1AFBD13D0476}"/>
              </a:ext>
            </a:extLst>
          </p:cNvPr>
          <p:cNvSpPr txBox="1">
            <a:spLocks/>
          </p:cNvSpPr>
          <p:nvPr/>
        </p:nvSpPr>
        <p:spPr>
          <a:xfrm>
            <a:off x="3464175" y="4859655"/>
            <a:ext cx="1024939" cy="360040"/>
          </a:xfrm>
          <a:prstGeom prst="rect">
            <a:avLst/>
          </a:prstGeom>
          <a:ln w="25400">
            <a:solidFill>
              <a:schemeClr val="accent1"/>
            </a:solidFill>
          </a:ln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</a:t>
            </a:r>
          </a:p>
        </p:txBody>
      </p:sp>
      <p:sp>
        <p:nvSpPr>
          <p:cNvPr id="4155" name="TextBox 4154">
            <a:extLst>
              <a:ext uri="{FF2B5EF4-FFF2-40B4-BE49-F238E27FC236}">
                <a16:creationId xmlns:a16="http://schemas.microsoft.com/office/drawing/2014/main" id="{2EEE5A55-EBCD-442E-ADA2-19C9EBCFF6B1}"/>
              </a:ext>
            </a:extLst>
          </p:cNvPr>
          <p:cNvSpPr txBox="1"/>
          <p:nvPr/>
        </p:nvSpPr>
        <p:spPr>
          <a:xfrm>
            <a:off x="2937672" y="5333906"/>
            <a:ext cx="2059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156" name="TextBox 4155">
            <a:extLst>
              <a:ext uri="{FF2B5EF4-FFF2-40B4-BE49-F238E27FC236}">
                <a16:creationId xmlns:a16="http://schemas.microsoft.com/office/drawing/2014/main" id="{10BA4F8D-4113-4515-ABC3-312F03966F2D}"/>
              </a:ext>
            </a:extLst>
          </p:cNvPr>
          <p:cNvSpPr txBox="1"/>
          <p:nvPr/>
        </p:nvSpPr>
        <p:spPr>
          <a:xfrm>
            <a:off x="9318292" y="5138444"/>
            <a:ext cx="2059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157" name="Group 4156">
            <a:extLst>
              <a:ext uri="{FF2B5EF4-FFF2-40B4-BE49-F238E27FC236}">
                <a16:creationId xmlns:a16="http://schemas.microsoft.com/office/drawing/2014/main" id="{DE403515-5361-4BFA-91D4-3A01161AD0F6}"/>
              </a:ext>
            </a:extLst>
          </p:cNvPr>
          <p:cNvGrpSpPr/>
          <p:nvPr/>
        </p:nvGrpSpPr>
        <p:grpSpPr>
          <a:xfrm>
            <a:off x="9405464" y="1817229"/>
            <a:ext cx="1850760" cy="3130828"/>
            <a:chOff x="9405464" y="1817229"/>
            <a:chExt cx="1850760" cy="3130828"/>
          </a:xfrm>
        </p:grpSpPr>
        <p:grpSp>
          <p:nvGrpSpPr>
            <p:cNvPr id="4158" name="Group 4157">
              <a:extLst>
                <a:ext uri="{FF2B5EF4-FFF2-40B4-BE49-F238E27FC236}">
                  <a16:creationId xmlns:a16="http://schemas.microsoft.com/office/drawing/2014/main" id="{402D8C3A-0C2D-40A0-9A33-CC22E917F543}"/>
                </a:ext>
              </a:extLst>
            </p:cNvPr>
            <p:cNvGrpSpPr/>
            <p:nvPr/>
          </p:nvGrpSpPr>
          <p:grpSpPr>
            <a:xfrm>
              <a:off x="9405464" y="2829234"/>
              <a:ext cx="1739355" cy="2118823"/>
              <a:chOff x="8639132" y="3031449"/>
              <a:chExt cx="2538541" cy="3092364"/>
            </a:xfrm>
          </p:grpSpPr>
          <p:grpSp>
            <p:nvGrpSpPr>
              <p:cNvPr id="4166" name="Group 4165">
                <a:extLst>
                  <a:ext uri="{FF2B5EF4-FFF2-40B4-BE49-F238E27FC236}">
                    <a16:creationId xmlns:a16="http://schemas.microsoft.com/office/drawing/2014/main" id="{3F55E641-DE34-421D-A8B2-B0C43800B151}"/>
                  </a:ext>
                </a:extLst>
              </p:cNvPr>
              <p:cNvGrpSpPr/>
              <p:nvPr/>
            </p:nvGrpSpPr>
            <p:grpSpPr>
              <a:xfrm>
                <a:off x="9361227" y="4899623"/>
                <a:ext cx="1422003" cy="1224190"/>
                <a:chOff x="5580112" y="4160675"/>
                <a:chExt cx="2016224" cy="1735751"/>
              </a:xfrm>
            </p:grpSpPr>
            <p:sp>
              <p:nvSpPr>
                <p:cNvPr id="4176" name="Trapezoid 1">
                  <a:extLst>
                    <a:ext uri="{FF2B5EF4-FFF2-40B4-BE49-F238E27FC236}">
                      <a16:creationId xmlns:a16="http://schemas.microsoft.com/office/drawing/2014/main" id="{0A7331ED-E7A3-4CE8-951C-0FAED729A6E9}"/>
                    </a:ext>
                  </a:extLst>
                </p:cNvPr>
                <p:cNvSpPr/>
                <p:nvPr/>
              </p:nvSpPr>
              <p:spPr>
                <a:xfrm rot="10800000">
                  <a:off x="5796136" y="4653136"/>
                  <a:ext cx="1584176" cy="1243290"/>
                </a:xfrm>
                <a:custGeom>
                  <a:avLst/>
                  <a:gdLst>
                    <a:gd name="connsiteX0" fmla="*/ 0 w 1584176"/>
                    <a:gd name="connsiteY0" fmla="*/ 1216152 h 1216152"/>
                    <a:gd name="connsiteX1" fmla="*/ 304038 w 1584176"/>
                    <a:gd name="connsiteY1" fmla="*/ 0 h 1216152"/>
                    <a:gd name="connsiteX2" fmla="*/ 1280138 w 1584176"/>
                    <a:gd name="connsiteY2" fmla="*/ 0 h 1216152"/>
                    <a:gd name="connsiteX3" fmla="*/ 1584176 w 1584176"/>
                    <a:gd name="connsiteY3" fmla="*/ 1216152 h 1216152"/>
                    <a:gd name="connsiteX4" fmla="*/ 0 w 1584176"/>
                    <a:gd name="connsiteY4" fmla="*/ 1216152 h 1216152"/>
                    <a:gd name="connsiteX0" fmla="*/ 0 w 1584176"/>
                    <a:gd name="connsiteY0" fmla="*/ 1235792 h 1235792"/>
                    <a:gd name="connsiteX1" fmla="*/ 304038 w 1584176"/>
                    <a:gd name="connsiteY1" fmla="*/ 19640 h 1235792"/>
                    <a:gd name="connsiteX2" fmla="*/ 1280138 w 1584176"/>
                    <a:gd name="connsiteY2" fmla="*/ 19640 h 1235792"/>
                    <a:gd name="connsiteX3" fmla="*/ 1584176 w 1584176"/>
                    <a:gd name="connsiteY3" fmla="*/ 1235792 h 1235792"/>
                    <a:gd name="connsiteX4" fmla="*/ 0 w 1584176"/>
                    <a:gd name="connsiteY4" fmla="*/ 1235792 h 1235792"/>
                    <a:gd name="connsiteX0" fmla="*/ 0 w 1584176"/>
                    <a:gd name="connsiteY0" fmla="*/ 1243290 h 1243290"/>
                    <a:gd name="connsiteX1" fmla="*/ 304038 w 1584176"/>
                    <a:gd name="connsiteY1" fmla="*/ 27138 h 1243290"/>
                    <a:gd name="connsiteX2" fmla="*/ 1280138 w 1584176"/>
                    <a:gd name="connsiteY2" fmla="*/ 27138 h 1243290"/>
                    <a:gd name="connsiteX3" fmla="*/ 1584176 w 1584176"/>
                    <a:gd name="connsiteY3" fmla="*/ 1243290 h 1243290"/>
                    <a:gd name="connsiteX4" fmla="*/ 0 w 1584176"/>
                    <a:gd name="connsiteY4" fmla="*/ 1243290 h 12432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84176" h="1243290">
                      <a:moveTo>
                        <a:pt x="0" y="1243290"/>
                      </a:moveTo>
                      <a:lnTo>
                        <a:pt x="304038" y="27138"/>
                      </a:lnTo>
                      <a:cubicBezTo>
                        <a:pt x="629405" y="-57"/>
                        <a:pt x="941174" y="-17053"/>
                        <a:pt x="1280138" y="27138"/>
                      </a:cubicBezTo>
                      <a:lnTo>
                        <a:pt x="1584176" y="1243290"/>
                      </a:lnTo>
                      <a:lnTo>
                        <a:pt x="0" y="1243290"/>
                      </a:lnTo>
                      <a:close/>
                    </a:path>
                  </a:pathLst>
                </a:custGeom>
                <a:ln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4177" name="Trapezoid 6">
                  <a:extLst>
                    <a:ext uri="{FF2B5EF4-FFF2-40B4-BE49-F238E27FC236}">
                      <a16:creationId xmlns:a16="http://schemas.microsoft.com/office/drawing/2014/main" id="{9F8C830E-5DC4-46CF-B6EF-489BA6F08A33}"/>
                    </a:ext>
                  </a:extLst>
                </p:cNvPr>
                <p:cNvSpPr/>
                <p:nvPr/>
              </p:nvSpPr>
              <p:spPr>
                <a:xfrm rot="10800000">
                  <a:off x="5580112" y="4312147"/>
                  <a:ext cx="2016224" cy="471979"/>
                </a:xfrm>
                <a:custGeom>
                  <a:avLst/>
                  <a:gdLst>
                    <a:gd name="connsiteX0" fmla="*/ 0 w 2016224"/>
                    <a:gd name="connsiteY0" fmla="*/ 360040 h 360040"/>
                    <a:gd name="connsiteX1" fmla="*/ 128109 w 2016224"/>
                    <a:gd name="connsiteY1" fmla="*/ 0 h 360040"/>
                    <a:gd name="connsiteX2" fmla="*/ 1888115 w 2016224"/>
                    <a:gd name="connsiteY2" fmla="*/ 0 h 360040"/>
                    <a:gd name="connsiteX3" fmla="*/ 2016224 w 2016224"/>
                    <a:gd name="connsiteY3" fmla="*/ 360040 h 360040"/>
                    <a:gd name="connsiteX4" fmla="*/ 0 w 2016224"/>
                    <a:gd name="connsiteY4" fmla="*/ 360040 h 360040"/>
                    <a:gd name="connsiteX0" fmla="*/ 0 w 2016224"/>
                    <a:gd name="connsiteY0" fmla="*/ 431046 h 431046"/>
                    <a:gd name="connsiteX1" fmla="*/ 128109 w 2016224"/>
                    <a:gd name="connsiteY1" fmla="*/ 71006 h 431046"/>
                    <a:gd name="connsiteX2" fmla="*/ 1888115 w 2016224"/>
                    <a:gd name="connsiteY2" fmla="*/ 71006 h 431046"/>
                    <a:gd name="connsiteX3" fmla="*/ 2016224 w 2016224"/>
                    <a:gd name="connsiteY3" fmla="*/ 431046 h 431046"/>
                    <a:gd name="connsiteX4" fmla="*/ 0 w 2016224"/>
                    <a:gd name="connsiteY4" fmla="*/ 431046 h 431046"/>
                    <a:gd name="connsiteX0" fmla="*/ 0 w 2016224"/>
                    <a:gd name="connsiteY0" fmla="*/ 458241 h 458241"/>
                    <a:gd name="connsiteX1" fmla="*/ 128109 w 2016224"/>
                    <a:gd name="connsiteY1" fmla="*/ 98201 h 458241"/>
                    <a:gd name="connsiteX2" fmla="*/ 1888115 w 2016224"/>
                    <a:gd name="connsiteY2" fmla="*/ 98201 h 458241"/>
                    <a:gd name="connsiteX3" fmla="*/ 2016224 w 2016224"/>
                    <a:gd name="connsiteY3" fmla="*/ 458241 h 458241"/>
                    <a:gd name="connsiteX4" fmla="*/ 0 w 2016224"/>
                    <a:gd name="connsiteY4" fmla="*/ 458241 h 458241"/>
                    <a:gd name="connsiteX0" fmla="*/ 0 w 2016224"/>
                    <a:gd name="connsiteY0" fmla="*/ 465296 h 465296"/>
                    <a:gd name="connsiteX1" fmla="*/ 128109 w 2016224"/>
                    <a:gd name="connsiteY1" fmla="*/ 105256 h 465296"/>
                    <a:gd name="connsiteX2" fmla="*/ 1888115 w 2016224"/>
                    <a:gd name="connsiteY2" fmla="*/ 105256 h 465296"/>
                    <a:gd name="connsiteX3" fmla="*/ 2016224 w 2016224"/>
                    <a:gd name="connsiteY3" fmla="*/ 465296 h 465296"/>
                    <a:gd name="connsiteX4" fmla="*/ 0 w 2016224"/>
                    <a:gd name="connsiteY4" fmla="*/ 465296 h 465296"/>
                    <a:gd name="connsiteX0" fmla="*/ 0 w 2016224"/>
                    <a:gd name="connsiteY0" fmla="*/ 471979 h 471979"/>
                    <a:gd name="connsiteX1" fmla="*/ 128109 w 2016224"/>
                    <a:gd name="connsiteY1" fmla="*/ 111939 h 471979"/>
                    <a:gd name="connsiteX2" fmla="*/ 1888115 w 2016224"/>
                    <a:gd name="connsiteY2" fmla="*/ 111939 h 471979"/>
                    <a:gd name="connsiteX3" fmla="*/ 2016224 w 2016224"/>
                    <a:gd name="connsiteY3" fmla="*/ 471979 h 471979"/>
                    <a:gd name="connsiteX4" fmla="*/ 0 w 2016224"/>
                    <a:gd name="connsiteY4" fmla="*/ 471979 h 4719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16224" h="471979">
                      <a:moveTo>
                        <a:pt x="0" y="471979"/>
                      </a:moveTo>
                      <a:lnTo>
                        <a:pt x="128109" y="111939"/>
                      </a:lnTo>
                      <a:cubicBezTo>
                        <a:pt x="572010" y="-7034"/>
                        <a:pt x="1260655" y="-64822"/>
                        <a:pt x="1888115" y="111939"/>
                      </a:cubicBezTo>
                      <a:lnTo>
                        <a:pt x="2016224" y="471979"/>
                      </a:lnTo>
                      <a:lnTo>
                        <a:pt x="0" y="471979"/>
                      </a:lnTo>
                      <a:close/>
                    </a:path>
                  </a:pathLst>
                </a:custGeom>
                <a:ln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4178" name="Oval 4177">
                  <a:extLst>
                    <a:ext uri="{FF2B5EF4-FFF2-40B4-BE49-F238E27FC236}">
                      <a16:creationId xmlns:a16="http://schemas.microsoft.com/office/drawing/2014/main" id="{5BFD3474-236C-45E4-9A10-3F8093B2EACF}"/>
                    </a:ext>
                  </a:extLst>
                </p:cNvPr>
                <p:cNvSpPr/>
                <p:nvPr/>
              </p:nvSpPr>
              <p:spPr>
                <a:xfrm>
                  <a:off x="5580223" y="4160675"/>
                  <a:ext cx="2016000" cy="302944"/>
                </a:xfrm>
                <a:prstGeom prst="ellipse">
                  <a:avLst/>
                </a:pr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1"/>
                </a:p>
              </p:txBody>
            </p:sp>
          </p:grpSp>
          <p:sp>
            <p:nvSpPr>
              <p:cNvPr id="4167" name="Freeform 9">
                <a:extLst>
                  <a:ext uri="{FF2B5EF4-FFF2-40B4-BE49-F238E27FC236}">
                    <a16:creationId xmlns:a16="http://schemas.microsoft.com/office/drawing/2014/main" id="{CB2B04C6-0441-4295-A2F6-01D516C94258}"/>
                  </a:ext>
                </a:extLst>
              </p:cNvPr>
              <p:cNvSpPr/>
              <p:nvPr/>
            </p:nvSpPr>
            <p:spPr>
              <a:xfrm>
                <a:off x="9810121" y="3031449"/>
                <a:ext cx="384488" cy="2030026"/>
              </a:xfrm>
              <a:custGeom>
                <a:avLst/>
                <a:gdLst>
                  <a:gd name="connsiteX0" fmla="*/ 171450 w 323850"/>
                  <a:gd name="connsiteY0" fmla="*/ 28575 h 2152650"/>
                  <a:gd name="connsiteX1" fmla="*/ 152400 w 323850"/>
                  <a:gd name="connsiteY1" fmla="*/ 647700 h 2152650"/>
                  <a:gd name="connsiteX2" fmla="*/ 0 w 323850"/>
                  <a:gd name="connsiteY2" fmla="*/ 1457325 h 2152650"/>
                  <a:gd name="connsiteX3" fmla="*/ 180975 w 323850"/>
                  <a:gd name="connsiteY3" fmla="*/ 2152650 h 2152650"/>
                  <a:gd name="connsiteX4" fmla="*/ 323850 w 323850"/>
                  <a:gd name="connsiteY4" fmla="*/ 2066925 h 2152650"/>
                  <a:gd name="connsiteX5" fmla="*/ 161925 w 323850"/>
                  <a:gd name="connsiteY5" fmla="*/ 1419225 h 2152650"/>
                  <a:gd name="connsiteX6" fmla="*/ 295275 w 323850"/>
                  <a:gd name="connsiteY6" fmla="*/ 628650 h 2152650"/>
                  <a:gd name="connsiteX7" fmla="*/ 285750 w 323850"/>
                  <a:gd name="connsiteY7" fmla="*/ 542925 h 2152650"/>
                  <a:gd name="connsiteX8" fmla="*/ 276225 w 323850"/>
                  <a:gd name="connsiteY8" fmla="*/ 0 h 2152650"/>
                  <a:gd name="connsiteX9" fmla="*/ 171450 w 323850"/>
                  <a:gd name="connsiteY9" fmla="*/ 28575 h 2152650"/>
                  <a:gd name="connsiteX0" fmla="*/ 167117 w 323850"/>
                  <a:gd name="connsiteY0" fmla="*/ 2573 h 2152650"/>
                  <a:gd name="connsiteX1" fmla="*/ 152400 w 323850"/>
                  <a:gd name="connsiteY1" fmla="*/ 647700 h 2152650"/>
                  <a:gd name="connsiteX2" fmla="*/ 0 w 323850"/>
                  <a:gd name="connsiteY2" fmla="*/ 1457325 h 2152650"/>
                  <a:gd name="connsiteX3" fmla="*/ 180975 w 323850"/>
                  <a:gd name="connsiteY3" fmla="*/ 2152650 h 2152650"/>
                  <a:gd name="connsiteX4" fmla="*/ 323850 w 323850"/>
                  <a:gd name="connsiteY4" fmla="*/ 2066925 h 2152650"/>
                  <a:gd name="connsiteX5" fmla="*/ 161925 w 323850"/>
                  <a:gd name="connsiteY5" fmla="*/ 1419225 h 2152650"/>
                  <a:gd name="connsiteX6" fmla="*/ 295275 w 323850"/>
                  <a:gd name="connsiteY6" fmla="*/ 628650 h 2152650"/>
                  <a:gd name="connsiteX7" fmla="*/ 285750 w 323850"/>
                  <a:gd name="connsiteY7" fmla="*/ 542925 h 2152650"/>
                  <a:gd name="connsiteX8" fmla="*/ 276225 w 323850"/>
                  <a:gd name="connsiteY8" fmla="*/ 0 h 2152650"/>
                  <a:gd name="connsiteX9" fmla="*/ 167117 w 323850"/>
                  <a:gd name="connsiteY9" fmla="*/ 2573 h 2152650"/>
                  <a:gd name="connsiteX0" fmla="*/ 167117 w 323850"/>
                  <a:gd name="connsiteY0" fmla="*/ 2573 h 2152650"/>
                  <a:gd name="connsiteX1" fmla="*/ 152400 w 323850"/>
                  <a:gd name="connsiteY1" fmla="*/ 647700 h 2152650"/>
                  <a:gd name="connsiteX2" fmla="*/ 0 w 323850"/>
                  <a:gd name="connsiteY2" fmla="*/ 1457325 h 2152650"/>
                  <a:gd name="connsiteX3" fmla="*/ 180975 w 323850"/>
                  <a:gd name="connsiteY3" fmla="*/ 2152650 h 2152650"/>
                  <a:gd name="connsiteX4" fmla="*/ 323850 w 323850"/>
                  <a:gd name="connsiteY4" fmla="*/ 2066925 h 2152650"/>
                  <a:gd name="connsiteX5" fmla="*/ 161925 w 323850"/>
                  <a:gd name="connsiteY5" fmla="*/ 1419225 h 2152650"/>
                  <a:gd name="connsiteX6" fmla="*/ 295275 w 323850"/>
                  <a:gd name="connsiteY6" fmla="*/ 628650 h 2152650"/>
                  <a:gd name="connsiteX7" fmla="*/ 285750 w 323850"/>
                  <a:gd name="connsiteY7" fmla="*/ 542925 h 2152650"/>
                  <a:gd name="connsiteX8" fmla="*/ 276225 w 323850"/>
                  <a:gd name="connsiteY8" fmla="*/ 0 h 2152650"/>
                  <a:gd name="connsiteX9" fmla="*/ 167117 w 323850"/>
                  <a:gd name="connsiteY9" fmla="*/ 2573 h 2152650"/>
                  <a:gd name="connsiteX0" fmla="*/ 167117 w 323850"/>
                  <a:gd name="connsiteY0" fmla="*/ 2573 h 2152650"/>
                  <a:gd name="connsiteX1" fmla="*/ 152400 w 323850"/>
                  <a:gd name="connsiteY1" fmla="*/ 647700 h 2152650"/>
                  <a:gd name="connsiteX2" fmla="*/ 0 w 323850"/>
                  <a:gd name="connsiteY2" fmla="*/ 1457325 h 2152650"/>
                  <a:gd name="connsiteX3" fmla="*/ 180975 w 323850"/>
                  <a:gd name="connsiteY3" fmla="*/ 2152650 h 2152650"/>
                  <a:gd name="connsiteX4" fmla="*/ 323850 w 323850"/>
                  <a:gd name="connsiteY4" fmla="*/ 2066925 h 2152650"/>
                  <a:gd name="connsiteX5" fmla="*/ 161925 w 323850"/>
                  <a:gd name="connsiteY5" fmla="*/ 1419225 h 2152650"/>
                  <a:gd name="connsiteX6" fmla="*/ 295275 w 323850"/>
                  <a:gd name="connsiteY6" fmla="*/ 628650 h 2152650"/>
                  <a:gd name="connsiteX7" fmla="*/ 285750 w 323850"/>
                  <a:gd name="connsiteY7" fmla="*/ 542925 h 2152650"/>
                  <a:gd name="connsiteX8" fmla="*/ 276225 w 323850"/>
                  <a:gd name="connsiteY8" fmla="*/ 0 h 2152650"/>
                  <a:gd name="connsiteX9" fmla="*/ 167117 w 323850"/>
                  <a:gd name="connsiteY9" fmla="*/ 2573 h 2152650"/>
                  <a:gd name="connsiteX0" fmla="*/ 167117 w 323850"/>
                  <a:gd name="connsiteY0" fmla="*/ 2573 h 2152650"/>
                  <a:gd name="connsiteX1" fmla="*/ 152400 w 323850"/>
                  <a:gd name="connsiteY1" fmla="*/ 647700 h 2152650"/>
                  <a:gd name="connsiteX2" fmla="*/ 0 w 323850"/>
                  <a:gd name="connsiteY2" fmla="*/ 1457325 h 2152650"/>
                  <a:gd name="connsiteX3" fmla="*/ 180975 w 323850"/>
                  <a:gd name="connsiteY3" fmla="*/ 2152650 h 2152650"/>
                  <a:gd name="connsiteX4" fmla="*/ 323850 w 323850"/>
                  <a:gd name="connsiteY4" fmla="*/ 2066925 h 2152650"/>
                  <a:gd name="connsiteX5" fmla="*/ 161925 w 323850"/>
                  <a:gd name="connsiteY5" fmla="*/ 1419225 h 2152650"/>
                  <a:gd name="connsiteX6" fmla="*/ 295275 w 323850"/>
                  <a:gd name="connsiteY6" fmla="*/ 628650 h 2152650"/>
                  <a:gd name="connsiteX7" fmla="*/ 285750 w 323850"/>
                  <a:gd name="connsiteY7" fmla="*/ 542925 h 2152650"/>
                  <a:gd name="connsiteX8" fmla="*/ 276225 w 323850"/>
                  <a:gd name="connsiteY8" fmla="*/ 0 h 2152650"/>
                  <a:gd name="connsiteX9" fmla="*/ 167117 w 323850"/>
                  <a:gd name="connsiteY9" fmla="*/ 2573 h 2152650"/>
                  <a:gd name="connsiteX0" fmla="*/ 167117 w 323850"/>
                  <a:gd name="connsiteY0" fmla="*/ 2573 h 2152650"/>
                  <a:gd name="connsiteX1" fmla="*/ 152400 w 323850"/>
                  <a:gd name="connsiteY1" fmla="*/ 647700 h 2152650"/>
                  <a:gd name="connsiteX2" fmla="*/ 0 w 323850"/>
                  <a:gd name="connsiteY2" fmla="*/ 1457325 h 2152650"/>
                  <a:gd name="connsiteX3" fmla="*/ 180975 w 323850"/>
                  <a:gd name="connsiteY3" fmla="*/ 2152650 h 2152650"/>
                  <a:gd name="connsiteX4" fmla="*/ 323850 w 323850"/>
                  <a:gd name="connsiteY4" fmla="*/ 2066925 h 2152650"/>
                  <a:gd name="connsiteX5" fmla="*/ 161925 w 323850"/>
                  <a:gd name="connsiteY5" fmla="*/ 1419225 h 2152650"/>
                  <a:gd name="connsiteX6" fmla="*/ 295275 w 323850"/>
                  <a:gd name="connsiteY6" fmla="*/ 628650 h 2152650"/>
                  <a:gd name="connsiteX7" fmla="*/ 276225 w 323850"/>
                  <a:gd name="connsiteY7" fmla="*/ 0 h 2152650"/>
                  <a:gd name="connsiteX8" fmla="*/ 167117 w 323850"/>
                  <a:gd name="connsiteY8" fmla="*/ 2573 h 2152650"/>
                  <a:gd name="connsiteX0" fmla="*/ 167117 w 327783"/>
                  <a:gd name="connsiteY0" fmla="*/ 2573 h 2152650"/>
                  <a:gd name="connsiteX1" fmla="*/ 152400 w 327783"/>
                  <a:gd name="connsiteY1" fmla="*/ 647700 h 2152650"/>
                  <a:gd name="connsiteX2" fmla="*/ 0 w 327783"/>
                  <a:gd name="connsiteY2" fmla="*/ 1457325 h 2152650"/>
                  <a:gd name="connsiteX3" fmla="*/ 180975 w 327783"/>
                  <a:gd name="connsiteY3" fmla="*/ 2152650 h 2152650"/>
                  <a:gd name="connsiteX4" fmla="*/ 323850 w 327783"/>
                  <a:gd name="connsiteY4" fmla="*/ 2066925 h 2152650"/>
                  <a:gd name="connsiteX5" fmla="*/ 161925 w 327783"/>
                  <a:gd name="connsiteY5" fmla="*/ 1419225 h 2152650"/>
                  <a:gd name="connsiteX6" fmla="*/ 295275 w 327783"/>
                  <a:gd name="connsiteY6" fmla="*/ 628650 h 2152650"/>
                  <a:gd name="connsiteX7" fmla="*/ 276225 w 327783"/>
                  <a:gd name="connsiteY7" fmla="*/ 0 h 2152650"/>
                  <a:gd name="connsiteX8" fmla="*/ 167117 w 327783"/>
                  <a:gd name="connsiteY8" fmla="*/ 2573 h 2152650"/>
                  <a:gd name="connsiteX0" fmla="*/ 167117 w 349517"/>
                  <a:gd name="connsiteY0" fmla="*/ 2573 h 2152650"/>
                  <a:gd name="connsiteX1" fmla="*/ 152400 w 349517"/>
                  <a:gd name="connsiteY1" fmla="*/ 647700 h 2152650"/>
                  <a:gd name="connsiteX2" fmla="*/ 0 w 349517"/>
                  <a:gd name="connsiteY2" fmla="*/ 1457325 h 2152650"/>
                  <a:gd name="connsiteX3" fmla="*/ 180975 w 349517"/>
                  <a:gd name="connsiteY3" fmla="*/ 2152650 h 2152650"/>
                  <a:gd name="connsiteX4" fmla="*/ 323850 w 349517"/>
                  <a:gd name="connsiteY4" fmla="*/ 2066925 h 2152650"/>
                  <a:gd name="connsiteX5" fmla="*/ 161925 w 349517"/>
                  <a:gd name="connsiteY5" fmla="*/ 1419225 h 2152650"/>
                  <a:gd name="connsiteX6" fmla="*/ 295275 w 349517"/>
                  <a:gd name="connsiteY6" fmla="*/ 628650 h 2152650"/>
                  <a:gd name="connsiteX7" fmla="*/ 349310 w 349517"/>
                  <a:gd name="connsiteY7" fmla="*/ 216050 h 2152650"/>
                  <a:gd name="connsiteX8" fmla="*/ 276225 w 349517"/>
                  <a:gd name="connsiteY8" fmla="*/ 0 h 2152650"/>
                  <a:gd name="connsiteX9" fmla="*/ 167117 w 349517"/>
                  <a:gd name="connsiteY9" fmla="*/ 2573 h 2152650"/>
                  <a:gd name="connsiteX0" fmla="*/ 167117 w 349517"/>
                  <a:gd name="connsiteY0" fmla="*/ 2573 h 2152650"/>
                  <a:gd name="connsiteX1" fmla="*/ 152400 w 349517"/>
                  <a:gd name="connsiteY1" fmla="*/ 647700 h 2152650"/>
                  <a:gd name="connsiteX2" fmla="*/ 0 w 349517"/>
                  <a:gd name="connsiteY2" fmla="*/ 1457325 h 2152650"/>
                  <a:gd name="connsiteX3" fmla="*/ 180975 w 349517"/>
                  <a:gd name="connsiteY3" fmla="*/ 2152650 h 2152650"/>
                  <a:gd name="connsiteX4" fmla="*/ 323850 w 349517"/>
                  <a:gd name="connsiteY4" fmla="*/ 2066925 h 2152650"/>
                  <a:gd name="connsiteX5" fmla="*/ 161925 w 349517"/>
                  <a:gd name="connsiteY5" fmla="*/ 1419225 h 2152650"/>
                  <a:gd name="connsiteX6" fmla="*/ 295275 w 349517"/>
                  <a:gd name="connsiteY6" fmla="*/ 628650 h 2152650"/>
                  <a:gd name="connsiteX7" fmla="*/ 349310 w 349517"/>
                  <a:gd name="connsiteY7" fmla="*/ 216050 h 2152650"/>
                  <a:gd name="connsiteX8" fmla="*/ 276225 w 349517"/>
                  <a:gd name="connsiteY8" fmla="*/ 0 h 2152650"/>
                  <a:gd name="connsiteX9" fmla="*/ 167117 w 349517"/>
                  <a:gd name="connsiteY9" fmla="*/ 2573 h 2152650"/>
                  <a:gd name="connsiteX0" fmla="*/ 167117 w 349517"/>
                  <a:gd name="connsiteY0" fmla="*/ 2573 h 2152650"/>
                  <a:gd name="connsiteX1" fmla="*/ 152400 w 349517"/>
                  <a:gd name="connsiteY1" fmla="*/ 647700 h 2152650"/>
                  <a:gd name="connsiteX2" fmla="*/ 0 w 349517"/>
                  <a:gd name="connsiteY2" fmla="*/ 1457325 h 2152650"/>
                  <a:gd name="connsiteX3" fmla="*/ 180975 w 349517"/>
                  <a:gd name="connsiteY3" fmla="*/ 2152650 h 2152650"/>
                  <a:gd name="connsiteX4" fmla="*/ 323850 w 349517"/>
                  <a:gd name="connsiteY4" fmla="*/ 2066925 h 2152650"/>
                  <a:gd name="connsiteX5" fmla="*/ 161925 w 349517"/>
                  <a:gd name="connsiteY5" fmla="*/ 1419225 h 2152650"/>
                  <a:gd name="connsiteX6" fmla="*/ 295275 w 349517"/>
                  <a:gd name="connsiteY6" fmla="*/ 628650 h 2152650"/>
                  <a:gd name="connsiteX7" fmla="*/ 349310 w 349517"/>
                  <a:gd name="connsiteY7" fmla="*/ 216050 h 2152650"/>
                  <a:gd name="connsiteX8" fmla="*/ 276225 w 349517"/>
                  <a:gd name="connsiteY8" fmla="*/ 0 h 2152650"/>
                  <a:gd name="connsiteX9" fmla="*/ 167117 w 349517"/>
                  <a:gd name="connsiteY9" fmla="*/ 2573 h 2152650"/>
                  <a:gd name="connsiteX0" fmla="*/ 167117 w 349782"/>
                  <a:gd name="connsiteY0" fmla="*/ 2573 h 2152650"/>
                  <a:gd name="connsiteX1" fmla="*/ 152400 w 349782"/>
                  <a:gd name="connsiteY1" fmla="*/ 647700 h 2152650"/>
                  <a:gd name="connsiteX2" fmla="*/ 0 w 349782"/>
                  <a:gd name="connsiteY2" fmla="*/ 1457325 h 2152650"/>
                  <a:gd name="connsiteX3" fmla="*/ 180975 w 349782"/>
                  <a:gd name="connsiteY3" fmla="*/ 2152650 h 2152650"/>
                  <a:gd name="connsiteX4" fmla="*/ 323850 w 349782"/>
                  <a:gd name="connsiteY4" fmla="*/ 2066925 h 2152650"/>
                  <a:gd name="connsiteX5" fmla="*/ 161925 w 349782"/>
                  <a:gd name="connsiteY5" fmla="*/ 1419225 h 2152650"/>
                  <a:gd name="connsiteX6" fmla="*/ 295275 w 349782"/>
                  <a:gd name="connsiteY6" fmla="*/ 628650 h 2152650"/>
                  <a:gd name="connsiteX7" fmla="*/ 349310 w 349782"/>
                  <a:gd name="connsiteY7" fmla="*/ 216050 h 2152650"/>
                  <a:gd name="connsiteX8" fmla="*/ 276225 w 349782"/>
                  <a:gd name="connsiteY8" fmla="*/ 0 h 2152650"/>
                  <a:gd name="connsiteX9" fmla="*/ 167117 w 349782"/>
                  <a:gd name="connsiteY9" fmla="*/ 2573 h 2152650"/>
                  <a:gd name="connsiteX0" fmla="*/ 167117 w 349782"/>
                  <a:gd name="connsiteY0" fmla="*/ 2573 h 2152650"/>
                  <a:gd name="connsiteX1" fmla="*/ 152400 w 349782"/>
                  <a:gd name="connsiteY1" fmla="*/ 647700 h 2152650"/>
                  <a:gd name="connsiteX2" fmla="*/ 0 w 349782"/>
                  <a:gd name="connsiteY2" fmla="*/ 1457325 h 2152650"/>
                  <a:gd name="connsiteX3" fmla="*/ 180975 w 349782"/>
                  <a:gd name="connsiteY3" fmla="*/ 2152650 h 2152650"/>
                  <a:gd name="connsiteX4" fmla="*/ 323850 w 349782"/>
                  <a:gd name="connsiteY4" fmla="*/ 2066925 h 2152650"/>
                  <a:gd name="connsiteX5" fmla="*/ 161925 w 349782"/>
                  <a:gd name="connsiteY5" fmla="*/ 1419225 h 2152650"/>
                  <a:gd name="connsiteX6" fmla="*/ 295275 w 349782"/>
                  <a:gd name="connsiteY6" fmla="*/ 628650 h 2152650"/>
                  <a:gd name="connsiteX7" fmla="*/ 349310 w 349782"/>
                  <a:gd name="connsiteY7" fmla="*/ 216050 h 2152650"/>
                  <a:gd name="connsiteX8" fmla="*/ 276225 w 349782"/>
                  <a:gd name="connsiteY8" fmla="*/ 0 h 2152650"/>
                  <a:gd name="connsiteX9" fmla="*/ 167117 w 349782"/>
                  <a:gd name="connsiteY9" fmla="*/ 2573 h 2152650"/>
                  <a:gd name="connsiteX0" fmla="*/ 167117 w 349782"/>
                  <a:gd name="connsiteY0" fmla="*/ 2573 h 2152650"/>
                  <a:gd name="connsiteX1" fmla="*/ 152400 w 349782"/>
                  <a:gd name="connsiteY1" fmla="*/ 647700 h 2152650"/>
                  <a:gd name="connsiteX2" fmla="*/ 0 w 349782"/>
                  <a:gd name="connsiteY2" fmla="*/ 1457325 h 2152650"/>
                  <a:gd name="connsiteX3" fmla="*/ 180975 w 349782"/>
                  <a:gd name="connsiteY3" fmla="*/ 2152650 h 2152650"/>
                  <a:gd name="connsiteX4" fmla="*/ 323850 w 349782"/>
                  <a:gd name="connsiteY4" fmla="*/ 2066925 h 2152650"/>
                  <a:gd name="connsiteX5" fmla="*/ 161925 w 349782"/>
                  <a:gd name="connsiteY5" fmla="*/ 1419225 h 2152650"/>
                  <a:gd name="connsiteX6" fmla="*/ 295275 w 349782"/>
                  <a:gd name="connsiteY6" fmla="*/ 628650 h 2152650"/>
                  <a:gd name="connsiteX7" fmla="*/ 349310 w 349782"/>
                  <a:gd name="connsiteY7" fmla="*/ 216050 h 2152650"/>
                  <a:gd name="connsiteX8" fmla="*/ 276225 w 349782"/>
                  <a:gd name="connsiteY8" fmla="*/ 0 h 2152650"/>
                  <a:gd name="connsiteX9" fmla="*/ 167117 w 349782"/>
                  <a:gd name="connsiteY9" fmla="*/ 2573 h 2152650"/>
                  <a:gd name="connsiteX0" fmla="*/ 167117 w 349782"/>
                  <a:gd name="connsiteY0" fmla="*/ 2573 h 2152650"/>
                  <a:gd name="connsiteX1" fmla="*/ 152400 w 349782"/>
                  <a:gd name="connsiteY1" fmla="*/ 647700 h 2152650"/>
                  <a:gd name="connsiteX2" fmla="*/ 0 w 349782"/>
                  <a:gd name="connsiteY2" fmla="*/ 1457325 h 2152650"/>
                  <a:gd name="connsiteX3" fmla="*/ 180975 w 349782"/>
                  <a:gd name="connsiteY3" fmla="*/ 2152650 h 2152650"/>
                  <a:gd name="connsiteX4" fmla="*/ 323850 w 349782"/>
                  <a:gd name="connsiteY4" fmla="*/ 2066925 h 2152650"/>
                  <a:gd name="connsiteX5" fmla="*/ 161925 w 349782"/>
                  <a:gd name="connsiteY5" fmla="*/ 1419225 h 2152650"/>
                  <a:gd name="connsiteX6" fmla="*/ 295275 w 349782"/>
                  <a:gd name="connsiteY6" fmla="*/ 628650 h 2152650"/>
                  <a:gd name="connsiteX7" fmla="*/ 349310 w 349782"/>
                  <a:gd name="connsiteY7" fmla="*/ 216050 h 2152650"/>
                  <a:gd name="connsiteX8" fmla="*/ 276225 w 349782"/>
                  <a:gd name="connsiteY8" fmla="*/ 0 h 2152650"/>
                  <a:gd name="connsiteX9" fmla="*/ 167117 w 349782"/>
                  <a:gd name="connsiteY9" fmla="*/ 2573 h 2152650"/>
                  <a:gd name="connsiteX0" fmla="*/ 178793 w 361458"/>
                  <a:gd name="connsiteY0" fmla="*/ 2573 h 2152650"/>
                  <a:gd name="connsiteX1" fmla="*/ 164076 w 361458"/>
                  <a:gd name="connsiteY1" fmla="*/ 647700 h 2152650"/>
                  <a:gd name="connsiteX2" fmla="*/ 11676 w 361458"/>
                  <a:gd name="connsiteY2" fmla="*/ 1457325 h 2152650"/>
                  <a:gd name="connsiteX3" fmla="*/ 192651 w 361458"/>
                  <a:gd name="connsiteY3" fmla="*/ 2152650 h 2152650"/>
                  <a:gd name="connsiteX4" fmla="*/ 335526 w 361458"/>
                  <a:gd name="connsiteY4" fmla="*/ 2066925 h 2152650"/>
                  <a:gd name="connsiteX5" fmla="*/ 173601 w 361458"/>
                  <a:gd name="connsiteY5" fmla="*/ 1419225 h 2152650"/>
                  <a:gd name="connsiteX6" fmla="*/ 306951 w 361458"/>
                  <a:gd name="connsiteY6" fmla="*/ 628650 h 2152650"/>
                  <a:gd name="connsiteX7" fmla="*/ 360986 w 361458"/>
                  <a:gd name="connsiteY7" fmla="*/ 216050 h 2152650"/>
                  <a:gd name="connsiteX8" fmla="*/ 287901 w 361458"/>
                  <a:gd name="connsiteY8" fmla="*/ 0 h 2152650"/>
                  <a:gd name="connsiteX9" fmla="*/ 178793 w 361458"/>
                  <a:gd name="connsiteY9" fmla="*/ 2573 h 2152650"/>
                  <a:gd name="connsiteX0" fmla="*/ 178793 w 361849"/>
                  <a:gd name="connsiteY0" fmla="*/ 2573 h 2152650"/>
                  <a:gd name="connsiteX1" fmla="*/ 164076 w 361849"/>
                  <a:gd name="connsiteY1" fmla="*/ 647700 h 2152650"/>
                  <a:gd name="connsiteX2" fmla="*/ 11676 w 361849"/>
                  <a:gd name="connsiteY2" fmla="*/ 1457325 h 2152650"/>
                  <a:gd name="connsiteX3" fmla="*/ 192651 w 361849"/>
                  <a:gd name="connsiteY3" fmla="*/ 2152650 h 2152650"/>
                  <a:gd name="connsiteX4" fmla="*/ 335526 w 361849"/>
                  <a:gd name="connsiteY4" fmla="*/ 2066925 h 2152650"/>
                  <a:gd name="connsiteX5" fmla="*/ 173601 w 361849"/>
                  <a:gd name="connsiteY5" fmla="*/ 1419225 h 2152650"/>
                  <a:gd name="connsiteX6" fmla="*/ 315618 w 361849"/>
                  <a:gd name="connsiteY6" fmla="*/ 654652 h 2152650"/>
                  <a:gd name="connsiteX7" fmla="*/ 360986 w 361849"/>
                  <a:gd name="connsiteY7" fmla="*/ 216050 h 2152650"/>
                  <a:gd name="connsiteX8" fmla="*/ 287901 w 361849"/>
                  <a:gd name="connsiteY8" fmla="*/ 0 h 2152650"/>
                  <a:gd name="connsiteX9" fmla="*/ 178793 w 361849"/>
                  <a:gd name="connsiteY9" fmla="*/ 2573 h 2152650"/>
                  <a:gd name="connsiteX0" fmla="*/ 178793 w 361849"/>
                  <a:gd name="connsiteY0" fmla="*/ 2573 h 2152650"/>
                  <a:gd name="connsiteX1" fmla="*/ 164076 w 361849"/>
                  <a:gd name="connsiteY1" fmla="*/ 647700 h 2152650"/>
                  <a:gd name="connsiteX2" fmla="*/ 11676 w 361849"/>
                  <a:gd name="connsiteY2" fmla="*/ 1457325 h 2152650"/>
                  <a:gd name="connsiteX3" fmla="*/ 192651 w 361849"/>
                  <a:gd name="connsiteY3" fmla="*/ 2152650 h 2152650"/>
                  <a:gd name="connsiteX4" fmla="*/ 361528 w 361849"/>
                  <a:gd name="connsiteY4" fmla="*/ 2131929 h 2152650"/>
                  <a:gd name="connsiteX5" fmla="*/ 173601 w 361849"/>
                  <a:gd name="connsiteY5" fmla="*/ 1419225 h 2152650"/>
                  <a:gd name="connsiteX6" fmla="*/ 315618 w 361849"/>
                  <a:gd name="connsiteY6" fmla="*/ 654652 h 2152650"/>
                  <a:gd name="connsiteX7" fmla="*/ 360986 w 361849"/>
                  <a:gd name="connsiteY7" fmla="*/ 216050 h 2152650"/>
                  <a:gd name="connsiteX8" fmla="*/ 287901 w 361849"/>
                  <a:gd name="connsiteY8" fmla="*/ 0 h 2152650"/>
                  <a:gd name="connsiteX9" fmla="*/ 178793 w 361849"/>
                  <a:gd name="connsiteY9" fmla="*/ 2573 h 2152650"/>
                  <a:gd name="connsiteX0" fmla="*/ 178793 w 361528"/>
                  <a:gd name="connsiteY0" fmla="*/ 2573 h 2152650"/>
                  <a:gd name="connsiteX1" fmla="*/ 164076 w 361528"/>
                  <a:gd name="connsiteY1" fmla="*/ 647700 h 2152650"/>
                  <a:gd name="connsiteX2" fmla="*/ 11676 w 361528"/>
                  <a:gd name="connsiteY2" fmla="*/ 1457325 h 2152650"/>
                  <a:gd name="connsiteX3" fmla="*/ 192651 w 361528"/>
                  <a:gd name="connsiteY3" fmla="*/ 2152650 h 2152650"/>
                  <a:gd name="connsiteX4" fmla="*/ 361528 w 361528"/>
                  <a:gd name="connsiteY4" fmla="*/ 2131929 h 2152650"/>
                  <a:gd name="connsiteX5" fmla="*/ 173601 w 361528"/>
                  <a:gd name="connsiteY5" fmla="*/ 1419225 h 2152650"/>
                  <a:gd name="connsiteX6" fmla="*/ 315618 w 361528"/>
                  <a:gd name="connsiteY6" fmla="*/ 654652 h 2152650"/>
                  <a:gd name="connsiteX7" fmla="*/ 287901 w 361528"/>
                  <a:gd name="connsiteY7" fmla="*/ 0 h 2152650"/>
                  <a:gd name="connsiteX8" fmla="*/ 178793 w 361528"/>
                  <a:gd name="connsiteY8" fmla="*/ 2573 h 2152650"/>
                  <a:gd name="connsiteX0" fmla="*/ 178793 w 374776"/>
                  <a:gd name="connsiteY0" fmla="*/ 2573 h 2152650"/>
                  <a:gd name="connsiteX1" fmla="*/ 164076 w 374776"/>
                  <a:gd name="connsiteY1" fmla="*/ 647700 h 2152650"/>
                  <a:gd name="connsiteX2" fmla="*/ 11676 w 374776"/>
                  <a:gd name="connsiteY2" fmla="*/ 1457325 h 2152650"/>
                  <a:gd name="connsiteX3" fmla="*/ 192651 w 374776"/>
                  <a:gd name="connsiteY3" fmla="*/ 2152650 h 2152650"/>
                  <a:gd name="connsiteX4" fmla="*/ 361528 w 374776"/>
                  <a:gd name="connsiteY4" fmla="*/ 2131929 h 2152650"/>
                  <a:gd name="connsiteX5" fmla="*/ 173601 w 374776"/>
                  <a:gd name="connsiteY5" fmla="*/ 1419225 h 2152650"/>
                  <a:gd name="connsiteX6" fmla="*/ 315618 w 374776"/>
                  <a:gd name="connsiteY6" fmla="*/ 654652 h 2152650"/>
                  <a:gd name="connsiteX7" fmla="*/ 287901 w 374776"/>
                  <a:gd name="connsiteY7" fmla="*/ 0 h 2152650"/>
                  <a:gd name="connsiteX8" fmla="*/ 178793 w 374776"/>
                  <a:gd name="connsiteY8" fmla="*/ 2573 h 2152650"/>
                  <a:gd name="connsiteX0" fmla="*/ 178793 w 391181"/>
                  <a:gd name="connsiteY0" fmla="*/ 2573 h 2152650"/>
                  <a:gd name="connsiteX1" fmla="*/ 164076 w 391181"/>
                  <a:gd name="connsiteY1" fmla="*/ 647700 h 2152650"/>
                  <a:gd name="connsiteX2" fmla="*/ 11676 w 391181"/>
                  <a:gd name="connsiteY2" fmla="*/ 1457325 h 2152650"/>
                  <a:gd name="connsiteX3" fmla="*/ 192651 w 391181"/>
                  <a:gd name="connsiteY3" fmla="*/ 2152650 h 2152650"/>
                  <a:gd name="connsiteX4" fmla="*/ 361528 w 391181"/>
                  <a:gd name="connsiteY4" fmla="*/ 2131929 h 2152650"/>
                  <a:gd name="connsiteX5" fmla="*/ 173601 w 391181"/>
                  <a:gd name="connsiteY5" fmla="*/ 1419225 h 2152650"/>
                  <a:gd name="connsiteX6" fmla="*/ 315618 w 391181"/>
                  <a:gd name="connsiteY6" fmla="*/ 654652 h 2152650"/>
                  <a:gd name="connsiteX7" fmla="*/ 287901 w 391181"/>
                  <a:gd name="connsiteY7" fmla="*/ 0 h 2152650"/>
                  <a:gd name="connsiteX8" fmla="*/ 178793 w 391181"/>
                  <a:gd name="connsiteY8" fmla="*/ 2573 h 2152650"/>
                  <a:gd name="connsiteX0" fmla="*/ 148458 w 391181"/>
                  <a:gd name="connsiteY0" fmla="*/ 15574 h 2152650"/>
                  <a:gd name="connsiteX1" fmla="*/ 164076 w 391181"/>
                  <a:gd name="connsiteY1" fmla="*/ 647700 h 2152650"/>
                  <a:gd name="connsiteX2" fmla="*/ 11676 w 391181"/>
                  <a:gd name="connsiteY2" fmla="*/ 1457325 h 2152650"/>
                  <a:gd name="connsiteX3" fmla="*/ 192651 w 391181"/>
                  <a:gd name="connsiteY3" fmla="*/ 2152650 h 2152650"/>
                  <a:gd name="connsiteX4" fmla="*/ 361528 w 391181"/>
                  <a:gd name="connsiteY4" fmla="*/ 2131929 h 2152650"/>
                  <a:gd name="connsiteX5" fmla="*/ 173601 w 391181"/>
                  <a:gd name="connsiteY5" fmla="*/ 1419225 h 2152650"/>
                  <a:gd name="connsiteX6" fmla="*/ 315618 w 391181"/>
                  <a:gd name="connsiteY6" fmla="*/ 654652 h 2152650"/>
                  <a:gd name="connsiteX7" fmla="*/ 287901 w 391181"/>
                  <a:gd name="connsiteY7" fmla="*/ 0 h 2152650"/>
                  <a:gd name="connsiteX8" fmla="*/ 148458 w 391181"/>
                  <a:gd name="connsiteY8" fmla="*/ 15574 h 2152650"/>
                  <a:gd name="connsiteX0" fmla="*/ 148458 w 391181"/>
                  <a:gd name="connsiteY0" fmla="*/ 15574 h 2152650"/>
                  <a:gd name="connsiteX1" fmla="*/ 164076 w 391181"/>
                  <a:gd name="connsiteY1" fmla="*/ 647700 h 2152650"/>
                  <a:gd name="connsiteX2" fmla="*/ 11676 w 391181"/>
                  <a:gd name="connsiteY2" fmla="*/ 1457325 h 2152650"/>
                  <a:gd name="connsiteX3" fmla="*/ 192651 w 391181"/>
                  <a:gd name="connsiteY3" fmla="*/ 2152650 h 2152650"/>
                  <a:gd name="connsiteX4" fmla="*/ 361528 w 391181"/>
                  <a:gd name="connsiteY4" fmla="*/ 2131929 h 2152650"/>
                  <a:gd name="connsiteX5" fmla="*/ 173601 w 391181"/>
                  <a:gd name="connsiteY5" fmla="*/ 1419225 h 2152650"/>
                  <a:gd name="connsiteX6" fmla="*/ 315618 w 391181"/>
                  <a:gd name="connsiteY6" fmla="*/ 654652 h 2152650"/>
                  <a:gd name="connsiteX7" fmla="*/ 287901 w 391181"/>
                  <a:gd name="connsiteY7" fmla="*/ 0 h 2152650"/>
                  <a:gd name="connsiteX8" fmla="*/ 148458 w 391181"/>
                  <a:gd name="connsiteY8" fmla="*/ 15574 h 2152650"/>
                  <a:gd name="connsiteX0" fmla="*/ 148458 w 391181"/>
                  <a:gd name="connsiteY0" fmla="*/ 15574 h 2152650"/>
                  <a:gd name="connsiteX1" fmla="*/ 164076 w 391181"/>
                  <a:gd name="connsiteY1" fmla="*/ 647700 h 2152650"/>
                  <a:gd name="connsiteX2" fmla="*/ 11676 w 391181"/>
                  <a:gd name="connsiteY2" fmla="*/ 1457325 h 2152650"/>
                  <a:gd name="connsiteX3" fmla="*/ 192651 w 391181"/>
                  <a:gd name="connsiteY3" fmla="*/ 2152650 h 2152650"/>
                  <a:gd name="connsiteX4" fmla="*/ 361528 w 391181"/>
                  <a:gd name="connsiteY4" fmla="*/ 2131929 h 2152650"/>
                  <a:gd name="connsiteX5" fmla="*/ 173601 w 391181"/>
                  <a:gd name="connsiteY5" fmla="*/ 1419225 h 2152650"/>
                  <a:gd name="connsiteX6" fmla="*/ 315618 w 391181"/>
                  <a:gd name="connsiteY6" fmla="*/ 654652 h 2152650"/>
                  <a:gd name="connsiteX7" fmla="*/ 287901 w 391181"/>
                  <a:gd name="connsiteY7" fmla="*/ 0 h 2152650"/>
                  <a:gd name="connsiteX8" fmla="*/ 148458 w 391181"/>
                  <a:gd name="connsiteY8" fmla="*/ 15574 h 2152650"/>
                  <a:gd name="connsiteX0" fmla="*/ 150132 w 392855"/>
                  <a:gd name="connsiteY0" fmla="*/ 15574 h 2152650"/>
                  <a:gd name="connsiteX1" fmla="*/ 148416 w 392855"/>
                  <a:gd name="connsiteY1" fmla="*/ 647700 h 2152650"/>
                  <a:gd name="connsiteX2" fmla="*/ 13350 w 392855"/>
                  <a:gd name="connsiteY2" fmla="*/ 1457325 h 2152650"/>
                  <a:gd name="connsiteX3" fmla="*/ 194325 w 392855"/>
                  <a:gd name="connsiteY3" fmla="*/ 2152650 h 2152650"/>
                  <a:gd name="connsiteX4" fmla="*/ 363202 w 392855"/>
                  <a:gd name="connsiteY4" fmla="*/ 2131929 h 2152650"/>
                  <a:gd name="connsiteX5" fmla="*/ 175275 w 392855"/>
                  <a:gd name="connsiteY5" fmla="*/ 1419225 h 2152650"/>
                  <a:gd name="connsiteX6" fmla="*/ 317292 w 392855"/>
                  <a:gd name="connsiteY6" fmla="*/ 654652 h 2152650"/>
                  <a:gd name="connsiteX7" fmla="*/ 289575 w 392855"/>
                  <a:gd name="connsiteY7" fmla="*/ 0 h 2152650"/>
                  <a:gd name="connsiteX8" fmla="*/ 150132 w 392855"/>
                  <a:gd name="connsiteY8" fmla="*/ 15574 h 2152650"/>
                  <a:gd name="connsiteX0" fmla="*/ 132798 w 392855"/>
                  <a:gd name="connsiteY0" fmla="*/ 11240 h 2152650"/>
                  <a:gd name="connsiteX1" fmla="*/ 148416 w 392855"/>
                  <a:gd name="connsiteY1" fmla="*/ 647700 h 2152650"/>
                  <a:gd name="connsiteX2" fmla="*/ 13350 w 392855"/>
                  <a:gd name="connsiteY2" fmla="*/ 1457325 h 2152650"/>
                  <a:gd name="connsiteX3" fmla="*/ 194325 w 392855"/>
                  <a:gd name="connsiteY3" fmla="*/ 2152650 h 2152650"/>
                  <a:gd name="connsiteX4" fmla="*/ 363202 w 392855"/>
                  <a:gd name="connsiteY4" fmla="*/ 2131929 h 2152650"/>
                  <a:gd name="connsiteX5" fmla="*/ 175275 w 392855"/>
                  <a:gd name="connsiteY5" fmla="*/ 1419225 h 2152650"/>
                  <a:gd name="connsiteX6" fmla="*/ 317292 w 392855"/>
                  <a:gd name="connsiteY6" fmla="*/ 654652 h 2152650"/>
                  <a:gd name="connsiteX7" fmla="*/ 289575 w 392855"/>
                  <a:gd name="connsiteY7" fmla="*/ 0 h 2152650"/>
                  <a:gd name="connsiteX8" fmla="*/ 132798 w 392855"/>
                  <a:gd name="connsiteY8" fmla="*/ 11240 h 2152650"/>
                  <a:gd name="connsiteX0" fmla="*/ 115464 w 392855"/>
                  <a:gd name="connsiteY0" fmla="*/ 0 h 2158745"/>
                  <a:gd name="connsiteX1" fmla="*/ 148416 w 392855"/>
                  <a:gd name="connsiteY1" fmla="*/ 653795 h 2158745"/>
                  <a:gd name="connsiteX2" fmla="*/ 13350 w 392855"/>
                  <a:gd name="connsiteY2" fmla="*/ 1463420 h 2158745"/>
                  <a:gd name="connsiteX3" fmla="*/ 194325 w 392855"/>
                  <a:gd name="connsiteY3" fmla="*/ 2158745 h 2158745"/>
                  <a:gd name="connsiteX4" fmla="*/ 363202 w 392855"/>
                  <a:gd name="connsiteY4" fmla="*/ 2138024 h 2158745"/>
                  <a:gd name="connsiteX5" fmla="*/ 175275 w 392855"/>
                  <a:gd name="connsiteY5" fmla="*/ 1425320 h 2158745"/>
                  <a:gd name="connsiteX6" fmla="*/ 317292 w 392855"/>
                  <a:gd name="connsiteY6" fmla="*/ 660747 h 2158745"/>
                  <a:gd name="connsiteX7" fmla="*/ 289575 w 392855"/>
                  <a:gd name="connsiteY7" fmla="*/ 6095 h 2158745"/>
                  <a:gd name="connsiteX8" fmla="*/ 115464 w 392855"/>
                  <a:gd name="connsiteY8" fmla="*/ 0 h 2158745"/>
                  <a:gd name="connsiteX0" fmla="*/ 115464 w 392855"/>
                  <a:gd name="connsiteY0" fmla="*/ 0 h 2158745"/>
                  <a:gd name="connsiteX1" fmla="*/ 148416 w 392855"/>
                  <a:gd name="connsiteY1" fmla="*/ 653795 h 2158745"/>
                  <a:gd name="connsiteX2" fmla="*/ 13350 w 392855"/>
                  <a:gd name="connsiteY2" fmla="*/ 1463420 h 2158745"/>
                  <a:gd name="connsiteX3" fmla="*/ 194325 w 392855"/>
                  <a:gd name="connsiteY3" fmla="*/ 2158745 h 2158745"/>
                  <a:gd name="connsiteX4" fmla="*/ 363202 w 392855"/>
                  <a:gd name="connsiteY4" fmla="*/ 2138024 h 2158745"/>
                  <a:gd name="connsiteX5" fmla="*/ 175275 w 392855"/>
                  <a:gd name="connsiteY5" fmla="*/ 1425320 h 2158745"/>
                  <a:gd name="connsiteX6" fmla="*/ 317292 w 392855"/>
                  <a:gd name="connsiteY6" fmla="*/ 660747 h 2158745"/>
                  <a:gd name="connsiteX7" fmla="*/ 289575 w 392855"/>
                  <a:gd name="connsiteY7" fmla="*/ 6095 h 2158745"/>
                  <a:gd name="connsiteX8" fmla="*/ 115464 w 392855"/>
                  <a:gd name="connsiteY8" fmla="*/ 0 h 2158745"/>
                  <a:gd name="connsiteX0" fmla="*/ 115464 w 387669"/>
                  <a:gd name="connsiteY0" fmla="*/ 0 h 2158745"/>
                  <a:gd name="connsiteX1" fmla="*/ 148416 w 387669"/>
                  <a:gd name="connsiteY1" fmla="*/ 653795 h 2158745"/>
                  <a:gd name="connsiteX2" fmla="*/ 13350 w 387669"/>
                  <a:gd name="connsiteY2" fmla="*/ 1463420 h 2158745"/>
                  <a:gd name="connsiteX3" fmla="*/ 194325 w 387669"/>
                  <a:gd name="connsiteY3" fmla="*/ 2158745 h 2158745"/>
                  <a:gd name="connsiteX4" fmla="*/ 363202 w 387669"/>
                  <a:gd name="connsiteY4" fmla="*/ 2138024 h 2158745"/>
                  <a:gd name="connsiteX5" fmla="*/ 175275 w 387669"/>
                  <a:gd name="connsiteY5" fmla="*/ 1425320 h 2158745"/>
                  <a:gd name="connsiteX6" fmla="*/ 317292 w 387669"/>
                  <a:gd name="connsiteY6" fmla="*/ 660747 h 2158745"/>
                  <a:gd name="connsiteX7" fmla="*/ 289575 w 387669"/>
                  <a:gd name="connsiteY7" fmla="*/ 6095 h 2158745"/>
                  <a:gd name="connsiteX8" fmla="*/ 115464 w 387669"/>
                  <a:gd name="connsiteY8" fmla="*/ 0 h 2158745"/>
                  <a:gd name="connsiteX0" fmla="*/ 115464 w 387669"/>
                  <a:gd name="connsiteY0" fmla="*/ 0 h 2158745"/>
                  <a:gd name="connsiteX1" fmla="*/ 148416 w 387669"/>
                  <a:gd name="connsiteY1" fmla="*/ 653795 h 2158745"/>
                  <a:gd name="connsiteX2" fmla="*/ 13350 w 387669"/>
                  <a:gd name="connsiteY2" fmla="*/ 1463420 h 2158745"/>
                  <a:gd name="connsiteX3" fmla="*/ 194325 w 387669"/>
                  <a:gd name="connsiteY3" fmla="*/ 2158745 h 2158745"/>
                  <a:gd name="connsiteX4" fmla="*/ 363202 w 387669"/>
                  <a:gd name="connsiteY4" fmla="*/ 2138024 h 2158745"/>
                  <a:gd name="connsiteX5" fmla="*/ 175275 w 387669"/>
                  <a:gd name="connsiteY5" fmla="*/ 1425320 h 2158745"/>
                  <a:gd name="connsiteX6" fmla="*/ 317292 w 387669"/>
                  <a:gd name="connsiteY6" fmla="*/ 660747 h 2158745"/>
                  <a:gd name="connsiteX7" fmla="*/ 289575 w 387669"/>
                  <a:gd name="connsiteY7" fmla="*/ 6095 h 2158745"/>
                  <a:gd name="connsiteX8" fmla="*/ 115464 w 387669"/>
                  <a:gd name="connsiteY8" fmla="*/ 0 h 2158745"/>
                  <a:gd name="connsiteX0" fmla="*/ 115464 w 387669"/>
                  <a:gd name="connsiteY0" fmla="*/ 0 h 2158745"/>
                  <a:gd name="connsiteX1" fmla="*/ 148416 w 387669"/>
                  <a:gd name="connsiteY1" fmla="*/ 653795 h 2158745"/>
                  <a:gd name="connsiteX2" fmla="*/ 13350 w 387669"/>
                  <a:gd name="connsiteY2" fmla="*/ 1463420 h 2158745"/>
                  <a:gd name="connsiteX3" fmla="*/ 194325 w 387669"/>
                  <a:gd name="connsiteY3" fmla="*/ 2158745 h 2158745"/>
                  <a:gd name="connsiteX4" fmla="*/ 363202 w 387669"/>
                  <a:gd name="connsiteY4" fmla="*/ 2138024 h 2158745"/>
                  <a:gd name="connsiteX5" fmla="*/ 175275 w 387669"/>
                  <a:gd name="connsiteY5" fmla="*/ 1425320 h 2158745"/>
                  <a:gd name="connsiteX6" fmla="*/ 317292 w 387669"/>
                  <a:gd name="connsiteY6" fmla="*/ 660747 h 2158745"/>
                  <a:gd name="connsiteX7" fmla="*/ 289575 w 387669"/>
                  <a:gd name="connsiteY7" fmla="*/ 6095 h 2158745"/>
                  <a:gd name="connsiteX8" fmla="*/ 115464 w 387669"/>
                  <a:gd name="connsiteY8" fmla="*/ 0 h 2158745"/>
                  <a:gd name="connsiteX0" fmla="*/ 127719 w 399924"/>
                  <a:gd name="connsiteY0" fmla="*/ 0 h 2158745"/>
                  <a:gd name="connsiteX1" fmla="*/ 160671 w 399924"/>
                  <a:gd name="connsiteY1" fmla="*/ 653795 h 2158745"/>
                  <a:gd name="connsiteX2" fmla="*/ 25605 w 399924"/>
                  <a:gd name="connsiteY2" fmla="*/ 1463420 h 2158745"/>
                  <a:gd name="connsiteX3" fmla="*/ 206580 w 399924"/>
                  <a:gd name="connsiteY3" fmla="*/ 2158745 h 2158745"/>
                  <a:gd name="connsiteX4" fmla="*/ 375457 w 399924"/>
                  <a:gd name="connsiteY4" fmla="*/ 2138024 h 2158745"/>
                  <a:gd name="connsiteX5" fmla="*/ 187530 w 399924"/>
                  <a:gd name="connsiteY5" fmla="*/ 1425320 h 2158745"/>
                  <a:gd name="connsiteX6" fmla="*/ 329547 w 399924"/>
                  <a:gd name="connsiteY6" fmla="*/ 660747 h 2158745"/>
                  <a:gd name="connsiteX7" fmla="*/ 301830 w 399924"/>
                  <a:gd name="connsiteY7" fmla="*/ 6095 h 2158745"/>
                  <a:gd name="connsiteX8" fmla="*/ 127719 w 399924"/>
                  <a:gd name="connsiteY8" fmla="*/ 0 h 2158745"/>
                  <a:gd name="connsiteX0" fmla="*/ 127719 w 399924"/>
                  <a:gd name="connsiteY0" fmla="*/ 0 h 2158745"/>
                  <a:gd name="connsiteX1" fmla="*/ 160671 w 399924"/>
                  <a:gd name="connsiteY1" fmla="*/ 653795 h 2158745"/>
                  <a:gd name="connsiteX2" fmla="*/ 25605 w 399924"/>
                  <a:gd name="connsiteY2" fmla="*/ 1463420 h 2158745"/>
                  <a:gd name="connsiteX3" fmla="*/ 206580 w 399924"/>
                  <a:gd name="connsiteY3" fmla="*/ 2158745 h 2158745"/>
                  <a:gd name="connsiteX4" fmla="*/ 375457 w 399924"/>
                  <a:gd name="connsiteY4" fmla="*/ 2138024 h 2158745"/>
                  <a:gd name="connsiteX5" fmla="*/ 187530 w 399924"/>
                  <a:gd name="connsiteY5" fmla="*/ 1425320 h 2158745"/>
                  <a:gd name="connsiteX6" fmla="*/ 329547 w 399924"/>
                  <a:gd name="connsiteY6" fmla="*/ 660747 h 2158745"/>
                  <a:gd name="connsiteX7" fmla="*/ 301830 w 399924"/>
                  <a:gd name="connsiteY7" fmla="*/ 6095 h 2158745"/>
                  <a:gd name="connsiteX8" fmla="*/ 127719 w 399924"/>
                  <a:gd name="connsiteY8" fmla="*/ 0 h 2158745"/>
                  <a:gd name="connsiteX0" fmla="*/ 127719 w 399924"/>
                  <a:gd name="connsiteY0" fmla="*/ 0 h 2158745"/>
                  <a:gd name="connsiteX1" fmla="*/ 160671 w 399924"/>
                  <a:gd name="connsiteY1" fmla="*/ 653795 h 2158745"/>
                  <a:gd name="connsiteX2" fmla="*/ 25605 w 399924"/>
                  <a:gd name="connsiteY2" fmla="*/ 1463420 h 2158745"/>
                  <a:gd name="connsiteX3" fmla="*/ 206580 w 399924"/>
                  <a:gd name="connsiteY3" fmla="*/ 2158745 h 2158745"/>
                  <a:gd name="connsiteX4" fmla="*/ 375457 w 399924"/>
                  <a:gd name="connsiteY4" fmla="*/ 2138024 h 2158745"/>
                  <a:gd name="connsiteX5" fmla="*/ 187530 w 399924"/>
                  <a:gd name="connsiteY5" fmla="*/ 1425320 h 2158745"/>
                  <a:gd name="connsiteX6" fmla="*/ 329547 w 399924"/>
                  <a:gd name="connsiteY6" fmla="*/ 660747 h 2158745"/>
                  <a:gd name="connsiteX7" fmla="*/ 301830 w 399924"/>
                  <a:gd name="connsiteY7" fmla="*/ 6095 h 2158745"/>
                  <a:gd name="connsiteX8" fmla="*/ 127719 w 399924"/>
                  <a:gd name="connsiteY8" fmla="*/ 0 h 2158745"/>
                  <a:gd name="connsiteX0" fmla="*/ 146589 w 418794"/>
                  <a:gd name="connsiteY0" fmla="*/ 0 h 2158745"/>
                  <a:gd name="connsiteX1" fmla="*/ 179541 w 418794"/>
                  <a:gd name="connsiteY1" fmla="*/ 653795 h 2158745"/>
                  <a:gd name="connsiteX2" fmla="*/ 22807 w 418794"/>
                  <a:gd name="connsiteY2" fmla="*/ 1463420 h 2158745"/>
                  <a:gd name="connsiteX3" fmla="*/ 225450 w 418794"/>
                  <a:gd name="connsiteY3" fmla="*/ 2158745 h 2158745"/>
                  <a:gd name="connsiteX4" fmla="*/ 394327 w 418794"/>
                  <a:gd name="connsiteY4" fmla="*/ 2138024 h 2158745"/>
                  <a:gd name="connsiteX5" fmla="*/ 206400 w 418794"/>
                  <a:gd name="connsiteY5" fmla="*/ 1425320 h 2158745"/>
                  <a:gd name="connsiteX6" fmla="*/ 348417 w 418794"/>
                  <a:gd name="connsiteY6" fmla="*/ 660747 h 2158745"/>
                  <a:gd name="connsiteX7" fmla="*/ 320700 w 418794"/>
                  <a:gd name="connsiteY7" fmla="*/ 6095 h 2158745"/>
                  <a:gd name="connsiteX8" fmla="*/ 146589 w 418794"/>
                  <a:gd name="connsiteY8" fmla="*/ 0 h 2158745"/>
                  <a:gd name="connsiteX0" fmla="*/ 136662 w 408867"/>
                  <a:gd name="connsiteY0" fmla="*/ 0 h 2158745"/>
                  <a:gd name="connsiteX1" fmla="*/ 169614 w 408867"/>
                  <a:gd name="connsiteY1" fmla="*/ 653795 h 2158745"/>
                  <a:gd name="connsiteX2" fmla="*/ 12880 w 408867"/>
                  <a:gd name="connsiteY2" fmla="*/ 1463420 h 2158745"/>
                  <a:gd name="connsiteX3" fmla="*/ 215523 w 408867"/>
                  <a:gd name="connsiteY3" fmla="*/ 2158745 h 2158745"/>
                  <a:gd name="connsiteX4" fmla="*/ 384400 w 408867"/>
                  <a:gd name="connsiteY4" fmla="*/ 2138024 h 2158745"/>
                  <a:gd name="connsiteX5" fmla="*/ 196473 w 408867"/>
                  <a:gd name="connsiteY5" fmla="*/ 1425320 h 2158745"/>
                  <a:gd name="connsiteX6" fmla="*/ 338490 w 408867"/>
                  <a:gd name="connsiteY6" fmla="*/ 660747 h 2158745"/>
                  <a:gd name="connsiteX7" fmla="*/ 310773 w 408867"/>
                  <a:gd name="connsiteY7" fmla="*/ 6095 h 2158745"/>
                  <a:gd name="connsiteX8" fmla="*/ 136662 w 408867"/>
                  <a:gd name="connsiteY8" fmla="*/ 0 h 2158745"/>
                  <a:gd name="connsiteX0" fmla="*/ 136662 w 408867"/>
                  <a:gd name="connsiteY0" fmla="*/ 0 h 2158745"/>
                  <a:gd name="connsiteX1" fmla="*/ 169614 w 408867"/>
                  <a:gd name="connsiteY1" fmla="*/ 653795 h 2158745"/>
                  <a:gd name="connsiteX2" fmla="*/ 12880 w 408867"/>
                  <a:gd name="connsiteY2" fmla="*/ 1463420 h 2158745"/>
                  <a:gd name="connsiteX3" fmla="*/ 215523 w 408867"/>
                  <a:gd name="connsiteY3" fmla="*/ 2158745 h 2158745"/>
                  <a:gd name="connsiteX4" fmla="*/ 384400 w 408867"/>
                  <a:gd name="connsiteY4" fmla="*/ 2138024 h 2158745"/>
                  <a:gd name="connsiteX5" fmla="*/ 196473 w 408867"/>
                  <a:gd name="connsiteY5" fmla="*/ 1425320 h 2158745"/>
                  <a:gd name="connsiteX6" fmla="*/ 338490 w 408867"/>
                  <a:gd name="connsiteY6" fmla="*/ 660747 h 2158745"/>
                  <a:gd name="connsiteX7" fmla="*/ 310773 w 408867"/>
                  <a:gd name="connsiteY7" fmla="*/ 6095 h 2158745"/>
                  <a:gd name="connsiteX8" fmla="*/ 136662 w 408867"/>
                  <a:gd name="connsiteY8" fmla="*/ 0 h 2158745"/>
                  <a:gd name="connsiteX0" fmla="*/ 136662 w 408867"/>
                  <a:gd name="connsiteY0" fmla="*/ 0 h 2158745"/>
                  <a:gd name="connsiteX1" fmla="*/ 169614 w 408867"/>
                  <a:gd name="connsiteY1" fmla="*/ 653795 h 2158745"/>
                  <a:gd name="connsiteX2" fmla="*/ 12880 w 408867"/>
                  <a:gd name="connsiteY2" fmla="*/ 1463420 h 2158745"/>
                  <a:gd name="connsiteX3" fmla="*/ 215523 w 408867"/>
                  <a:gd name="connsiteY3" fmla="*/ 2158745 h 2158745"/>
                  <a:gd name="connsiteX4" fmla="*/ 384400 w 408867"/>
                  <a:gd name="connsiteY4" fmla="*/ 2138024 h 2158745"/>
                  <a:gd name="connsiteX5" fmla="*/ 196473 w 408867"/>
                  <a:gd name="connsiteY5" fmla="*/ 1425320 h 2158745"/>
                  <a:gd name="connsiteX6" fmla="*/ 338490 w 408867"/>
                  <a:gd name="connsiteY6" fmla="*/ 660747 h 2158745"/>
                  <a:gd name="connsiteX7" fmla="*/ 310773 w 408867"/>
                  <a:gd name="connsiteY7" fmla="*/ 6095 h 2158745"/>
                  <a:gd name="connsiteX8" fmla="*/ 136662 w 408867"/>
                  <a:gd name="connsiteY8" fmla="*/ 0 h 2158745"/>
                  <a:gd name="connsiteX0" fmla="*/ 136662 w 408867"/>
                  <a:gd name="connsiteY0" fmla="*/ 0 h 2158745"/>
                  <a:gd name="connsiteX1" fmla="*/ 169614 w 408867"/>
                  <a:gd name="connsiteY1" fmla="*/ 653795 h 2158745"/>
                  <a:gd name="connsiteX2" fmla="*/ 12880 w 408867"/>
                  <a:gd name="connsiteY2" fmla="*/ 1463420 h 2158745"/>
                  <a:gd name="connsiteX3" fmla="*/ 215523 w 408867"/>
                  <a:gd name="connsiteY3" fmla="*/ 2158745 h 2158745"/>
                  <a:gd name="connsiteX4" fmla="*/ 384400 w 408867"/>
                  <a:gd name="connsiteY4" fmla="*/ 2138024 h 2158745"/>
                  <a:gd name="connsiteX5" fmla="*/ 192139 w 408867"/>
                  <a:gd name="connsiteY5" fmla="*/ 1442655 h 2158745"/>
                  <a:gd name="connsiteX6" fmla="*/ 338490 w 408867"/>
                  <a:gd name="connsiteY6" fmla="*/ 660747 h 2158745"/>
                  <a:gd name="connsiteX7" fmla="*/ 310773 w 408867"/>
                  <a:gd name="connsiteY7" fmla="*/ 6095 h 2158745"/>
                  <a:gd name="connsiteX8" fmla="*/ 136662 w 408867"/>
                  <a:gd name="connsiteY8" fmla="*/ 0 h 2158745"/>
                  <a:gd name="connsiteX0" fmla="*/ 136662 w 408867"/>
                  <a:gd name="connsiteY0" fmla="*/ 0 h 2158745"/>
                  <a:gd name="connsiteX1" fmla="*/ 169614 w 408867"/>
                  <a:gd name="connsiteY1" fmla="*/ 653795 h 2158745"/>
                  <a:gd name="connsiteX2" fmla="*/ 12880 w 408867"/>
                  <a:gd name="connsiteY2" fmla="*/ 1463420 h 2158745"/>
                  <a:gd name="connsiteX3" fmla="*/ 215523 w 408867"/>
                  <a:gd name="connsiteY3" fmla="*/ 2158745 h 2158745"/>
                  <a:gd name="connsiteX4" fmla="*/ 384400 w 408867"/>
                  <a:gd name="connsiteY4" fmla="*/ 2138024 h 2158745"/>
                  <a:gd name="connsiteX5" fmla="*/ 183472 w 408867"/>
                  <a:gd name="connsiteY5" fmla="*/ 1464323 h 2158745"/>
                  <a:gd name="connsiteX6" fmla="*/ 338490 w 408867"/>
                  <a:gd name="connsiteY6" fmla="*/ 660747 h 2158745"/>
                  <a:gd name="connsiteX7" fmla="*/ 310773 w 408867"/>
                  <a:gd name="connsiteY7" fmla="*/ 6095 h 2158745"/>
                  <a:gd name="connsiteX8" fmla="*/ 136662 w 408867"/>
                  <a:gd name="connsiteY8" fmla="*/ 0 h 2158745"/>
                  <a:gd name="connsiteX0" fmla="*/ 136662 w 408867"/>
                  <a:gd name="connsiteY0" fmla="*/ 0 h 2158745"/>
                  <a:gd name="connsiteX1" fmla="*/ 169614 w 408867"/>
                  <a:gd name="connsiteY1" fmla="*/ 653795 h 2158745"/>
                  <a:gd name="connsiteX2" fmla="*/ 12880 w 408867"/>
                  <a:gd name="connsiteY2" fmla="*/ 1463420 h 2158745"/>
                  <a:gd name="connsiteX3" fmla="*/ 215523 w 408867"/>
                  <a:gd name="connsiteY3" fmla="*/ 2158745 h 2158745"/>
                  <a:gd name="connsiteX4" fmla="*/ 384400 w 408867"/>
                  <a:gd name="connsiteY4" fmla="*/ 2138024 h 2158745"/>
                  <a:gd name="connsiteX5" fmla="*/ 183472 w 408867"/>
                  <a:gd name="connsiteY5" fmla="*/ 1464323 h 2158745"/>
                  <a:gd name="connsiteX6" fmla="*/ 338490 w 408867"/>
                  <a:gd name="connsiteY6" fmla="*/ 660747 h 2158745"/>
                  <a:gd name="connsiteX7" fmla="*/ 310773 w 408867"/>
                  <a:gd name="connsiteY7" fmla="*/ 6095 h 2158745"/>
                  <a:gd name="connsiteX8" fmla="*/ 136662 w 408867"/>
                  <a:gd name="connsiteY8" fmla="*/ 0 h 2158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08867" h="2158745">
                    <a:moveTo>
                      <a:pt x="136662" y="0"/>
                    </a:moveTo>
                    <a:cubicBezTo>
                      <a:pt x="357106" y="423057"/>
                      <a:pt x="226524" y="447420"/>
                      <a:pt x="169614" y="653795"/>
                    </a:cubicBezTo>
                    <a:cubicBezTo>
                      <a:pt x="62476" y="928004"/>
                      <a:pt x="-35995" y="1228214"/>
                      <a:pt x="12880" y="1463420"/>
                    </a:cubicBezTo>
                    <a:cubicBezTo>
                      <a:pt x="90539" y="1695195"/>
                      <a:pt x="124862" y="1909635"/>
                      <a:pt x="215523" y="2158745"/>
                    </a:cubicBezTo>
                    <a:lnTo>
                      <a:pt x="384400" y="2138024"/>
                    </a:lnTo>
                    <a:cubicBezTo>
                      <a:pt x="291422" y="1891788"/>
                      <a:pt x="246114" y="1701891"/>
                      <a:pt x="183472" y="1464323"/>
                    </a:cubicBezTo>
                    <a:cubicBezTo>
                      <a:pt x="123916" y="1200798"/>
                      <a:pt x="220367" y="928605"/>
                      <a:pt x="338490" y="660747"/>
                    </a:cubicBezTo>
                    <a:cubicBezTo>
                      <a:pt x="409544" y="458878"/>
                      <a:pt x="463586" y="335791"/>
                      <a:pt x="310773" y="6095"/>
                    </a:cubicBezTo>
                    <a:lnTo>
                      <a:pt x="13666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grpSp>
            <p:nvGrpSpPr>
              <p:cNvPr id="4168" name="Group 4167">
                <a:extLst>
                  <a:ext uri="{FF2B5EF4-FFF2-40B4-BE49-F238E27FC236}">
                    <a16:creationId xmlns:a16="http://schemas.microsoft.com/office/drawing/2014/main" id="{7E7AD48E-4948-4815-BB19-3127B3C74173}"/>
                  </a:ext>
                </a:extLst>
              </p:cNvPr>
              <p:cNvGrpSpPr/>
              <p:nvPr/>
            </p:nvGrpSpPr>
            <p:grpSpPr>
              <a:xfrm rot="15300000">
                <a:off x="8824481" y="3920674"/>
                <a:ext cx="840355" cy="1211053"/>
                <a:chOff x="967240" y="3289369"/>
                <a:chExt cx="1100200" cy="1585520"/>
              </a:xfrm>
            </p:grpSpPr>
            <p:sp>
              <p:nvSpPr>
                <p:cNvPr id="4174" name="Freeform 3">
                  <a:extLst>
                    <a:ext uri="{FF2B5EF4-FFF2-40B4-BE49-F238E27FC236}">
                      <a16:creationId xmlns:a16="http://schemas.microsoft.com/office/drawing/2014/main" id="{7C59DFB7-D9E2-4E5D-980C-DA8403932444}"/>
                    </a:ext>
                  </a:extLst>
                </p:cNvPr>
                <p:cNvSpPr/>
                <p:nvPr/>
              </p:nvSpPr>
              <p:spPr>
                <a:xfrm>
                  <a:off x="967240" y="3289369"/>
                  <a:ext cx="552481" cy="15855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2481" h="1585520">
                      <a:moveTo>
                        <a:pt x="550099" y="0"/>
                      </a:moveTo>
                      <a:lnTo>
                        <a:pt x="550454" y="236086"/>
                      </a:lnTo>
                      <a:lnTo>
                        <a:pt x="488816" y="193543"/>
                      </a:lnTo>
                      <a:lnTo>
                        <a:pt x="550466" y="244157"/>
                      </a:lnTo>
                      <a:lnTo>
                        <a:pt x="550735" y="423083"/>
                      </a:lnTo>
                      <a:lnTo>
                        <a:pt x="440807" y="347209"/>
                      </a:lnTo>
                      <a:lnTo>
                        <a:pt x="550756" y="437477"/>
                      </a:lnTo>
                      <a:lnTo>
                        <a:pt x="551026" y="616991"/>
                      </a:lnTo>
                      <a:lnTo>
                        <a:pt x="372197" y="491984"/>
                      </a:lnTo>
                      <a:lnTo>
                        <a:pt x="551056" y="637056"/>
                      </a:lnTo>
                      <a:lnTo>
                        <a:pt x="551331" y="819782"/>
                      </a:lnTo>
                      <a:lnTo>
                        <a:pt x="270832" y="619203"/>
                      </a:lnTo>
                      <a:lnTo>
                        <a:pt x="551364" y="841805"/>
                      </a:lnTo>
                      <a:lnTo>
                        <a:pt x="551613" y="1007603"/>
                      </a:lnTo>
                      <a:lnTo>
                        <a:pt x="184579" y="741931"/>
                      </a:lnTo>
                      <a:lnTo>
                        <a:pt x="551646" y="1029766"/>
                      </a:lnTo>
                      <a:lnTo>
                        <a:pt x="551910" y="1205103"/>
                      </a:lnTo>
                      <a:lnTo>
                        <a:pt x="119129" y="889458"/>
                      </a:lnTo>
                      <a:lnTo>
                        <a:pt x="551942" y="1226335"/>
                      </a:lnTo>
                      <a:lnTo>
                        <a:pt x="552201" y="1398749"/>
                      </a:lnTo>
                      <a:lnTo>
                        <a:pt x="184579" y="1132651"/>
                      </a:lnTo>
                      <a:lnTo>
                        <a:pt x="552234" y="1420947"/>
                      </a:lnTo>
                      <a:lnTo>
                        <a:pt x="552481" y="1585328"/>
                      </a:lnTo>
                      <a:cubicBezTo>
                        <a:pt x="331520" y="1590267"/>
                        <a:pt x="189138" y="1499959"/>
                        <a:pt x="103908" y="1357263"/>
                      </a:cubicBezTo>
                      <a:cubicBezTo>
                        <a:pt x="-144138" y="933499"/>
                        <a:pt x="70524" y="593019"/>
                        <a:pt x="550099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4175" name="Freeform 4">
                  <a:extLst>
                    <a:ext uri="{FF2B5EF4-FFF2-40B4-BE49-F238E27FC236}">
                      <a16:creationId xmlns:a16="http://schemas.microsoft.com/office/drawing/2014/main" id="{B92C1F1C-3B5A-4D11-8639-69B2C161DAE5}"/>
                    </a:ext>
                  </a:extLst>
                </p:cNvPr>
                <p:cNvSpPr/>
                <p:nvPr/>
              </p:nvSpPr>
              <p:spPr>
                <a:xfrm flipH="1">
                  <a:off x="1514959" y="3289369"/>
                  <a:ext cx="552481" cy="15855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2481" h="1585520">
                      <a:moveTo>
                        <a:pt x="550099" y="0"/>
                      </a:moveTo>
                      <a:lnTo>
                        <a:pt x="550454" y="236086"/>
                      </a:lnTo>
                      <a:lnTo>
                        <a:pt x="488816" y="193543"/>
                      </a:lnTo>
                      <a:lnTo>
                        <a:pt x="550466" y="244157"/>
                      </a:lnTo>
                      <a:lnTo>
                        <a:pt x="550735" y="423083"/>
                      </a:lnTo>
                      <a:lnTo>
                        <a:pt x="440807" y="347209"/>
                      </a:lnTo>
                      <a:lnTo>
                        <a:pt x="550756" y="437477"/>
                      </a:lnTo>
                      <a:lnTo>
                        <a:pt x="551026" y="616991"/>
                      </a:lnTo>
                      <a:lnTo>
                        <a:pt x="372197" y="491984"/>
                      </a:lnTo>
                      <a:lnTo>
                        <a:pt x="551056" y="637056"/>
                      </a:lnTo>
                      <a:lnTo>
                        <a:pt x="551331" y="819782"/>
                      </a:lnTo>
                      <a:lnTo>
                        <a:pt x="270832" y="619203"/>
                      </a:lnTo>
                      <a:lnTo>
                        <a:pt x="551364" y="841805"/>
                      </a:lnTo>
                      <a:lnTo>
                        <a:pt x="551613" y="1007603"/>
                      </a:lnTo>
                      <a:lnTo>
                        <a:pt x="184579" y="741931"/>
                      </a:lnTo>
                      <a:lnTo>
                        <a:pt x="551646" y="1029766"/>
                      </a:lnTo>
                      <a:lnTo>
                        <a:pt x="551910" y="1205103"/>
                      </a:lnTo>
                      <a:lnTo>
                        <a:pt x="119129" y="889458"/>
                      </a:lnTo>
                      <a:lnTo>
                        <a:pt x="551942" y="1226335"/>
                      </a:lnTo>
                      <a:lnTo>
                        <a:pt x="552201" y="1398749"/>
                      </a:lnTo>
                      <a:lnTo>
                        <a:pt x="184579" y="1132651"/>
                      </a:lnTo>
                      <a:lnTo>
                        <a:pt x="552234" y="1420947"/>
                      </a:lnTo>
                      <a:lnTo>
                        <a:pt x="552481" y="1585328"/>
                      </a:lnTo>
                      <a:cubicBezTo>
                        <a:pt x="331520" y="1590267"/>
                        <a:pt x="189138" y="1499959"/>
                        <a:pt x="103908" y="1357263"/>
                      </a:cubicBezTo>
                      <a:cubicBezTo>
                        <a:pt x="-144138" y="933499"/>
                        <a:pt x="70524" y="593019"/>
                        <a:pt x="550099" y="0"/>
                      </a:cubicBezTo>
                      <a:close/>
                    </a:path>
                  </a:pathLst>
                </a:cu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</p:grpSp>
          <p:grpSp>
            <p:nvGrpSpPr>
              <p:cNvPr id="4169" name="Group 4168">
                <a:extLst>
                  <a:ext uri="{FF2B5EF4-FFF2-40B4-BE49-F238E27FC236}">
                    <a16:creationId xmlns:a16="http://schemas.microsoft.com/office/drawing/2014/main" id="{4254CCB7-9D87-4872-B67C-6652B07CE4C8}"/>
                  </a:ext>
                </a:extLst>
              </p:cNvPr>
              <p:cNvGrpSpPr/>
              <p:nvPr/>
            </p:nvGrpSpPr>
            <p:grpSpPr>
              <a:xfrm rot="5400000">
                <a:off x="10163425" y="3352604"/>
                <a:ext cx="830970" cy="1197527"/>
                <a:chOff x="967240" y="3289369"/>
                <a:chExt cx="1100200" cy="1585520"/>
              </a:xfrm>
            </p:grpSpPr>
            <p:sp>
              <p:nvSpPr>
                <p:cNvPr id="4172" name="Freeform 16">
                  <a:extLst>
                    <a:ext uri="{FF2B5EF4-FFF2-40B4-BE49-F238E27FC236}">
                      <a16:creationId xmlns:a16="http://schemas.microsoft.com/office/drawing/2014/main" id="{6684CADD-C4CF-4F5D-83B1-EEACC94B70CD}"/>
                    </a:ext>
                  </a:extLst>
                </p:cNvPr>
                <p:cNvSpPr/>
                <p:nvPr/>
              </p:nvSpPr>
              <p:spPr>
                <a:xfrm>
                  <a:off x="967240" y="3289369"/>
                  <a:ext cx="552481" cy="15855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2481" h="1585520">
                      <a:moveTo>
                        <a:pt x="550099" y="0"/>
                      </a:moveTo>
                      <a:lnTo>
                        <a:pt x="550454" y="236086"/>
                      </a:lnTo>
                      <a:lnTo>
                        <a:pt x="488816" y="193543"/>
                      </a:lnTo>
                      <a:lnTo>
                        <a:pt x="550466" y="244157"/>
                      </a:lnTo>
                      <a:lnTo>
                        <a:pt x="550735" y="423083"/>
                      </a:lnTo>
                      <a:lnTo>
                        <a:pt x="440807" y="347209"/>
                      </a:lnTo>
                      <a:lnTo>
                        <a:pt x="550756" y="437477"/>
                      </a:lnTo>
                      <a:lnTo>
                        <a:pt x="551026" y="616991"/>
                      </a:lnTo>
                      <a:lnTo>
                        <a:pt x="372197" y="491984"/>
                      </a:lnTo>
                      <a:lnTo>
                        <a:pt x="551056" y="637056"/>
                      </a:lnTo>
                      <a:lnTo>
                        <a:pt x="551331" y="819782"/>
                      </a:lnTo>
                      <a:lnTo>
                        <a:pt x="270832" y="619203"/>
                      </a:lnTo>
                      <a:lnTo>
                        <a:pt x="551364" y="841805"/>
                      </a:lnTo>
                      <a:lnTo>
                        <a:pt x="551613" y="1007603"/>
                      </a:lnTo>
                      <a:lnTo>
                        <a:pt x="184579" y="741931"/>
                      </a:lnTo>
                      <a:lnTo>
                        <a:pt x="551646" y="1029766"/>
                      </a:lnTo>
                      <a:lnTo>
                        <a:pt x="551910" y="1205103"/>
                      </a:lnTo>
                      <a:lnTo>
                        <a:pt x="119129" y="889458"/>
                      </a:lnTo>
                      <a:lnTo>
                        <a:pt x="551942" y="1226335"/>
                      </a:lnTo>
                      <a:lnTo>
                        <a:pt x="552201" y="1398749"/>
                      </a:lnTo>
                      <a:lnTo>
                        <a:pt x="184579" y="1132651"/>
                      </a:lnTo>
                      <a:lnTo>
                        <a:pt x="552234" y="1420947"/>
                      </a:lnTo>
                      <a:lnTo>
                        <a:pt x="552481" y="1585328"/>
                      </a:lnTo>
                      <a:cubicBezTo>
                        <a:pt x="331520" y="1590267"/>
                        <a:pt x="189138" y="1499959"/>
                        <a:pt x="103908" y="1357263"/>
                      </a:cubicBezTo>
                      <a:cubicBezTo>
                        <a:pt x="-144138" y="933499"/>
                        <a:pt x="70524" y="593019"/>
                        <a:pt x="550099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4173" name="Freeform 17">
                  <a:extLst>
                    <a:ext uri="{FF2B5EF4-FFF2-40B4-BE49-F238E27FC236}">
                      <a16:creationId xmlns:a16="http://schemas.microsoft.com/office/drawing/2014/main" id="{C3E3C8C3-E7CF-4A96-ADB1-F891C462731E}"/>
                    </a:ext>
                  </a:extLst>
                </p:cNvPr>
                <p:cNvSpPr/>
                <p:nvPr/>
              </p:nvSpPr>
              <p:spPr>
                <a:xfrm flipH="1">
                  <a:off x="1514959" y="3289369"/>
                  <a:ext cx="552481" cy="15855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2481" h="1585520">
                      <a:moveTo>
                        <a:pt x="550099" y="0"/>
                      </a:moveTo>
                      <a:lnTo>
                        <a:pt x="550454" y="236086"/>
                      </a:lnTo>
                      <a:lnTo>
                        <a:pt x="488816" y="193543"/>
                      </a:lnTo>
                      <a:lnTo>
                        <a:pt x="550466" y="244157"/>
                      </a:lnTo>
                      <a:lnTo>
                        <a:pt x="550735" y="423083"/>
                      </a:lnTo>
                      <a:lnTo>
                        <a:pt x="440807" y="347209"/>
                      </a:lnTo>
                      <a:lnTo>
                        <a:pt x="550756" y="437477"/>
                      </a:lnTo>
                      <a:lnTo>
                        <a:pt x="551026" y="616991"/>
                      </a:lnTo>
                      <a:lnTo>
                        <a:pt x="372197" y="491984"/>
                      </a:lnTo>
                      <a:lnTo>
                        <a:pt x="551056" y="637056"/>
                      </a:lnTo>
                      <a:lnTo>
                        <a:pt x="551331" y="819782"/>
                      </a:lnTo>
                      <a:lnTo>
                        <a:pt x="270832" y="619203"/>
                      </a:lnTo>
                      <a:lnTo>
                        <a:pt x="551364" y="841805"/>
                      </a:lnTo>
                      <a:lnTo>
                        <a:pt x="551613" y="1007603"/>
                      </a:lnTo>
                      <a:lnTo>
                        <a:pt x="184579" y="741931"/>
                      </a:lnTo>
                      <a:lnTo>
                        <a:pt x="551646" y="1029766"/>
                      </a:lnTo>
                      <a:lnTo>
                        <a:pt x="551910" y="1205103"/>
                      </a:lnTo>
                      <a:lnTo>
                        <a:pt x="119129" y="889458"/>
                      </a:lnTo>
                      <a:lnTo>
                        <a:pt x="551942" y="1226335"/>
                      </a:lnTo>
                      <a:lnTo>
                        <a:pt x="552201" y="1398749"/>
                      </a:lnTo>
                      <a:lnTo>
                        <a:pt x="184579" y="1132651"/>
                      </a:lnTo>
                      <a:lnTo>
                        <a:pt x="552234" y="1420947"/>
                      </a:lnTo>
                      <a:lnTo>
                        <a:pt x="552481" y="1585328"/>
                      </a:lnTo>
                      <a:cubicBezTo>
                        <a:pt x="331520" y="1590267"/>
                        <a:pt x="189138" y="1499959"/>
                        <a:pt x="103908" y="1357263"/>
                      </a:cubicBezTo>
                      <a:cubicBezTo>
                        <a:pt x="-144138" y="933499"/>
                        <a:pt x="70524" y="593019"/>
                        <a:pt x="550099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</p:grpSp>
          <p:sp>
            <p:nvSpPr>
              <p:cNvPr id="4170" name="Freeform 19">
                <a:extLst>
                  <a:ext uri="{FF2B5EF4-FFF2-40B4-BE49-F238E27FC236}">
                    <a16:creationId xmlns:a16="http://schemas.microsoft.com/office/drawing/2014/main" id="{0C7AF4F7-0E0C-4997-8924-F5627746D959}"/>
                  </a:ext>
                </a:extLst>
              </p:cNvPr>
              <p:cNvSpPr/>
              <p:nvPr/>
            </p:nvSpPr>
            <p:spPr>
              <a:xfrm rot="4272868">
                <a:off x="10380897" y="3982377"/>
                <a:ext cx="414016" cy="1165996"/>
              </a:xfrm>
              <a:custGeom>
                <a:avLst/>
                <a:gdLst>
                  <a:gd name="connsiteX0" fmla="*/ 550099 w 552481"/>
                  <a:gd name="connsiteY0" fmla="*/ 0 h 1585520"/>
                  <a:gd name="connsiteX1" fmla="*/ 550454 w 552481"/>
                  <a:gd name="connsiteY1" fmla="*/ 236086 h 1585520"/>
                  <a:gd name="connsiteX2" fmla="*/ 488816 w 552481"/>
                  <a:gd name="connsiteY2" fmla="*/ 193543 h 1585520"/>
                  <a:gd name="connsiteX3" fmla="*/ 550466 w 552481"/>
                  <a:gd name="connsiteY3" fmla="*/ 244157 h 1585520"/>
                  <a:gd name="connsiteX4" fmla="*/ 550735 w 552481"/>
                  <a:gd name="connsiteY4" fmla="*/ 423083 h 1585520"/>
                  <a:gd name="connsiteX5" fmla="*/ 440807 w 552481"/>
                  <a:gd name="connsiteY5" fmla="*/ 347209 h 1585520"/>
                  <a:gd name="connsiteX6" fmla="*/ 550756 w 552481"/>
                  <a:gd name="connsiteY6" fmla="*/ 437477 h 1585520"/>
                  <a:gd name="connsiteX7" fmla="*/ 551026 w 552481"/>
                  <a:gd name="connsiteY7" fmla="*/ 616991 h 1585520"/>
                  <a:gd name="connsiteX8" fmla="*/ 372197 w 552481"/>
                  <a:gd name="connsiteY8" fmla="*/ 491984 h 1585520"/>
                  <a:gd name="connsiteX9" fmla="*/ 551056 w 552481"/>
                  <a:gd name="connsiteY9" fmla="*/ 637056 h 1585520"/>
                  <a:gd name="connsiteX10" fmla="*/ 551331 w 552481"/>
                  <a:gd name="connsiteY10" fmla="*/ 819782 h 1585520"/>
                  <a:gd name="connsiteX11" fmla="*/ 270832 w 552481"/>
                  <a:gd name="connsiteY11" fmla="*/ 619203 h 1585520"/>
                  <a:gd name="connsiteX12" fmla="*/ 551364 w 552481"/>
                  <a:gd name="connsiteY12" fmla="*/ 841805 h 1585520"/>
                  <a:gd name="connsiteX13" fmla="*/ 551613 w 552481"/>
                  <a:gd name="connsiteY13" fmla="*/ 1007603 h 1585520"/>
                  <a:gd name="connsiteX14" fmla="*/ 184579 w 552481"/>
                  <a:gd name="connsiteY14" fmla="*/ 741931 h 1585520"/>
                  <a:gd name="connsiteX15" fmla="*/ 551646 w 552481"/>
                  <a:gd name="connsiteY15" fmla="*/ 1029766 h 1585520"/>
                  <a:gd name="connsiteX16" fmla="*/ 551910 w 552481"/>
                  <a:gd name="connsiteY16" fmla="*/ 1205103 h 1585520"/>
                  <a:gd name="connsiteX17" fmla="*/ 119129 w 552481"/>
                  <a:gd name="connsiteY17" fmla="*/ 889458 h 1585520"/>
                  <a:gd name="connsiteX18" fmla="*/ 551942 w 552481"/>
                  <a:gd name="connsiteY18" fmla="*/ 1226335 h 1585520"/>
                  <a:gd name="connsiteX19" fmla="*/ 552201 w 552481"/>
                  <a:gd name="connsiteY19" fmla="*/ 1398749 h 1585520"/>
                  <a:gd name="connsiteX20" fmla="*/ 184579 w 552481"/>
                  <a:gd name="connsiteY20" fmla="*/ 1132651 h 1585520"/>
                  <a:gd name="connsiteX21" fmla="*/ 552234 w 552481"/>
                  <a:gd name="connsiteY21" fmla="*/ 1420947 h 1585520"/>
                  <a:gd name="connsiteX22" fmla="*/ 552481 w 552481"/>
                  <a:gd name="connsiteY22" fmla="*/ 1585328 h 1585520"/>
                  <a:gd name="connsiteX23" fmla="*/ 103908 w 552481"/>
                  <a:gd name="connsiteY23" fmla="*/ 1357263 h 1585520"/>
                  <a:gd name="connsiteX24" fmla="*/ 550099 w 552481"/>
                  <a:gd name="connsiteY24" fmla="*/ 0 h 1585520"/>
                  <a:gd name="connsiteX0" fmla="*/ 550099 w 552481"/>
                  <a:gd name="connsiteY0" fmla="*/ 0 h 1585520"/>
                  <a:gd name="connsiteX1" fmla="*/ 550454 w 552481"/>
                  <a:gd name="connsiteY1" fmla="*/ 236086 h 1585520"/>
                  <a:gd name="connsiteX2" fmla="*/ 488816 w 552481"/>
                  <a:gd name="connsiteY2" fmla="*/ 193543 h 1585520"/>
                  <a:gd name="connsiteX3" fmla="*/ 550466 w 552481"/>
                  <a:gd name="connsiteY3" fmla="*/ 244157 h 1585520"/>
                  <a:gd name="connsiteX4" fmla="*/ 550735 w 552481"/>
                  <a:gd name="connsiteY4" fmla="*/ 423083 h 1585520"/>
                  <a:gd name="connsiteX5" fmla="*/ 440807 w 552481"/>
                  <a:gd name="connsiteY5" fmla="*/ 347209 h 1585520"/>
                  <a:gd name="connsiteX6" fmla="*/ 550756 w 552481"/>
                  <a:gd name="connsiteY6" fmla="*/ 437477 h 1585520"/>
                  <a:gd name="connsiteX7" fmla="*/ 551026 w 552481"/>
                  <a:gd name="connsiteY7" fmla="*/ 616991 h 1585520"/>
                  <a:gd name="connsiteX8" fmla="*/ 372197 w 552481"/>
                  <a:gd name="connsiteY8" fmla="*/ 491984 h 1585520"/>
                  <a:gd name="connsiteX9" fmla="*/ 551056 w 552481"/>
                  <a:gd name="connsiteY9" fmla="*/ 637056 h 1585520"/>
                  <a:gd name="connsiteX10" fmla="*/ 551331 w 552481"/>
                  <a:gd name="connsiteY10" fmla="*/ 819782 h 1585520"/>
                  <a:gd name="connsiteX11" fmla="*/ 270832 w 552481"/>
                  <a:gd name="connsiteY11" fmla="*/ 619203 h 1585520"/>
                  <a:gd name="connsiteX12" fmla="*/ 551364 w 552481"/>
                  <a:gd name="connsiteY12" fmla="*/ 841805 h 1585520"/>
                  <a:gd name="connsiteX13" fmla="*/ 551613 w 552481"/>
                  <a:gd name="connsiteY13" fmla="*/ 1007603 h 1585520"/>
                  <a:gd name="connsiteX14" fmla="*/ 184579 w 552481"/>
                  <a:gd name="connsiteY14" fmla="*/ 741931 h 1585520"/>
                  <a:gd name="connsiteX15" fmla="*/ 551646 w 552481"/>
                  <a:gd name="connsiteY15" fmla="*/ 1029766 h 1585520"/>
                  <a:gd name="connsiteX16" fmla="*/ 551910 w 552481"/>
                  <a:gd name="connsiteY16" fmla="*/ 1205103 h 1585520"/>
                  <a:gd name="connsiteX17" fmla="*/ 119129 w 552481"/>
                  <a:gd name="connsiteY17" fmla="*/ 889458 h 1585520"/>
                  <a:gd name="connsiteX18" fmla="*/ 551942 w 552481"/>
                  <a:gd name="connsiteY18" fmla="*/ 1226335 h 1585520"/>
                  <a:gd name="connsiteX19" fmla="*/ 552201 w 552481"/>
                  <a:gd name="connsiteY19" fmla="*/ 1398749 h 1585520"/>
                  <a:gd name="connsiteX20" fmla="*/ 184579 w 552481"/>
                  <a:gd name="connsiteY20" fmla="*/ 1132651 h 1585520"/>
                  <a:gd name="connsiteX21" fmla="*/ 509865 w 552481"/>
                  <a:gd name="connsiteY21" fmla="*/ 1387661 h 1585520"/>
                  <a:gd name="connsiteX22" fmla="*/ 552481 w 552481"/>
                  <a:gd name="connsiteY22" fmla="*/ 1585328 h 1585520"/>
                  <a:gd name="connsiteX23" fmla="*/ 103908 w 552481"/>
                  <a:gd name="connsiteY23" fmla="*/ 1357263 h 1585520"/>
                  <a:gd name="connsiteX24" fmla="*/ 550099 w 552481"/>
                  <a:gd name="connsiteY24" fmla="*/ 0 h 1585520"/>
                  <a:gd name="connsiteX0" fmla="*/ 550099 w 552481"/>
                  <a:gd name="connsiteY0" fmla="*/ 0 h 1585520"/>
                  <a:gd name="connsiteX1" fmla="*/ 550454 w 552481"/>
                  <a:gd name="connsiteY1" fmla="*/ 236086 h 1585520"/>
                  <a:gd name="connsiteX2" fmla="*/ 488816 w 552481"/>
                  <a:gd name="connsiteY2" fmla="*/ 193543 h 1585520"/>
                  <a:gd name="connsiteX3" fmla="*/ 550466 w 552481"/>
                  <a:gd name="connsiteY3" fmla="*/ 244157 h 1585520"/>
                  <a:gd name="connsiteX4" fmla="*/ 550735 w 552481"/>
                  <a:gd name="connsiteY4" fmla="*/ 423083 h 1585520"/>
                  <a:gd name="connsiteX5" fmla="*/ 440807 w 552481"/>
                  <a:gd name="connsiteY5" fmla="*/ 347209 h 1585520"/>
                  <a:gd name="connsiteX6" fmla="*/ 550756 w 552481"/>
                  <a:gd name="connsiteY6" fmla="*/ 437477 h 1585520"/>
                  <a:gd name="connsiteX7" fmla="*/ 551026 w 552481"/>
                  <a:gd name="connsiteY7" fmla="*/ 616991 h 1585520"/>
                  <a:gd name="connsiteX8" fmla="*/ 372197 w 552481"/>
                  <a:gd name="connsiteY8" fmla="*/ 491984 h 1585520"/>
                  <a:gd name="connsiteX9" fmla="*/ 551056 w 552481"/>
                  <a:gd name="connsiteY9" fmla="*/ 637056 h 1585520"/>
                  <a:gd name="connsiteX10" fmla="*/ 551331 w 552481"/>
                  <a:gd name="connsiteY10" fmla="*/ 819782 h 1585520"/>
                  <a:gd name="connsiteX11" fmla="*/ 270832 w 552481"/>
                  <a:gd name="connsiteY11" fmla="*/ 619203 h 1585520"/>
                  <a:gd name="connsiteX12" fmla="*/ 551364 w 552481"/>
                  <a:gd name="connsiteY12" fmla="*/ 841805 h 1585520"/>
                  <a:gd name="connsiteX13" fmla="*/ 551613 w 552481"/>
                  <a:gd name="connsiteY13" fmla="*/ 1007603 h 1585520"/>
                  <a:gd name="connsiteX14" fmla="*/ 184579 w 552481"/>
                  <a:gd name="connsiteY14" fmla="*/ 741931 h 1585520"/>
                  <a:gd name="connsiteX15" fmla="*/ 551646 w 552481"/>
                  <a:gd name="connsiteY15" fmla="*/ 1029766 h 1585520"/>
                  <a:gd name="connsiteX16" fmla="*/ 551910 w 552481"/>
                  <a:gd name="connsiteY16" fmla="*/ 1205103 h 1585520"/>
                  <a:gd name="connsiteX17" fmla="*/ 119129 w 552481"/>
                  <a:gd name="connsiteY17" fmla="*/ 889458 h 1585520"/>
                  <a:gd name="connsiteX18" fmla="*/ 551942 w 552481"/>
                  <a:gd name="connsiteY18" fmla="*/ 1226335 h 1585520"/>
                  <a:gd name="connsiteX19" fmla="*/ 519836 w 552481"/>
                  <a:gd name="connsiteY19" fmla="*/ 1370630 h 1585520"/>
                  <a:gd name="connsiteX20" fmla="*/ 184579 w 552481"/>
                  <a:gd name="connsiteY20" fmla="*/ 1132651 h 1585520"/>
                  <a:gd name="connsiteX21" fmla="*/ 509865 w 552481"/>
                  <a:gd name="connsiteY21" fmla="*/ 1387661 h 1585520"/>
                  <a:gd name="connsiteX22" fmla="*/ 552481 w 552481"/>
                  <a:gd name="connsiteY22" fmla="*/ 1585328 h 1585520"/>
                  <a:gd name="connsiteX23" fmla="*/ 103908 w 552481"/>
                  <a:gd name="connsiteY23" fmla="*/ 1357263 h 1585520"/>
                  <a:gd name="connsiteX24" fmla="*/ 550099 w 552481"/>
                  <a:gd name="connsiteY24" fmla="*/ 0 h 1585520"/>
                  <a:gd name="connsiteX0" fmla="*/ 550099 w 552481"/>
                  <a:gd name="connsiteY0" fmla="*/ 0 h 1585520"/>
                  <a:gd name="connsiteX1" fmla="*/ 550454 w 552481"/>
                  <a:gd name="connsiteY1" fmla="*/ 236086 h 1585520"/>
                  <a:gd name="connsiteX2" fmla="*/ 488816 w 552481"/>
                  <a:gd name="connsiteY2" fmla="*/ 193543 h 1585520"/>
                  <a:gd name="connsiteX3" fmla="*/ 550466 w 552481"/>
                  <a:gd name="connsiteY3" fmla="*/ 244157 h 1585520"/>
                  <a:gd name="connsiteX4" fmla="*/ 550735 w 552481"/>
                  <a:gd name="connsiteY4" fmla="*/ 423083 h 1585520"/>
                  <a:gd name="connsiteX5" fmla="*/ 440807 w 552481"/>
                  <a:gd name="connsiteY5" fmla="*/ 347209 h 1585520"/>
                  <a:gd name="connsiteX6" fmla="*/ 550756 w 552481"/>
                  <a:gd name="connsiteY6" fmla="*/ 437477 h 1585520"/>
                  <a:gd name="connsiteX7" fmla="*/ 551026 w 552481"/>
                  <a:gd name="connsiteY7" fmla="*/ 616991 h 1585520"/>
                  <a:gd name="connsiteX8" fmla="*/ 372197 w 552481"/>
                  <a:gd name="connsiteY8" fmla="*/ 491984 h 1585520"/>
                  <a:gd name="connsiteX9" fmla="*/ 551056 w 552481"/>
                  <a:gd name="connsiteY9" fmla="*/ 637056 h 1585520"/>
                  <a:gd name="connsiteX10" fmla="*/ 551331 w 552481"/>
                  <a:gd name="connsiteY10" fmla="*/ 819782 h 1585520"/>
                  <a:gd name="connsiteX11" fmla="*/ 270832 w 552481"/>
                  <a:gd name="connsiteY11" fmla="*/ 619203 h 1585520"/>
                  <a:gd name="connsiteX12" fmla="*/ 551364 w 552481"/>
                  <a:gd name="connsiteY12" fmla="*/ 841805 h 1585520"/>
                  <a:gd name="connsiteX13" fmla="*/ 551613 w 552481"/>
                  <a:gd name="connsiteY13" fmla="*/ 1007603 h 1585520"/>
                  <a:gd name="connsiteX14" fmla="*/ 184579 w 552481"/>
                  <a:gd name="connsiteY14" fmla="*/ 741931 h 1585520"/>
                  <a:gd name="connsiteX15" fmla="*/ 551646 w 552481"/>
                  <a:gd name="connsiteY15" fmla="*/ 1029766 h 1585520"/>
                  <a:gd name="connsiteX16" fmla="*/ 551910 w 552481"/>
                  <a:gd name="connsiteY16" fmla="*/ 1205103 h 1585520"/>
                  <a:gd name="connsiteX17" fmla="*/ 119129 w 552481"/>
                  <a:gd name="connsiteY17" fmla="*/ 889458 h 1585520"/>
                  <a:gd name="connsiteX18" fmla="*/ 504472 w 552481"/>
                  <a:gd name="connsiteY18" fmla="*/ 1198018 h 1585520"/>
                  <a:gd name="connsiteX19" fmla="*/ 519836 w 552481"/>
                  <a:gd name="connsiteY19" fmla="*/ 1370630 h 1585520"/>
                  <a:gd name="connsiteX20" fmla="*/ 184579 w 552481"/>
                  <a:gd name="connsiteY20" fmla="*/ 1132651 h 1585520"/>
                  <a:gd name="connsiteX21" fmla="*/ 509865 w 552481"/>
                  <a:gd name="connsiteY21" fmla="*/ 1387661 h 1585520"/>
                  <a:gd name="connsiteX22" fmla="*/ 552481 w 552481"/>
                  <a:gd name="connsiteY22" fmla="*/ 1585328 h 1585520"/>
                  <a:gd name="connsiteX23" fmla="*/ 103908 w 552481"/>
                  <a:gd name="connsiteY23" fmla="*/ 1357263 h 1585520"/>
                  <a:gd name="connsiteX24" fmla="*/ 550099 w 552481"/>
                  <a:gd name="connsiteY24" fmla="*/ 0 h 1585520"/>
                  <a:gd name="connsiteX0" fmla="*/ 550099 w 552481"/>
                  <a:gd name="connsiteY0" fmla="*/ 0 h 1585520"/>
                  <a:gd name="connsiteX1" fmla="*/ 550454 w 552481"/>
                  <a:gd name="connsiteY1" fmla="*/ 236086 h 1585520"/>
                  <a:gd name="connsiteX2" fmla="*/ 488816 w 552481"/>
                  <a:gd name="connsiteY2" fmla="*/ 193543 h 1585520"/>
                  <a:gd name="connsiteX3" fmla="*/ 550466 w 552481"/>
                  <a:gd name="connsiteY3" fmla="*/ 244157 h 1585520"/>
                  <a:gd name="connsiteX4" fmla="*/ 550735 w 552481"/>
                  <a:gd name="connsiteY4" fmla="*/ 423083 h 1585520"/>
                  <a:gd name="connsiteX5" fmla="*/ 440807 w 552481"/>
                  <a:gd name="connsiteY5" fmla="*/ 347209 h 1585520"/>
                  <a:gd name="connsiteX6" fmla="*/ 550756 w 552481"/>
                  <a:gd name="connsiteY6" fmla="*/ 437477 h 1585520"/>
                  <a:gd name="connsiteX7" fmla="*/ 551026 w 552481"/>
                  <a:gd name="connsiteY7" fmla="*/ 616991 h 1585520"/>
                  <a:gd name="connsiteX8" fmla="*/ 372197 w 552481"/>
                  <a:gd name="connsiteY8" fmla="*/ 491984 h 1585520"/>
                  <a:gd name="connsiteX9" fmla="*/ 551056 w 552481"/>
                  <a:gd name="connsiteY9" fmla="*/ 637056 h 1585520"/>
                  <a:gd name="connsiteX10" fmla="*/ 551331 w 552481"/>
                  <a:gd name="connsiteY10" fmla="*/ 819782 h 1585520"/>
                  <a:gd name="connsiteX11" fmla="*/ 270832 w 552481"/>
                  <a:gd name="connsiteY11" fmla="*/ 619203 h 1585520"/>
                  <a:gd name="connsiteX12" fmla="*/ 551364 w 552481"/>
                  <a:gd name="connsiteY12" fmla="*/ 841805 h 1585520"/>
                  <a:gd name="connsiteX13" fmla="*/ 551613 w 552481"/>
                  <a:gd name="connsiteY13" fmla="*/ 1007603 h 1585520"/>
                  <a:gd name="connsiteX14" fmla="*/ 184579 w 552481"/>
                  <a:gd name="connsiteY14" fmla="*/ 741931 h 1585520"/>
                  <a:gd name="connsiteX15" fmla="*/ 551646 w 552481"/>
                  <a:gd name="connsiteY15" fmla="*/ 1029766 h 1585520"/>
                  <a:gd name="connsiteX16" fmla="*/ 507056 w 552481"/>
                  <a:gd name="connsiteY16" fmla="*/ 1169267 h 1585520"/>
                  <a:gd name="connsiteX17" fmla="*/ 119129 w 552481"/>
                  <a:gd name="connsiteY17" fmla="*/ 889458 h 1585520"/>
                  <a:gd name="connsiteX18" fmla="*/ 504472 w 552481"/>
                  <a:gd name="connsiteY18" fmla="*/ 1198018 h 1585520"/>
                  <a:gd name="connsiteX19" fmla="*/ 519836 w 552481"/>
                  <a:gd name="connsiteY19" fmla="*/ 1370630 h 1585520"/>
                  <a:gd name="connsiteX20" fmla="*/ 184579 w 552481"/>
                  <a:gd name="connsiteY20" fmla="*/ 1132651 h 1585520"/>
                  <a:gd name="connsiteX21" fmla="*/ 509865 w 552481"/>
                  <a:gd name="connsiteY21" fmla="*/ 1387661 h 1585520"/>
                  <a:gd name="connsiteX22" fmla="*/ 552481 w 552481"/>
                  <a:gd name="connsiteY22" fmla="*/ 1585328 h 1585520"/>
                  <a:gd name="connsiteX23" fmla="*/ 103908 w 552481"/>
                  <a:gd name="connsiteY23" fmla="*/ 1357263 h 1585520"/>
                  <a:gd name="connsiteX24" fmla="*/ 550099 w 552481"/>
                  <a:gd name="connsiteY24" fmla="*/ 0 h 1585520"/>
                  <a:gd name="connsiteX0" fmla="*/ 550099 w 552481"/>
                  <a:gd name="connsiteY0" fmla="*/ 0 h 1585520"/>
                  <a:gd name="connsiteX1" fmla="*/ 550454 w 552481"/>
                  <a:gd name="connsiteY1" fmla="*/ 236086 h 1585520"/>
                  <a:gd name="connsiteX2" fmla="*/ 488816 w 552481"/>
                  <a:gd name="connsiteY2" fmla="*/ 193543 h 1585520"/>
                  <a:gd name="connsiteX3" fmla="*/ 550466 w 552481"/>
                  <a:gd name="connsiteY3" fmla="*/ 244157 h 1585520"/>
                  <a:gd name="connsiteX4" fmla="*/ 550735 w 552481"/>
                  <a:gd name="connsiteY4" fmla="*/ 423083 h 1585520"/>
                  <a:gd name="connsiteX5" fmla="*/ 440807 w 552481"/>
                  <a:gd name="connsiteY5" fmla="*/ 347209 h 1585520"/>
                  <a:gd name="connsiteX6" fmla="*/ 550756 w 552481"/>
                  <a:gd name="connsiteY6" fmla="*/ 437477 h 1585520"/>
                  <a:gd name="connsiteX7" fmla="*/ 551026 w 552481"/>
                  <a:gd name="connsiteY7" fmla="*/ 616991 h 1585520"/>
                  <a:gd name="connsiteX8" fmla="*/ 372197 w 552481"/>
                  <a:gd name="connsiteY8" fmla="*/ 491984 h 1585520"/>
                  <a:gd name="connsiteX9" fmla="*/ 551056 w 552481"/>
                  <a:gd name="connsiteY9" fmla="*/ 637056 h 1585520"/>
                  <a:gd name="connsiteX10" fmla="*/ 551331 w 552481"/>
                  <a:gd name="connsiteY10" fmla="*/ 819782 h 1585520"/>
                  <a:gd name="connsiteX11" fmla="*/ 270832 w 552481"/>
                  <a:gd name="connsiteY11" fmla="*/ 619203 h 1585520"/>
                  <a:gd name="connsiteX12" fmla="*/ 551364 w 552481"/>
                  <a:gd name="connsiteY12" fmla="*/ 841805 h 1585520"/>
                  <a:gd name="connsiteX13" fmla="*/ 551613 w 552481"/>
                  <a:gd name="connsiteY13" fmla="*/ 1007603 h 1585520"/>
                  <a:gd name="connsiteX14" fmla="*/ 184579 w 552481"/>
                  <a:gd name="connsiteY14" fmla="*/ 741931 h 1585520"/>
                  <a:gd name="connsiteX15" fmla="*/ 521700 w 552481"/>
                  <a:gd name="connsiteY15" fmla="*/ 1009232 h 1585520"/>
                  <a:gd name="connsiteX16" fmla="*/ 507056 w 552481"/>
                  <a:gd name="connsiteY16" fmla="*/ 1169267 h 1585520"/>
                  <a:gd name="connsiteX17" fmla="*/ 119129 w 552481"/>
                  <a:gd name="connsiteY17" fmla="*/ 889458 h 1585520"/>
                  <a:gd name="connsiteX18" fmla="*/ 504472 w 552481"/>
                  <a:gd name="connsiteY18" fmla="*/ 1198018 h 1585520"/>
                  <a:gd name="connsiteX19" fmla="*/ 519836 w 552481"/>
                  <a:gd name="connsiteY19" fmla="*/ 1370630 h 1585520"/>
                  <a:gd name="connsiteX20" fmla="*/ 184579 w 552481"/>
                  <a:gd name="connsiteY20" fmla="*/ 1132651 h 1585520"/>
                  <a:gd name="connsiteX21" fmla="*/ 509865 w 552481"/>
                  <a:gd name="connsiteY21" fmla="*/ 1387661 h 1585520"/>
                  <a:gd name="connsiteX22" fmla="*/ 552481 w 552481"/>
                  <a:gd name="connsiteY22" fmla="*/ 1585328 h 1585520"/>
                  <a:gd name="connsiteX23" fmla="*/ 103908 w 552481"/>
                  <a:gd name="connsiteY23" fmla="*/ 1357263 h 1585520"/>
                  <a:gd name="connsiteX24" fmla="*/ 550099 w 552481"/>
                  <a:gd name="connsiteY24" fmla="*/ 0 h 1585520"/>
                  <a:gd name="connsiteX0" fmla="*/ 550099 w 552481"/>
                  <a:gd name="connsiteY0" fmla="*/ 0 h 1585520"/>
                  <a:gd name="connsiteX1" fmla="*/ 550454 w 552481"/>
                  <a:gd name="connsiteY1" fmla="*/ 236086 h 1585520"/>
                  <a:gd name="connsiteX2" fmla="*/ 488816 w 552481"/>
                  <a:gd name="connsiteY2" fmla="*/ 193543 h 1585520"/>
                  <a:gd name="connsiteX3" fmla="*/ 550466 w 552481"/>
                  <a:gd name="connsiteY3" fmla="*/ 244157 h 1585520"/>
                  <a:gd name="connsiteX4" fmla="*/ 550735 w 552481"/>
                  <a:gd name="connsiteY4" fmla="*/ 423083 h 1585520"/>
                  <a:gd name="connsiteX5" fmla="*/ 440807 w 552481"/>
                  <a:gd name="connsiteY5" fmla="*/ 347209 h 1585520"/>
                  <a:gd name="connsiteX6" fmla="*/ 550756 w 552481"/>
                  <a:gd name="connsiteY6" fmla="*/ 437477 h 1585520"/>
                  <a:gd name="connsiteX7" fmla="*/ 551026 w 552481"/>
                  <a:gd name="connsiteY7" fmla="*/ 616991 h 1585520"/>
                  <a:gd name="connsiteX8" fmla="*/ 372197 w 552481"/>
                  <a:gd name="connsiteY8" fmla="*/ 491984 h 1585520"/>
                  <a:gd name="connsiteX9" fmla="*/ 551056 w 552481"/>
                  <a:gd name="connsiteY9" fmla="*/ 637056 h 1585520"/>
                  <a:gd name="connsiteX10" fmla="*/ 551331 w 552481"/>
                  <a:gd name="connsiteY10" fmla="*/ 819782 h 1585520"/>
                  <a:gd name="connsiteX11" fmla="*/ 270832 w 552481"/>
                  <a:gd name="connsiteY11" fmla="*/ 619203 h 1585520"/>
                  <a:gd name="connsiteX12" fmla="*/ 551364 w 552481"/>
                  <a:gd name="connsiteY12" fmla="*/ 841805 h 1585520"/>
                  <a:gd name="connsiteX13" fmla="*/ 534221 w 552481"/>
                  <a:gd name="connsiteY13" fmla="*/ 989751 h 1585520"/>
                  <a:gd name="connsiteX14" fmla="*/ 184579 w 552481"/>
                  <a:gd name="connsiteY14" fmla="*/ 741931 h 1585520"/>
                  <a:gd name="connsiteX15" fmla="*/ 521700 w 552481"/>
                  <a:gd name="connsiteY15" fmla="*/ 1009232 h 1585520"/>
                  <a:gd name="connsiteX16" fmla="*/ 507056 w 552481"/>
                  <a:gd name="connsiteY16" fmla="*/ 1169267 h 1585520"/>
                  <a:gd name="connsiteX17" fmla="*/ 119129 w 552481"/>
                  <a:gd name="connsiteY17" fmla="*/ 889458 h 1585520"/>
                  <a:gd name="connsiteX18" fmla="*/ 504472 w 552481"/>
                  <a:gd name="connsiteY18" fmla="*/ 1198018 h 1585520"/>
                  <a:gd name="connsiteX19" fmla="*/ 519836 w 552481"/>
                  <a:gd name="connsiteY19" fmla="*/ 1370630 h 1585520"/>
                  <a:gd name="connsiteX20" fmla="*/ 184579 w 552481"/>
                  <a:gd name="connsiteY20" fmla="*/ 1132651 h 1585520"/>
                  <a:gd name="connsiteX21" fmla="*/ 509865 w 552481"/>
                  <a:gd name="connsiteY21" fmla="*/ 1387661 h 1585520"/>
                  <a:gd name="connsiteX22" fmla="*/ 552481 w 552481"/>
                  <a:gd name="connsiteY22" fmla="*/ 1585328 h 1585520"/>
                  <a:gd name="connsiteX23" fmla="*/ 103908 w 552481"/>
                  <a:gd name="connsiteY23" fmla="*/ 1357263 h 1585520"/>
                  <a:gd name="connsiteX24" fmla="*/ 550099 w 552481"/>
                  <a:gd name="connsiteY24" fmla="*/ 0 h 1585520"/>
                  <a:gd name="connsiteX0" fmla="*/ 550099 w 552481"/>
                  <a:gd name="connsiteY0" fmla="*/ 0 h 1585520"/>
                  <a:gd name="connsiteX1" fmla="*/ 550454 w 552481"/>
                  <a:gd name="connsiteY1" fmla="*/ 236086 h 1585520"/>
                  <a:gd name="connsiteX2" fmla="*/ 488816 w 552481"/>
                  <a:gd name="connsiteY2" fmla="*/ 193543 h 1585520"/>
                  <a:gd name="connsiteX3" fmla="*/ 550466 w 552481"/>
                  <a:gd name="connsiteY3" fmla="*/ 244157 h 1585520"/>
                  <a:gd name="connsiteX4" fmla="*/ 550735 w 552481"/>
                  <a:gd name="connsiteY4" fmla="*/ 423083 h 1585520"/>
                  <a:gd name="connsiteX5" fmla="*/ 440807 w 552481"/>
                  <a:gd name="connsiteY5" fmla="*/ 347209 h 1585520"/>
                  <a:gd name="connsiteX6" fmla="*/ 550756 w 552481"/>
                  <a:gd name="connsiteY6" fmla="*/ 437477 h 1585520"/>
                  <a:gd name="connsiteX7" fmla="*/ 551026 w 552481"/>
                  <a:gd name="connsiteY7" fmla="*/ 616991 h 1585520"/>
                  <a:gd name="connsiteX8" fmla="*/ 372197 w 552481"/>
                  <a:gd name="connsiteY8" fmla="*/ 491984 h 1585520"/>
                  <a:gd name="connsiteX9" fmla="*/ 551056 w 552481"/>
                  <a:gd name="connsiteY9" fmla="*/ 637056 h 1585520"/>
                  <a:gd name="connsiteX10" fmla="*/ 551331 w 552481"/>
                  <a:gd name="connsiteY10" fmla="*/ 819782 h 1585520"/>
                  <a:gd name="connsiteX11" fmla="*/ 270832 w 552481"/>
                  <a:gd name="connsiteY11" fmla="*/ 619203 h 1585520"/>
                  <a:gd name="connsiteX12" fmla="*/ 501344 w 552481"/>
                  <a:gd name="connsiteY12" fmla="*/ 815973 h 1585520"/>
                  <a:gd name="connsiteX13" fmla="*/ 534221 w 552481"/>
                  <a:gd name="connsiteY13" fmla="*/ 989751 h 1585520"/>
                  <a:gd name="connsiteX14" fmla="*/ 184579 w 552481"/>
                  <a:gd name="connsiteY14" fmla="*/ 741931 h 1585520"/>
                  <a:gd name="connsiteX15" fmla="*/ 521700 w 552481"/>
                  <a:gd name="connsiteY15" fmla="*/ 1009232 h 1585520"/>
                  <a:gd name="connsiteX16" fmla="*/ 507056 w 552481"/>
                  <a:gd name="connsiteY16" fmla="*/ 1169267 h 1585520"/>
                  <a:gd name="connsiteX17" fmla="*/ 119129 w 552481"/>
                  <a:gd name="connsiteY17" fmla="*/ 889458 h 1585520"/>
                  <a:gd name="connsiteX18" fmla="*/ 504472 w 552481"/>
                  <a:gd name="connsiteY18" fmla="*/ 1198018 h 1585520"/>
                  <a:gd name="connsiteX19" fmla="*/ 519836 w 552481"/>
                  <a:gd name="connsiteY19" fmla="*/ 1370630 h 1585520"/>
                  <a:gd name="connsiteX20" fmla="*/ 184579 w 552481"/>
                  <a:gd name="connsiteY20" fmla="*/ 1132651 h 1585520"/>
                  <a:gd name="connsiteX21" fmla="*/ 509865 w 552481"/>
                  <a:gd name="connsiteY21" fmla="*/ 1387661 h 1585520"/>
                  <a:gd name="connsiteX22" fmla="*/ 552481 w 552481"/>
                  <a:gd name="connsiteY22" fmla="*/ 1585328 h 1585520"/>
                  <a:gd name="connsiteX23" fmla="*/ 103908 w 552481"/>
                  <a:gd name="connsiteY23" fmla="*/ 1357263 h 1585520"/>
                  <a:gd name="connsiteX24" fmla="*/ 550099 w 552481"/>
                  <a:gd name="connsiteY24" fmla="*/ 0 h 1585520"/>
                  <a:gd name="connsiteX0" fmla="*/ 550099 w 552481"/>
                  <a:gd name="connsiteY0" fmla="*/ 0 h 1585520"/>
                  <a:gd name="connsiteX1" fmla="*/ 550454 w 552481"/>
                  <a:gd name="connsiteY1" fmla="*/ 236086 h 1585520"/>
                  <a:gd name="connsiteX2" fmla="*/ 488816 w 552481"/>
                  <a:gd name="connsiteY2" fmla="*/ 193543 h 1585520"/>
                  <a:gd name="connsiteX3" fmla="*/ 550466 w 552481"/>
                  <a:gd name="connsiteY3" fmla="*/ 244157 h 1585520"/>
                  <a:gd name="connsiteX4" fmla="*/ 550735 w 552481"/>
                  <a:gd name="connsiteY4" fmla="*/ 423083 h 1585520"/>
                  <a:gd name="connsiteX5" fmla="*/ 440807 w 552481"/>
                  <a:gd name="connsiteY5" fmla="*/ 347209 h 1585520"/>
                  <a:gd name="connsiteX6" fmla="*/ 550756 w 552481"/>
                  <a:gd name="connsiteY6" fmla="*/ 437477 h 1585520"/>
                  <a:gd name="connsiteX7" fmla="*/ 551026 w 552481"/>
                  <a:gd name="connsiteY7" fmla="*/ 616991 h 1585520"/>
                  <a:gd name="connsiteX8" fmla="*/ 372197 w 552481"/>
                  <a:gd name="connsiteY8" fmla="*/ 491984 h 1585520"/>
                  <a:gd name="connsiteX9" fmla="*/ 551056 w 552481"/>
                  <a:gd name="connsiteY9" fmla="*/ 637056 h 1585520"/>
                  <a:gd name="connsiteX10" fmla="*/ 508896 w 552481"/>
                  <a:gd name="connsiteY10" fmla="*/ 791532 h 1585520"/>
                  <a:gd name="connsiteX11" fmla="*/ 270832 w 552481"/>
                  <a:gd name="connsiteY11" fmla="*/ 619203 h 1585520"/>
                  <a:gd name="connsiteX12" fmla="*/ 501344 w 552481"/>
                  <a:gd name="connsiteY12" fmla="*/ 815973 h 1585520"/>
                  <a:gd name="connsiteX13" fmla="*/ 534221 w 552481"/>
                  <a:gd name="connsiteY13" fmla="*/ 989751 h 1585520"/>
                  <a:gd name="connsiteX14" fmla="*/ 184579 w 552481"/>
                  <a:gd name="connsiteY14" fmla="*/ 741931 h 1585520"/>
                  <a:gd name="connsiteX15" fmla="*/ 521700 w 552481"/>
                  <a:gd name="connsiteY15" fmla="*/ 1009232 h 1585520"/>
                  <a:gd name="connsiteX16" fmla="*/ 507056 w 552481"/>
                  <a:gd name="connsiteY16" fmla="*/ 1169267 h 1585520"/>
                  <a:gd name="connsiteX17" fmla="*/ 119129 w 552481"/>
                  <a:gd name="connsiteY17" fmla="*/ 889458 h 1585520"/>
                  <a:gd name="connsiteX18" fmla="*/ 504472 w 552481"/>
                  <a:gd name="connsiteY18" fmla="*/ 1198018 h 1585520"/>
                  <a:gd name="connsiteX19" fmla="*/ 519836 w 552481"/>
                  <a:gd name="connsiteY19" fmla="*/ 1370630 h 1585520"/>
                  <a:gd name="connsiteX20" fmla="*/ 184579 w 552481"/>
                  <a:gd name="connsiteY20" fmla="*/ 1132651 h 1585520"/>
                  <a:gd name="connsiteX21" fmla="*/ 509865 w 552481"/>
                  <a:gd name="connsiteY21" fmla="*/ 1387661 h 1585520"/>
                  <a:gd name="connsiteX22" fmla="*/ 552481 w 552481"/>
                  <a:gd name="connsiteY22" fmla="*/ 1585328 h 1585520"/>
                  <a:gd name="connsiteX23" fmla="*/ 103908 w 552481"/>
                  <a:gd name="connsiteY23" fmla="*/ 1357263 h 1585520"/>
                  <a:gd name="connsiteX24" fmla="*/ 550099 w 552481"/>
                  <a:gd name="connsiteY24" fmla="*/ 0 h 1585520"/>
                  <a:gd name="connsiteX0" fmla="*/ 550099 w 552481"/>
                  <a:gd name="connsiteY0" fmla="*/ 0 h 1585520"/>
                  <a:gd name="connsiteX1" fmla="*/ 550454 w 552481"/>
                  <a:gd name="connsiteY1" fmla="*/ 236086 h 1585520"/>
                  <a:gd name="connsiteX2" fmla="*/ 488816 w 552481"/>
                  <a:gd name="connsiteY2" fmla="*/ 193543 h 1585520"/>
                  <a:gd name="connsiteX3" fmla="*/ 550466 w 552481"/>
                  <a:gd name="connsiteY3" fmla="*/ 244157 h 1585520"/>
                  <a:gd name="connsiteX4" fmla="*/ 550735 w 552481"/>
                  <a:gd name="connsiteY4" fmla="*/ 423083 h 1585520"/>
                  <a:gd name="connsiteX5" fmla="*/ 440807 w 552481"/>
                  <a:gd name="connsiteY5" fmla="*/ 347209 h 1585520"/>
                  <a:gd name="connsiteX6" fmla="*/ 550756 w 552481"/>
                  <a:gd name="connsiteY6" fmla="*/ 437477 h 1585520"/>
                  <a:gd name="connsiteX7" fmla="*/ 551026 w 552481"/>
                  <a:gd name="connsiteY7" fmla="*/ 616991 h 1585520"/>
                  <a:gd name="connsiteX8" fmla="*/ 372197 w 552481"/>
                  <a:gd name="connsiteY8" fmla="*/ 491984 h 1585520"/>
                  <a:gd name="connsiteX9" fmla="*/ 521176 w 552481"/>
                  <a:gd name="connsiteY9" fmla="*/ 611487 h 1585520"/>
                  <a:gd name="connsiteX10" fmla="*/ 508896 w 552481"/>
                  <a:gd name="connsiteY10" fmla="*/ 791532 h 1585520"/>
                  <a:gd name="connsiteX11" fmla="*/ 270832 w 552481"/>
                  <a:gd name="connsiteY11" fmla="*/ 619203 h 1585520"/>
                  <a:gd name="connsiteX12" fmla="*/ 501344 w 552481"/>
                  <a:gd name="connsiteY12" fmla="*/ 815973 h 1585520"/>
                  <a:gd name="connsiteX13" fmla="*/ 534221 w 552481"/>
                  <a:gd name="connsiteY13" fmla="*/ 989751 h 1585520"/>
                  <a:gd name="connsiteX14" fmla="*/ 184579 w 552481"/>
                  <a:gd name="connsiteY14" fmla="*/ 741931 h 1585520"/>
                  <a:gd name="connsiteX15" fmla="*/ 521700 w 552481"/>
                  <a:gd name="connsiteY15" fmla="*/ 1009232 h 1585520"/>
                  <a:gd name="connsiteX16" fmla="*/ 507056 w 552481"/>
                  <a:gd name="connsiteY16" fmla="*/ 1169267 h 1585520"/>
                  <a:gd name="connsiteX17" fmla="*/ 119129 w 552481"/>
                  <a:gd name="connsiteY17" fmla="*/ 889458 h 1585520"/>
                  <a:gd name="connsiteX18" fmla="*/ 504472 w 552481"/>
                  <a:gd name="connsiteY18" fmla="*/ 1198018 h 1585520"/>
                  <a:gd name="connsiteX19" fmla="*/ 519836 w 552481"/>
                  <a:gd name="connsiteY19" fmla="*/ 1370630 h 1585520"/>
                  <a:gd name="connsiteX20" fmla="*/ 184579 w 552481"/>
                  <a:gd name="connsiteY20" fmla="*/ 1132651 h 1585520"/>
                  <a:gd name="connsiteX21" fmla="*/ 509865 w 552481"/>
                  <a:gd name="connsiteY21" fmla="*/ 1387661 h 1585520"/>
                  <a:gd name="connsiteX22" fmla="*/ 552481 w 552481"/>
                  <a:gd name="connsiteY22" fmla="*/ 1585328 h 1585520"/>
                  <a:gd name="connsiteX23" fmla="*/ 103908 w 552481"/>
                  <a:gd name="connsiteY23" fmla="*/ 1357263 h 1585520"/>
                  <a:gd name="connsiteX24" fmla="*/ 550099 w 552481"/>
                  <a:gd name="connsiteY24" fmla="*/ 0 h 1585520"/>
                  <a:gd name="connsiteX0" fmla="*/ 550099 w 552481"/>
                  <a:gd name="connsiteY0" fmla="*/ 0 h 1585520"/>
                  <a:gd name="connsiteX1" fmla="*/ 550454 w 552481"/>
                  <a:gd name="connsiteY1" fmla="*/ 236086 h 1585520"/>
                  <a:gd name="connsiteX2" fmla="*/ 488816 w 552481"/>
                  <a:gd name="connsiteY2" fmla="*/ 193543 h 1585520"/>
                  <a:gd name="connsiteX3" fmla="*/ 550466 w 552481"/>
                  <a:gd name="connsiteY3" fmla="*/ 244157 h 1585520"/>
                  <a:gd name="connsiteX4" fmla="*/ 550735 w 552481"/>
                  <a:gd name="connsiteY4" fmla="*/ 423083 h 1585520"/>
                  <a:gd name="connsiteX5" fmla="*/ 440807 w 552481"/>
                  <a:gd name="connsiteY5" fmla="*/ 347209 h 1585520"/>
                  <a:gd name="connsiteX6" fmla="*/ 550756 w 552481"/>
                  <a:gd name="connsiteY6" fmla="*/ 437477 h 1585520"/>
                  <a:gd name="connsiteX7" fmla="*/ 523630 w 552481"/>
                  <a:gd name="connsiteY7" fmla="*/ 593972 h 1585520"/>
                  <a:gd name="connsiteX8" fmla="*/ 372197 w 552481"/>
                  <a:gd name="connsiteY8" fmla="*/ 491984 h 1585520"/>
                  <a:gd name="connsiteX9" fmla="*/ 521176 w 552481"/>
                  <a:gd name="connsiteY9" fmla="*/ 611487 h 1585520"/>
                  <a:gd name="connsiteX10" fmla="*/ 508896 w 552481"/>
                  <a:gd name="connsiteY10" fmla="*/ 791532 h 1585520"/>
                  <a:gd name="connsiteX11" fmla="*/ 270832 w 552481"/>
                  <a:gd name="connsiteY11" fmla="*/ 619203 h 1585520"/>
                  <a:gd name="connsiteX12" fmla="*/ 501344 w 552481"/>
                  <a:gd name="connsiteY12" fmla="*/ 815973 h 1585520"/>
                  <a:gd name="connsiteX13" fmla="*/ 534221 w 552481"/>
                  <a:gd name="connsiteY13" fmla="*/ 989751 h 1585520"/>
                  <a:gd name="connsiteX14" fmla="*/ 184579 w 552481"/>
                  <a:gd name="connsiteY14" fmla="*/ 741931 h 1585520"/>
                  <a:gd name="connsiteX15" fmla="*/ 521700 w 552481"/>
                  <a:gd name="connsiteY15" fmla="*/ 1009232 h 1585520"/>
                  <a:gd name="connsiteX16" fmla="*/ 507056 w 552481"/>
                  <a:gd name="connsiteY16" fmla="*/ 1169267 h 1585520"/>
                  <a:gd name="connsiteX17" fmla="*/ 119129 w 552481"/>
                  <a:gd name="connsiteY17" fmla="*/ 889458 h 1585520"/>
                  <a:gd name="connsiteX18" fmla="*/ 504472 w 552481"/>
                  <a:gd name="connsiteY18" fmla="*/ 1198018 h 1585520"/>
                  <a:gd name="connsiteX19" fmla="*/ 519836 w 552481"/>
                  <a:gd name="connsiteY19" fmla="*/ 1370630 h 1585520"/>
                  <a:gd name="connsiteX20" fmla="*/ 184579 w 552481"/>
                  <a:gd name="connsiteY20" fmla="*/ 1132651 h 1585520"/>
                  <a:gd name="connsiteX21" fmla="*/ 509865 w 552481"/>
                  <a:gd name="connsiteY21" fmla="*/ 1387661 h 1585520"/>
                  <a:gd name="connsiteX22" fmla="*/ 552481 w 552481"/>
                  <a:gd name="connsiteY22" fmla="*/ 1585328 h 1585520"/>
                  <a:gd name="connsiteX23" fmla="*/ 103908 w 552481"/>
                  <a:gd name="connsiteY23" fmla="*/ 1357263 h 1585520"/>
                  <a:gd name="connsiteX24" fmla="*/ 550099 w 552481"/>
                  <a:gd name="connsiteY24" fmla="*/ 0 h 1585520"/>
                  <a:gd name="connsiteX0" fmla="*/ 550099 w 552481"/>
                  <a:gd name="connsiteY0" fmla="*/ 0 h 1585520"/>
                  <a:gd name="connsiteX1" fmla="*/ 550454 w 552481"/>
                  <a:gd name="connsiteY1" fmla="*/ 236086 h 1585520"/>
                  <a:gd name="connsiteX2" fmla="*/ 488816 w 552481"/>
                  <a:gd name="connsiteY2" fmla="*/ 193543 h 1585520"/>
                  <a:gd name="connsiteX3" fmla="*/ 550466 w 552481"/>
                  <a:gd name="connsiteY3" fmla="*/ 244157 h 1585520"/>
                  <a:gd name="connsiteX4" fmla="*/ 550735 w 552481"/>
                  <a:gd name="connsiteY4" fmla="*/ 423083 h 1585520"/>
                  <a:gd name="connsiteX5" fmla="*/ 440807 w 552481"/>
                  <a:gd name="connsiteY5" fmla="*/ 347209 h 1585520"/>
                  <a:gd name="connsiteX6" fmla="*/ 530748 w 552481"/>
                  <a:gd name="connsiteY6" fmla="*/ 427144 h 1585520"/>
                  <a:gd name="connsiteX7" fmla="*/ 523630 w 552481"/>
                  <a:gd name="connsiteY7" fmla="*/ 593972 h 1585520"/>
                  <a:gd name="connsiteX8" fmla="*/ 372197 w 552481"/>
                  <a:gd name="connsiteY8" fmla="*/ 491984 h 1585520"/>
                  <a:gd name="connsiteX9" fmla="*/ 521176 w 552481"/>
                  <a:gd name="connsiteY9" fmla="*/ 611487 h 1585520"/>
                  <a:gd name="connsiteX10" fmla="*/ 508896 w 552481"/>
                  <a:gd name="connsiteY10" fmla="*/ 791532 h 1585520"/>
                  <a:gd name="connsiteX11" fmla="*/ 270832 w 552481"/>
                  <a:gd name="connsiteY11" fmla="*/ 619203 h 1585520"/>
                  <a:gd name="connsiteX12" fmla="*/ 501344 w 552481"/>
                  <a:gd name="connsiteY12" fmla="*/ 815973 h 1585520"/>
                  <a:gd name="connsiteX13" fmla="*/ 534221 w 552481"/>
                  <a:gd name="connsiteY13" fmla="*/ 989751 h 1585520"/>
                  <a:gd name="connsiteX14" fmla="*/ 184579 w 552481"/>
                  <a:gd name="connsiteY14" fmla="*/ 741931 h 1585520"/>
                  <a:gd name="connsiteX15" fmla="*/ 521700 w 552481"/>
                  <a:gd name="connsiteY15" fmla="*/ 1009232 h 1585520"/>
                  <a:gd name="connsiteX16" fmla="*/ 507056 w 552481"/>
                  <a:gd name="connsiteY16" fmla="*/ 1169267 h 1585520"/>
                  <a:gd name="connsiteX17" fmla="*/ 119129 w 552481"/>
                  <a:gd name="connsiteY17" fmla="*/ 889458 h 1585520"/>
                  <a:gd name="connsiteX18" fmla="*/ 504472 w 552481"/>
                  <a:gd name="connsiteY18" fmla="*/ 1198018 h 1585520"/>
                  <a:gd name="connsiteX19" fmla="*/ 519836 w 552481"/>
                  <a:gd name="connsiteY19" fmla="*/ 1370630 h 1585520"/>
                  <a:gd name="connsiteX20" fmla="*/ 184579 w 552481"/>
                  <a:gd name="connsiteY20" fmla="*/ 1132651 h 1585520"/>
                  <a:gd name="connsiteX21" fmla="*/ 509865 w 552481"/>
                  <a:gd name="connsiteY21" fmla="*/ 1387661 h 1585520"/>
                  <a:gd name="connsiteX22" fmla="*/ 552481 w 552481"/>
                  <a:gd name="connsiteY22" fmla="*/ 1585328 h 1585520"/>
                  <a:gd name="connsiteX23" fmla="*/ 103908 w 552481"/>
                  <a:gd name="connsiteY23" fmla="*/ 1357263 h 1585520"/>
                  <a:gd name="connsiteX24" fmla="*/ 550099 w 552481"/>
                  <a:gd name="connsiteY24" fmla="*/ 0 h 1585520"/>
                  <a:gd name="connsiteX0" fmla="*/ 550099 w 552481"/>
                  <a:gd name="connsiteY0" fmla="*/ 0 h 1585520"/>
                  <a:gd name="connsiteX1" fmla="*/ 550454 w 552481"/>
                  <a:gd name="connsiteY1" fmla="*/ 236086 h 1585520"/>
                  <a:gd name="connsiteX2" fmla="*/ 488816 w 552481"/>
                  <a:gd name="connsiteY2" fmla="*/ 193543 h 1585520"/>
                  <a:gd name="connsiteX3" fmla="*/ 550466 w 552481"/>
                  <a:gd name="connsiteY3" fmla="*/ 244157 h 1585520"/>
                  <a:gd name="connsiteX4" fmla="*/ 528440 w 552481"/>
                  <a:gd name="connsiteY4" fmla="*/ 395095 h 1585520"/>
                  <a:gd name="connsiteX5" fmla="*/ 440807 w 552481"/>
                  <a:gd name="connsiteY5" fmla="*/ 347209 h 1585520"/>
                  <a:gd name="connsiteX6" fmla="*/ 530748 w 552481"/>
                  <a:gd name="connsiteY6" fmla="*/ 427144 h 1585520"/>
                  <a:gd name="connsiteX7" fmla="*/ 523630 w 552481"/>
                  <a:gd name="connsiteY7" fmla="*/ 593972 h 1585520"/>
                  <a:gd name="connsiteX8" fmla="*/ 372197 w 552481"/>
                  <a:gd name="connsiteY8" fmla="*/ 491984 h 1585520"/>
                  <a:gd name="connsiteX9" fmla="*/ 521176 w 552481"/>
                  <a:gd name="connsiteY9" fmla="*/ 611487 h 1585520"/>
                  <a:gd name="connsiteX10" fmla="*/ 508896 w 552481"/>
                  <a:gd name="connsiteY10" fmla="*/ 791532 h 1585520"/>
                  <a:gd name="connsiteX11" fmla="*/ 270832 w 552481"/>
                  <a:gd name="connsiteY11" fmla="*/ 619203 h 1585520"/>
                  <a:gd name="connsiteX12" fmla="*/ 501344 w 552481"/>
                  <a:gd name="connsiteY12" fmla="*/ 815973 h 1585520"/>
                  <a:gd name="connsiteX13" fmla="*/ 534221 w 552481"/>
                  <a:gd name="connsiteY13" fmla="*/ 989751 h 1585520"/>
                  <a:gd name="connsiteX14" fmla="*/ 184579 w 552481"/>
                  <a:gd name="connsiteY14" fmla="*/ 741931 h 1585520"/>
                  <a:gd name="connsiteX15" fmla="*/ 521700 w 552481"/>
                  <a:gd name="connsiteY15" fmla="*/ 1009232 h 1585520"/>
                  <a:gd name="connsiteX16" fmla="*/ 507056 w 552481"/>
                  <a:gd name="connsiteY16" fmla="*/ 1169267 h 1585520"/>
                  <a:gd name="connsiteX17" fmla="*/ 119129 w 552481"/>
                  <a:gd name="connsiteY17" fmla="*/ 889458 h 1585520"/>
                  <a:gd name="connsiteX18" fmla="*/ 504472 w 552481"/>
                  <a:gd name="connsiteY18" fmla="*/ 1198018 h 1585520"/>
                  <a:gd name="connsiteX19" fmla="*/ 519836 w 552481"/>
                  <a:gd name="connsiteY19" fmla="*/ 1370630 h 1585520"/>
                  <a:gd name="connsiteX20" fmla="*/ 184579 w 552481"/>
                  <a:gd name="connsiteY20" fmla="*/ 1132651 h 1585520"/>
                  <a:gd name="connsiteX21" fmla="*/ 509865 w 552481"/>
                  <a:gd name="connsiteY21" fmla="*/ 1387661 h 1585520"/>
                  <a:gd name="connsiteX22" fmla="*/ 552481 w 552481"/>
                  <a:gd name="connsiteY22" fmla="*/ 1585328 h 1585520"/>
                  <a:gd name="connsiteX23" fmla="*/ 103908 w 552481"/>
                  <a:gd name="connsiteY23" fmla="*/ 1357263 h 1585520"/>
                  <a:gd name="connsiteX24" fmla="*/ 550099 w 552481"/>
                  <a:gd name="connsiteY24" fmla="*/ 0 h 1585520"/>
                  <a:gd name="connsiteX0" fmla="*/ 550099 w 552481"/>
                  <a:gd name="connsiteY0" fmla="*/ 0 h 1585520"/>
                  <a:gd name="connsiteX1" fmla="*/ 550454 w 552481"/>
                  <a:gd name="connsiteY1" fmla="*/ 236086 h 1585520"/>
                  <a:gd name="connsiteX2" fmla="*/ 488816 w 552481"/>
                  <a:gd name="connsiteY2" fmla="*/ 193543 h 1585520"/>
                  <a:gd name="connsiteX3" fmla="*/ 532877 w 552481"/>
                  <a:gd name="connsiteY3" fmla="*/ 241409 h 1585520"/>
                  <a:gd name="connsiteX4" fmla="*/ 528440 w 552481"/>
                  <a:gd name="connsiteY4" fmla="*/ 395095 h 1585520"/>
                  <a:gd name="connsiteX5" fmla="*/ 440807 w 552481"/>
                  <a:gd name="connsiteY5" fmla="*/ 347209 h 1585520"/>
                  <a:gd name="connsiteX6" fmla="*/ 530748 w 552481"/>
                  <a:gd name="connsiteY6" fmla="*/ 427144 h 1585520"/>
                  <a:gd name="connsiteX7" fmla="*/ 523630 w 552481"/>
                  <a:gd name="connsiteY7" fmla="*/ 593972 h 1585520"/>
                  <a:gd name="connsiteX8" fmla="*/ 372197 w 552481"/>
                  <a:gd name="connsiteY8" fmla="*/ 491984 h 1585520"/>
                  <a:gd name="connsiteX9" fmla="*/ 521176 w 552481"/>
                  <a:gd name="connsiteY9" fmla="*/ 611487 h 1585520"/>
                  <a:gd name="connsiteX10" fmla="*/ 508896 w 552481"/>
                  <a:gd name="connsiteY10" fmla="*/ 791532 h 1585520"/>
                  <a:gd name="connsiteX11" fmla="*/ 270832 w 552481"/>
                  <a:gd name="connsiteY11" fmla="*/ 619203 h 1585520"/>
                  <a:gd name="connsiteX12" fmla="*/ 501344 w 552481"/>
                  <a:gd name="connsiteY12" fmla="*/ 815973 h 1585520"/>
                  <a:gd name="connsiteX13" fmla="*/ 534221 w 552481"/>
                  <a:gd name="connsiteY13" fmla="*/ 989751 h 1585520"/>
                  <a:gd name="connsiteX14" fmla="*/ 184579 w 552481"/>
                  <a:gd name="connsiteY14" fmla="*/ 741931 h 1585520"/>
                  <a:gd name="connsiteX15" fmla="*/ 521700 w 552481"/>
                  <a:gd name="connsiteY15" fmla="*/ 1009232 h 1585520"/>
                  <a:gd name="connsiteX16" fmla="*/ 507056 w 552481"/>
                  <a:gd name="connsiteY16" fmla="*/ 1169267 h 1585520"/>
                  <a:gd name="connsiteX17" fmla="*/ 119129 w 552481"/>
                  <a:gd name="connsiteY17" fmla="*/ 889458 h 1585520"/>
                  <a:gd name="connsiteX18" fmla="*/ 504472 w 552481"/>
                  <a:gd name="connsiteY18" fmla="*/ 1198018 h 1585520"/>
                  <a:gd name="connsiteX19" fmla="*/ 519836 w 552481"/>
                  <a:gd name="connsiteY19" fmla="*/ 1370630 h 1585520"/>
                  <a:gd name="connsiteX20" fmla="*/ 184579 w 552481"/>
                  <a:gd name="connsiteY20" fmla="*/ 1132651 h 1585520"/>
                  <a:gd name="connsiteX21" fmla="*/ 509865 w 552481"/>
                  <a:gd name="connsiteY21" fmla="*/ 1387661 h 1585520"/>
                  <a:gd name="connsiteX22" fmla="*/ 552481 w 552481"/>
                  <a:gd name="connsiteY22" fmla="*/ 1585328 h 1585520"/>
                  <a:gd name="connsiteX23" fmla="*/ 103908 w 552481"/>
                  <a:gd name="connsiteY23" fmla="*/ 1357263 h 1585520"/>
                  <a:gd name="connsiteX24" fmla="*/ 550099 w 552481"/>
                  <a:gd name="connsiteY24" fmla="*/ 0 h 1585520"/>
                  <a:gd name="connsiteX0" fmla="*/ 550099 w 580141"/>
                  <a:gd name="connsiteY0" fmla="*/ 54739 h 1640259"/>
                  <a:gd name="connsiteX1" fmla="*/ 536842 w 580141"/>
                  <a:gd name="connsiteY1" fmla="*/ 262901 h 1640259"/>
                  <a:gd name="connsiteX2" fmla="*/ 550454 w 580141"/>
                  <a:gd name="connsiteY2" fmla="*/ 290825 h 1640259"/>
                  <a:gd name="connsiteX3" fmla="*/ 488816 w 580141"/>
                  <a:gd name="connsiteY3" fmla="*/ 248282 h 1640259"/>
                  <a:gd name="connsiteX4" fmla="*/ 532877 w 580141"/>
                  <a:gd name="connsiteY4" fmla="*/ 296148 h 1640259"/>
                  <a:gd name="connsiteX5" fmla="*/ 528440 w 580141"/>
                  <a:gd name="connsiteY5" fmla="*/ 449834 h 1640259"/>
                  <a:gd name="connsiteX6" fmla="*/ 440807 w 580141"/>
                  <a:gd name="connsiteY6" fmla="*/ 401948 h 1640259"/>
                  <a:gd name="connsiteX7" fmla="*/ 530748 w 580141"/>
                  <a:gd name="connsiteY7" fmla="*/ 481883 h 1640259"/>
                  <a:gd name="connsiteX8" fmla="*/ 523630 w 580141"/>
                  <a:gd name="connsiteY8" fmla="*/ 648711 h 1640259"/>
                  <a:gd name="connsiteX9" fmla="*/ 372197 w 580141"/>
                  <a:gd name="connsiteY9" fmla="*/ 546723 h 1640259"/>
                  <a:gd name="connsiteX10" fmla="*/ 521176 w 580141"/>
                  <a:gd name="connsiteY10" fmla="*/ 666226 h 1640259"/>
                  <a:gd name="connsiteX11" fmla="*/ 508896 w 580141"/>
                  <a:gd name="connsiteY11" fmla="*/ 846271 h 1640259"/>
                  <a:gd name="connsiteX12" fmla="*/ 270832 w 580141"/>
                  <a:gd name="connsiteY12" fmla="*/ 673942 h 1640259"/>
                  <a:gd name="connsiteX13" fmla="*/ 501344 w 580141"/>
                  <a:gd name="connsiteY13" fmla="*/ 870712 h 1640259"/>
                  <a:gd name="connsiteX14" fmla="*/ 534221 w 580141"/>
                  <a:gd name="connsiteY14" fmla="*/ 1044490 h 1640259"/>
                  <a:gd name="connsiteX15" fmla="*/ 184579 w 580141"/>
                  <a:gd name="connsiteY15" fmla="*/ 796670 h 1640259"/>
                  <a:gd name="connsiteX16" fmla="*/ 521700 w 580141"/>
                  <a:gd name="connsiteY16" fmla="*/ 1063971 h 1640259"/>
                  <a:gd name="connsiteX17" fmla="*/ 507056 w 580141"/>
                  <a:gd name="connsiteY17" fmla="*/ 1224006 h 1640259"/>
                  <a:gd name="connsiteX18" fmla="*/ 119129 w 580141"/>
                  <a:gd name="connsiteY18" fmla="*/ 944197 h 1640259"/>
                  <a:gd name="connsiteX19" fmla="*/ 504472 w 580141"/>
                  <a:gd name="connsiteY19" fmla="*/ 1252757 h 1640259"/>
                  <a:gd name="connsiteX20" fmla="*/ 519836 w 580141"/>
                  <a:gd name="connsiteY20" fmla="*/ 1425369 h 1640259"/>
                  <a:gd name="connsiteX21" fmla="*/ 184579 w 580141"/>
                  <a:gd name="connsiteY21" fmla="*/ 1187390 h 1640259"/>
                  <a:gd name="connsiteX22" fmla="*/ 509865 w 580141"/>
                  <a:gd name="connsiteY22" fmla="*/ 1442400 h 1640259"/>
                  <a:gd name="connsiteX23" fmla="*/ 552481 w 580141"/>
                  <a:gd name="connsiteY23" fmla="*/ 1640067 h 1640259"/>
                  <a:gd name="connsiteX24" fmla="*/ 103908 w 580141"/>
                  <a:gd name="connsiteY24" fmla="*/ 1412002 h 1640259"/>
                  <a:gd name="connsiteX25" fmla="*/ 550099 w 580141"/>
                  <a:gd name="connsiteY25" fmla="*/ 54739 h 1640259"/>
                  <a:gd name="connsiteX0" fmla="*/ 550099 w 580141"/>
                  <a:gd name="connsiteY0" fmla="*/ 54739 h 1640259"/>
                  <a:gd name="connsiteX1" fmla="*/ 536842 w 580141"/>
                  <a:gd name="connsiteY1" fmla="*/ 262901 h 1640259"/>
                  <a:gd name="connsiteX2" fmla="*/ 550454 w 580141"/>
                  <a:gd name="connsiteY2" fmla="*/ 290825 h 1640259"/>
                  <a:gd name="connsiteX3" fmla="*/ 488816 w 580141"/>
                  <a:gd name="connsiteY3" fmla="*/ 248282 h 1640259"/>
                  <a:gd name="connsiteX4" fmla="*/ 532877 w 580141"/>
                  <a:gd name="connsiteY4" fmla="*/ 296148 h 1640259"/>
                  <a:gd name="connsiteX5" fmla="*/ 528440 w 580141"/>
                  <a:gd name="connsiteY5" fmla="*/ 449834 h 1640259"/>
                  <a:gd name="connsiteX6" fmla="*/ 440807 w 580141"/>
                  <a:gd name="connsiteY6" fmla="*/ 401948 h 1640259"/>
                  <a:gd name="connsiteX7" fmla="*/ 530748 w 580141"/>
                  <a:gd name="connsiteY7" fmla="*/ 481883 h 1640259"/>
                  <a:gd name="connsiteX8" fmla="*/ 523630 w 580141"/>
                  <a:gd name="connsiteY8" fmla="*/ 648711 h 1640259"/>
                  <a:gd name="connsiteX9" fmla="*/ 372197 w 580141"/>
                  <a:gd name="connsiteY9" fmla="*/ 546723 h 1640259"/>
                  <a:gd name="connsiteX10" fmla="*/ 521176 w 580141"/>
                  <a:gd name="connsiteY10" fmla="*/ 666226 h 1640259"/>
                  <a:gd name="connsiteX11" fmla="*/ 508896 w 580141"/>
                  <a:gd name="connsiteY11" fmla="*/ 846271 h 1640259"/>
                  <a:gd name="connsiteX12" fmla="*/ 270832 w 580141"/>
                  <a:gd name="connsiteY12" fmla="*/ 673942 h 1640259"/>
                  <a:gd name="connsiteX13" fmla="*/ 501344 w 580141"/>
                  <a:gd name="connsiteY13" fmla="*/ 870712 h 1640259"/>
                  <a:gd name="connsiteX14" fmla="*/ 484201 w 580141"/>
                  <a:gd name="connsiteY14" fmla="*/ 1018658 h 1640259"/>
                  <a:gd name="connsiteX15" fmla="*/ 184579 w 580141"/>
                  <a:gd name="connsiteY15" fmla="*/ 796670 h 1640259"/>
                  <a:gd name="connsiteX16" fmla="*/ 521700 w 580141"/>
                  <a:gd name="connsiteY16" fmla="*/ 1063971 h 1640259"/>
                  <a:gd name="connsiteX17" fmla="*/ 507056 w 580141"/>
                  <a:gd name="connsiteY17" fmla="*/ 1224006 h 1640259"/>
                  <a:gd name="connsiteX18" fmla="*/ 119129 w 580141"/>
                  <a:gd name="connsiteY18" fmla="*/ 944197 h 1640259"/>
                  <a:gd name="connsiteX19" fmla="*/ 504472 w 580141"/>
                  <a:gd name="connsiteY19" fmla="*/ 1252757 h 1640259"/>
                  <a:gd name="connsiteX20" fmla="*/ 519836 w 580141"/>
                  <a:gd name="connsiteY20" fmla="*/ 1425369 h 1640259"/>
                  <a:gd name="connsiteX21" fmla="*/ 184579 w 580141"/>
                  <a:gd name="connsiteY21" fmla="*/ 1187390 h 1640259"/>
                  <a:gd name="connsiteX22" fmla="*/ 509865 w 580141"/>
                  <a:gd name="connsiteY22" fmla="*/ 1442400 h 1640259"/>
                  <a:gd name="connsiteX23" fmla="*/ 552481 w 580141"/>
                  <a:gd name="connsiteY23" fmla="*/ 1640067 h 1640259"/>
                  <a:gd name="connsiteX24" fmla="*/ 103908 w 580141"/>
                  <a:gd name="connsiteY24" fmla="*/ 1412002 h 1640259"/>
                  <a:gd name="connsiteX25" fmla="*/ 550099 w 580141"/>
                  <a:gd name="connsiteY25" fmla="*/ 54739 h 1640259"/>
                  <a:gd name="connsiteX0" fmla="*/ 550099 w 580141"/>
                  <a:gd name="connsiteY0" fmla="*/ 54739 h 1640259"/>
                  <a:gd name="connsiteX1" fmla="*/ 536842 w 580141"/>
                  <a:gd name="connsiteY1" fmla="*/ 262901 h 1640259"/>
                  <a:gd name="connsiteX2" fmla="*/ 550454 w 580141"/>
                  <a:gd name="connsiteY2" fmla="*/ 290825 h 1640259"/>
                  <a:gd name="connsiteX3" fmla="*/ 488816 w 580141"/>
                  <a:gd name="connsiteY3" fmla="*/ 248282 h 1640259"/>
                  <a:gd name="connsiteX4" fmla="*/ 532877 w 580141"/>
                  <a:gd name="connsiteY4" fmla="*/ 296148 h 1640259"/>
                  <a:gd name="connsiteX5" fmla="*/ 528440 w 580141"/>
                  <a:gd name="connsiteY5" fmla="*/ 449834 h 1640259"/>
                  <a:gd name="connsiteX6" fmla="*/ 440807 w 580141"/>
                  <a:gd name="connsiteY6" fmla="*/ 401948 h 1640259"/>
                  <a:gd name="connsiteX7" fmla="*/ 530748 w 580141"/>
                  <a:gd name="connsiteY7" fmla="*/ 481883 h 1640259"/>
                  <a:gd name="connsiteX8" fmla="*/ 523630 w 580141"/>
                  <a:gd name="connsiteY8" fmla="*/ 648711 h 1640259"/>
                  <a:gd name="connsiteX9" fmla="*/ 372197 w 580141"/>
                  <a:gd name="connsiteY9" fmla="*/ 546723 h 1640259"/>
                  <a:gd name="connsiteX10" fmla="*/ 521176 w 580141"/>
                  <a:gd name="connsiteY10" fmla="*/ 666226 h 1640259"/>
                  <a:gd name="connsiteX11" fmla="*/ 508896 w 580141"/>
                  <a:gd name="connsiteY11" fmla="*/ 846271 h 1640259"/>
                  <a:gd name="connsiteX12" fmla="*/ 270832 w 580141"/>
                  <a:gd name="connsiteY12" fmla="*/ 673942 h 1640259"/>
                  <a:gd name="connsiteX13" fmla="*/ 501344 w 580141"/>
                  <a:gd name="connsiteY13" fmla="*/ 870712 h 1640259"/>
                  <a:gd name="connsiteX14" fmla="*/ 484201 w 580141"/>
                  <a:gd name="connsiteY14" fmla="*/ 1018658 h 1640259"/>
                  <a:gd name="connsiteX15" fmla="*/ 184579 w 580141"/>
                  <a:gd name="connsiteY15" fmla="*/ 796670 h 1640259"/>
                  <a:gd name="connsiteX16" fmla="*/ 479002 w 580141"/>
                  <a:gd name="connsiteY16" fmla="*/ 1055860 h 1640259"/>
                  <a:gd name="connsiteX17" fmla="*/ 507056 w 580141"/>
                  <a:gd name="connsiteY17" fmla="*/ 1224006 h 1640259"/>
                  <a:gd name="connsiteX18" fmla="*/ 119129 w 580141"/>
                  <a:gd name="connsiteY18" fmla="*/ 944197 h 1640259"/>
                  <a:gd name="connsiteX19" fmla="*/ 504472 w 580141"/>
                  <a:gd name="connsiteY19" fmla="*/ 1252757 h 1640259"/>
                  <a:gd name="connsiteX20" fmla="*/ 519836 w 580141"/>
                  <a:gd name="connsiteY20" fmla="*/ 1425369 h 1640259"/>
                  <a:gd name="connsiteX21" fmla="*/ 184579 w 580141"/>
                  <a:gd name="connsiteY21" fmla="*/ 1187390 h 1640259"/>
                  <a:gd name="connsiteX22" fmla="*/ 509865 w 580141"/>
                  <a:gd name="connsiteY22" fmla="*/ 1442400 h 1640259"/>
                  <a:gd name="connsiteX23" fmla="*/ 552481 w 580141"/>
                  <a:gd name="connsiteY23" fmla="*/ 1640067 h 1640259"/>
                  <a:gd name="connsiteX24" fmla="*/ 103908 w 580141"/>
                  <a:gd name="connsiteY24" fmla="*/ 1412002 h 1640259"/>
                  <a:gd name="connsiteX25" fmla="*/ 550099 w 580141"/>
                  <a:gd name="connsiteY25" fmla="*/ 54739 h 1640259"/>
                  <a:gd name="connsiteX0" fmla="*/ 550099 w 580141"/>
                  <a:gd name="connsiteY0" fmla="*/ 54739 h 1640259"/>
                  <a:gd name="connsiteX1" fmla="*/ 536842 w 580141"/>
                  <a:gd name="connsiteY1" fmla="*/ 262901 h 1640259"/>
                  <a:gd name="connsiteX2" fmla="*/ 550454 w 580141"/>
                  <a:gd name="connsiteY2" fmla="*/ 290825 h 1640259"/>
                  <a:gd name="connsiteX3" fmla="*/ 488816 w 580141"/>
                  <a:gd name="connsiteY3" fmla="*/ 248282 h 1640259"/>
                  <a:gd name="connsiteX4" fmla="*/ 532877 w 580141"/>
                  <a:gd name="connsiteY4" fmla="*/ 296148 h 1640259"/>
                  <a:gd name="connsiteX5" fmla="*/ 528440 w 580141"/>
                  <a:gd name="connsiteY5" fmla="*/ 449834 h 1640259"/>
                  <a:gd name="connsiteX6" fmla="*/ 440807 w 580141"/>
                  <a:gd name="connsiteY6" fmla="*/ 401948 h 1640259"/>
                  <a:gd name="connsiteX7" fmla="*/ 530748 w 580141"/>
                  <a:gd name="connsiteY7" fmla="*/ 481883 h 1640259"/>
                  <a:gd name="connsiteX8" fmla="*/ 523630 w 580141"/>
                  <a:gd name="connsiteY8" fmla="*/ 648711 h 1640259"/>
                  <a:gd name="connsiteX9" fmla="*/ 372197 w 580141"/>
                  <a:gd name="connsiteY9" fmla="*/ 546723 h 1640259"/>
                  <a:gd name="connsiteX10" fmla="*/ 521176 w 580141"/>
                  <a:gd name="connsiteY10" fmla="*/ 666226 h 1640259"/>
                  <a:gd name="connsiteX11" fmla="*/ 508896 w 580141"/>
                  <a:gd name="connsiteY11" fmla="*/ 846271 h 1640259"/>
                  <a:gd name="connsiteX12" fmla="*/ 270832 w 580141"/>
                  <a:gd name="connsiteY12" fmla="*/ 673942 h 1640259"/>
                  <a:gd name="connsiteX13" fmla="*/ 501344 w 580141"/>
                  <a:gd name="connsiteY13" fmla="*/ 870712 h 1640259"/>
                  <a:gd name="connsiteX14" fmla="*/ 484201 w 580141"/>
                  <a:gd name="connsiteY14" fmla="*/ 1018658 h 1640259"/>
                  <a:gd name="connsiteX15" fmla="*/ 184579 w 580141"/>
                  <a:gd name="connsiteY15" fmla="*/ 796670 h 1640259"/>
                  <a:gd name="connsiteX16" fmla="*/ 479002 w 580141"/>
                  <a:gd name="connsiteY16" fmla="*/ 1055860 h 1640259"/>
                  <a:gd name="connsiteX17" fmla="*/ 474625 w 580141"/>
                  <a:gd name="connsiteY17" fmla="*/ 1200922 h 1640259"/>
                  <a:gd name="connsiteX18" fmla="*/ 119129 w 580141"/>
                  <a:gd name="connsiteY18" fmla="*/ 944197 h 1640259"/>
                  <a:gd name="connsiteX19" fmla="*/ 504472 w 580141"/>
                  <a:gd name="connsiteY19" fmla="*/ 1252757 h 1640259"/>
                  <a:gd name="connsiteX20" fmla="*/ 519836 w 580141"/>
                  <a:gd name="connsiteY20" fmla="*/ 1425369 h 1640259"/>
                  <a:gd name="connsiteX21" fmla="*/ 184579 w 580141"/>
                  <a:gd name="connsiteY21" fmla="*/ 1187390 h 1640259"/>
                  <a:gd name="connsiteX22" fmla="*/ 509865 w 580141"/>
                  <a:gd name="connsiteY22" fmla="*/ 1442400 h 1640259"/>
                  <a:gd name="connsiteX23" fmla="*/ 552481 w 580141"/>
                  <a:gd name="connsiteY23" fmla="*/ 1640067 h 1640259"/>
                  <a:gd name="connsiteX24" fmla="*/ 103908 w 580141"/>
                  <a:gd name="connsiteY24" fmla="*/ 1412002 h 1640259"/>
                  <a:gd name="connsiteX25" fmla="*/ 550099 w 580141"/>
                  <a:gd name="connsiteY25" fmla="*/ 54739 h 1640259"/>
                  <a:gd name="connsiteX0" fmla="*/ 550099 w 580141"/>
                  <a:gd name="connsiteY0" fmla="*/ 54739 h 1640259"/>
                  <a:gd name="connsiteX1" fmla="*/ 536842 w 580141"/>
                  <a:gd name="connsiteY1" fmla="*/ 262901 h 1640259"/>
                  <a:gd name="connsiteX2" fmla="*/ 550454 w 580141"/>
                  <a:gd name="connsiteY2" fmla="*/ 290825 h 1640259"/>
                  <a:gd name="connsiteX3" fmla="*/ 488816 w 580141"/>
                  <a:gd name="connsiteY3" fmla="*/ 248282 h 1640259"/>
                  <a:gd name="connsiteX4" fmla="*/ 532877 w 580141"/>
                  <a:gd name="connsiteY4" fmla="*/ 296148 h 1640259"/>
                  <a:gd name="connsiteX5" fmla="*/ 528440 w 580141"/>
                  <a:gd name="connsiteY5" fmla="*/ 449834 h 1640259"/>
                  <a:gd name="connsiteX6" fmla="*/ 440807 w 580141"/>
                  <a:gd name="connsiteY6" fmla="*/ 401948 h 1640259"/>
                  <a:gd name="connsiteX7" fmla="*/ 530748 w 580141"/>
                  <a:gd name="connsiteY7" fmla="*/ 481883 h 1640259"/>
                  <a:gd name="connsiteX8" fmla="*/ 523630 w 580141"/>
                  <a:gd name="connsiteY8" fmla="*/ 648711 h 1640259"/>
                  <a:gd name="connsiteX9" fmla="*/ 372197 w 580141"/>
                  <a:gd name="connsiteY9" fmla="*/ 546723 h 1640259"/>
                  <a:gd name="connsiteX10" fmla="*/ 521176 w 580141"/>
                  <a:gd name="connsiteY10" fmla="*/ 666226 h 1640259"/>
                  <a:gd name="connsiteX11" fmla="*/ 508896 w 580141"/>
                  <a:gd name="connsiteY11" fmla="*/ 846271 h 1640259"/>
                  <a:gd name="connsiteX12" fmla="*/ 270832 w 580141"/>
                  <a:gd name="connsiteY12" fmla="*/ 673942 h 1640259"/>
                  <a:gd name="connsiteX13" fmla="*/ 501344 w 580141"/>
                  <a:gd name="connsiteY13" fmla="*/ 870712 h 1640259"/>
                  <a:gd name="connsiteX14" fmla="*/ 484201 w 580141"/>
                  <a:gd name="connsiteY14" fmla="*/ 1018658 h 1640259"/>
                  <a:gd name="connsiteX15" fmla="*/ 184579 w 580141"/>
                  <a:gd name="connsiteY15" fmla="*/ 796670 h 1640259"/>
                  <a:gd name="connsiteX16" fmla="*/ 479002 w 580141"/>
                  <a:gd name="connsiteY16" fmla="*/ 1055860 h 1640259"/>
                  <a:gd name="connsiteX17" fmla="*/ 474625 w 580141"/>
                  <a:gd name="connsiteY17" fmla="*/ 1200922 h 1640259"/>
                  <a:gd name="connsiteX18" fmla="*/ 119129 w 580141"/>
                  <a:gd name="connsiteY18" fmla="*/ 944197 h 1640259"/>
                  <a:gd name="connsiteX19" fmla="*/ 467006 w 580141"/>
                  <a:gd name="connsiteY19" fmla="*/ 1229607 h 1640259"/>
                  <a:gd name="connsiteX20" fmla="*/ 519836 w 580141"/>
                  <a:gd name="connsiteY20" fmla="*/ 1425369 h 1640259"/>
                  <a:gd name="connsiteX21" fmla="*/ 184579 w 580141"/>
                  <a:gd name="connsiteY21" fmla="*/ 1187390 h 1640259"/>
                  <a:gd name="connsiteX22" fmla="*/ 509865 w 580141"/>
                  <a:gd name="connsiteY22" fmla="*/ 1442400 h 1640259"/>
                  <a:gd name="connsiteX23" fmla="*/ 552481 w 580141"/>
                  <a:gd name="connsiteY23" fmla="*/ 1640067 h 1640259"/>
                  <a:gd name="connsiteX24" fmla="*/ 103908 w 580141"/>
                  <a:gd name="connsiteY24" fmla="*/ 1412002 h 1640259"/>
                  <a:gd name="connsiteX25" fmla="*/ 550099 w 580141"/>
                  <a:gd name="connsiteY25" fmla="*/ 54739 h 1640259"/>
                  <a:gd name="connsiteX0" fmla="*/ 550099 w 580141"/>
                  <a:gd name="connsiteY0" fmla="*/ 54739 h 1640259"/>
                  <a:gd name="connsiteX1" fmla="*/ 536842 w 580141"/>
                  <a:gd name="connsiteY1" fmla="*/ 262901 h 1640259"/>
                  <a:gd name="connsiteX2" fmla="*/ 550454 w 580141"/>
                  <a:gd name="connsiteY2" fmla="*/ 290825 h 1640259"/>
                  <a:gd name="connsiteX3" fmla="*/ 488816 w 580141"/>
                  <a:gd name="connsiteY3" fmla="*/ 248282 h 1640259"/>
                  <a:gd name="connsiteX4" fmla="*/ 532877 w 580141"/>
                  <a:gd name="connsiteY4" fmla="*/ 296148 h 1640259"/>
                  <a:gd name="connsiteX5" fmla="*/ 528440 w 580141"/>
                  <a:gd name="connsiteY5" fmla="*/ 449834 h 1640259"/>
                  <a:gd name="connsiteX6" fmla="*/ 440807 w 580141"/>
                  <a:gd name="connsiteY6" fmla="*/ 401948 h 1640259"/>
                  <a:gd name="connsiteX7" fmla="*/ 530748 w 580141"/>
                  <a:gd name="connsiteY7" fmla="*/ 481883 h 1640259"/>
                  <a:gd name="connsiteX8" fmla="*/ 523630 w 580141"/>
                  <a:gd name="connsiteY8" fmla="*/ 648711 h 1640259"/>
                  <a:gd name="connsiteX9" fmla="*/ 372197 w 580141"/>
                  <a:gd name="connsiteY9" fmla="*/ 546723 h 1640259"/>
                  <a:gd name="connsiteX10" fmla="*/ 521176 w 580141"/>
                  <a:gd name="connsiteY10" fmla="*/ 666226 h 1640259"/>
                  <a:gd name="connsiteX11" fmla="*/ 508896 w 580141"/>
                  <a:gd name="connsiteY11" fmla="*/ 846271 h 1640259"/>
                  <a:gd name="connsiteX12" fmla="*/ 270832 w 580141"/>
                  <a:gd name="connsiteY12" fmla="*/ 673942 h 1640259"/>
                  <a:gd name="connsiteX13" fmla="*/ 501344 w 580141"/>
                  <a:gd name="connsiteY13" fmla="*/ 870712 h 1640259"/>
                  <a:gd name="connsiteX14" fmla="*/ 484201 w 580141"/>
                  <a:gd name="connsiteY14" fmla="*/ 1018658 h 1640259"/>
                  <a:gd name="connsiteX15" fmla="*/ 184579 w 580141"/>
                  <a:gd name="connsiteY15" fmla="*/ 796670 h 1640259"/>
                  <a:gd name="connsiteX16" fmla="*/ 479002 w 580141"/>
                  <a:gd name="connsiteY16" fmla="*/ 1055860 h 1640259"/>
                  <a:gd name="connsiteX17" fmla="*/ 474625 w 580141"/>
                  <a:gd name="connsiteY17" fmla="*/ 1200922 h 1640259"/>
                  <a:gd name="connsiteX18" fmla="*/ 119129 w 580141"/>
                  <a:gd name="connsiteY18" fmla="*/ 944197 h 1640259"/>
                  <a:gd name="connsiteX19" fmla="*/ 467006 w 580141"/>
                  <a:gd name="connsiteY19" fmla="*/ 1229607 h 1640259"/>
                  <a:gd name="connsiteX20" fmla="*/ 519836 w 580141"/>
                  <a:gd name="connsiteY20" fmla="*/ 1425369 h 1640259"/>
                  <a:gd name="connsiteX21" fmla="*/ 184579 w 580141"/>
                  <a:gd name="connsiteY21" fmla="*/ 1187390 h 1640259"/>
                  <a:gd name="connsiteX22" fmla="*/ 480050 w 580141"/>
                  <a:gd name="connsiteY22" fmla="*/ 1411796 h 1640259"/>
                  <a:gd name="connsiteX23" fmla="*/ 552481 w 580141"/>
                  <a:gd name="connsiteY23" fmla="*/ 1640067 h 1640259"/>
                  <a:gd name="connsiteX24" fmla="*/ 103908 w 580141"/>
                  <a:gd name="connsiteY24" fmla="*/ 1412002 h 1640259"/>
                  <a:gd name="connsiteX25" fmla="*/ 550099 w 580141"/>
                  <a:gd name="connsiteY25" fmla="*/ 54739 h 1640259"/>
                  <a:gd name="connsiteX0" fmla="*/ 550099 w 580141"/>
                  <a:gd name="connsiteY0" fmla="*/ 54739 h 1640259"/>
                  <a:gd name="connsiteX1" fmla="*/ 536842 w 580141"/>
                  <a:gd name="connsiteY1" fmla="*/ 262901 h 1640259"/>
                  <a:gd name="connsiteX2" fmla="*/ 550454 w 580141"/>
                  <a:gd name="connsiteY2" fmla="*/ 290825 h 1640259"/>
                  <a:gd name="connsiteX3" fmla="*/ 488816 w 580141"/>
                  <a:gd name="connsiteY3" fmla="*/ 248282 h 1640259"/>
                  <a:gd name="connsiteX4" fmla="*/ 532877 w 580141"/>
                  <a:gd name="connsiteY4" fmla="*/ 296148 h 1640259"/>
                  <a:gd name="connsiteX5" fmla="*/ 528440 w 580141"/>
                  <a:gd name="connsiteY5" fmla="*/ 449834 h 1640259"/>
                  <a:gd name="connsiteX6" fmla="*/ 440807 w 580141"/>
                  <a:gd name="connsiteY6" fmla="*/ 401948 h 1640259"/>
                  <a:gd name="connsiteX7" fmla="*/ 530748 w 580141"/>
                  <a:gd name="connsiteY7" fmla="*/ 481883 h 1640259"/>
                  <a:gd name="connsiteX8" fmla="*/ 523630 w 580141"/>
                  <a:gd name="connsiteY8" fmla="*/ 648711 h 1640259"/>
                  <a:gd name="connsiteX9" fmla="*/ 372197 w 580141"/>
                  <a:gd name="connsiteY9" fmla="*/ 546723 h 1640259"/>
                  <a:gd name="connsiteX10" fmla="*/ 521176 w 580141"/>
                  <a:gd name="connsiteY10" fmla="*/ 666226 h 1640259"/>
                  <a:gd name="connsiteX11" fmla="*/ 508896 w 580141"/>
                  <a:gd name="connsiteY11" fmla="*/ 846271 h 1640259"/>
                  <a:gd name="connsiteX12" fmla="*/ 270832 w 580141"/>
                  <a:gd name="connsiteY12" fmla="*/ 673942 h 1640259"/>
                  <a:gd name="connsiteX13" fmla="*/ 501344 w 580141"/>
                  <a:gd name="connsiteY13" fmla="*/ 870712 h 1640259"/>
                  <a:gd name="connsiteX14" fmla="*/ 484201 w 580141"/>
                  <a:gd name="connsiteY14" fmla="*/ 1018658 h 1640259"/>
                  <a:gd name="connsiteX15" fmla="*/ 184579 w 580141"/>
                  <a:gd name="connsiteY15" fmla="*/ 796670 h 1640259"/>
                  <a:gd name="connsiteX16" fmla="*/ 479002 w 580141"/>
                  <a:gd name="connsiteY16" fmla="*/ 1055860 h 1640259"/>
                  <a:gd name="connsiteX17" fmla="*/ 474625 w 580141"/>
                  <a:gd name="connsiteY17" fmla="*/ 1200922 h 1640259"/>
                  <a:gd name="connsiteX18" fmla="*/ 119129 w 580141"/>
                  <a:gd name="connsiteY18" fmla="*/ 944197 h 1640259"/>
                  <a:gd name="connsiteX19" fmla="*/ 467006 w 580141"/>
                  <a:gd name="connsiteY19" fmla="*/ 1229607 h 1640259"/>
                  <a:gd name="connsiteX20" fmla="*/ 487405 w 580141"/>
                  <a:gd name="connsiteY20" fmla="*/ 1402284 h 1640259"/>
                  <a:gd name="connsiteX21" fmla="*/ 184579 w 580141"/>
                  <a:gd name="connsiteY21" fmla="*/ 1187390 h 1640259"/>
                  <a:gd name="connsiteX22" fmla="*/ 480050 w 580141"/>
                  <a:gd name="connsiteY22" fmla="*/ 1411796 h 1640259"/>
                  <a:gd name="connsiteX23" fmla="*/ 552481 w 580141"/>
                  <a:gd name="connsiteY23" fmla="*/ 1640067 h 1640259"/>
                  <a:gd name="connsiteX24" fmla="*/ 103908 w 580141"/>
                  <a:gd name="connsiteY24" fmla="*/ 1412002 h 1640259"/>
                  <a:gd name="connsiteX25" fmla="*/ 550099 w 580141"/>
                  <a:gd name="connsiteY25" fmla="*/ 54739 h 1640259"/>
                  <a:gd name="connsiteX0" fmla="*/ 550099 w 580141"/>
                  <a:gd name="connsiteY0" fmla="*/ 54739 h 1640259"/>
                  <a:gd name="connsiteX1" fmla="*/ 536842 w 580141"/>
                  <a:gd name="connsiteY1" fmla="*/ 262901 h 1640259"/>
                  <a:gd name="connsiteX2" fmla="*/ 550454 w 580141"/>
                  <a:gd name="connsiteY2" fmla="*/ 290825 h 1640259"/>
                  <a:gd name="connsiteX3" fmla="*/ 488816 w 580141"/>
                  <a:gd name="connsiteY3" fmla="*/ 248282 h 1640259"/>
                  <a:gd name="connsiteX4" fmla="*/ 532877 w 580141"/>
                  <a:gd name="connsiteY4" fmla="*/ 296148 h 1640259"/>
                  <a:gd name="connsiteX5" fmla="*/ 528440 w 580141"/>
                  <a:gd name="connsiteY5" fmla="*/ 449834 h 1640259"/>
                  <a:gd name="connsiteX6" fmla="*/ 440807 w 580141"/>
                  <a:gd name="connsiteY6" fmla="*/ 401948 h 1640259"/>
                  <a:gd name="connsiteX7" fmla="*/ 530748 w 580141"/>
                  <a:gd name="connsiteY7" fmla="*/ 481883 h 1640259"/>
                  <a:gd name="connsiteX8" fmla="*/ 523630 w 580141"/>
                  <a:gd name="connsiteY8" fmla="*/ 648711 h 1640259"/>
                  <a:gd name="connsiteX9" fmla="*/ 372197 w 580141"/>
                  <a:gd name="connsiteY9" fmla="*/ 546723 h 1640259"/>
                  <a:gd name="connsiteX10" fmla="*/ 521176 w 580141"/>
                  <a:gd name="connsiteY10" fmla="*/ 666226 h 1640259"/>
                  <a:gd name="connsiteX11" fmla="*/ 508896 w 580141"/>
                  <a:gd name="connsiteY11" fmla="*/ 846271 h 1640259"/>
                  <a:gd name="connsiteX12" fmla="*/ 270832 w 580141"/>
                  <a:gd name="connsiteY12" fmla="*/ 673942 h 1640259"/>
                  <a:gd name="connsiteX13" fmla="*/ 501344 w 580141"/>
                  <a:gd name="connsiteY13" fmla="*/ 870712 h 1640259"/>
                  <a:gd name="connsiteX14" fmla="*/ 484201 w 580141"/>
                  <a:gd name="connsiteY14" fmla="*/ 1018658 h 1640259"/>
                  <a:gd name="connsiteX15" fmla="*/ 184579 w 580141"/>
                  <a:gd name="connsiteY15" fmla="*/ 796670 h 1640259"/>
                  <a:gd name="connsiteX16" fmla="*/ 479002 w 580141"/>
                  <a:gd name="connsiteY16" fmla="*/ 1055860 h 1640259"/>
                  <a:gd name="connsiteX17" fmla="*/ 474625 w 580141"/>
                  <a:gd name="connsiteY17" fmla="*/ 1200922 h 1640259"/>
                  <a:gd name="connsiteX18" fmla="*/ 119129 w 580141"/>
                  <a:gd name="connsiteY18" fmla="*/ 944197 h 1640259"/>
                  <a:gd name="connsiteX19" fmla="*/ 467006 w 580141"/>
                  <a:gd name="connsiteY19" fmla="*/ 1229607 h 1640259"/>
                  <a:gd name="connsiteX20" fmla="*/ 480083 w 580141"/>
                  <a:gd name="connsiteY20" fmla="*/ 1384563 h 1640259"/>
                  <a:gd name="connsiteX21" fmla="*/ 184579 w 580141"/>
                  <a:gd name="connsiteY21" fmla="*/ 1187390 h 1640259"/>
                  <a:gd name="connsiteX22" fmla="*/ 480050 w 580141"/>
                  <a:gd name="connsiteY22" fmla="*/ 1411796 h 1640259"/>
                  <a:gd name="connsiteX23" fmla="*/ 552481 w 580141"/>
                  <a:gd name="connsiteY23" fmla="*/ 1640067 h 1640259"/>
                  <a:gd name="connsiteX24" fmla="*/ 103908 w 580141"/>
                  <a:gd name="connsiteY24" fmla="*/ 1412002 h 1640259"/>
                  <a:gd name="connsiteX25" fmla="*/ 550099 w 580141"/>
                  <a:gd name="connsiteY25" fmla="*/ 54739 h 1640259"/>
                  <a:gd name="connsiteX0" fmla="*/ 550099 w 580141"/>
                  <a:gd name="connsiteY0" fmla="*/ 54739 h 1640259"/>
                  <a:gd name="connsiteX1" fmla="*/ 536842 w 580141"/>
                  <a:gd name="connsiteY1" fmla="*/ 262901 h 1640259"/>
                  <a:gd name="connsiteX2" fmla="*/ 550454 w 580141"/>
                  <a:gd name="connsiteY2" fmla="*/ 290825 h 1640259"/>
                  <a:gd name="connsiteX3" fmla="*/ 488816 w 580141"/>
                  <a:gd name="connsiteY3" fmla="*/ 248282 h 1640259"/>
                  <a:gd name="connsiteX4" fmla="*/ 532877 w 580141"/>
                  <a:gd name="connsiteY4" fmla="*/ 296148 h 1640259"/>
                  <a:gd name="connsiteX5" fmla="*/ 528440 w 580141"/>
                  <a:gd name="connsiteY5" fmla="*/ 449834 h 1640259"/>
                  <a:gd name="connsiteX6" fmla="*/ 440807 w 580141"/>
                  <a:gd name="connsiteY6" fmla="*/ 401948 h 1640259"/>
                  <a:gd name="connsiteX7" fmla="*/ 530748 w 580141"/>
                  <a:gd name="connsiteY7" fmla="*/ 481883 h 1640259"/>
                  <a:gd name="connsiteX8" fmla="*/ 523630 w 580141"/>
                  <a:gd name="connsiteY8" fmla="*/ 648711 h 1640259"/>
                  <a:gd name="connsiteX9" fmla="*/ 372197 w 580141"/>
                  <a:gd name="connsiteY9" fmla="*/ 546723 h 1640259"/>
                  <a:gd name="connsiteX10" fmla="*/ 498617 w 580141"/>
                  <a:gd name="connsiteY10" fmla="*/ 658378 h 1640259"/>
                  <a:gd name="connsiteX11" fmla="*/ 508896 w 580141"/>
                  <a:gd name="connsiteY11" fmla="*/ 846271 h 1640259"/>
                  <a:gd name="connsiteX12" fmla="*/ 270832 w 580141"/>
                  <a:gd name="connsiteY12" fmla="*/ 673942 h 1640259"/>
                  <a:gd name="connsiteX13" fmla="*/ 501344 w 580141"/>
                  <a:gd name="connsiteY13" fmla="*/ 870712 h 1640259"/>
                  <a:gd name="connsiteX14" fmla="*/ 484201 w 580141"/>
                  <a:gd name="connsiteY14" fmla="*/ 1018658 h 1640259"/>
                  <a:gd name="connsiteX15" fmla="*/ 184579 w 580141"/>
                  <a:gd name="connsiteY15" fmla="*/ 796670 h 1640259"/>
                  <a:gd name="connsiteX16" fmla="*/ 479002 w 580141"/>
                  <a:gd name="connsiteY16" fmla="*/ 1055860 h 1640259"/>
                  <a:gd name="connsiteX17" fmla="*/ 474625 w 580141"/>
                  <a:gd name="connsiteY17" fmla="*/ 1200922 h 1640259"/>
                  <a:gd name="connsiteX18" fmla="*/ 119129 w 580141"/>
                  <a:gd name="connsiteY18" fmla="*/ 944197 h 1640259"/>
                  <a:gd name="connsiteX19" fmla="*/ 467006 w 580141"/>
                  <a:gd name="connsiteY19" fmla="*/ 1229607 h 1640259"/>
                  <a:gd name="connsiteX20" fmla="*/ 480083 w 580141"/>
                  <a:gd name="connsiteY20" fmla="*/ 1384563 h 1640259"/>
                  <a:gd name="connsiteX21" fmla="*/ 184579 w 580141"/>
                  <a:gd name="connsiteY21" fmla="*/ 1187390 h 1640259"/>
                  <a:gd name="connsiteX22" fmla="*/ 480050 w 580141"/>
                  <a:gd name="connsiteY22" fmla="*/ 1411796 h 1640259"/>
                  <a:gd name="connsiteX23" fmla="*/ 552481 w 580141"/>
                  <a:gd name="connsiteY23" fmla="*/ 1640067 h 1640259"/>
                  <a:gd name="connsiteX24" fmla="*/ 103908 w 580141"/>
                  <a:gd name="connsiteY24" fmla="*/ 1412002 h 1640259"/>
                  <a:gd name="connsiteX25" fmla="*/ 550099 w 580141"/>
                  <a:gd name="connsiteY25" fmla="*/ 54739 h 1640259"/>
                  <a:gd name="connsiteX0" fmla="*/ 550099 w 580141"/>
                  <a:gd name="connsiteY0" fmla="*/ 54739 h 1640259"/>
                  <a:gd name="connsiteX1" fmla="*/ 536842 w 580141"/>
                  <a:gd name="connsiteY1" fmla="*/ 262901 h 1640259"/>
                  <a:gd name="connsiteX2" fmla="*/ 550454 w 580141"/>
                  <a:gd name="connsiteY2" fmla="*/ 290825 h 1640259"/>
                  <a:gd name="connsiteX3" fmla="*/ 488816 w 580141"/>
                  <a:gd name="connsiteY3" fmla="*/ 248282 h 1640259"/>
                  <a:gd name="connsiteX4" fmla="*/ 532877 w 580141"/>
                  <a:gd name="connsiteY4" fmla="*/ 296148 h 1640259"/>
                  <a:gd name="connsiteX5" fmla="*/ 528440 w 580141"/>
                  <a:gd name="connsiteY5" fmla="*/ 449834 h 1640259"/>
                  <a:gd name="connsiteX6" fmla="*/ 440807 w 580141"/>
                  <a:gd name="connsiteY6" fmla="*/ 401948 h 1640259"/>
                  <a:gd name="connsiteX7" fmla="*/ 530748 w 580141"/>
                  <a:gd name="connsiteY7" fmla="*/ 481883 h 1640259"/>
                  <a:gd name="connsiteX8" fmla="*/ 498587 w 580141"/>
                  <a:gd name="connsiteY8" fmla="*/ 638313 h 1640259"/>
                  <a:gd name="connsiteX9" fmla="*/ 372197 w 580141"/>
                  <a:gd name="connsiteY9" fmla="*/ 546723 h 1640259"/>
                  <a:gd name="connsiteX10" fmla="*/ 498617 w 580141"/>
                  <a:gd name="connsiteY10" fmla="*/ 658378 h 1640259"/>
                  <a:gd name="connsiteX11" fmla="*/ 508896 w 580141"/>
                  <a:gd name="connsiteY11" fmla="*/ 846271 h 1640259"/>
                  <a:gd name="connsiteX12" fmla="*/ 270832 w 580141"/>
                  <a:gd name="connsiteY12" fmla="*/ 673942 h 1640259"/>
                  <a:gd name="connsiteX13" fmla="*/ 501344 w 580141"/>
                  <a:gd name="connsiteY13" fmla="*/ 870712 h 1640259"/>
                  <a:gd name="connsiteX14" fmla="*/ 484201 w 580141"/>
                  <a:gd name="connsiteY14" fmla="*/ 1018658 h 1640259"/>
                  <a:gd name="connsiteX15" fmla="*/ 184579 w 580141"/>
                  <a:gd name="connsiteY15" fmla="*/ 796670 h 1640259"/>
                  <a:gd name="connsiteX16" fmla="*/ 479002 w 580141"/>
                  <a:gd name="connsiteY16" fmla="*/ 1055860 h 1640259"/>
                  <a:gd name="connsiteX17" fmla="*/ 474625 w 580141"/>
                  <a:gd name="connsiteY17" fmla="*/ 1200922 h 1640259"/>
                  <a:gd name="connsiteX18" fmla="*/ 119129 w 580141"/>
                  <a:gd name="connsiteY18" fmla="*/ 944197 h 1640259"/>
                  <a:gd name="connsiteX19" fmla="*/ 467006 w 580141"/>
                  <a:gd name="connsiteY19" fmla="*/ 1229607 h 1640259"/>
                  <a:gd name="connsiteX20" fmla="*/ 480083 w 580141"/>
                  <a:gd name="connsiteY20" fmla="*/ 1384563 h 1640259"/>
                  <a:gd name="connsiteX21" fmla="*/ 184579 w 580141"/>
                  <a:gd name="connsiteY21" fmla="*/ 1187390 h 1640259"/>
                  <a:gd name="connsiteX22" fmla="*/ 480050 w 580141"/>
                  <a:gd name="connsiteY22" fmla="*/ 1411796 h 1640259"/>
                  <a:gd name="connsiteX23" fmla="*/ 552481 w 580141"/>
                  <a:gd name="connsiteY23" fmla="*/ 1640067 h 1640259"/>
                  <a:gd name="connsiteX24" fmla="*/ 103908 w 580141"/>
                  <a:gd name="connsiteY24" fmla="*/ 1412002 h 1640259"/>
                  <a:gd name="connsiteX25" fmla="*/ 550099 w 580141"/>
                  <a:gd name="connsiteY25" fmla="*/ 54739 h 1640259"/>
                  <a:gd name="connsiteX0" fmla="*/ 550099 w 580141"/>
                  <a:gd name="connsiteY0" fmla="*/ 54739 h 1640259"/>
                  <a:gd name="connsiteX1" fmla="*/ 536842 w 580141"/>
                  <a:gd name="connsiteY1" fmla="*/ 262901 h 1640259"/>
                  <a:gd name="connsiteX2" fmla="*/ 550454 w 580141"/>
                  <a:gd name="connsiteY2" fmla="*/ 290825 h 1640259"/>
                  <a:gd name="connsiteX3" fmla="*/ 488816 w 580141"/>
                  <a:gd name="connsiteY3" fmla="*/ 248282 h 1640259"/>
                  <a:gd name="connsiteX4" fmla="*/ 532877 w 580141"/>
                  <a:gd name="connsiteY4" fmla="*/ 296148 h 1640259"/>
                  <a:gd name="connsiteX5" fmla="*/ 528440 w 580141"/>
                  <a:gd name="connsiteY5" fmla="*/ 449834 h 1640259"/>
                  <a:gd name="connsiteX6" fmla="*/ 440807 w 580141"/>
                  <a:gd name="connsiteY6" fmla="*/ 401948 h 1640259"/>
                  <a:gd name="connsiteX7" fmla="*/ 518260 w 580141"/>
                  <a:gd name="connsiteY7" fmla="*/ 474167 h 1640259"/>
                  <a:gd name="connsiteX8" fmla="*/ 498587 w 580141"/>
                  <a:gd name="connsiteY8" fmla="*/ 638313 h 1640259"/>
                  <a:gd name="connsiteX9" fmla="*/ 372197 w 580141"/>
                  <a:gd name="connsiteY9" fmla="*/ 546723 h 1640259"/>
                  <a:gd name="connsiteX10" fmla="*/ 498617 w 580141"/>
                  <a:gd name="connsiteY10" fmla="*/ 658378 h 1640259"/>
                  <a:gd name="connsiteX11" fmla="*/ 508896 w 580141"/>
                  <a:gd name="connsiteY11" fmla="*/ 846271 h 1640259"/>
                  <a:gd name="connsiteX12" fmla="*/ 270832 w 580141"/>
                  <a:gd name="connsiteY12" fmla="*/ 673942 h 1640259"/>
                  <a:gd name="connsiteX13" fmla="*/ 501344 w 580141"/>
                  <a:gd name="connsiteY13" fmla="*/ 870712 h 1640259"/>
                  <a:gd name="connsiteX14" fmla="*/ 484201 w 580141"/>
                  <a:gd name="connsiteY14" fmla="*/ 1018658 h 1640259"/>
                  <a:gd name="connsiteX15" fmla="*/ 184579 w 580141"/>
                  <a:gd name="connsiteY15" fmla="*/ 796670 h 1640259"/>
                  <a:gd name="connsiteX16" fmla="*/ 479002 w 580141"/>
                  <a:gd name="connsiteY16" fmla="*/ 1055860 h 1640259"/>
                  <a:gd name="connsiteX17" fmla="*/ 474625 w 580141"/>
                  <a:gd name="connsiteY17" fmla="*/ 1200922 h 1640259"/>
                  <a:gd name="connsiteX18" fmla="*/ 119129 w 580141"/>
                  <a:gd name="connsiteY18" fmla="*/ 944197 h 1640259"/>
                  <a:gd name="connsiteX19" fmla="*/ 467006 w 580141"/>
                  <a:gd name="connsiteY19" fmla="*/ 1229607 h 1640259"/>
                  <a:gd name="connsiteX20" fmla="*/ 480083 w 580141"/>
                  <a:gd name="connsiteY20" fmla="*/ 1384563 h 1640259"/>
                  <a:gd name="connsiteX21" fmla="*/ 184579 w 580141"/>
                  <a:gd name="connsiteY21" fmla="*/ 1187390 h 1640259"/>
                  <a:gd name="connsiteX22" fmla="*/ 480050 w 580141"/>
                  <a:gd name="connsiteY22" fmla="*/ 1411796 h 1640259"/>
                  <a:gd name="connsiteX23" fmla="*/ 552481 w 580141"/>
                  <a:gd name="connsiteY23" fmla="*/ 1640067 h 1640259"/>
                  <a:gd name="connsiteX24" fmla="*/ 103908 w 580141"/>
                  <a:gd name="connsiteY24" fmla="*/ 1412002 h 1640259"/>
                  <a:gd name="connsiteX25" fmla="*/ 550099 w 580141"/>
                  <a:gd name="connsiteY25" fmla="*/ 54739 h 1640259"/>
                  <a:gd name="connsiteX0" fmla="*/ 550099 w 580141"/>
                  <a:gd name="connsiteY0" fmla="*/ 54739 h 1640259"/>
                  <a:gd name="connsiteX1" fmla="*/ 536842 w 580141"/>
                  <a:gd name="connsiteY1" fmla="*/ 262901 h 1640259"/>
                  <a:gd name="connsiteX2" fmla="*/ 550454 w 580141"/>
                  <a:gd name="connsiteY2" fmla="*/ 290825 h 1640259"/>
                  <a:gd name="connsiteX3" fmla="*/ 488816 w 580141"/>
                  <a:gd name="connsiteY3" fmla="*/ 248282 h 1640259"/>
                  <a:gd name="connsiteX4" fmla="*/ 532877 w 580141"/>
                  <a:gd name="connsiteY4" fmla="*/ 296148 h 1640259"/>
                  <a:gd name="connsiteX5" fmla="*/ 528440 w 580141"/>
                  <a:gd name="connsiteY5" fmla="*/ 449834 h 1640259"/>
                  <a:gd name="connsiteX6" fmla="*/ 440807 w 580141"/>
                  <a:gd name="connsiteY6" fmla="*/ 401948 h 1640259"/>
                  <a:gd name="connsiteX7" fmla="*/ 518260 w 580141"/>
                  <a:gd name="connsiteY7" fmla="*/ 474167 h 1640259"/>
                  <a:gd name="connsiteX8" fmla="*/ 498587 w 580141"/>
                  <a:gd name="connsiteY8" fmla="*/ 638313 h 1640259"/>
                  <a:gd name="connsiteX9" fmla="*/ 372197 w 580141"/>
                  <a:gd name="connsiteY9" fmla="*/ 546723 h 1640259"/>
                  <a:gd name="connsiteX10" fmla="*/ 498617 w 580141"/>
                  <a:gd name="connsiteY10" fmla="*/ 658378 h 1640259"/>
                  <a:gd name="connsiteX11" fmla="*/ 484050 w 580141"/>
                  <a:gd name="connsiteY11" fmla="*/ 820768 h 1640259"/>
                  <a:gd name="connsiteX12" fmla="*/ 270832 w 580141"/>
                  <a:gd name="connsiteY12" fmla="*/ 673942 h 1640259"/>
                  <a:gd name="connsiteX13" fmla="*/ 501344 w 580141"/>
                  <a:gd name="connsiteY13" fmla="*/ 870712 h 1640259"/>
                  <a:gd name="connsiteX14" fmla="*/ 484201 w 580141"/>
                  <a:gd name="connsiteY14" fmla="*/ 1018658 h 1640259"/>
                  <a:gd name="connsiteX15" fmla="*/ 184579 w 580141"/>
                  <a:gd name="connsiteY15" fmla="*/ 796670 h 1640259"/>
                  <a:gd name="connsiteX16" fmla="*/ 479002 w 580141"/>
                  <a:gd name="connsiteY16" fmla="*/ 1055860 h 1640259"/>
                  <a:gd name="connsiteX17" fmla="*/ 474625 w 580141"/>
                  <a:gd name="connsiteY17" fmla="*/ 1200922 h 1640259"/>
                  <a:gd name="connsiteX18" fmla="*/ 119129 w 580141"/>
                  <a:gd name="connsiteY18" fmla="*/ 944197 h 1640259"/>
                  <a:gd name="connsiteX19" fmla="*/ 467006 w 580141"/>
                  <a:gd name="connsiteY19" fmla="*/ 1229607 h 1640259"/>
                  <a:gd name="connsiteX20" fmla="*/ 480083 w 580141"/>
                  <a:gd name="connsiteY20" fmla="*/ 1384563 h 1640259"/>
                  <a:gd name="connsiteX21" fmla="*/ 184579 w 580141"/>
                  <a:gd name="connsiteY21" fmla="*/ 1187390 h 1640259"/>
                  <a:gd name="connsiteX22" fmla="*/ 480050 w 580141"/>
                  <a:gd name="connsiteY22" fmla="*/ 1411796 h 1640259"/>
                  <a:gd name="connsiteX23" fmla="*/ 552481 w 580141"/>
                  <a:gd name="connsiteY23" fmla="*/ 1640067 h 1640259"/>
                  <a:gd name="connsiteX24" fmla="*/ 103908 w 580141"/>
                  <a:gd name="connsiteY24" fmla="*/ 1412002 h 1640259"/>
                  <a:gd name="connsiteX25" fmla="*/ 550099 w 580141"/>
                  <a:gd name="connsiteY25" fmla="*/ 54739 h 1640259"/>
                  <a:gd name="connsiteX0" fmla="*/ 550099 w 580141"/>
                  <a:gd name="connsiteY0" fmla="*/ 54739 h 1640259"/>
                  <a:gd name="connsiteX1" fmla="*/ 536842 w 580141"/>
                  <a:gd name="connsiteY1" fmla="*/ 262901 h 1640259"/>
                  <a:gd name="connsiteX2" fmla="*/ 550454 w 580141"/>
                  <a:gd name="connsiteY2" fmla="*/ 290825 h 1640259"/>
                  <a:gd name="connsiteX3" fmla="*/ 488816 w 580141"/>
                  <a:gd name="connsiteY3" fmla="*/ 248282 h 1640259"/>
                  <a:gd name="connsiteX4" fmla="*/ 532877 w 580141"/>
                  <a:gd name="connsiteY4" fmla="*/ 296148 h 1640259"/>
                  <a:gd name="connsiteX5" fmla="*/ 528440 w 580141"/>
                  <a:gd name="connsiteY5" fmla="*/ 449834 h 1640259"/>
                  <a:gd name="connsiteX6" fmla="*/ 440807 w 580141"/>
                  <a:gd name="connsiteY6" fmla="*/ 401948 h 1640259"/>
                  <a:gd name="connsiteX7" fmla="*/ 518260 w 580141"/>
                  <a:gd name="connsiteY7" fmla="*/ 474167 h 1640259"/>
                  <a:gd name="connsiteX8" fmla="*/ 498587 w 580141"/>
                  <a:gd name="connsiteY8" fmla="*/ 638313 h 1640259"/>
                  <a:gd name="connsiteX9" fmla="*/ 372197 w 580141"/>
                  <a:gd name="connsiteY9" fmla="*/ 546723 h 1640259"/>
                  <a:gd name="connsiteX10" fmla="*/ 498617 w 580141"/>
                  <a:gd name="connsiteY10" fmla="*/ 658378 h 1640259"/>
                  <a:gd name="connsiteX11" fmla="*/ 484050 w 580141"/>
                  <a:gd name="connsiteY11" fmla="*/ 820768 h 1640259"/>
                  <a:gd name="connsiteX12" fmla="*/ 270832 w 580141"/>
                  <a:gd name="connsiteY12" fmla="*/ 673942 h 1640259"/>
                  <a:gd name="connsiteX13" fmla="*/ 478917 w 580141"/>
                  <a:gd name="connsiteY13" fmla="*/ 852794 h 1640259"/>
                  <a:gd name="connsiteX14" fmla="*/ 484201 w 580141"/>
                  <a:gd name="connsiteY14" fmla="*/ 1018658 h 1640259"/>
                  <a:gd name="connsiteX15" fmla="*/ 184579 w 580141"/>
                  <a:gd name="connsiteY15" fmla="*/ 796670 h 1640259"/>
                  <a:gd name="connsiteX16" fmla="*/ 479002 w 580141"/>
                  <a:gd name="connsiteY16" fmla="*/ 1055860 h 1640259"/>
                  <a:gd name="connsiteX17" fmla="*/ 474625 w 580141"/>
                  <a:gd name="connsiteY17" fmla="*/ 1200922 h 1640259"/>
                  <a:gd name="connsiteX18" fmla="*/ 119129 w 580141"/>
                  <a:gd name="connsiteY18" fmla="*/ 944197 h 1640259"/>
                  <a:gd name="connsiteX19" fmla="*/ 467006 w 580141"/>
                  <a:gd name="connsiteY19" fmla="*/ 1229607 h 1640259"/>
                  <a:gd name="connsiteX20" fmla="*/ 480083 w 580141"/>
                  <a:gd name="connsiteY20" fmla="*/ 1384563 h 1640259"/>
                  <a:gd name="connsiteX21" fmla="*/ 184579 w 580141"/>
                  <a:gd name="connsiteY21" fmla="*/ 1187390 h 1640259"/>
                  <a:gd name="connsiteX22" fmla="*/ 480050 w 580141"/>
                  <a:gd name="connsiteY22" fmla="*/ 1411796 h 1640259"/>
                  <a:gd name="connsiteX23" fmla="*/ 552481 w 580141"/>
                  <a:gd name="connsiteY23" fmla="*/ 1640067 h 1640259"/>
                  <a:gd name="connsiteX24" fmla="*/ 103908 w 580141"/>
                  <a:gd name="connsiteY24" fmla="*/ 1412002 h 1640259"/>
                  <a:gd name="connsiteX25" fmla="*/ 550099 w 580141"/>
                  <a:gd name="connsiteY25" fmla="*/ 54739 h 1640259"/>
                  <a:gd name="connsiteX0" fmla="*/ 550099 w 580141"/>
                  <a:gd name="connsiteY0" fmla="*/ 54739 h 1640259"/>
                  <a:gd name="connsiteX1" fmla="*/ 536842 w 580141"/>
                  <a:gd name="connsiteY1" fmla="*/ 262901 h 1640259"/>
                  <a:gd name="connsiteX2" fmla="*/ 550454 w 580141"/>
                  <a:gd name="connsiteY2" fmla="*/ 290825 h 1640259"/>
                  <a:gd name="connsiteX3" fmla="*/ 488816 w 580141"/>
                  <a:gd name="connsiteY3" fmla="*/ 248282 h 1640259"/>
                  <a:gd name="connsiteX4" fmla="*/ 532877 w 580141"/>
                  <a:gd name="connsiteY4" fmla="*/ 296148 h 1640259"/>
                  <a:gd name="connsiteX5" fmla="*/ 528440 w 580141"/>
                  <a:gd name="connsiteY5" fmla="*/ 449834 h 1640259"/>
                  <a:gd name="connsiteX6" fmla="*/ 440807 w 580141"/>
                  <a:gd name="connsiteY6" fmla="*/ 401948 h 1640259"/>
                  <a:gd name="connsiteX7" fmla="*/ 518260 w 580141"/>
                  <a:gd name="connsiteY7" fmla="*/ 474167 h 1640259"/>
                  <a:gd name="connsiteX8" fmla="*/ 498587 w 580141"/>
                  <a:gd name="connsiteY8" fmla="*/ 638313 h 1640259"/>
                  <a:gd name="connsiteX9" fmla="*/ 372197 w 580141"/>
                  <a:gd name="connsiteY9" fmla="*/ 546723 h 1640259"/>
                  <a:gd name="connsiteX10" fmla="*/ 498617 w 580141"/>
                  <a:gd name="connsiteY10" fmla="*/ 658378 h 1640259"/>
                  <a:gd name="connsiteX11" fmla="*/ 484050 w 580141"/>
                  <a:gd name="connsiteY11" fmla="*/ 820768 h 1640259"/>
                  <a:gd name="connsiteX12" fmla="*/ 270832 w 580141"/>
                  <a:gd name="connsiteY12" fmla="*/ 673942 h 1640259"/>
                  <a:gd name="connsiteX13" fmla="*/ 478917 w 580141"/>
                  <a:gd name="connsiteY13" fmla="*/ 852794 h 1640259"/>
                  <a:gd name="connsiteX14" fmla="*/ 484201 w 580141"/>
                  <a:gd name="connsiteY14" fmla="*/ 1018658 h 1640259"/>
                  <a:gd name="connsiteX15" fmla="*/ 184579 w 580141"/>
                  <a:gd name="connsiteY15" fmla="*/ 796670 h 1640259"/>
                  <a:gd name="connsiteX16" fmla="*/ 479002 w 580141"/>
                  <a:gd name="connsiteY16" fmla="*/ 1055860 h 1640259"/>
                  <a:gd name="connsiteX17" fmla="*/ 459783 w 580141"/>
                  <a:gd name="connsiteY17" fmla="*/ 1180585 h 1640259"/>
                  <a:gd name="connsiteX18" fmla="*/ 119129 w 580141"/>
                  <a:gd name="connsiteY18" fmla="*/ 944197 h 1640259"/>
                  <a:gd name="connsiteX19" fmla="*/ 467006 w 580141"/>
                  <a:gd name="connsiteY19" fmla="*/ 1229607 h 1640259"/>
                  <a:gd name="connsiteX20" fmla="*/ 480083 w 580141"/>
                  <a:gd name="connsiteY20" fmla="*/ 1384563 h 1640259"/>
                  <a:gd name="connsiteX21" fmla="*/ 184579 w 580141"/>
                  <a:gd name="connsiteY21" fmla="*/ 1187390 h 1640259"/>
                  <a:gd name="connsiteX22" fmla="*/ 480050 w 580141"/>
                  <a:gd name="connsiteY22" fmla="*/ 1411796 h 1640259"/>
                  <a:gd name="connsiteX23" fmla="*/ 552481 w 580141"/>
                  <a:gd name="connsiteY23" fmla="*/ 1640067 h 1640259"/>
                  <a:gd name="connsiteX24" fmla="*/ 103908 w 580141"/>
                  <a:gd name="connsiteY24" fmla="*/ 1412002 h 1640259"/>
                  <a:gd name="connsiteX25" fmla="*/ 550099 w 580141"/>
                  <a:gd name="connsiteY25" fmla="*/ 54739 h 1640259"/>
                  <a:gd name="connsiteX0" fmla="*/ 550099 w 580141"/>
                  <a:gd name="connsiteY0" fmla="*/ 54739 h 1640259"/>
                  <a:gd name="connsiteX1" fmla="*/ 536842 w 580141"/>
                  <a:gd name="connsiteY1" fmla="*/ 262901 h 1640259"/>
                  <a:gd name="connsiteX2" fmla="*/ 550454 w 580141"/>
                  <a:gd name="connsiteY2" fmla="*/ 290825 h 1640259"/>
                  <a:gd name="connsiteX3" fmla="*/ 488816 w 580141"/>
                  <a:gd name="connsiteY3" fmla="*/ 248282 h 1640259"/>
                  <a:gd name="connsiteX4" fmla="*/ 532877 w 580141"/>
                  <a:gd name="connsiteY4" fmla="*/ 296148 h 1640259"/>
                  <a:gd name="connsiteX5" fmla="*/ 528440 w 580141"/>
                  <a:gd name="connsiteY5" fmla="*/ 449834 h 1640259"/>
                  <a:gd name="connsiteX6" fmla="*/ 440807 w 580141"/>
                  <a:gd name="connsiteY6" fmla="*/ 401948 h 1640259"/>
                  <a:gd name="connsiteX7" fmla="*/ 518260 w 580141"/>
                  <a:gd name="connsiteY7" fmla="*/ 474167 h 1640259"/>
                  <a:gd name="connsiteX8" fmla="*/ 498587 w 580141"/>
                  <a:gd name="connsiteY8" fmla="*/ 638313 h 1640259"/>
                  <a:gd name="connsiteX9" fmla="*/ 372197 w 580141"/>
                  <a:gd name="connsiteY9" fmla="*/ 546723 h 1640259"/>
                  <a:gd name="connsiteX10" fmla="*/ 498617 w 580141"/>
                  <a:gd name="connsiteY10" fmla="*/ 658378 h 1640259"/>
                  <a:gd name="connsiteX11" fmla="*/ 484050 w 580141"/>
                  <a:gd name="connsiteY11" fmla="*/ 820768 h 1640259"/>
                  <a:gd name="connsiteX12" fmla="*/ 270832 w 580141"/>
                  <a:gd name="connsiteY12" fmla="*/ 673942 h 1640259"/>
                  <a:gd name="connsiteX13" fmla="*/ 478917 w 580141"/>
                  <a:gd name="connsiteY13" fmla="*/ 852794 h 1640259"/>
                  <a:gd name="connsiteX14" fmla="*/ 484201 w 580141"/>
                  <a:gd name="connsiteY14" fmla="*/ 1018658 h 1640259"/>
                  <a:gd name="connsiteX15" fmla="*/ 184579 w 580141"/>
                  <a:gd name="connsiteY15" fmla="*/ 796670 h 1640259"/>
                  <a:gd name="connsiteX16" fmla="*/ 466579 w 580141"/>
                  <a:gd name="connsiteY16" fmla="*/ 1043108 h 1640259"/>
                  <a:gd name="connsiteX17" fmla="*/ 459783 w 580141"/>
                  <a:gd name="connsiteY17" fmla="*/ 1180585 h 1640259"/>
                  <a:gd name="connsiteX18" fmla="*/ 119129 w 580141"/>
                  <a:gd name="connsiteY18" fmla="*/ 944197 h 1640259"/>
                  <a:gd name="connsiteX19" fmla="*/ 467006 w 580141"/>
                  <a:gd name="connsiteY19" fmla="*/ 1229607 h 1640259"/>
                  <a:gd name="connsiteX20" fmla="*/ 480083 w 580141"/>
                  <a:gd name="connsiteY20" fmla="*/ 1384563 h 1640259"/>
                  <a:gd name="connsiteX21" fmla="*/ 184579 w 580141"/>
                  <a:gd name="connsiteY21" fmla="*/ 1187390 h 1640259"/>
                  <a:gd name="connsiteX22" fmla="*/ 480050 w 580141"/>
                  <a:gd name="connsiteY22" fmla="*/ 1411796 h 1640259"/>
                  <a:gd name="connsiteX23" fmla="*/ 552481 w 580141"/>
                  <a:gd name="connsiteY23" fmla="*/ 1640067 h 1640259"/>
                  <a:gd name="connsiteX24" fmla="*/ 103908 w 580141"/>
                  <a:gd name="connsiteY24" fmla="*/ 1412002 h 1640259"/>
                  <a:gd name="connsiteX25" fmla="*/ 550099 w 580141"/>
                  <a:gd name="connsiteY25" fmla="*/ 54739 h 1640259"/>
                  <a:gd name="connsiteX0" fmla="*/ 550099 w 580141"/>
                  <a:gd name="connsiteY0" fmla="*/ 54739 h 1640259"/>
                  <a:gd name="connsiteX1" fmla="*/ 536842 w 580141"/>
                  <a:gd name="connsiteY1" fmla="*/ 262901 h 1640259"/>
                  <a:gd name="connsiteX2" fmla="*/ 550454 w 580141"/>
                  <a:gd name="connsiteY2" fmla="*/ 290825 h 1640259"/>
                  <a:gd name="connsiteX3" fmla="*/ 488816 w 580141"/>
                  <a:gd name="connsiteY3" fmla="*/ 248282 h 1640259"/>
                  <a:gd name="connsiteX4" fmla="*/ 532877 w 580141"/>
                  <a:gd name="connsiteY4" fmla="*/ 296148 h 1640259"/>
                  <a:gd name="connsiteX5" fmla="*/ 528440 w 580141"/>
                  <a:gd name="connsiteY5" fmla="*/ 449834 h 1640259"/>
                  <a:gd name="connsiteX6" fmla="*/ 440807 w 580141"/>
                  <a:gd name="connsiteY6" fmla="*/ 401948 h 1640259"/>
                  <a:gd name="connsiteX7" fmla="*/ 518260 w 580141"/>
                  <a:gd name="connsiteY7" fmla="*/ 474167 h 1640259"/>
                  <a:gd name="connsiteX8" fmla="*/ 498587 w 580141"/>
                  <a:gd name="connsiteY8" fmla="*/ 638313 h 1640259"/>
                  <a:gd name="connsiteX9" fmla="*/ 372197 w 580141"/>
                  <a:gd name="connsiteY9" fmla="*/ 546723 h 1640259"/>
                  <a:gd name="connsiteX10" fmla="*/ 498617 w 580141"/>
                  <a:gd name="connsiteY10" fmla="*/ 658378 h 1640259"/>
                  <a:gd name="connsiteX11" fmla="*/ 484050 w 580141"/>
                  <a:gd name="connsiteY11" fmla="*/ 820768 h 1640259"/>
                  <a:gd name="connsiteX12" fmla="*/ 270832 w 580141"/>
                  <a:gd name="connsiteY12" fmla="*/ 673942 h 1640259"/>
                  <a:gd name="connsiteX13" fmla="*/ 478917 w 580141"/>
                  <a:gd name="connsiteY13" fmla="*/ 852794 h 1640259"/>
                  <a:gd name="connsiteX14" fmla="*/ 469294 w 580141"/>
                  <a:gd name="connsiteY14" fmla="*/ 1003356 h 1640259"/>
                  <a:gd name="connsiteX15" fmla="*/ 184579 w 580141"/>
                  <a:gd name="connsiteY15" fmla="*/ 796670 h 1640259"/>
                  <a:gd name="connsiteX16" fmla="*/ 466579 w 580141"/>
                  <a:gd name="connsiteY16" fmla="*/ 1043108 h 1640259"/>
                  <a:gd name="connsiteX17" fmla="*/ 459783 w 580141"/>
                  <a:gd name="connsiteY17" fmla="*/ 1180585 h 1640259"/>
                  <a:gd name="connsiteX18" fmla="*/ 119129 w 580141"/>
                  <a:gd name="connsiteY18" fmla="*/ 944197 h 1640259"/>
                  <a:gd name="connsiteX19" fmla="*/ 467006 w 580141"/>
                  <a:gd name="connsiteY19" fmla="*/ 1229607 h 1640259"/>
                  <a:gd name="connsiteX20" fmla="*/ 480083 w 580141"/>
                  <a:gd name="connsiteY20" fmla="*/ 1384563 h 1640259"/>
                  <a:gd name="connsiteX21" fmla="*/ 184579 w 580141"/>
                  <a:gd name="connsiteY21" fmla="*/ 1187390 h 1640259"/>
                  <a:gd name="connsiteX22" fmla="*/ 480050 w 580141"/>
                  <a:gd name="connsiteY22" fmla="*/ 1411796 h 1640259"/>
                  <a:gd name="connsiteX23" fmla="*/ 552481 w 580141"/>
                  <a:gd name="connsiteY23" fmla="*/ 1640067 h 1640259"/>
                  <a:gd name="connsiteX24" fmla="*/ 103908 w 580141"/>
                  <a:gd name="connsiteY24" fmla="*/ 1412002 h 1640259"/>
                  <a:gd name="connsiteX25" fmla="*/ 550099 w 580141"/>
                  <a:gd name="connsiteY25" fmla="*/ 54739 h 1640259"/>
                  <a:gd name="connsiteX0" fmla="*/ 550099 w 580141"/>
                  <a:gd name="connsiteY0" fmla="*/ 54739 h 1640259"/>
                  <a:gd name="connsiteX1" fmla="*/ 536842 w 580141"/>
                  <a:gd name="connsiteY1" fmla="*/ 262901 h 1640259"/>
                  <a:gd name="connsiteX2" fmla="*/ 550454 w 580141"/>
                  <a:gd name="connsiteY2" fmla="*/ 290825 h 1640259"/>
                  <a:gd name="connsiteX3" fmla="*/ 488816 w 580141"/>
                  <a:gd name="connsiteY3" fmla="*/ 248282 h 1640259"/>
                  <a:gd name="connsiteX4" fmla="*/ 532877 w 580141"/>
                  <a:gd name="connsiteY4" fmla="*/ 296148 h 1640259"/>
                  <a:gd name="connsiteX5" fmla="*/ 511048 w 580141"/>
                  <a:gd name="connsiteY5" fmla="*/ 431982 h 1640259"/>
                  <a:gd name="connsiteX6" fmla="*/ 440807 w 580141"/>
                  <a:gd name="connsiteY6" fmla="*/ 401948 h 1640259"/>
                  <a:gd name="connsiteX7" fmla="*/ 518260 w 580141"/>
                  <a:gd name="connsiteY7" fmla="*/ 474167 h 1640259"/>
                  <a:gd name="connsiteX8" fmla="*/ 498587 w 580141"/>
                  <a:gd name="connsiteY8" fmla="*/ 638313 h 1640259"/>
                  <a:gd name="connsiteX9" fmla="*/ 372197 w 580141"/>
                  <a:gd name="connsiteY9" fmla="*/ 546723 h 1640259"/>
                  <a:gd name="connsiteX10" fmla="*/ 498617 w 580141"/>
                  <a:gd name="connsiteY10" fmla="*/ 658378 h 1640259"/>
                  <a:gd name="connsiteX11" fmla="*/ 484050 w 580141"/>
                  <a:gd name="connsiteY11" fmla="*/ 820768 h 1640259"/>
                  <a:gd name="connsiteX12" fmla="*/ 270832 w 580141"/>
                  <a:gd name="connsiteY12" fmla="*/ 673942 h 1640259"/>
                  <a:gd name="connsiteX13" fmla="*/ 478917 w 580141"/>
                  <a:gd name="connsiteY13" fmla="*/ 852794 h 1640259"/>
                  <a:gd name="connsiteX14" fmla="*/ 469294 w 580141"/>
                  <a:gd name="connsiteY14" fmla="*/ 1003356 h 1640259"/>
                  <a:gd name="connsiteX15" fmla="*/ 184579 w 580141"/>
                  <a:gd name="connsiteY15" fmla="*/ 796670 h 1640259"/>
                  <a:gd name="connsiteX16" fmla="*/ 466579 w 580141"/>
                  <a:gd name="connsiteY16" fmla="*/ 1043108 h 1640259"/>
                  <a:gd name="connsiteX17" fmla="*/ 459783 w 580141"/>
                  <a:gd name="connsiteY17" fmla="*/ 1180585 h 1640259"/>
                  <a:gd name="connsiteX18" fmla="*/ 119129 w 580141"/>
                  <a:gd name="connsiteY18" fmla="*/ 944197 h 1640259"/>
                  <a:gd name="connsiteX19" fmla="*/ 467006 w 580141"/>
                  <a:gd name="connsiteY19" fmla="*/ 1229607 h 1640259"/>
                  <a:gd name="connsiteX20" fmla="*/ 480083 w 580141"/>
                  <a:gd name="connsiteY20" fmla="*/ 1384563 h 1640259"/>
                  <a:gd name="connsiteX21" fmla="*/ 184579 w 580141"/>
                  <a:gd name="connsiteY21" fmla="*/ 1187390 h 1640259"/>
                  <a:gd name="connsiteX22" fmla="*/ 480050 w 580141"/>
                  <a:gd name="connsiteY22" fmla="*/ 1411796 h 1640259"/>
                  <a:gd name="connsiteX23" fmla="*/ 552481 w 580141"/>
                  <a:gd name="connsiteY23" fmla="*/ 1640067 h 1640259"/>
                  <a:gd name="connsiteX24" fmla="*/ 103908 w 580141"/>
                  <a:gd name="connsiteY24" fmla="*/ 1412002 h 1640259"/>
                  <a:gd name="connsiteX25" fmla="*/ 550099 w 580141"/>
                  <a:gd name="connsiteY25" fmla="*/ 54739 h 1640259"/>
                  <a:gd name="connsiteX0" fmla="*/ 550099 w 582162"/>
                  <a:gd name="connsiteY0" fmla="*/ 54028 h 1639548"/>
                  <a:gd name="connsiteX1" fmla="*/ 536842 w 582162"/>
                  <a:gd name="connsiteY1" fmla="*/ 262190 h 1639548"/>
                  <a:gd name="connsiteX2" fmla="*/ 488816 w 582162"/>
                  <a:gd name="connsiteY2" fmla="*/ 247571 h 1639548"/>
                  <a:gd name="connsiteX3" fmla="*/ 532877 w 582162"/>
                  <a:gd name="connsiteY3" fmla="*/ 295437 h 1639548"/>
                  <a:gd name="connsiteX4" fmla="*/ 511048 w 582162"/>
                  <a:gd name="connsiteY4" fmla="*/ 431271 h 1639548"/>
                  <a:gd name="connsiteX5" fmla="*/ 440807 w 582162"/>
                  <a:gd name="connsiteY5" fmla="*/ 401237 h 1639548"/>
                  <a:gd name="connsiteX6" fmla="*/ 518260 w 582162"/>
                  <a:gd name="connsiteY6" fmla="*/ 473456 h 1639548"/>
                  <a:gd name="connsiteX7" fmla="*/ 498587 w 582162"/>
                  <a:gd name="connsiteY7" fmla="*/ 637602 h 1639548"/>
                  <a:gd name="connsiteX8" fmla="*/ 372197 w 582162"/>
                  <a:gd name="connsiteY8" fmla="*/ 546012 h 1639548"/>
                  <a:gd name="connsiteX9" fmla="*/ 498617 w 582162"/>
                  <a:gd name="connsiteY9" fmla="*/ 657667 h 1639548"/>
                  <a:gd name="connsiteX10" fmla="*/ 484050 w 582162"/>
                  <a:gd name="connsiteY10" fmla="*/ 820057 h 1639548"/>
                  <a:gd name="connsiteX11" fmla="*/ 270832 w 582162"/>
                  <a:gd name="connsiteY11" fmla="*/ 673231 h 1639548"/>
                  <a:gd name="connsiteX12" fmla="*/ 478917 w 582162"/>
                  <a:gd name="connsiteY12" fmla="*/ 852083 h 1639548"/>
                  <a:gd name="connsiteX13" fmla="*/ 469294 w 582162"/>
                  <a:gd name="connsiteY13" fmla="*/ 1002645 h 1639548"/>
                  <a:gd name="connsiteX14" fmla="*/ 184579 w 582162"/>
                  <a:gd name="connsiteY14" fmla="*/ 795959 h 1639548"/>
                  <a:gd name="connsiteX15" fmla="*/ 466579 w 582162"/>
                  <a:gd name="connsiteY15" fmla="*/ 1042397 h 1639548"/>
                  <a:gd name="connsiteX16" fmla="*/ 459783 w 582162"/>
                  <a:gd name="connsiteY16" fmla="*/ 1179874 h 1639548"/>
                  <a:gd name="connsiteX17" fmla="*/ 119129 w 582162"/>
                  <a:gd name="connsiteY17" fmla="*/ 943486 h 1639548"/>
                  <a:gd name="connsiteX18" fmla="*/ 467006 w 582162"/>
                  <a:gd name="connsiteY18" fmla="*/ 1228896 h 1639548"/>
                  <a:gd name="connsiteX19" fmla="*/ 480083 w 582162"/>
                  <a:gd name="connsiteY19" fmla="*/ 1383852 h 1639548"/>
                  <a:gd name="connsiteX20" fmla="*/ 184579 w 582162"/>
                  <a:gd name="connsiteY20" fmla="*/ 1186679 h 1639548"/>
                  <a:gd name="connsiteX21" fmla="*/ 480050 w 582162"/>
                  <a:gd name="connsiteY21" fmla="*/ 1411085 h 1639548"/>
                  <a:gd name="connsiteX22" fmla="*/ 552481 w 582162"/>
                  <a:gd name="connsiteY22" fmla="*/ 1639356 h 1639548"/>
                  <a:gd name="connsiteX23" fmla="*/ 103908 w 582162"/>
                  <a:gd name="connsiteY23" fmla="*/ 1411291 h 1639548"/>
                  <a:gd name="connsiteX24" fmla="*/ 550099 w 582162"/>
                  <a:gd name="connsiteY24" fmla="*/ 54028 h 1639548"/>
                  <a:gd name="connsiteX0" fmla="*/ 550099 w 582162"/>
                  <a:gd name="connsiteY0" fmla="*/ 54028 h 1639548"/>
                  <a:gd name="connsiteX1" fmla="*/ 536842 w 582162"/>
                  <a:gd name="connsiteY1" fmla="*/ 262190 h 1639548"/>
                  <a:gd name="connsiteX2" fmla="*/ 488816 w 582162"/>
                  <a:gd name="connsiteY2" fmla="*/ 247571 h 1639548"/>
                  <a:gd name="connsiteX3" fmla="*/ 532877 w 582162"/>
                  <a:gd name="connsiteY3" fmla="*/ 295437 h 1639548"/>
                  <a:gd name="connsiteX4" fmla="*/ 526021 w 582162"/>
                  <a:gd name="connsiteY4" fmla="*/ 441538 h 1639548"/>
                  <a:gd name="connsiteX5" fmla="*/ 440807 w 582162"/>
                  <a:gd name="connsiteY5" fmla="*/ 401237 h 1639548"/>
                  <a:gd name="connsiteX6" fmla="*/ 518260 w 582162"/>
                  <a:gd name="connsiteY6" fmla="*/ 473456 h 1639548"/>
                  <a:gd name="connsiteX7" fmla="*/ 498587 w 582162"/>
                  <a:gd name="connsiteY7" fmla="*/ 637602 h 1639548"/>
                  <a:gd name="connsiteX8" fmla="*/ 372197 w 582162"/>
                  <a:gd name="connsiteY8" fmla="*/ 546012 h 1639548"/>
                  <a:gd name="connsiteX9" fmla="*/ 498617 w 582162"/>
                  <a:gd name="connsiteY9" fmla="*/ 657667 h 1639548"/>
                  <a:gd name="connsiteX10" fmla="*/ 484050 w 582162"/>
                  <a:gd name="connsiteY10" fmla="*/ 820057 h 1639548"/>
                  <a:gd name="connsiteX11" fmla="*/ 270832 w 582162"/>
                  <a:gd name="connsiteY11" fmla="*/ 673231 h 1639548"/>
                  <a:gd name="connsiteX12" fmla="*/ 478917 w 582162"/>
                  <a:gd name="connsiteY12" fmla="*/ 852083 h 1639548"/>
                  <a:gd name="connsiteX13" fmla="*/ 469294 w 582162"/>
                  <a:gd name="connsiteY13" fmla="*/ 1002645 h 1639548"/>
                  <a:gd name="connsiteX14" fmla="*/ 184579 w 582162"/>
                  <a:gd name="connsiteY14" fmla="*/ 795959 h 1639548"/>
                  <a:gd name="connsiteX15" fmla="*/ 466579 w 582162"/>
                  <a:gd name="connsiteY15" fmla="*/ 1042397 h 1639548"/>
                  <a:gd name="connsiteX16" fmla="*/ 459783 w 582162"/>
                  <a:gd name="connsiteY16" fmla="*/ 1179874 h 1639548"/>
                  <a:gd name="connsiteX17" fmla="*/ 119129 w 582162"/>
                  <a:gd name="connsiteY17" fmla="*/ 943486 h 1639548"/>
                  <a:gd name="connsiteX18" fmla="*/ 467006 w 582162"/>
                  <a:gd name="connsiteY18" fmla="*/ 1228896 h 1639548"/>
                  <a:gd name="connsiteX19" fmla="*/ 480083 w 582162"/>
                  <a:gd name="connsiteY19" fmla="*/ 1383852 h 1639548"/>
                  <a:gd name="connsiteX20" fmla="*/ 184579 w 582162"/>
                  <a:gd name="connsiteY20" fmla="*/ 1186679 h 1639548"/>
                  <a:gd name="connsiteX21" fmla="*/ 480050 w 582162"/>
                  <a:gd name="connsiteY21" fmla="*/ 1411085 h 1639548"/>
                  <a:gd name="connsiteX22" fmla="*/ 552481 w 582162"/>
                  <a:gd name="connsiteY22" fmla="*/ 1639356 h 1639548"/>
                  <a:gd name="connsiteX23" fmla="*/ 103908 w 582162"/>
                  <a:gd name="connsiteY23" fmla="*/ 1411291 h 1639548"/>
                  <a:gd name="connsiteX24" fmla="*/ 550099 w 582162"/>
                  <a:gd name="connsiteY24" fmla="*/ 54028 h 1639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582162" h="1639548">
                    <a:moveTo>
                      <a:pt x="550099" y="54028"/>
                    </a:moveTo>
                    <a:cubicBezTo>
                      <a:pt x="624739" y="-134938"/>
                      <a:pt x="547056" y="229933"/>
                      <a:pt x="536842" y="262190"/>
                    </a:cubicBezTo>
                    <a:cubicBezTo>
                      <a:pt x="526628" y="294447"/>
                      <a:pt x="489477" y="242030"/>
                      <a:pt x="488816" y="247571"/>
                    </a:cubicBezTo>
                    <a:lnTo>
                      <a:pt x="532877" y="295437"/>
                    </a:lnTo>
                    <a:cubicBezTo>
                      <a:pt x="532967" y="355079"/>
                      <a:pt x="525931" y="381896"/>
                      <a:pt x="526021" y="441538"/>
                    </a:cubicBezTo>
                    <a:lnTo>
                      <a:pt x="440807" y="401237"/>
                    </a:lnTo>
                    <a:lnTo>
                      <a:pt x="518260" y="473456"/>
                    </a:lnTo>
                    <a:lnTo>
                      <a:pt x="498587" y="637602"/>
                    </a:lnTo>
                    <a:lnTo>
                      <a:pt x="372197" y="546012"/>
                    </a:lnTo>
                    <a:lnTo>
                      <a:pt x="498617" y="657667"/>
                    </a:lnTo>
                    <a:cubicBezTo>
                      <a:pt x="498709" y="718576"/>
                      <a:pt x="483958" y="759148"/>
                      <a:pt x="484050" y="820057"/>
                    </a:cubicBezTo>
                    <a:lnTo>
                      <a:pt x="270832" y="673231"/>
                    </a:lnTo>
                    <a:lnTo>
                      <a:pt x="478917" y="852083"/>
                    </a:lnTo>
                    <a:lnTo>
                      <a:pt x="469294" y="1002645"/>
                    </a:lnTo>
                    <a:lnTo>
                      <a:pt x="184579" y="795959"/>
                    </a:lnTo>
                    <a:lnTo>
                      <a:pt x="466579" y="1042397"/>
                    </a:lnTo>
                    <a:lnTo>
                      <a:pt x="459783" y="1179874"/>
                    </a:lnTo>
                    <a:lnTo>
                      <a:pt x="119129" y="943486"/>
                    </a:lnTo>
                    <a:lnTo>
                      <a:pt x="467006" y="1228896"/>
                    </a:lnTo>
                    <a:cubicBezTo>
                      <a:pt x="467092" y="1286367"/>
                      <a:pt x="479997" y="1326381"/>
                      <a:pt x="480083" y="1383852"/>
                    </a:cubicBezTo>
                    <a:lnTo>
                      <a:pt x="184579" y="1186679"/>
                    </a:lnTo>
                    <a:lnTo>
                      <a:pt x="480050" y="1411085"/>
                    </a:lnTo>
                    <a:cubicBezTo>
                      <a:pt x="480132" y="1465879"/>
                      <a:pt x="497607" y="1538525"/>
                      <a:pt x="552481" y="1639356"/>
                    </a:cubicBezTo>
                    <a:cubicBezTo>
                      <a:pt x="331520" y="1644295"/>
                      <a:pt x="189138" y="1553987"/>
                      <a:pt x="103908" y="1411291"/>
                    </a:cubicBezTo>
                    <a:cubicBezTo>
                      <a:pt x="-144138" y="987527"/>
                      <a:pt x="70524" y="647047"/>
                      <a:pt x="550099" y="5402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4171" name="Chord 23">
                <a:extLst>
                  <a:ext uri="{FF2B5EF4-FFF2-40B4-BE49-F238E27FC236}">
                    <a16:creationId xmlns:a16="http://schemas.microsoft.com/office/drawing/2014/main" id="{F6F326B2-5AEC-4A89-86BC-EB4014C763DA}"/>
                  </a:ext>
                </a:extLst>
              </p:cNvPr>
              <p:cNvSpPr/>
              <p:nvPr/>
            </p:nvSpPr>
            <p:spPr>
              <a:xfrm>
                <a:off x="9695350" y="4926932"/>
                <a:ext cx="722992" cy="177384"/>
              </a:xfrm>
              <a:custGeom>
                <a:avLst/>
                <a:gdLst>
                  <a:gd name="connsiteX0" fmla="*/ 115433 w 914400"/>
                  <a:gd name="connsiteY0" fmla="*/ 153510 h 914400"/>
                  <a:gd name="connsiteX1" fmla="*/ 462323 w 914400"/>
                  <a:gd name="connsiteY1" fmla="*/ 28 h 914400"/>
                  <a:gd name="connsiteX2" fmla="*/ 805686 w 914400"/>
                  <a:gd name="connsiteY2" fmla="*/ 161244 h 914400"/>
                  <a:gd name="connsiteX3" fmla="*/ 115433 w 914400"/>
                  <a:gd name="connsiteY3" fmla="*/ 153510 h 914400"/>
                  <a:gd name="connsiteX0" fmla="*/ 0 w 723591"/>
                  <a:gd name="connsiteY0" fmla="*/ 177315 h 177532"/>
                  <a:gd name="connsiteX1" fmla="*/ 380228 w 723591"/>
                  <a:gd name="connsiteY1" fmla="*/ 21 h 177532"/>
                  <a:gd name="connsiteX2" fmla="*/ 723591 w 723591"/>
                  <a:gd name="connsiteY2" fmla="*/ 161237 h 177532"/>
                  <a:gd name="connsiteX3" fmla="*/ 0 w 723591"/>
                  <a:gd name="connsiteY3" fmla="*/ 177315 h 177532"/>
                  <a:gd name="connsiteX0" fmla="*/ 0 w 759310"/>
                  <a:gd name="connsiteY0" fmla="*/ 177315 h 185049"/>
                  <a:gd name="connsiteX1" fmla="*/ 380228 w 759310"/>
                  <a:gd name="connsiteY1" fmla="*/ 21 h 185049"/>
                  <a:gd name="connsiteX2" fmla="*/ 759310 w 759310"/>
                  <a:gd name="connsiteY2" fmla="*/ 185049 h 185049"/>
                  <a:gd name="connsiteX3" fmla="*/ 0 w 759310"/>
                  <a:gd name="connsiteY3" fmla="*/ 177315 h 185049"/>
                  <a:gd name="connsiteX0" fmla="*/ 0 w 759310"/>
                  <a:gd name="connsiteY0" fmla="*/ 177315 h 188144"/>
                  <a:gd name="connsiteX1" fmla="*/ 380228 w 759310"/>
                  <a:gd name="connsiteY1" fmla="*/ 21 h 188144"/>
                  <a:gd name="connsiteX2" fmla="*/ 759310 w 759310"/>
                  <a:gd name="connsiteY2" fmla="*/ 185049 h 188144"/>
                  <a:gd name="connsiteX3" fmla="*/ 0 w 759310"/>
                  <a:gd name="connsiteY3" fmla="*/ 177315 h 188144"/>
                  <a:gd name="connsiteX0" fmla="*/ 0 w 759310"/>
                  <a:gd name="connsiteY0" fmla="*/ 177315 h 191233"/>
                  <a:gd name="connsiteX1" fmla="*/ 380228 w 759310"/>
                  <a:gd name="connsiteY1" fmla="*/ 21 h 191233"/>
                  <a:gd name="connsiteX2" fmla="*/ 759310 w 759310"/>
                  <a:gd name="connsiteY2" fmla="*/ 185049 h 191233"/>
                  <a:gd name="connsiteX3" fmla="*/ 0 w 759310"/>
                  <a:gd name="connsiteY3" fmla="*/ 177315 h 191233"/>
                  <a:gd name="connsiteX0" fmla="*/ 0 w 759310"/>
                  <a:gd name="connsiteY0" fmla="*/ 177315 h 187572"/>
                  <a:gd name="connsiteX1" fmla="*/ 380228 w 759310"/>
                  <a:gd name="connsiteY1" fmla="*/ 21 h 187572"/>
                  <a:gd name="connsiteX2" fmla="*/ 759310 w 759310"/>
                  <a:gd name="connsiteY2" fmla="*/ 177905 h 187572"/>
                  <a:gd name="connsiteX3" fmla="*/ 0 w 759310"/>
                  <a:gd name="connsiteY3" fmla="*/ 177315 h 187572"/>
                  <a:gd name="connsiteX0" fmla="*/ 0 w 768835"/>
                  <a:gd name="connsiteY0" fmla="*/ 177315 h 188632"/>
                  <a:gd name="connsiteX1" fmla="*/ 380228 w 768835"/>
                  <a:gd name="connsiteY1" fmla="*/ 21 h 188632"/>
                  <a:gd name="connsiteX2" fmla="*/ 768835 w 768835"/>
                  <a:gd name="connsiteY2" fmla="*/ 180287 h 188632"/>
                  <a:gd name="connsiteX3" fmla="*/ 0 w 768835"/>
                  <a:gd name="connsiteY3" fmla="*/ 177315 h 188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8835" h="188632">
                    <a:moveTo>
                      <a:pt x="0" y="177315"/>
                    </a:moveTo>
                    <a:cubicBezTo>
                      <a:pt x="87950" y="78338"/>
                      <a:pt x="247828" y="-1462"/>
                      <a:pt x="380228" y="21"/>
                    </a:cubicBezTo>
                    <a:cubicBezTo>
                      <a:pt x="512627" y="1505"/>
                      <a:pt x="683125" y="79364"/>
                      <a:pt x="768835" y="180287"/>
                    </a:cubicBezTo>
                    <a:cubicBezTo>
                      <a:pt x="513351" y="189616"/>
                      <a:pt x="257866" y="194180"/>
                      <a:pt x="0" y="177315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4159" name="타원 4">
              <a:extLst>
                <a:ext uri="{FF2B5EF4-FFF2-40B4-BE49-F238E27FC236}">
                  <a16:creationId xmlns:a16="http://schemas.microsoft.com/office/drawing/2014/main" id="{494616BA-D49C-447B-B402-51B79AEFFB4C}"/>
                </a:ext>
              </a:extLst>
            </p:cNvPr>
            <p:cNvSpPr/>
            <p:nvPr/>
          </p:nvSpPr>
          <p:spPr>
            <a:xfrm>
              <a:off x="10082354" y="2482163"/>
              <a:ext cx="603493" cy="60349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60" name="Rectangle 21">
              <a:extLst>
                <a:ext uri="{FF2B5EF4-FFF2-40B4-BE49-F238E27FC236}">
                  <a16:creationId xmlns:a16="http://schemas.microsoft.com/office/drawing/2014/main" id="{F22157DD-3C94-4E97-BE43-72BD6BEA0B63}"/>
                </a:ext>
              </a:extLst>
            </p:cNvPr>
            <p:cNvSpPr/>
            <p:nvPr/>
          </p:nvSpPr>
          <p:spPr>
            <a:xfrm rot="15759340">
              <a:off x="9965994" y="1949897"/>
              <a:ext cx="603295" cy="337960"/>
            </a:xfrm>
            <a:custGeom>
              <a:avLst/>
              <a:gdLst/>
              <a:ahLst/>
              <a:cxnLst/>
              <a:rect l="l" t="t" r="r" b="b"/>
              <a:pathLst>
                <a:path w="4560938" h="2554996">
                  <a:moveTo>
                    <a:pt x="2315585" y="1351978"/>
                  </a:moveTo>
                  <a:lnTo>
                    <a:pt x="2315585" y="1608128"/>
                  </a:lnTo>
                  <a:cubicBezTo>
                    <a:pt x="2332000" y="1604085"/>
                    <a:pt x="2347685" y="1596777"/>
                    <a:pt x="2361832" y="1586519"/>
                  </a:cubicBezTo>
                  <a:cubicBezTo>
                    <a:pt x="2403345" y="1556419"/>
                    <a:pt x="2424829" y="1505846"/>
                    <a:pt x="2417675" y="1455070"/>
                  </a:cubicBezTo>
                  <a:cubicBezTo>
                    <a:pt x="2409025" y="1388817"/>
                    <a:pt x="2368208" y="1366470"/>
                    <a:pt x="2315585" y="1351978"/>
                  </a:cubicBezTo>
                  <a:close/>
                  <a:moveTo>
                    <a:pt x="3612086" y="989467"/>
                  </a:moveTo>
                  <a:cubicBezTo>
                    <a:pt x="3453010" y="989467"/>
                    <a:pt x="3324054" y="1118423"/>
                    <a:pt x="3324054" y="1277499"/>
                  </a:cubicBezTo>
                  <a:cubicBezTo>
                    <a:pt x="3324054" y="1436575"/>
                    <a:pt x="3453010" y="1565531"/>
                    <a:pt x="3612086" y="1565531"/>
                  </a:cubicBezTo>
                  <a:cubicBezTo>
                    <a:pt x="3771162" y="1565531"/>
                    <a:pt x="3900118" y="1436575"/>
                    <a:pt x="3900118" y="1277499"/>
                  </a:cubicBezTo>
                  <a:cubicBezTo>
                    <a:pt x="3900118" y="1118423"/>
                    <a:pt x="3771162" y="989467"/>
                    <a:pt x="3612086" y="989467"/>
                  </a:cubicBezTo>
                  <a:close/>
                  <a:moveTo>
                    <a:pt x="948854" y="989467"/>
                  </a:moveTo>
                  <a:cubicBezTo>
                    <a:pt x="789778" y="989467"/>
                    <a:pt x="660822" y="1118423"/>
                    <a:pt x="660822" y="1277499"/>
                  </a:cubicBezTo>
                  <a:cubicBezTo>
                    <a:pt x="660822" y="1436575"/>
                    <a:pt x="789778" y="1565531"/>
                    <a:pt x="948854" y="1565531"/>
                  </a:cubicBezTo>
                  <a:cubicBezTo>
                    <a:pt x="1107930" y="1565531"/>
                    <a:pt x="1236886" y="1436575"/>
                    <a:pt x="1236886" y="1277499"/>
                  </a:cubicBezTo>
                  <a:cubicBezTo>
                    <a:pt x="1236886" y="1118423"/>
                    <a:pt x="1107930" y="989467"/>
                    <a:pt x="948854" y="989467"/>
                  </a:cubicBezTo>
                  <a:close/>
                  <a:moveTo>
                    <a:pt x="2247651" y="946230"/>
                  </a:moveTo>
                  <a:cubicBezTo>
                    <a:pt x="2230469" y="950266"/>
                    <a:pt x="2214012" y="957763"/>
                    <a:pt x="2199233" y="968479"/>
                  </a:cubicBezTo>
                  <a:cubicBezTo>
                    <a:pt x="2157721" y="998579"/>
                    <a:pt x="2136236" y="1049152"/>
                    <a:pt x="2143390" y="1099928"/>
                  </a:cubicBezTo>
                  <a:cubicBezTo>
                    <a:pt x="2157154" y="1167662"/>
                    <a:pt x="2197550" y="1197656"/>
                    <a:pt x="2247651" y="1217102"/>
                  </a:cubicBezTo>
                  <a:close/>
                  <a:moveTo>
                    <a:pt x="2247651" y="785264"/>
                  </a:moveTo>
                  <a:lnTo>
                    <a:pt x="2315585" y="785264"/>
                  </a:lnTo>
                  <a:lnTo>
                    <a:pt x="2315585" y="832380"/>
                  </a:lnTo>
                  <a:cubicBezTo>
                    <a:pt x="2341411" y="835890"/>
                    <a:pt x="2366862" y="843587"/>
                    <a:pt x="2390991" y="855423"/>
                  </a:cubicBezTo>
                  <a:cubicBezTo>
                    <a:pt x="2474360" y="896319"/>
                    <a:pt x="2528313" y="979930"/>
                    <a:pt x="2531223" y="1072743"/>
                  </a:cubicBezTo>
                  <a:lnTo>
                    <a:pt x="2418963" y="1076264"/>
                  </a:lnTo>
                  <a:cubicBezTo>
                    <a:pt x="2417356" y="1025012"/>
                    <a:pt x="2387564" y="978842"/>
                    <a:pt x="2341528" y="956260"/>
                  </a:cubicBezTo>
                  <a:cubicBezTo>
                    <a:pt x="2333151" y="952151"/>
                    <a:pt x="2324486" y="948946"/>
                    <a:pt x="2315585" y="946938"/>
                  </a:cubicBezTo>
                  <a:lnTo>
                    <a:pt x="2315585" y="1239083"/>
                  </a:lnTo>
                  <a:cubicBezTo>
                    <a:pt x="2404308" y="1264638"/>
                    <a:pt x="2499083" y="1293869"/>
                    <a:pt x="2528899" y="1441205"/>
                  </a:cubicBezTo>
                  <a:cubicBezTo>
                    <a:pt x="2541347" y="1532528"/>
                    <a:pt x="2502457" y="1623287"/>
                    <a:pt x="2427762" y="1677447"/>
                  </a:cubicBezTo>
                  <a:cubicBezTo>
                    <a:pt x="2394006" y="1701923"/>
                    <a:pt x="2355419" y="1717125"/>
                    <a:pt x="2315585" y="1722661"/>
                  </a:cubicBezTo>
                  <a:lnTo>
                    <a:pt x="2315585" y="1769734"/>
                  </a:lnTo>
                  <a:lnTo>
                    <a:pt x="2247651" y="1769734"/>
                  </a:lnTo>
                  <a:lnTo>
                    <a:pt x="2247651" y="1722944"/>
                  </a:lnTo>
                  <a:cubicBezTo>
                    <a:pt x="2221084" y="1719537"/>
                    <a:pt x="2194881" y="1711743"/>
                    <a:pt x="2170074" y="1699575"/>
                  </a:cubicBezTo>
                  <a:cubicBezTo>
                    <a:pt x="2086705" y="1658679"/>
                    <a:pt x="2032752" y="1575069"/>
                    <a:pt x="2029842" y="1482255"/>
                  </a:cubicBezTo>
                  <a:lnTo>
                    <a:pt x="2142102" y="1478734"/>
                  </a:lnTo>
                  <a:cubicBezTo>
                    <a:pt x="2143709" y="1529986"/>
                    <a:pt x="2173501" y="1576156"/>
                    <a:pt x="2219537" y="1598738"/>
                  </a:cubicBezTo>
                  <a:cubicBezTo>
                    <a:pt x="2228602" y="1603184"/>
                    <a:pt x="2238004" y="1606573"/>
                    <a:pt x="2247651" y="1608616"/>
                  </a:cubicBezTo>
                  <a:lnTo>
                    <a:pt x="2247651" y="1335176"/>
                  </a:lnTo>
                  <a:cubicBezTo>
                    <a:pt x="2162261" y="1314127"/>
                    <a:pt x="2069489" y="1278142"/>
                    <a:pt x="2032173" y="1115597"/>
                  </a:cubicBezTo>
                  <a:cubicBezTo>
                    <a:pt x="2019217" y="1023646"/>
                    <a:pt x="2058125" y="932061"/>
                    <a:pt x="2133303" y="877552"/>
                  </a:cubicBezTo>
                  <a:cubicBezTo>
                    <a:pt x="2167670" y="852632"/>
                    <a:pt x="2207046" y="837325"/>
                    <a:pt x="2247651" y="832077"/>
                  </a:cubicBezTo>
                  <a:close/>
                  <a:moveTo>
                    <a:pt x="2280470" y="617534"/>
                  </a:moveTo>
                  <a:cubicBezTo>
                    <a:pt x="1915981" y="617534"/>
                    <a:pt x="1620504" y="913011"/>
                    <a:pt x="1620504" y="1277500"/>
                  </a:cubicBezTo>
                  <a:cubicBezTo>
                    <a:pt x="1620504" y="1641989"/>
                    <a:pt x="1915981" y="1937466"/>
                    <a:pt x="2280470" y="1937466"/>
                  </a:cubicBezTo>
                  <a:cubicBezTo>
                    <a:pt x="2644959" y="1937466"/>
                    <a:pt x="2940436" y="1641989"/>
                    <a:pt x="2940436" y="1277500"/>
                  </a:cubicBezTo>
                  <a:cubicBezTo>
                    <a:pt x="2940436" y="913011"/>
                    <a:pt x="2644959" y="617534"/>
                    <a:pt x="2280470" y="617534"/>
                  </a:cubicBezTo>
                  <a:close/>
                  <a:moveTo>
                    <a:pt x="284505" y="265281"/>
                  </a:moveTo>
                  <a:lnTo>
                    <a:pt x="4276434" y="265281"/>
                  </a:lnTo>
                  <a:lnTo>
                    <a:pt x="4276434" y="2289716"/>
                  </a:lnTo>
                  <a:lnTo>
                    <a:pt x="284505" y="2289716"/>
                  </a:lnTo>
                  <a:close/>
                  <a:moveTo>
                    <a:pt x="180344" y="148161"/>
                  </a:moveTo>
                  <a:lnTo>
                    <a:pt x="180344" y="2406836"/>
                  </a:lnTo>
                  <a:lnTo>
                    <a:pt x="4380595" y="2406836"/>
                  </a:lnTo>
                  <a:lnTo>
                    <a:pt x="4380595" y="148161"/>
                  </a:lnTo>
                  <a:close/>
                  <a:moveTo>
                    <a:pt x="0" y="0"/>
                  </a:moveTo>
                  <a:lnTo>
                    <a:pt x="4560938" y="0"/>
                  </a:lnTo>
                  <a:lnTo>
                    <a:pt x="4560938" y="2554996"/>
                  </a:lnTo>
                  <a:lnTo>
                    <a:pt x="0" y="255499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161" name="Rectangle 21">
              <a:extLst>
                <a:ext uri="{FF2B5EF4-FFF2-40B4-BE49-F238E27FC236}">
                  <a16:creationId xmlns:a16="http://schemas.microsoft.com/office/drawing/2014/main" id="{B9169DE2-B4CA-4336-A432-A67D461AF6D7}"/>
                </a:ext>
              </a:extLst>
            </p:cNvPr>
            <p:cNvSpPr/>
            <p:nvPr/>
          </p:nvSpPr>
          <p:spPr>
            <a:xfrm rot="11980498">
              <a:off x="9440016" y="2386941"/>
              <a:ext cx="603295" cy="337960"/>
            </a:xfrm>
            <a:custGeom>
              <a:avLst/>
              <a:gdLst/>
              <a:ahLst/>
              <a:cxnLst/>
              <a:rect l="l" t="t" r="r" b="b"/>
              <a:pathLst>
                <a:path w="4560938" h="2554996">
                  <a:moveTo>
                    <a:pt x="2315585" y="1351978"/>
                  </a:moveTo>
                  <a:lnTo>
                    <a:pt x="2315585" y="1608128"/>
                  </a:lnTo>
                  <a:cubicBezTo>
                    <a:pt x="2332000" y="1604085"/>
                    <a:pt x="2347685" y="1596777"/>
                    <a:pt x="2361832" y="1586519"/>
                  </a:cubicBezTo>
                  <a:cubicBezTo>
                    <a:pt x="2403345" y="1556419"/>
                    <a:pt x="2424829" y="1505846"/>
                    <a:pt x="2417675" y="1455070"/>
                  </a:cubicBezTo>
                  <a:cubicBezTo>
                    <a:pt x="2409025" y="1388817"/>
                    <a:pt x="2368208" y="1366470"/>
                    <a:pt x="2315585" y="1351978"/>
                  </a:cubicBezTo>
                  <a:close/>
                  <a:moveTo>
                    <a:pt x="3612086" y="989467"/>
                  </a:moveTo>
                  <a:cubicBezTo>
                    <a:pt x="3453010" y="989467"/>
                    <a:pt x="3324054" y="1118423"/>
                    <a:pt x="3324054" y="1277499"/>
                  </a:cubicBezTo>
                  <a:cubicBezTo>
                    <a:pt x="3324054" y="1436575"/>
                    <a:pt x="3453010" y="1565531"/>
                    <a:pt x="3612086" y="1565531"/>
                  </a:cubicBezTo>
                  <a:cubicBezTo>
                    <a:pt x="3771162" y="1565531"/>
                    <a:pt x="3900118" y="1436575"/>
                    <a:pt x="3900118" y="1277499"/>
                  </a:cubicBezTo>
                  <a:cubicBezTo>
                    <a:pt x="3900118" y="1118423"/>
                    <a:pt x="3771162" y="989467"/>
                    <a:pt x="3612086" y="989467"/>
                  </a:cubicBezTo>
                  <a:close/>
                  <a:moveTo>
                    <a:pt x="948854" y="989467"/>
                  </a:moveTo>
                  <a:cubicBezTo>
                    <a:pt x="789778" y="989467"/>
                    <a:pt x="660822" y="1118423"/>
                    <a:pt x="660822" y="1277499"/>
                  </a:cubicBezTo>
                  <a:cubicBezTo>
                    <a:pt x="660822" y="1436575"/>
                    <a:pt x="789778" y="1565531"/>
                    <a:pt x="948854" y="1565531"/>
                  </a:cubicBezTo>
                  <a:cubicBezTo>
                    <a:pt x="1107930" y="1565531"/>
                    <a:pt x="1236886" y="1436575"/>
                    <a:pt x="1236886" y="1277499"/>
                  </a:cubicBezTo>
                  <a:cubicBezTo>
                    <a:pt x="1236886" y="1118423"/>
                    <a:pt x="1107930" y="989467"/>
                    <a:pt x="948854" y="989467"/>
                  </a:cubicBezTo>
                  <a:close/>
                  <a:moveTo>
                    <a:pt x="2247651" y="946230"/>
                  </a:moveTo>
                  <a:cubicBezTo>
                    <a:pt x="2230469" y="950266"/>
                    <a:pt x="2214012" y="957763"/>
                    <a:pt x="2199233" y="968479"/>
                  </a:cubicBezTo>
                  <a:cubicBezTo>
                    <a:pt x="2157721" y="998579"/>
                    <a:pt x="2136236" y="1049152"/>
                    <a:pt x="2143390" y="1099928"/>
                  </a:cubicBezTo>
                  <a:cubicBezTo>
                    <a:pt x="2157154" y="1167662"/>
                    <a:pt x="2197550" y="1197656"/>
                    <a:pt x="2247651" y="1217102"/>
                  </a:cubicBezTo>
                  <a:close/>
                  <a:moveTo>
                    <a:pt x="2247651" y="785264"/>
                  </a:moveTo>
                  <a:lnTo>
                    <a:pt x="2315585" y="785264"/>
                  </a:lnTo>
                  <a:lnTo>
                    <a:pt x="2315585" y="832380"/>
                  </a:lnTo>
                  <a:cubicBezTo>
                    <a:pt x="2341411" y="835890"/>
                    <a:pt x="2366862" y="843587"/>
                    <a:pt x="2390991" y="855423"/>
                  </a:cubicBezTo>
                  <a:cubicBezTo>
                    <a:pt x="2474360" y="896319"/>
                    <a:pt x="2528313" y="979930"/>
                    <a:pt x="2531223" y="1072743"/>
                  </a:cubicBezTo>
                  <a:lnTo>
                    <a:pt x="2418963" y="1076264"/>
                  </a:lnTo>
                  <a:cubicBezTo>
                    <a:pt x="2417356" y="1025012"/>
                    <a:pt x="2387564" y="978842"/>
                    <a:pt x="2341528" y="956260"/>
                  </a:cubicBezTo>
                  <a:cubicBezTo>
                    <a:pt x="2333151" y="952151"/>
                    <a:pt x="2324486" y="948946"/>
                    <a:pt x="2315585" y="946938"/>
                  </a:cubicBezTo>
                  <a:lnTo>
                    <a:pt x="2315585" y="1239083"/>
                  </a:lnTo>
                  <a:cubicBezTo>
                    <a:pt x="2404308" y="1264638"/>
                    <a:pt x="2499083" y="1293869"/>
                    <a:pt x="2528899" y="1441205"/>
                  </a:cubicBezTo>
                  <a:cubicBezTo>
                    <a:pt x="2541347" y="1532528"/>
                    <a:pt x="2502457" y="1623287"/>
                    <a:pt x="2427762" y="1677447"/>
                  </a:cubicBezTo>
                  <a:cubicBezTo>
                    <a:pt x="2394006" y="1701923"/>
                    <a:pt x="2355419" y="1717125"/>
                    <a:pt x="2315585" y="1722661"/>
                  </a:cubicBezTo>
                  <a:lnTo>
                    <a:pt x="2315585" y="1769734"/>
                  </a:lnTo>
                  <a:lnTo>
                    <a:pt x="2247651" y="1769734"/>
                  </a:lnTo>
                  <a:lnTo>
                    <a:pt x="2247651" y="1722944"/>
                  </a:lnTo>
                  <a:cubicBezTo>
                    <a:pt x="2221084" y="1719537"/>
                    <a:pt x="2194881" y="1711743"/>
                    <a:pt x="2170074" y="1699575"/>
                  </a:cubicBezTo>
                  <a:cubicBezTo>
                    <a:pt x="2086705" y="1658679"/>
                    <a:pt x="2032752" y="1575069"/>
                    <a:pt x="2029842" y="1482255"/>
                  </a:cubicBezTo>
                  <a:lnTo>
                    <a:pt x="2142102" y="1478734"/>
                  </a:lnTo>
                  <a:cubicBezTo>
                    <a:pt x="2143709" y="1529986"/>
                    <a:pt x="2173501" y="1576156"/>
                    <a:pt x="2219537" y="1598738"/>
                  </a:cubicBezTo>
                  <a:cubicBezTo>
                    <a:pt x="2228602" y="1603184"/>
                    <a:pt x="2238004" y="1606573"/>
                    <a:pt x="2247651" y="1608616"/>
                  </a:cubicBezTo>
                  <a:lnTo>
                    <a:pt x="2247651" y="1335176"/>
                  </a:lnTo>
                  <a:cubicBezTo>
                    <a:pt x="2162261" y="1314127"/>
                    <a:pt x="2069489" y="1278142"/>
                    <a:pt x="2032173" y="1115597"/>
                  </a:cubicBezTo>
                  <a:cubicBezTo>
                    <a:pt x="2019217" y="1023646"/>
                    <a:pt x="2058125" y="932061"/>
                    <a:pt x="2133303" y="877552"/>
                  </a:cubicBezTo>
                  <a:cubicBezTo>
                    <a:pt x="2167670" y="852632"/>
                    <a:pt x="2207046" y="837325"/>
                    <a:pt x="2247651" y="832077"/>
                  </a:cubicBezTo>
                  <a:close/>
                  <a:moveTo>
                    <a:pt x="2280470" y="617534"/>
                  </a:moveTo>
                  <a:cubicBezTo>
                    <a:pt x="1915981" y="617534"/>
                    <a:pt x="1620504" y="913011"/>
                    <a:pt x="1620504" y="1277500"/>
                  </a:cubicBezTo>
                  <a:cubicBezTo>
                    <a:pt x="1620504" y="1641989"/>
                    <a:pt x="1915981" y="1937466"/>
                    <a:pt x="2280470" y="1937466"/>
                  </a:cubicBezTo>
                  <a:cubicBezTo>
                    <a:pt x="2644959" y="1937466"/>
                    <a:pt x="2940436" y="1641989"/>
                    <a:pt x="2940436" y="1277500"/>
                  </a:cubicBezTo>
                  <a:cubicBezTo>
                    <a:pt x="2940436" y="913011"/>
                    <a:pt x="2644959" y="617534"/>
                    <a:pt x="2280470" y="617534"/>
                  </a:cubicBezTo>
                  <a:close/>
                  <a:moveTo>
                    <a:pt x="284505" y="265281"/>
                  </a:moveTo>
                  <a:lnTo>
                    <a:pt x="4276434" y="265281"/>
                  </a:lnTo>
                  <a:lnTo>
                    <a:pt x="4276434" y="2289716"/>
                  </a:lnTo>
                  <a:lnTo>
                    <a:pt x="284505" y="2289716"/>
                  </a:lnTo>
                  <a:close/>
                  <a:moveTo>
                    <a:pt x="180344" y="148161"/>
                  </a:moveTo>
                  <a:lnTo>
                    <a:pt x="180344" y="2406836"/>
                  </a:lnTo>
                  <a:lnTo>
                    <a:pt x="4380595" y="2406836"/>
                  </a:lnTo>
                  <a:lnTo>
                    <a:pt x="4380595" y="148161"/>
                  </a:lnTo>
                  <a:close/>
                  <a:moveTo>
                    <a:pt x="0" y="0"/>
                  </a:moveTo>
                  <a:lnTo>
                    <a:pt x="4560938" y="0"/>
                  </a:lnTo>
                  <a:lnTo>
                    <a:pt x="4560938" y="2554996"/>
                  </a:lnTo>
                  <a:lnTo>
                    <a:pt x="0" y="255499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162" name="Rectangle 21">
              <a:extLst>
                <a:ext uri="{FF2B5EF4-FFF2-40B4-BE49-F238E27FC236}">
                  <a16:creationId xmlns:a16="http://schemas.microsoft.com/office/drawing/2014/main" id="{2D8548E9-FB15-4EAE-A0A9-EEC06B6289F1}"/>
                </a:ext>
              </a:extLst>
            </p:cNvPr>
            <p:cNvSpPr/>
            <p:nvPr/>
          </p:nvSpPr>
          <p:spPr>
            <a:xfrm rot="19265083">
              <a:off x="9564032" y="3030629"/>
              <a:ext cx="603295" cy="337960"/>
            </a:xfrm>
            <a:custGeom>
              <a:avLst/>
              <a:gdLst/>
              <a:ahLst/>
              <a:cxnLst/>
              <a:rect l="l" t="t" r="r" b="b"/>
              <a:pathLst>
                <a:path w="4560938" h="2554996">
                  <a:moveTo>
                    <a:pt x="2315585" y="1351978"/>
                  </a:moveTo>
                  <a:lnTo>
                    <a:pt x="2315585" y="1608128"/>
                  </a:lnTo>
                  <a:cubicBezTo>
                    <a:pt x="2332000" y="1604085"/>
                    <a:pt x="2347685" y="1596777"/>
                    <a:pt x="2361832" y="1586519"/>
                  </a:cubicBezTo>
                  <a:cubicBezTo>
                    <a:pt x="2403345" y="1556419"/>
                    <a:pt x="2424829" y="1505846"/>
                    <a:pt x="2417675" y="1455070"/>
                  </a:cubicBezTo>
                  <a:cubicBezTo>
                    <a:pt x="2409025" y="1388817"/>
                    <a:pt x="2368208" y="1366470"/>
                    <a:pt x="2315585" y="1351978"/>
                  </a:cubicBezTo>
                  <a:close/>
                  <a:moveTo>
                    <a:pt x="3612086" y="989467"/>
                  </a:moveTo>
                  <a:cubicBezTo>
                    <a:pt x="3453010" y="989467"/>
                    <a:pt x="3324054" y="1118423"/>
                    <a:pt x="3324054" y="1277499"/>
                  </a:cubicBezTo>
                  <a:cubicBezTo>
                    <a:pt x="3324054" y="1436575"/>
                    <a:pt x="3453010" y="1565531"/>
                    <a:pt x="3612086" y="1565531"/>
                  </a:cubicBezTo>
                  <a:cubicBezTo>
                    <a:pt x="3771162" y="1565531"/>
                    <a:pt x="3900118" y="1436575"/>
                    <a:pt x="3900118" y="1277499"/>
                  </a:cubicBezTo>
                  <a:cubicBezTo>
                    <a:pt x="3900118" y="1118423"/>
                    <a:pt x="3771162" y="989467"/>
                    <a:pt x="3612086" y="989467"/>
                  </a:cubicBezTo>
                  <a:close/>
                  <a:moveTo>
                    <a:pt x="948854" y="989467"/>
                  </a:moveTo>
                  <a:cubicBezTo>
                    <a:pt x="789778" y="989467"/>
                    <a:pt x="660822" y="1118423"/>
                    <a:pt x="660822" y="1277499"/>
                  </a:cubicBezTo>
                  <a:cubicBezTo>
                    <a:pt x="660822" y="1436575"/>
                    <a:pt x="789778" y="1565531"/>
                    <a:pt x="948854" y="1565531"/>
                  </a:cubicBezTo>
                  <a:cubicBezTo>
                    <a:pt x="1107930" y="1565531"/>
                    <a:pt x="1236886" y="1436575"/>
                    <a:pt x="1236886" y="1277499"/>
                  </a:cubicBezTo>
                  <a:cubicBezTo>
                    <a:pt x="1236886" y="1118423"/>
                    <a:pt x="1107930" y="989467"/>
                    <a:pt x="948854" y="989467"/>
                  </a:cubicBezTo>
                  <a:close/>
                  <a:moveTo>
                    <a:pt x="2247651" y="946230"/>
                  </a:moveTo>
                  <a:cubicBezTo>
                    <a:pt x="2230469" y="950266"/>
                    <a:pt x="2214012" y="957763"/>
                    <a:pt x="2199233" y="968479"/>
                  </a:cubicBezTo>
                  <a:cubicBezTo>
                    <a:pt x="2157721" y="998579"/>
                    <a:pt x="2136236" y="1049152"/>
                    <a:pt x="2143390" y="1099928"/>
                  </a:cubicBezTo>
                  <a:cubicBezTo>
                    <a:pt x="2157154" y="1167662"/>
                    <a:pt x="2197550" y="1197656"/>
                    <a:pt x="2247651" y="1217102"/>
                  </a:cubicBezTo>
                  <a:close/>
                  <a:moveTo>
                    <a:pt x="2247651" y="785264"/>
                  </a:moveTo>
                  <a:lnTo>
                    <a:pt x="2315585" y="785264"/>
                  </a:lnTo>
                  <a:lnTo>
                    <a:pt x="2315585" y="832380"/>
                  </a:lnTo>
                  <a:cubicBezTo>
                    <a:pt x="2341411" y="835890"/>
                    <a:pt x="2366862" y="843587"/>
                    <a:pt x="2390991" y="855423"/>
                  </a:cubicBezTo>
                  <a:cubicBezTo>
                    <a:pt x="2474360" y="896319"/>
                    <a:pt x="2528313" y="979930"/>
                    <a:pt x="2531223" y="1072743"/>
                  </a:cubicBezTo>
                  <a:lnTo>
                    <a:pt x="2418963" y="1076264"/>
                  </a:lnTo>
                  <a:cubicBezTo>
                    <a:pt x="2417356" y="1025012"/>
                    <a:pt x="2387564" y="978842"/>
                    <a:pt x="2341528" y="956260"/>
                  </a:cubicBezTo>
                  <a:cubicBezTo>
                    <a:pt x="2333151" y="952151"/>
                    <a:pt x="2324486" y="948946"/>
                    <a:pt x="2315585" y="946938"/>
                  </a:cubicBezTo>
                  <a:lnTo>
                    <a:pt x="2315585" y="1239083"/>
                  </a:lnTo>
                  <a:cubicBezTo>
                    <a:pt x="2404308" y="1264638"/>
                    <a:pt x="2499083" y="1293869"/>
                    <a:pt x="2528899" y="1441205"/>
                  </a:cubicBezTo>
                  <a:cubicBezTo>
                    <a:pt x="2541347" y="1532528"/>
                    <a:pt x="2502457" y="1623287"/>
                    <a:pt x="2427762" y="1677447"/>
                  </a:cubicBezTo>
                  <a:cubicBezTo>
                    <a:pt x="2394006" y="1701923"/>
                    <a:pt x="2355419" y="1717125"/>
                    <a:pt x="2315585" y="1722661"/>
                  </a:cubicBezTo>
                  <a:lnTo>
                    <a:pt x="2315585" y="1769734"/>
                  </a:lnTo>
                  <a:lnTo>
                    <a:pt x="2247651" y="1769734"/>
                  </a:lnTo>
                  <a:lnTo>
                    <a:pt x="2247651" y="1722944"/>
                  </a:lnTo>
                  <a:cubicBezTo>
                    <a:pt x="2221084" y="1719537"/>
                    <a:pt x="2194881" y="1711743"/>
                    <a:pt x="2170074" y="1699575"/>
                  </a:cubicBezTo>
                  <a:cubicBezTo>
                    <a:pt x="2086705" y="1658679"/>
                    <a:pt x="2032752" y="1575069"/>
                    <a:pt x="2029842" y="1482255"/>
                  </a:cubicBezTo>
                  <a:lnTo>
                    <a:pt x="2142102" y="1478734"/>
                  </a:lnTo>
                  <a:cubicBezTo>
                    <a:pt x="2143709" y="1529986"/>
                    <a:pt x="2173501" y="1576156"/>
                    <a:pt x="2219537" y="1598738"/>
                  </a:cubicBezTo>
                  <a:cubicBezTo>
                    <a:pt x="2228602" y="1603184"/>
                    <a:pt x="2238004" y="1606573"/>
                    <a:pt x="2247651" y="1608616"/>
                  </a:cubicBezTo>
                  <a:lnTo>
                    <a:pt x="2247651" y="1335176"/>
                  </a:lnTo>
                  <a:cubicBezTo>
                    <a:pt x="2162261" y="1314127"/>
                    <a:pt x="2069489" y="1278142"/>
                    <a:pt x="2032173" y="1115597"/>
                  </a:cubicBezTo>
                  <a:cubicBezTo>
                    <a:pt x="2019217" y="1023646"/>
                    <a:pt x="2058125" y="932061"/>
                    <a:pt x="2133303" y="877552"/>
                  </a:cubicBezTo>
                  <a:cubicBezTo>
                    <a:pt x="2167670" y="852632"/>
                    <a:pt x="2207046" y="837325"/>
                    <a:pt x="2247651" y="832077"/>
                  </a:cubicBezTo>
                  <a:close/>
                  <a:moveTo>
                    <a:pt x="2280470" y="617534"/>
                  </a:moveTo>
                  <a:cubicBezTo>
                    <a:pt x="1915981" y="617534"/>
                    <a:pt x="1620504" y="913011"/>
                    <a:pt x="1620504" y="1277500"/>
                  </a:cubicBezTo>
                  <a:cubicBezTo>
                    <a:pt x="1620504" y="1641989"/>
                    <a:pt x="1915981" y="1937466"/>
                    <a:pt x="2280470" y="1937466"/>
                  </a:cubicBezTo>
                  <a:cubicBezTo>
                    <a:pt x="2644959" y="1937466"/>
                    <a:pt x="2940436" y="1641989"/>
                    <a:pt x="2940436" y="1277500"/>
                  </a:cubicBezTo>
                  <a:cubicBezTo>
                    <a:pt x="2940436" y="913011"/>
                    <a:pt x="2644959" y="617534"/>
                    <a:pt x="2280470" y="617534"/>
                  </a:cubicBezTo>
                  <a:close/>
                  <a:moveTo>
                    <a:pt x="284505" y="265281"/>
                  </a:moveTo>
                  <a:lnTo>
                    <a:pt x="4276434" y="265281"/>
                  </a:lnTo>
                  <a:lnTo>
                    <a:pt x="4276434" y="2289716"/>
                  </a:lnTo>
                  <a:lnTo>
                    <a:pt x="284505" y="2289716"/>
                  </a:lnTo>
                  <a:close/>
                  <a:moveTo>
                    <a:pt x="180344" y="148161"/>
                  </a:moveTo>
                  <a:lnTo>
                    <a:pt x="180344" y="2406836"/>
                  </a:lnTo>
                  <a:lnTo>
                    <a:pt x="4380595" y="2406836"/>
                  </a:lnTo>
                  <a:lnTo>
                    <a:pt x="4380595" y="148161"/>
                  </a:lnTo>
                  <a:close/>
                  <a:moveTo>
                    <a:pt x="0" y="0"/>
                  </a:moveTo>
                  <a:lnTo>
                    <a:pt x="4560938" y="0"/>
                  </a:lnTo>
                  <a:lnTo>
                    <a:pt x="4560938" y="2554996"/>
                  </a:lnTo>
                  <a:lnTo>
                    <a:pt x="0" y="255499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163" name="Rectangle 21">
              <a:extLst>
                <a:ext uri="{FF2B5EF4-FFF2-40B4-BE49-F238E27FC236}">
                  <a16:creationId xmlns:a16="http://schemas.microsoft.com/office/drawing/2014/main" id="{DF8DF4CA-5165-481A-88AF-345765058B65}"/>
                </a:ext>
              </a:extLst>
            </p:cNvPr>
            <p:cNvSpPr/>
            <p:nvPr/>
          </p:nvSpPr>
          <p:spPr>
            <a:xfrm rot="9071228" flipH="1">
              <a:off x="10648040" y="2274437"/>
              <a:ext cx="603295" cy="337960"/>
            </a:xfrm>
            <a:custGeom>
              <a:avLst/>
              <a:gdLst/>
              <a:ahLst/>
              <a:cxnLst/>
              <a:rect l="l" t="t" r="r" b="b"/>
              <a:pathLst>
                <a:path w="4560938" h="2554996">
                  <a:moveTo>
                    <a:pt x="2315585" y="1351978"/>
                  </a:moveTo>
                  <a:lnTo>
                    <a:pt x="2315585" y="1608128"/>
                  </a:lnTo>
                  <a:cubicBezTo>
                    <a:pt x="2332000" y="1604085"/>
                    <a:pt x="2347685" y="1596777"/>
                    <a:pt x="2361832" y="1586519"/>
                  </a:cubicBezTo>
                  <a:cubicBezTo>
                    <a:pt x="2403345" y="1556419"/>
                    <a:pt x="2424829" y="1505846"/>
                    <a:pt x="2417675" y="1455070"/>
                  </a:cubicBezTo>
                  <a:cubicBezTo>
                    <a:pt x="2409025" y="1388817"/>
                    <a:pt x="2368208" y="1366470"/>
                    <a:pt x="2315585" y="1351978"/>
                  </a:cubicBezTo>
                  <a:close/>
                  <a:moveTo>
                    <a:pt x="3612086" y="989467"/>
                  </a:moveTo>
                  <a:cubicBezTo>
                    <a:pt x="3453010" y="989467"/>
                    <a:pt x="3324054" y="1118423"/>
                    <a:pt x="3324054" y="1277499"/>
                  </a:cubicBezTo>
                  <a:cubicBezTo>
                    <a:pt x="3324054" y="1436575"/>
                    <a:pt x="3453010" y="1565531"/>
                    <a:pt x="3612086" y="1565531"/>
                  </a:cubicBezTo>
                  <a:cubicBezTo>
                    <a:pt x="3771162" y="1565531"/>
                    <a:pt x="3900118" y="1436575"/>
                    <a:pt x="3900118" y="1277499"/>
                  </a:cubicBezTo>
                  <a:cubicBezTo>
                    <a:pt x="3900118" y="1118423"/>
                    <a:pt x="3771162" y="989467"/>
                    <a:pt x="3612086" y="989467"/>
                  </a:cubicBezTo>
                  <a:close/>
                  <a:moveTo>
                    <a:pt x="948854" y="989467"/>
                  </a:moveTo>
                  <a:cubicBezTo>
                    <a:pt x="789778" y="989467"/>
                    <a:pt x="660822" y="1118423"/>
                    <a:pt x="660822" y="1277499"/>
                  </a:cubicBezTo>
                  <a:cubicBezTo>
                    <a:pt x="660822" y="1436575"/>
                    <a:pt x="789778" y="1565531"/>
                    <a:pt x="948854" y="1565531"/>
                  </a:cubicBezTo>
                  <a:cubicBezTo>
                    <a:pt x="1107930" y="1565531"/>
                    <a:pt x="1236886" y="1436575"/>
                    <a:pt x="1236886" y="1277499"/>
                  </a:cubicBezTo>
                  <a:cubicBezTo>
                    <a:pt x="1236886" y="1118423"/>
                    <a:pt x="1107930" y="989467"/>
                    <a:pt x="948854" y="989467"/>
                  </a:cubicBezTo>
                  <a:close/>
                  <a:moveTo>
                    <a:pt x="2247651" y="946230"/>
                  </a:moveTo>
                  <a:cubicBezTo>
                    <a:pt x="2230469" y="950266"/>
                    <a:pt x="2214012" y="957763"/>
                    <a:pt x="2199233" y="968479"/>
                  </a:cubicBezTo>
                  <a:cubicBezTo>
                    <a:pt x="2157721" y="998579"/>
                    <a:pt x="2136236" y="1049152"/>
                    <a:pt x="2143390" y="1099928"/>
                  </a:cubicBezTo>
                  <a:cubicBezTo>
                    <a:pt x="2157154" y="1167662"/>
                    <a:pt x="2197550" y="1197656"/>
                    <a:pt x="2247651" y="1217102"/>
                  </a:cubicBezTo>
                  <a:close/>
                  <a:moveTo>
                    <a:pt x="2247651" y="785264"/>
                  </a:moveTo>
                  <a:lnTo>
                    <a:pt x="2315585" y="785264"/>
                  </a:lnTo>
                  <a:lnTo>
                    <a:pt x="2315585" y="832380"/>
                  </a:lnTo>
                  <a:cubicBezTo>
                    <a:pt x="2341411" y="835890"/>
                    <a:pt x="2366862" y="843587"/>
                    <a:pt x="2390991" y="855423"/>
                  </a:cubicBezTo>
                  <a:cubicBezTo>
                    <a:pt x="2474360" y="896319"/>
                    <a:pt x="2528313" y="979930"/>
                    <a:pt x="2531223" y="1072743"/>
                  </a:cubicBezTo>
                  <a:lnTo>
                    <a:pt x="2418963" y="1076264"/>
                  </a:lnTo>
                  <a:cubicBezTo>
                    <a:pt x="2417356" y="1025012"/>
                    <a:pt x="2387564" y="978842"/>
                    <a:pt x="2341528" y="956260"/>
                  </a:cubicBezTo>
                  <a:cubicBezTo>
                    <a:pt x="2333151" y="952151"/>
                    <a:pt x="2324486" y="948946"/>
                    <a:pt x="2315585" y="946938"/>
                  </a:cubicBezTo>
                  <a:lnTo>
                    <a:pt x="2315585" y="1239083"/>
                  </a:lnTo>
                  <a:cubicBezTo>
                    <a:pt x="2404308" y="1264638"/>
                    <a:pt x="2499083" y="1293869"/>
                    <a:pt x="2528899" y="1441205"/>
                  </a:cubicBezTo>
                  <a:cubicBezTo>
                    <a:pt x="2541347" y="1532528"/>
                    <a:pt x="2502457" y="1623287"/>
                    <a:pt x="2427762" y="1677447"/>
                  </a:cubicBezTo>
                  <a:cubicBezTo>
                    <a:pt x="2394006" y="1701923"/>
                    <a:pt x="2355419" y="1717125"/>
                    <a:pt x="2315585" y="1722661"/>
                  </a:cubicBezTo>
                  <a:lnTo>
                    <a:pt x="2315585" y="1769734"/>
                  </a:lnTo>
                  <a:lnTo>
                    <a:pt x="2247651" y="1769734"/>
                  </a:lnTo>
                  <a:lnTo>
                    <a:pt x="2247651" y="1722944"/>
                  </a:lnTo>
                  <a:cubicBezTo>
                    <a:pt x="2221084" y="1719537"/>
                    <a:pt x="2194881" y="1711743"/>
                    <a:pt x="2170074" y="1699575"/>
                  </a:cubicBezTo>
                  <a:cubicBezTo>
                    <a:pt x="2086705" y="1658679"/>
                    <a:pt x="2032752" y="1575069"/>
                    <a:pt x="2029842" y="1482255"/>
                  </a:cubicBezTo>
                  <a:lnTo>
                    <a:pt x="2142102" y="1478734"/>
                  </a:lnTo>
                  <a:cubicBezTo>
                    <a:pt x="2143709" y="1529986"/>
                    <a:pt x="2173501" y="1576156"/>
                    <a:pt x="2219537" y="1598738"/>
                  </a:cubicBezTo>
                  <a:cubicBezTo>
                    <a:pt x="2228602" y="1603184"/>
                    <a:pt x="2238004" y="1606573"/>
                    <a:pt x="2247651" y="1608616"/>
                  </a:cubicBezTo>
                  <a:lnTo>
                    <a:pt x="2247651" y="1335176"/>
                  </a:lnTo>
                  <a:cubicBezTo>
                    <a:pt x="2162261" y="1314127"/>
                    <a:pt x="2069489" y="1278142"/>
                    <a:pt x="2032173" y="1115597"/>
                  </a:cubicBezTo>
                  <a:cubicBezTo>
                    <a:pt x="2019217" y="1023646"/>
                    <a:pt x="2058125" y="932061"/>
                    <a:pt x="2133303" y="877552"/>
                  </a:cubicBezTo>
                  <a:cubicBezTo>
                    <a:pt x="2167670" y="852632"/>
                    <a:pt x="2207046" y="837325"/>
                    <a:pt x="2247651" y="832077"/>
                  </a:cubicBezTo>
                  <a:close/>
                  <a:moveTo>
                    <a:pt x="2280470" y="617534"/>
                  </a:moveTo>
                  <a:cubicBezTo>
                    <a:pt x="1915981" y="617534"/>
                    <a:pt x="1620504" y="913011"/>
                    <a:pt x="1620504" y="1277500"/>
                  </a:cubicBezTo>
                  <a:cubicBezTo>
                    <a:pt x="1620504" y="1641989"/>
                    <a:pt x="1915981" y="1937466"/>
                    <a:pt x="2280470" y="1937466"/>
                  </a:cubicBezTo>
                  <a:cubicBezTo>
                    <a:pt x="2644959" y="1937466"/>
                    <a:pt x="2940436" y="1641989"/>
                    <a:pt x="2940436" y="1277500"/>
                  </a:cubicBezTo>
                  <a:cubicBezTo>
                    <a:pt x="2940436" y="913011"/>
                    <a:pt x="2644959" y="617534"/>
                    <a:pt x="2280470" y="617534"/>
                  </a:cubicBezTo>
                  <a:close/>
                  <a:moveTo>
                    <a:pt x="284505" y="265281"/>
                  </a:moveTo>
                  <a:lnTo>
                    <a:pt x="4276434" y="265281"/>
                  </a:lnTo>
                  <a:lnTo>
                    <a:pt x="4276434" y="2289716"/>
                  </a:lnTo>
                  <a:lnTo>
                    <a:pt x="284505" y="2289716"/>
                  </a:lnTo>
                  <a:close/>
                  <a:moveTo>
                    <a:pt x="180344" y="148161"/>
                  </a:moveTo>
                  <a:lnTo>
                    <a:pt x="180344" y="2406836"/>
                  </a:lnTo>
                  <a:lnTo>
                    <a:pt x="4380595" y="2406836"/>
                  </a:lnTo>
                  <a:lnTo>
                    <a:pt x="4380595" y="148161"/>
                  </a:lnTo>
                  <a:close/>
                  <a:moveTo>
                    <a:pt x="0" y="0"/>
                  </a:moveTo>
                  <a:lnTo>
                    <a:pt x="4560938" y="0"/>
                  </a:lnTo>
                  <a:lnTo>
                    <a:pt x="4560938" y="2554996"/>
                  </a:lnTo>
                  <a:lnTo>
                    <a:pt x="0" y="255499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164" name="Rectangle 21">
              <a:extLst>
                <a:ext uri="{FF2B5EF4-FFF2-40B4-BE49-F238E27FC236}">
                  <a16:creationId xmlns:a16="http://schemas.microsoft.com/office/drawing/2014/main" id="{2254C1CD-0770-48EF-B861-F1FDA809A3AF}"/>
                </a:ext>
              </a:extLst>
            </p:cNvPr>
            <p:cNvSpPr/>
            <p:nvPr/>
          </p:nvSpPr>
          <p:spPr>
            <a:xfrm rot="2334917" flipH="1">
              <a:off x="10652929" y="2959964"/>
              <a:ext cx="603295" cy="337960"/>
            </a:xfrm>
            <a:custGeom>
              <a:avLst/>
              <a:gdLst/>
              <a:ahLst/>
              <a:cxnLst/>
              <a:rect l="l" t="t" r="r" b="b"/>
              <a:pathLst>
                <a:path w="4560938" h="2554996">
                  <a:moveTo>
                    <a:pt x="2315585" y="1351978"/>
                  </a:moveTo>
                  <a:lnTo>
                    <a:pt x="2315585" y="1608128"/>
                  </a:lnTo>
                  <a:cubicBezTo>
                    <a:pt x="2332000" y="1604085"/>
                    <a:pt x="2347685" y="1596777"/>
                    <a:pt x="2361832" y="1586519"/>
                  </a:cubicBezTo>
                  <a:cubicBezTo>
                    <a:pt x="2403345" y="1556419"/>
                    <a:pt x="2424829" y="1505846"/>
                    <a:pt x="2417675" y="1455070"/>
                  </a:cubicBezTo>
                  <a:cubicBezTo>
                    <a:pt x="2409025" y="1388817"/>
                    <a:pt x="2368208" y="1366470"/>
                    <a:pt x="2315585" y="1351978"/>
                  </a:cubicBezTo>
                  <a:close/>
                  <a:moveTo>
                    <a:pt x="3612086" y="989467"/>
                  </a:moveTo>
                  <a:cubicBezTo>
                    <a:pt x="3453010" y="989467"/>
                    <a:pt x="3324054" y="1118423"/>
                    <a:pt x="3324054" y="1277499"/>
                  </a:cubicBezTo>
                  <a:cubicBezTo>
                    <a:pt x="3324054" y="1436575"/>
                    <a:pt x="3453010" y="1565531"/>
                    <a:pt x="3612086" y="1565531"/>
                  </a:cubicBezTo>
                  <a:cubicBezTo>
                    <a:pt x="3771162" y="1565531"/>
                    <a:pt x="3900118" y="1436575"/>
                    <a:pt x="3900118" y="1277499"/>
                  </a:cubicBezTo>
                  <a:cubicBezTo>
                    <a:pt x="3900118" y="1118423"/>
                    <a:pt x="3771162" y="989467"/>
                    <a:pt x="3612086" y="989467"/>
                  </a:cubicBezTo>
                  <a:close/>
                  <a:moveTo>
                    <a:pt x="948854" y="989467"/>
                  </a:moveTo>
                  <a:cubicBezTo>
                    <a:pt x="789778" y="989467"/>
                    <a:pt x="660822" y="1118423"/>
                    <a:pt x="660822" y="1277499"/>
                  </a:cubicBezTo>
                  <a:cubicBezTo>
                    <a:pt x="660822" y="1436575"/>
                    <a:pt x="789778" y="1565531"/>
                    <a:pt x="948854" y="1565531"/>
                  </a:cubicBezTo>
                  <a:cubicBezTo>
                    <a:pt x="1107930" y="1565531"/>
                    <a:pt x="1236886" y="1436575"/>
                    <a:pt x="1236886" y="1277499"/>
                  </a:cubicBezTo>
                  <a:cubicBezTo>
                    <a:pt x="1236886" y="1118423"/>
                    <a:pt x="1107930" y="989467"/>
                    <a:pt x="948854" y="989467"/>
                  </a:cubicBezTo>
                  <a:close/>
                  <a:moveTo>
                    <a:pt x="2247651" y="946230"/>
                  </a:moveTo>
                  <a:cubicBezTo>
                    <a:pt x="2230469" y="950266"/>
                    <a:pt x="2214012" y="957763"/>
                    <a:pt x="2199233" y="968479"/>
                  </a:cubicBezTo>
                  <a:cubicBezTo>
                    <a:pt x="2157721" y="998579"/>
                    <a:pt x="2136236" y="1049152"/>
                    <a:pt x="2143390" y="1099928"/>
                  </a:cubicBezTo>
                  <a:cubicBezTo>
                    <a:pt x="2157154" y="1167662"/>
                    <a:pt x="2197550" y="1197656"/>
                    <a:pt x="2247651" y="1217102"/>
                  </a:cubicBezTo>
                  <a:close/>
                  <a:moveTo>
                    <a:pt x="2247651" y="785264"/>
                  </a:moveTo>
                  <a:lnTo>
                    <a:pt x="2315585" y="785264"/>
                  </a:lnTo>
                  <a:lnTo>
                    <a:pt x="2315585" y="832380"/>
                  </a:lnTo>
                  <a:cubicBezTo>
                    <a:pt x="2341411" y="835890"/>
                    <a:pt x="2366862" y="843587"/>
                    <a:pt x="2390991" y="855423"/>
                  </a:cubicBezTo>
                  <a:cubicBezTo>
                    <a:pt x="2474360" y="896319"/>
                    <a:pt x="2528313" y="979930"/>
                    <a:pt x="2531223" y="1072743"/>
                  </a:cubicBezTo>
                  <a:lnTo>
                    <a:pt x="2418963" y="1076264"/>
                  </a:lnTo>
                  <a:cubicBezTo>
                    <a:pt x="2417356" y="1025012"/>
                    <a:pt x="2387564" y="978842"/>
                    <a:pt x="2341528" y="956260"/>
                  </a:cubicBezTo>
                  <a:cubicBezTo>
                    <a:pt x="2333151" y="952151"/>
                    <a:pt x="2324486" y="948946"/>
                    <a:pt x="2315585" y="946938"/>
                  </a:cubicBezTo>
                  <a:lnTo>
                    <a:pt x="2315585" y="1239083"/>
                  </a:lnTo>
                  <a:cubicBezTo>
                    <a:pt x="2404308" y="1264638"/>
                    <a:pt x="2499083" y="1293869"/>
                    <a:pt x="2528899" y="1441205"/>
                  </a:cubicBezTo>
                  <a:cubicBezTo>
                    <a:pt x="2541347" y="1532528"/>
                    <a:pt x="2502457" y="1623287"/>
                    <a:pt x="2427762" y="1677447"/>
                  </a:cubicBezTo>
                  <a:cubicBezTo>
                    <a:pt x="2394006" y="1701923"/>
                    <a:pt x="2355419" y="1717125"/>
                    <a:pt x="2315585" y="1722661"/>
                  </a:cubicBezTo>
                  <a:lnTo>
                    <a:pt x="2315585" y="1769734"/>
                  </a:lnTo>
                  <a:lnTo>
                    <a:pt x="2247651" y="1769734"/>
                  </a:lnTo>
                  <a:lnTo>
                    <a:pt x="2247651" y="1722944"/>
                  </a:lnTo>
                  <a:cubicBezTo>
                    <a:pt x="2221084" y="1719537"/>
                    <a:pt x="2194881" y="1711743"/>
                    <a:pt x="2170074" y="1699575"/>
                  </a:cubicBezTo>
                  <a:cubicBezTo>
                    <a:pt x="2086705" y="1658679"/>
                    <a:pt x="2032752" y="1575069"/>
                    <a:pt x="2029842" y="1482255"/>
                  </a:cubicBezTo>
                  <a:lnTo>
                    <a:pt x="2142102" y="1478734"/>
                  </a:lnTo>
                  <a:cubicBezTo>
                    <a:pt x="2143709" y="1529986"/>
                    <a:pt x="2173501" y="1576156"/>
                    <a:pt x="2219537" y="1598738"/>
                  </a:cubicBezTo>
                  <a:cubicBezTo>
                    <a:pt x="2228602" y="1603184"/>
                    <a:pt x="2238004" y="1606573"/>
                    <a:pt x="2247651" y="1608616"/>
                  </a:cubicBezTo>
                  <a:lnTo>
                    <a:pt x="2247651" y="1335176"/>
                  </a:lnTo>
                  <a:cubicBezTo>
                    <a:pt x="2162261" y="1314127"/>
                    <a:pt x="2069489" y="1278142"/>
                    <a:pt x="2032173" y="1115597"/>
                  </a:cubicBezTo>
                  <a:cubicBezTo>
                    <a:pt x="2019217" y="1023646"/>
                    <a:pt x="2058125" y="932061"/>
                    <a:pt x="2133303" y="877552"/>
                  </a:cubicBezTo>
                  <a:cubicBezTo>
                    <a:pt x="2167670" y="852632"/>
                    <a:pt x="2207046" y="837325"/>
                    <a:pt x="2247651" y="832077"/>
                  </a:cubicBezTo>
                  <a:close/>
                  <a:moveTo>
                    <a:pt x="2280470" y="617534"/>
                  </a:moveTo>
                  <a:cubicBezTo>
                    <a:pt x="1915981" y="617534"/>
                    <a:pt x="1620504" y="913011"/>
                    <a:pt x="1620504" y="1277500"/>
                  </a:cubicBezTo>
                  <a:cubicBezTo>
                    <a:pt x="1620504" y="1641989"/>
                    <a:pt x="1915981" y="1937466"/>
                    <a:pt x="2280470" y="1937466"/>
                  </a:cubicBezTo>
                  <a:cubicBezTo>
                    <a:pt x="2644959" y="1937466"/>
                    <a:pt x="2940436" y="1641989"/>
                    <a:pt x="2940436" y="1277500"/>
                  </a:cubicBezTo>
                  <a:cubicBezTo>
                    <a:pt x="2940436" y="913011"/>
                    <a:pt x="2644959" y="617534"/>
                    <a:pt x="2280470" y="617534"/>
                  </a:cubicBezTo>
                  <a:close/>
                  <a:moveTo>
                    <a:pt x="284505" y="265281"/>
                  </a:moveTo>
                  <a:lnTo>
                    <a:pt x="4276434" y="265281"/>
                  </a:lnTo>
                  <a:lnTo>
                    <a:pt x="4276434" y="2289716"/>
                  </a:lnTo>
                  <a:lnTo>
                    <a:pt x="284505" y="2289716"/>
                  </a:lnTo>
                  <a:close/>
                  <a:moveTo>
                    <a:pt x="180344" y="148161"/>
                  </a:moveTo>
                  <a:lnTo>
                    <a:pt x="180344" y="2406836"/>
                  </a:lnTo>
                  <a:lnTo>
                    <a:pt x="4380595" y="2406836"/>
                  </a:lnTo>
                  <a:lnTo>
                    <a:pt x="4380595" y="148161"/>
                  </a:lnTo>
                  <a:close/>
                  <a:moveTo>
                    <a:pt x="0" y="0"/>
                  </a:moveTo>
                  <a:lnTo>
                    <a:pt x="4560938" y="0"/>
                  </a:lnTo>
                  <a:lnTo>
                    <a:pt x="4560938" y="2554996"/>
                  </a:lnTo>
                  <a:lnTo>
                    <a:pt x="0" y="255499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165" name="Block Arc 11">
              <a:extLst>
                <a:ext uri="{FF2B5EF4-FFF2-40B4-BE49-F238E27FC236}">
                  <a16:creationId xmlns:a16="http://schemas.microsoft.com/office/drawing/2014/main" id="{D5735EBE-53DF-4300-9F3E-1B57BCDFFD55}"/>
                </a:ext>
              </a:extLst>
            </p:cNvPr>
            <p:cNvSpPr/>
            <p:nvPr/>
          </p:nvSpPr>
          <p:spPr>
            <a:xfrm rot="10800000">
              <a:off x="10263150" y="2583448"/>
              <a:ext cx="241901" cy="393604"/>
            </a:xfrm>
            <a:custGeom>
              <a:avLst/>
              <a:gdLst/>
              <a:ahLst/>
              <a:cxnLst/>
              <a:rect l="l" t="t" r="r" b="b"/>
              <a:pathLst>
                <a:path w="3636337" h="7138182">
                  <a:moveTo>
                    <a:pt x="1563551" y="3029061"/>
                  </a:moveTo>
                  <a:lnTo>
                    <a:pt x="1563551" y="1171769"/>
                  </a:lnTo>
                  <a:cubicBezTo>
                    <a:pt x="1444523" y="1201084"/>
                    <a:pt x="1330799" y="1254073"/>
                    <a:pt x="1228219" y="1328453"/>
                  </a:cubicBezTo>
                  <a:cubicBezTo>
                    <a:pt x="927220" y="1546705"/>
                    <a:pt x="771440" y="1913395"/>
                    <a:pt x="823311" y="2281559"/>
                  </a:cubicBezTo>
                  <a:cubicBezTo>
                    <a:pt x="886035" y="2761950"/>
                    <a:pt x="1181988" y="2923981"/>
                    <a:pt x="1563551" y="3029061"/>
                  </a:cubicBezTo>
                  <a:close/>
                  <a:moveTo>
                    <a:pt x="2056123" y="5971053"/>
                  </a:moveTo>
                  <a:cubicBezTo>
                    <a:pt x="2180706" y="5941789"/>
                    <a:pt x="2300029" y="5887431"/>
                    <a:pt x="2407191" y="5809729"/>
                  </a:cubicBezTo>
                  <a:cubicBezTo>
                    <a:pt x="2708190" y="5591477"/>
                    <a:pt x="2863970" y="5224787"/>
                    <a:pt x="2812099" y="4856623"/>
                  </a:cubicBezTo>
                  <a:cubicBezTo>
                    <a:pt x="2712300" y="4365494"/>
                    <a:pt x="2419393" y="4148018"/>
                    <a:pt x="2056123" y="4007016"/>
                  </a:cubicBezTo>
                  <a:close/>
                  <a:moveTo>
                    <a:pt x="2056123" y="7138182"/>
                  </a:moveTo>
                  <a:lnTo>
                    <a:pt x="1563551" y="7138182"/>
                  </a:lnTo>
                  <a:lnTo>
                    <a:pt x="1563551" y="6796553"/>
                  </a:lnTo>
                  <a:cubicBezTo>
                    <a:pt x="1376287" y="6771102"/>
                    <a:pt x="1191751" y="6715291"/>
                    <a:pt x="1016794" y="6629471"/>
                  </a:cubicBezTo>
                  <a:cubicBezTo>
                    <a:pt x="412303" y="6332946"/>
                    <a:pt x="21102" y="5726704"/>
                    <a:pt x="0" y="5053734"/>
                  </a:cubicBezTo>
                  <a:lnTo>
                    <a:pt x="813973" y="5028205"/>
                  </a:lnTo>
                  <a:cubicBezTo>
                    <a:pt x="825624" y="5399818"/>
                    <a:pt x="1041643" y="5734588"/>
                    <a:pt x="1375441" y="5898325"/>
                  </a:cubicBezTo>
                  <a:cubicBezTo>
                    <a:pt x="1436179" y="5928119"/>
                    <a:pt x="1499008" y="5951362"/>
                    <a:pt x="1563551" y="5965918"/>
                  </a:cubicBezTo>
                  <a:lnTo>
                    <a:pt x="1563551" y="3847635"/>
                  </a:lnTo>
                  <a:cubicBezTo>
                    <a:pt x="920238" y="3662345"/>
                    <a:pt x="233045" y="3450393"/>
                    <a:pt x="16852" y="2382091"/>
                  </a:cubicBezTo>
                  <a:cubicBezTo>
                    <a:pt x="-73403" y="1719933"/>
                    <a:pt x="208577" y="1061859"/>
                    <a:pt x="750173" y="669157"/>
                  </a:cubicBezTo>
                  <a:cubicBezTo>
                    <a:pt x="994931" y="491686"/>
                    <a:pt x="1274723" y="381458"/>
                    <a:pt x="1563551" y="341319"/>
                  </a:cubicBezTo>
                  <a:lnTo>
                    <a:pt x="1563551" y="0"/>
                  </a:lnTo>
                  <a:lnTo>
                    <a:pt x="2056123" y="0"/>
                  </a:lnTo>
                  <a:lnTo>
                    <a:pt x="2056123" y="339268"/>
                  </a:lnTo>
                  <a:cubicBezTo>
                    <a:pt x="2248752" y="363969"/>
                    <a:pt x="2438747" y="420481"/>
                    <a:pt x="2618616" y="508711"/>
                  </a:cubicBezTo>
                  <a:cubicBezTo>
                    <a:pt x="3223107" y="805237"/>
                    <a:pt x="3614308" y="1411478"/>
                    <a:pt x="3635410" y="2084448"/>
                  </a:cubicBezTo>
                  <a:lnTo>
                    <a:pt x="2821437" y="2109978"/>
                  </a:lnTo>
                  <a:cubicBezTo>
                    <a:pt x="2809786" y="1738364"/>
                    <a:pt x="2593767" y="1403594"/>
                    <a:pt x="2259969" y="1239857"/>
                  </a:cubicBezTo>
                  <a:cubicBezTo>
                    <a:pt x="2194243" y="1207617"/>
                    <a:pt x="2126069" y="1183046"/>
                    <a:pt x="2056123" y="1168235"/>
                  </a:cubicBezTo>
                  <a:lnTo>
                    <a:pt x="2056123" y="3150890"/>
                  </a:lnTo>
                  <a:cubicBezTo>
                    <a:pt x="2675271" y="3303511"/>
                    <a:pt x="3347939" y="3564428"/>
                    <a:pt x="3618512" y="4743007"/>
                  </a:cubicBezTo>
                  <a:cubicBezTo>
                    <a:pt x="3712448" y="5409725"/>
                    <a:pt x="3430336" y="6073786"/>
                    <a:pt x="2885237" y="6469025"/>
                  </a:cubicBezTo>
                  <a:cubicBezTo>
                    <a:pt x="2636047" y="6649712"/>
                    <a:pt x="2350538" y="6760700"/>
                    <a:pt x="2056123" y="679874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grpSp>
        <p:nvGrpSpPr>
          <p:cNvPr id="4179" name="Group 4178">
            <a:extLst>
              <a:ext uri="{FF2B5EF4-FFF2-40B4-BE49-F238E27FC236}">
                <a16:creationId xmlns:a16="http://schemas.microsoft.com/office/drawing/2014/main" id="{C9F6D8D1-AD5C-4B89-B665-AB5EE0E0CA09}"/>
              </a:ext>
            </a:extLst>
          </p:cNvPr>
          <p:cNvGrpSpPr/>
          <p:nvPr/>
        </p:nvGrpSpPr>
        <p:grpSpPr>
          <a:xfrm>
            <a:off x="3770519" y="3531079"/>
            <a:ext cx="414835" cy="704934"/>
            <a:chOff x="3703266" y="3402135"/>
            <a:chExt cx="508246" cy="863669"/>
          </a:xfrm>
        </p:grpSpPr>
        <p:sp>
          <p:nvSpPr>
            <p:cNvPr id="4180" name="Freeform: Shape 4179">
              <a:extLst>
                <a:ext uri="{FF2B5EF4-FFF2-40B4-BE49-F238E27FC236}">
                  <a16:creationId xmlns:a16="http://schemas.microsoft.com/office/drawing/2014/main" id="{36CEB859-4A06-44C8-AC7A-20863EEF2528}"/>
                </a:ext>
              </a:extLst>
            </p:cNvPr>
            <p:cNvSpPr/>
            <p:nvPr/>
          </p:nvSpPr>
          <p:spPr>
            <a:xfrm>
              <a:off x="3703266" y="3402135"/>
              <a:ext cx="508246" cy="622888"/>
            </a:xfrm>
            <a:custGeom>
              <a:avLst/>
              <a:gdLst>
                <a:gd name="connsiteX0" fmla="*/ 1601818 w 1779734"/>
                <a:gd name="connsiteY0" fmla="*/ 431552 h 2181178"/>
                <a:gd name="connsiteX1" fmla="*/ 1099344 w 1779734"/>
                <a:gd name="connsiteY1" fmla="*/ 28770 h 2181178"/>
                <a:gd name="connsiteX2" fmla="*/ 928061 w 1779734"/>
                <a:gd name="connsiteY2" fmla="*/ 0 h 2181178"/>
                <a:gd name="connsiteX3" fmla="*/ 805621 w 1779734"/>
                <a:gd name="connsiteY3" fmla="*/ 6021 h 2181178"/>
                <a:gd name="connsiteX4" fmla="*/ 813650 w 1779734"/>
                <a:gd name="connsiteY4" fmla="*/ 38806 h 2181178"/>
                <a:gd name="connsiteX5" fmla="*/ 805621 w 1779734"/>
                <a:gd name="connsiteY5" fmla="*/ 6021 h 2181178"/>
                <a:gd name="connsiteX6" fmla="*/ 704591 w 1779734"/>
                <a:gd name="connsiteY6" fmla="*/ 22079 h 2181178"/>
                <a:gd name="connsiteX7" fmla="*/ 689871 w 1779734"/>
                <a:gd name="connsiteY7" fmla="*/ 28101 h 2181178"/>
                <a:gd name="connsiteX8" fmla="*/ 407522 w 1779734"/>
                <a:gd name="connsiteY8" fmla="*/ 176635 h 2181178"/>
                <a:gd name="connsiteX9" fmla="*/ 52914 w 1779734"/>
                <a:gd name="connsiteY9" fmla="*/ 729959 h 2181178"/>
                <a:gd name="connsiteX10" fmla="*/ 99749 w 1779734"/>
                <a:gd name="connsiteY10" fmla="*/ 1586372 h 2181178"/>
                <a:gd name="connsiteX11" fmla="*/ 749419 w 1779734"/>
                <a:gd name="connsiteY11" fmla="*/ 2169804 h 2181178"/>
                <a:gd name="connsiteX12" fmla="*/ 994300 w 1779734"/>
                <a:gd name="connsiteY12" fmla="*/ 2177833 h 2181178"/>
                <a:gd name="connsiteX13" fmla="*/ 972220 w 1779734"/>
                <a:gd name="connsiteY13" fmla="*/ 2033313 h 2181178"/>
                <a:gd name="connsiteX14" fmla="*/ 973558 w 1779734"/>
                <a:gd name="connsiteY14" fmla="*/ 2005212 h 2181178"/>
                <a:gd name="connsiteX15" fmla="*/ 1083286 w 1779734"/>
                <a:gd name="connsiteY15" fmla="*/ 1662647 h 2181178"/>
                <a:gd name="connsiteX16" fmla="*/ 1148186 w 1779734"/>
                <a:gd name="connsiteY16" fmla="*/ 1298002 h 2181178"/>
                <a:gd name="connsiteX17" fmla="*/ 1149525 w 1779734"/>
                <a:gd name="connsiteY17" fmla="*/ 1174892 h 2181178"/>
                <a:gd name="connsiteX18" fmla="*/ 1156884 w 1779734"/>
                <a:gd name="connsiteY18" fmla="*/ 1082560 h 2181178"/>
                <a:gd name="connsiteX19" fmla="*/ 1245871 w 1779734"/>
                <a:gd name="connsiteY19" fmla="*/ 1493371 h 2181178"/>
                <a:gd name="connsiteX20" fmla="*/ 1307426 w 1779734"/>
                <a:gd name="connsiteY20" fmla="*/ 1735576 h 2181178"/>
                <a:gd name="connsiteX21" fmla="*/ 1320807 w 1779734"/>
                <a:gd name="connsiteY21" fmla="*/ 1827908 h 2181178"/>
                <a:gd name="connsiteX22" fmla="*/ 1322145 w 1779734"/>
                <a:gd name="connsiteY22" fmla="*/ 1843966 h 2181178"/>
                <a:gd name="connsiteX23" fmla="*/ 1326829 w 1779734"/>
                <a:gd name="connsiteY23" fmla="*/ 1884779 h 2181178"/>
                <a:gd name="connsiteX24" fmla="*/ 1330843 w 1779734"/>
                <a:gd name="connsiteY24" fmla="*/ 2018593 h 2181178"/>
                <a:gd name="connsiteX25" fmla="*/ 1333520 w 1779734"/>
                <a:gd name="connsiteY25" fmla="*/ 2035990 h 2181178"/>
                <a:gd name="connsiteX26" fmla="*/ 1348908 w 1779734"/>
                <a:gd name="connsiteY26" fmla="*/ 2029968 h 2181178"/>
                <a:gd name="connsiteX27" fmla="*/ 1694819 w 1779734"/>
                <a:gd name="connsiteY27" fmla="*/ 1560948 h 2181178"/>
                <a:gd name="connsiteX28" fmla="*/ 1728273 w 1779734"/>
                <a:gd name="connsiteY28" fmla="*/ 1467277 h 2181178"/>
                <a:gd name="connsiteX29" fmla="*/ 1775777 w 1779734"/>
                <a:gd name="connsiteY29" fmla="*/ 1219720 h 2181178"/>
                <a:gd name="connsiteX30" fmla="*/ 1601818 w 1779734"/>
                <a:gd name="connsiteY30" fmla="*/ 431552 h 2181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779734" h="2181178">
                  <a:moveTo>
                    <a:pt x="1601818" y="431552"/>
                  </a:moveTo>
                  <a:cubicBezTo>
                    <a:pt x="1482723" y="238190"/>
                    <a:pt x="1319469" y="96346"/>
                    <a:pt x="1099344" y="28770"/>
                  </a:cubicBezTo>
                  <a:cubicBezTo>
                    <a:pt x="1043811" y="11374"/>
                    <a:pt x="986271" y="3345"/>
                    <a:pt x="928061" y="0"/>
                  </a:cubicBezTo>
                  <a:cubicBezTo>
                    <a:pt x="887248" y="2676"/>
                    <a:pt x="845765" y="-4015"/>
                    <a:pt x="805621" y="6021"/>
                  </a:cubicBezTo>
                  <a:cubicBezTo>
                    <a:pt x="804283" y="18065"/>
                    <a:pt x="808297" y="28770"/>
                    <a:pt x="813650" y="38806"/>
                  </a:cubicBezTo>
                  <a:cubicBezTo>
                    <a:pt x="808297" y="28770"/>
                    <a:pt x="804283" y="18734"/>
                    <a:pt x="805621" y="6021"/>
                  </a:cubicBezTo>
                  <a:cubicBezTo>
                    <a:pt x="770829" y="5353"/>
                    <a:pt x="738714" y="18734"/>
                    <a:pt x="704591" y="22079"/>
                  </a:cubicBezTo>
                  <a:cubicBezTo>
                    <a:pt x="699907" y="24086"/>
                    <a:pt x="695224" y="26763"/>
                    <a:pt x="689871" y="28101"/>
                  </a:cubicBezTo>
                  <a:cubicBezTo>
                    <a:pt x="585496" y="58209"/>
                    <a:pt x="491826" y="108390"/>
                    <a:pt x="407522" y="176635"/>
                  </a:cubicBezTo>
                  <a:cubicBezTo>
                    <a:pt x="228211" y="321824"/>
                    <a:pt x="114468" y="510503"/>
                    <a:pt x="52914" y="729959"/>
                  </a:cubicBezTo>
                  <a:cubicBezTo>
                    <a:pt x="-28713" y="1020337"/>
                    <a:pt x="-18008" y="1308038"/>
                    <a:pt x="99749" y="1586372"/>
                  </a:cubicBezTo>
                  <a:cubicBezTo>
                    <a:pt x="224196" y="1880765"/>
                    <a:pt x="424249" y="2096875"/>
                    <a:pt x="749419" y="2169804"/>
                  </a:cubicBezTo>
                  <a:cubicBezTo>
                    <a:pt x="830377" y="2187869"/>
                    <a:pt x="912004" y="2188538"/>
                    <a:pt x="994300" y="2177833"/>
                  </a:cubicBezTo>
                  <a:cubicBezTo>
                    <a:pt x="994969" y="2128322"/>
                    <a:pt x="989616" y="2080148"/>
                    <a:pt x="972220" y="2033313"/>
                  </a:cubicBezTo>
                  <a:cubicBezTo>
                    <a:pt x="968206" y="2023277"/>
                    <a:pt x="969544" y="2013910"/>
                    <a:pt x="973558" y="2005212"/>
                  </a:cubicBezTo>
                  <a:cubicBezTo>
                    <a:pt x="1019724" y="1894146"/>
                    <a:pt x="1053178" y="1779065"/>
                    <a:pt x="1083286" y="1662647"/>
                  </a:cubicBezTo>
                  <a:cubicBezTo>
                    <a:pt x="1114733" y="1542883"/>
                    <a:pt x="1136143" y="1421111"/>
                    <a:pt x="1148186" y="1298002"/>
                  </a:cubicBezTo>
                  <a:cubicBezTo>
                    <a:pt x="1152201" y="1257188"/>
                    <a:pt x="1148856" y="1215706"/>
                    <a:pt x="1149525" y="1174892"/>
                  </a:cubicBezTo>
                  <a:cubicBezTo>
                    <a:pt x="1150194" y="1144115"/>
                    <a:pt x="1153539" y="1113338"/>
                    <a:pt x="1156884" y="1082560"/>
                  </a:cubicBezTo>
                  <a:cubicBezTo>
                    <a:pt x="1181640" y="1220389"/>
                    <a:pt x="1211079" y="1357549"/>
                    <a:pt x="1245871" y="1493371"/>
                  </a:cubicBezTo>
                  <a:cubicBezTo>
                    <a:pt x="1266613" y="1573660"/>
                    <a:pt x="1292706" y="1653280"/>
                    <a:pt x="1307426" y="1735576"/>
                  </a:cubicBezTo>
                  <a:cubicBezTo>
                    <a:pt x="1312779" y="1765684"/>
                    <a:pt x="1322815" y="1795792"/>
                    <a:pt x="1320807" y="1827908"/>
                  </a:cubicBezTo>
                  <a:cubicBezTo>
                    <a:pt x="1321476" y="1833261"/>
                    <a:pt x="1322145" y="1838613"/>
                    <a:pt x="1322145" y="1843966"/>
                  </a:cubicBezTo>
                  <a:cubicBezTo>
                    <a:pt x="1330174" y="1856678"/>
                    <a:pt x="1325491" y="1870728"/>
                    <a:pt x="1326829" y="1884779"/>
                  </a:cubicBezTo>
                  <a:cubicBezTo>
                    <a:pt x="1328167" y="1929607"/>
                    <a:pt x="1329505" y="1973766"/>
                    <a:pt x="1330843" y="2018593"/>
                  </a:cubicBezTo>
                  <a:cubicBezTo>
                    <a:pt x="1330843" y="2024615"/>
                    <a:pt x="1328167" y="2031975"/>
                    <a:pt x="1333520" y="2035990"/>
                  </a:cubicBezTo>
                  <a:cubicBezTo>
                    <a:pt x="1340211" y="2040673"/>
                    <a:pt x="1344894" y="2032644"/>
                    <a:pt x="1348908" y="2029968"/>
                  </a:cubicBezTo>
                  <a:cubicBezTo>
                    <a:pt x="1511493" y="1908196"/>
                    <a:pt x="1624567" y="1750295"/>
                    <a:pt x="1694819" y="1560948"/>
                  </a:cubicBezTo>
                  <a:cubicBezTo>
                    <a:pt x="1706193" y="1529501"/>
                    <a:pt x="1718237" y="1498724"/>
                    <a:pt x="1728273" y="1467277"/>
                  </a:cubicBezTo>
                  <a:cubicBezTo>
                    <a:pt x="1754367" y="1386989"/>
                    <a:pt x="1768417" y="1303355"/>
                    <a:pt x="1775777" y="1219720"/>
                  </a:cubicBezTo>
                  <a:cubicBezTo>
                    <a:pt x="1801202" y="938040"/>
                    <a:pt x="1750352" y="673756"/>
                    <a:pt x="1601818" y="431552"/>
                  </a:cubicBezTo>
                  <a:close/>
                </a:path>
              </a:pathLst>
            </a:custGeom>
            <a:solidFill>
              <a:schemeClr val="accent6"/>
            </a:solidFill>
            <a:ln w="66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81" name="Freeform: Shape 4180">
              <a:extLst>
                <a:ext uri="{FF2B5EF4-FFF2-40B4-BE49-F238E27FC236}">
                  <a16:creationId xmlns:a16="http://schemas.microsoft.com/office/drawing/2014/main" id="{124911C8-EA7E-418C-B47B-8E8535AF68B7}"/>
                </a:ext>
              </a:extLst>
            </p:cNvPr>
            <p:cNvSpPr/>
            <p:nvPr/>
          </p:nvSpPr>
          <p:spPr>
            <a:xfrm>
              <a:off x="3896056" y="3708428"/>
              <a:ext cx="188833" cy="557376"/>
            </a:xfrm>
            <a:custGeom>
              <a:avLst/>
              <a:gdLst>
                <a:gd name="connsiteX0" fmla="*/ 328541 w 655691"/>
                <a:gd name="connsiteY0" fmla="*/ 1095273 h 1947002"/>
                <a:gd name="connsiteX1" fmla="*/ 306462 w 655691"/>
                <a:gd name="connsiteY1" fmla="*/ 950753 h 1947002"/>
                <a:gd name="connsiteX2" fmla="*/ 307800 w 655691"/>
                <a:gd name="connsiteY2" fmla="*/ 922652 h 1947002"/>
                <a:gd name="connsiteX3" fmla="*/ 417528 w 655691"/>
                <a:gd name="connsiteY3" fmla="*/ 580087 h 1947002"/>
                <a:gd name="connsiteX4" fmla="*/ 482428 w 655691"/>
                <a:gd name="connsiteY4" fmla="*/ 215442 h 1947002"/>
                <a:gd name="connsiteX5" fmla="*/ 483766 w 655691"/>
                <a:gd name="connsiteY5" fmla="*/ 92332 h 1947002"/>
                <a:gd name="connsiteX6" fmla="*/ 491126 w 655691"/>
                <a:gd name="connsiteY6" fmla="*/ 0 h 1947002"/>
                <a:gd name="connsiteX7" fmla="*/ 580113 w 655691"/>
                <a:gd name="connsiteY7" fmla="*/ 410811 h 1947002"/>
                <a:gd name="connsiteX8" fmla="*/ 641668 w 655691"/>
                <a:gd name="connsiteY8" fmla="*/ 653015 h 1947002"/>
                <a:gd name="connsiteX9" fmla="*/ 655049 w 655691"/>
                <a:gd name="connsiteY9" fmla="*/ 745347 h 1947002"/>
                <a:gd name="connsiteX10" fmla="*/ 656387 w 655691"/>
                <a:gd name="connsiteY10" fmla="*/ 761405 h 1947002"/>
                <a:gd name="connsiteX11" fmla="*/ 661071 w 655691"/>
                <a:gd name="connsiteY11" fmla="*/ 802219 h 1947002"/>
                <a:gd name="connsiteX12" fmla="*/ 564055 w 655691"/>
                <a:gd name="connsiteY12" fmla="*/ 1047768 h 1947002"/>
                <a:gd name="connsiteX13" fmla="*/ 368686 w 655691"/>
                <a:gd name="connsiteY13" fmla="*/ 1581689 h 1947002"/>
                <a:gd name="connsiteX14" fmla="*/ 321181 w 655691"/>
                <a:gd name="connsiteY14" fmla="*/ 1722863 h 1947002"/>
                <a:gd name="connsiteX15" fmla="*/ 283044 w 655691"/>
                <a:gd name="connsiteY15" fmla="*/ 1769699 h 1947002"/>
                <a:gd name="connsiteX16" fmla="*/ 33480 w 655691"/>
                <a:gd name="connsiteY16" fmla="*/ 1947003 h 1947002"/>
                <a:gd name="connsiteX17" fmla="*/ 4041 w 655691"/>
                <a:gd name="connsiteY17" fmla="*/ 1944996 h 1947002"/>
                <a:gd name="connsiteX18" fmla="*/ 11400 w 655691"/>
                <a:gd name="connsiteY18" fmla="*/ 1914218 h 1947002"/>
                <a:gd name="connsiteX19" fmla="*/ 79646 w 655691"/>
                <a:gd name="connsiteY19" fmla="*/ 1850656 h 1947002"/>
                <a:gd name="connsiteX20" fmla="*/ 207439 w 655691"/>
                <a:gd name="connsiteY20" fmla="*/ 1635884 h 1947002"/>
                <a:gd name="connsiteX21" fmla="*/ 321181 w 655691"/>
                <a:gd name="connsiteY21" fmla="*/ 1226411 h 1947002"/>
                <a:gd name="connsiteX22" fmla="*/ 328541 w 655691"/>
                <a:gd name="connsiteY22" fmla="*/ 1095273 h 1947002"/>
                <a:gd name="connsiteX0" fmla="*/ 328541 w 661238"/>
                <a:gd name="connsiteY0" fmla="*/ 1095273 h 1951771"/>
                <a:gd name="connsiteX1" fmla="*/ 306462 w 661238"/>
                <a:gd name="connsiteY1" fmla="*/ 950753 h 1951771"/>
                <a:gd name="connsiteX2" fmla="*/ 307800 w 661238"/>
                <a:gd name="connsiteY2" fmla="*/ 922652 h 1951771"/>
                <a:gd name="connsiteX3" fmla="*/ 417528 w 661238"/>
                <a:gd name="connsiteY3" fmla="*/ 580087 h 1951771"/>
                <a:gd name="connsiteX4" fmla="*/ 482428 w 661238"/>
                <a:gd name="connsiteY4" fmla="*/ 215442 h 1951771"/>
                <a:gd name="connsiteX5" fmla="*/ 483766 w 661238"/>
                <a:gd name="connsiteY5" fmla="*/ 92332 h 1951771"/>
                <a:gd name="connsiteX6" fmla="*/ 491126 w 661238"/>
                <a:gd name="connsiteY6" fmla="*/ 0 h 1951771"/>
                <a:gd name="connsiteX7" fmla="*/ 580113 w 661238"/>
                <a:gd name="connsiteY7" fmla="*/ 410811 h 1951771"/>
                <a:gd name="connsiteX8" fmla="*/ 641668 w 661238"/>
                <a:gd name="connsiteY8" fmla="*/ 653015 h 1951771"/>
                <a:gd name="connsiteX9" fmla="*/ 655049 w 661238"/>
                <a:gd name="connsiteY9" fmla="*/ 745347 h 1951771"/>
                <a:gd name="connsiteX10" fmla="*/ 656387 w 661238"/>
                <a:gd name="connsiteY10" fmla="*/ 761405 h 1951771"/>
                <a:gd name="connsiteX11" fmla="*/ 661071 w 661238"/>
                <a:gd name="connsiteY11" fmla="*/ 802219 h 1951771"/>
                <a:gd name="connsiteX12" fmla="*/ 564055 w 661238"/>
                <a:gd name="connsiteY12" fmla="*/ 1047768 h 1951771"/>
                <a:gd name="connsiteX13" fmla="*/ 321181 w 661238"/>
                <a:gd name="connsiteY13" fmla="*/ 1722863 h 1951771"/>
                <a:gd name="connsiteX14" fmla="*/ 283044 w 661238"/>
                <a:gd name="connsiteY14" fmla="*/ 1769699 h 1951771"/>
                <a:gd name="connsiteX15" fmla="*/ 33480 w 661238"/>
                <a:gd name="connsiteY15" fmla="*/ 1947003 h 1951771"/>
                <a:gd name="connsiteX16" fmla="*/ 4041 w 661238"/>
                <a:gd name="connsiteY16" fmla="*/ 1944996 h 1951771"/>
                <a:gd name="connsiteX17" fmla="*/ 11400 w 661238"/>
                <a:gd name="connsiteY17" fmla="*/ 1914218 h 1951771"/>
                <a:gd name="connsiteX18" fmla="*/ 79646 w 661238"/>
                <a:gd name="connsiteY18" fmla="*/ 1850656 h 1951771"/>
                <a:gd name="connsiteX19" fmla="*/ 207439 w 661238"/>
                <a:gd name="connsiteY19" fmla="*/ 1635884 h 1951771"/>
                <a:gd name="connsiteX20" fmla="*/ 321181 w 661238"/>
                <a:gd name="connsiteY20" fmla="*/ 1226411 h 1951771"/>
                <a:gd name="connsiteX21" fmla="*/ 328541 w 661238"/>
                <a:gd name="connsiteY21" fmla="*/ 1095273 h 1951771"/>
                <a:gd name="connsiteX0" fmla="*/ 328541 w 661238"/>
                <a:gd name="connsiteY0" fmla="*/ 1095273 h 1951771"/>
                <a:gd name="connsiteX1" fmla="*/ 306462 w 661238"/>
                <a:gd name="connsiteY1" fmla="*/ 950753 h 1951771"/>
                <a:gd name="connsiteX2" fmla="*/ 307800 w 661238"/>
                <a:gd name="connsiteY2" fmla="*/ 922652 h 1951771"/>
                <a:gd name="connsiteX3" fmla="*/ 417528 w 661238"/>
                <a:gd name="connsiteY3" fmla="*/ 580087 h 1951771"/>
                <a:gd name="connsiteX4" fmla="*/ 482428 w 661238"/>
                <a:gd name="connsiteY4" fmla="*/ 215442 h 1951771"/>
                <a:gd name="connsiteX5" fmla="*/ 483766 w 661238"/>
                <a:gd name="connsiteY5" fmla="*/ 92332 h 1951771"/>
                <a:gd name="connsiteX6" fmla="*/ 491126 w 661238"/>
                <a:gd name="connsiteY6" fmla="*/ 0 h 1951771"/>
                <a:gd name="connsiteX7" fmla="*/ 580113 w 661238"/>
                <a:gd name="connsiteY7" fmla="*/ 410811 h 1951771"/>
                <a:gd name="connsiteX8" fmla="*/ 641668 w 661238"/>
                <a:gd name="connsiteY8" fmla="*/ 653015 h 1951771"/>
                <a:gd name="connsiteX9" fmla="*/ 655049 w 661238"/>
                <a:gd name="connsiteY9" fmla="*/ 745347 h 1951771"/>
                <a:gd name="connsiteX10" fmla="*/ 656387 w 661238"/>
                <a:gd name="connsiteY10" fmla="*/ 761405 h 1951771"/>
                <a:gd name="connsiteX11" fmla="*/ 661071 w 661238"/>
                <a:gd name="connsiteY11" fmla="*/ 802219 h 1951771"/>
                <a:gd name="connsiteX12" fmla="*/ 564055 w 661238"/>
                <a:gd name="connsiteY12" fmla="*/ 1047768 h 1951771"/>
                <a:gd name="connsiteX13" fmla="*/ 321181 w 661238"/>
                <a:gd name="connsiteY13" fmla="*/ 1722863 h 1951771"/>
                <a:gd name="connsiteX14" fmla="*/ 283044 w 661238"/>
                <a:gd name="connsiteY14" fmla="*/ 1769699 h 1951771"/>
                <a:gd name="connsiteX15" fmla="*/ 33480 w 661238"/>
                <a:gd name="connsiteY15" fmla="*/ 1947003 h 1951771"/>
                <a:gd name="connsiteX16" fmla="*/ 4041 w 661238"/>
                <a:gd name="connsiteY16" fmla="*/ 1944996 h 1951771"/>
                <a:gd name="connsiteX17" fmla="*/ 11400 w 661238"/>
                <a:gd name="connsiteY17" fmla="*/ 1914218 h 1951771"/>
                <a:gd name="connsiteX18" fmla="*/ 79646 w 661238"/>
                <a:gd name="connsiteY18" fmla="*/ 1850656 h 1951771"/>
                <a:gd name="connsiteX19" fmla="*/ 207439 w 661238"/>
                <a:gd name="connsiteY19" fmla="*/ 1635884 h 1951771"/>
                <a:gd name="connsiteX20" fmla="*/ 321181 w 661238"/>
                <a:gd name="connsiteY20" fmla="*/ 1226411 h 1951771"/>
                <a:gd name="connsiteX21" fmla="*/ 328541 w 661238"/>
                <a:gd name="connsiteY21" fmla="*/ 1095273 h 1951771"/>
                <a:gd name="connsiteX0" fmla="*/ 328541 w 661238"/>
                <a:gd name="connsiteY0" fmla="*/ 1095273 h 1951771"/>
                <a:gd name="connsiteX1" fmla="*/ 306462 w 661238"/>
                <a:gd name="connsiteY1" fmla="*/ 950753 h 1951771"/>
                <a:gd name="connsiteX2" fmla="*/ 307800 w 661238"/>
                <a:gd name="connsiteY2" fmla="*/ 922652 h 1951771"/>
                <a:gd name="connsiteX3" fmla="*/ 417528 w 661238"/>
                <a:gd name="connsiteY3" fmla="*/ 580087 h 1951771"/>
                <a:gd name="connsiteX4" fmla="*/ 482428 w 661238"/>
                <a:gd name="connsiteY4" fmla="*/ 215442 h 1951771"/>
                <a:gd name="connsiteX5" fmla="*/ 483766 w 661238"/>
                <a:gd name="connsiteY5" fmla="*/ 92332 h 1951771"/>
                <a:gd name="connsiteX6" fmla="*/ 491126 w 661238"/>
                <a:gd name="connsiteY6" fmla="*/ 0 h 1951771"/>
                <a:gd name="connsiteX7" fmla="*/ 580113 w 661238"/>
                <a:gd name="connsiteY7" fmla="*/ 410811 h 1951771"/>
                <a:gd name="connsiteX8" fmla="*/ 641668 w 661238"/>
                <a:gd name="connsiteY8" fmla="*/ 653015 h 1951771"/>
                <a:gd name="connsiteX9" fmla="*/ 655049 w 661238"/>
                <a:gd name="connsiteY9" fmla="*/ 745347 h 1951771"/>
                <a:gd name="connsiteX10" fmla="*/ 656387 w 661238"/>
                <a:gd name="connsiteY10" fmla="*/ 761405 h 1951771"/>
                <a:gd name="connsiteX11" fmla="*/ 661071 w 661238"/>
                <a:gd name="connsiteY11" fmla="*/ 802219 h 1951771"/>
                <a:gd name="connsiteX12" fmla="*/ 574063 w 661238"/>
                <a:gd name="connsiteY12" fmla="*/ 1077785 h 1951771"/>
                <a:gd name="connsiteX13" fmla="*/ 321181 w 661238"/>
                <a:gd name="connsiteY13" fmla="*/ 1722863 h 1951771"/>
                <a:gd name="connsiteX14" fmla="*/ 283044 w 661238"/>
                <a:gd name="connsiteY14" fmla="*/ 1769699 h 1951771"/>
                <a:gd name="connsiteX15" fmla="*/ 33480 w 661238"/>
                <a:gd name="connsiteY15" fmla="*/ 1947003 h 1951771"/>
                <a:gd name="connsiteX16" fmla="*/ 4041 w 661238"/>
                <a:gd name="connsiteY16" fmla="*/ 1944996 h 1951771"/>
                <a:gd name="connsiteX17" fmla="*/ 11400 w 661238"/>
                <a:gd name="connsiteY17" fmla="*/ 1914218 h 1951771"/>
                <a:gd name="connsiteX18" fmla="*/ 79646 w 661238"/>
                <a:gd name="connsiteY18" fmla="*/ 1850656 h 1951771"/>
                <a:gd name="connsiteX19" fmla="*/ 207439 w 661238"/>
                <a:gd name="connsiteY19" fmla="*/ 1635884 h 1951771"/>
                <a:gd name="connsiteX20" fmla="*/ 321181 w 661238"/>
                <a:gd name="connsiteY20" fmla="*/ 1226411 h 1951771"/>
                <a:gd name="connsiteX21" fmla="*/ 328541 w 661238"/>
                <a:gd name="connsiteY21" fmla="*/ 1095273 h 1951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661238" h="1951771">
                  <a:moveTo>
                    <a:pt x="328541" y="1095273"/>
                  </a:moveTo>
                  <a:cubicBezTo>
                    <a:pt x="329210" y="1045761"/>
                    <a:pt x="323858" y="997588"/>
                    <a:pt x="306462" y="950753"/>
                  </a:cubicBezTo>
                  <a:cubicBezTo>
                    <a:pt x="302447" y="940717"/>
                    <a:pt x="303786" y="931350"/>
                    <a:pt x="307800" y="922652"/>
                  </a:cubicBezTo>
                  <a:cubicBezTo>
                    <a:pt x="353966" y="811586"/>
                    <a:pt x="387420" y="696505"/>
                    <a:pt x="417528" y="580087"/>
                  </a:cubicBezTo>
                  <a:cubicBezTo>
                    <a:pt x="448974" y="460322"/>
                    <a:pt x="470385" y="338551"/>
                    <a:pt x="482428" y="215442"/>
                  </a:cubicBezTo>
                  <a:cubicBezTo>
                    <a:pt x="486442" y="174628"/>
                    <a:pt x="483097" y="133145"/>
                    <a:pt x="483766" y="92332"/>
                  </a:cubicBezTo>
                  <a:cubicBezTo>
                    <a:pt x="484435" y="61555"/>
                    <a:pt x="487781" y="30777"/>
                    <a:pt x="491126" y="0"/>
                  </a:cubicBezTo>
                  <a:cubicBezTo>
                    <a:pt x="515882" y="137829"/>
                    <a:pt x="545321" y="274989"/>
                    <a:pt x="580113" y="410811"/>
                  </a:cubicBezTo>
                  <a:cubicBezTo>
                    <a:pt x="600854" y="491099"/>
                    <a:pt x="626948" y="570719"/>
                    <a:pt x="641668" y="653015"/>
                  </a:cubicBezTo>
                  <a:cubicBezTo>
                    <a:pt x="647020" y="683124"/>
                    <a:pt x="657056" y="713232"/>
                    <a:pt x="655049" y="745347"/>
                  </a:cubicBezTo>
                  <a:cubicBezTo>
                    <a:pt x="647020" y="751369"/>
                    <a:pt x="646351" y="756722"/>
                    <a:pt x="656387" y="761405"/>
                  </a:cubicBezTo>
                  <a:cubicBezTo>
                    <a:pt x="664416" y="774118"/>
                    <a:pt x="659732" y="788168"/>
                    <a:pt x="661071" y="802219"/>
                  </a:cubicBezTo>
                  <a:cubicBezTo>
                    <a:pt x="618250" y="879831"/>
                    <a:pt x="630711" y="924344"/>
                    <a:pt x="574063" y="1077785"/>
                  </a:cubicBezTo>
                  <a:cubicBezTo>
                    <a:pt x="517415" y="1231226"/>
                    <a:pt x="488089" y="1492476"/>
                    <a:pt x="321181" y="1722863"/>
                  </a:cubicBezTo>
                  <a:cubicBezTo>
                    <a:pt x="317167" y="1743605"/>
                    <a:pt x="297095" y="1755648"/>
                    <a:pt x="283044" y="1769699"/>
                  </a:cubicBezTo>
                  <a:cubicBezTo>
                    <a:pt x="210115" y="1843297"/>
                    <a:pt x="125143" y="1900168"/>
                    <a:pt x="33480" y="1947003"/>
                  </a:cubicBezTo>
                  <a:cubicBezTo>
                    <a:pt x="23444" y="1952355"/>
                    <a:pt x="12070" y="1955032"/>
                    <a:pt x="4041" y="1944996"/>
                  </a:cubicBezTo>
                  <a:cubicBezTo>
                    <a:pt x="-4657" y="1933622"/>
                    <a:pt x="2034" y="1922247"/>
                    <a:pt x="11400" y="1914218"/>
                  </a:cubicBezTo>
                  <a:cubicBezTo>
                    <a:pt x="34818" y="1893477"/>
                    <a:pt x="59574" y="1874074"/>
                    <a:pt x="79646" y="1850656"/>
                  </a:cubicBezTo>
                  <a:cubicBezTo>
                    <a:pt x="135179" y="1787094"/>
                    <a:pt x="173985" y="1712827"/>
                    <a:pt x="207439" y="1635884"/>
                  </a:cubicBezTo>
                  <a:cubicBezTo>
                    <a:pt x="264979" y="1504745"/>
                    <a:pt x="301778" y="1367585"/>
                    <a:pt x="321181" y="1226411"/>
                  </a:cubicBezTo>
                  <a:cubicBezTo>
                    <a:pt x="328541" y="1182921"/>
                    <a:pt x="332556" y="1138763"/>
                    <a:pt x="328541" y="1095273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66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82" name="Freeform: Shape 4181">
              <a:extLst>
                <a:ext uri="{FF2B5EF4-FFF2-40B4-BE49-F238E27FC236}">
                  <a16:creationId xmlns:a16="http://schemas.microsoft.com/office/drawing/2014/main" id="{7F1579AD-6191-4BAA-B118-101FE73D2DB5}"/>
                </a:ext>
              </a:extLst>
            </p:cNvPr>
            <p:cNvSpPr/>
            <p:nvPr/>
          </p:nvSpPr>
          <p:spPr>
            <a:xfrm>
              <a:off x="4078376" y="3924138"/>
              <a:ext cx="1911" cy="3821"/>
            </a:xfrm>
            <a:custGeom>
              <a:avLst/>
              <a:gdLst>
                <a:gd name="connsiteX0" fmla="*/ 7947 w 6690"/>
                <a:gd name="connsiteY0" fmla="*/ 16058 h 13381"/>
                <a:gd name="connsiteX1" fmla="*/ 6609 w 6690"/>
                <a:gd name="connsiteY1" fmla="*/ 0 h 13381"/>
                <a:gd name="connsiteX2" fmla="*/ 7947 w 6690"/>
                <a:gd name="connsiteY2" fmla="*/ 16058 h 13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690" h="13381">
                  <a:moveTo>
                    <a:pt x="7947" y="16058"/>
                  </a:moveTo>
                  <a:cubicBezTo>
                    <a:pt x="-2758" y="12044"/>
                    <a:pt x="-2089" y="6022"/>
                    <a:pt x="6609" y="0"/>
                  </a:cubicBezTo>
                  <a:cubicBezTo>
                    <a:pt x="7278" y="5353"/>
                    <a:pt x="7947" y="10705"/>
                    <a:pt x="7947" y="16058"/>
                  </a:cubicBezTo>
                  <a:close/>
                </a:path>
              </a:pathLst>
            </a:custGeom>
            <a:solidFill>
              <a:srgbClr val="FEFEFE"/>
            </a:solidFill>
            <a:ln w="66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183" name="Freeform: Shape 4182">
            <a:extLst>
              <a:ext uri="{FF2B5EF4-FFF2-40B4-BE49-F238E27FC236}">
                <a16:creationId xmlns:a16="http://schemas.microsoft.com/office/drawing/2014/main" id="{D60A7578-F030-4F24-9E71-5943F1093657}"/>
              </a:ext>
            </a:extLst>
          </p:cNvPr>
          <p:cNvSpPr/>
          <p:nvPr/>
        </p:nvSpPr>
        <p:spPr>
          <a:xfrm>
            <a:off x="6624787" y="3842079"/>
            <a:ext cx="1911" cy="3821"/>
          </a:xfrm>
          <a:custGeom>
            <a:avLst/>
            <a:gdLst>
              <a:gd name="connsiteX0" fmla="*/ 7947 w 6690"/>
              <a:gd name="connsiteY0" fmla="*/ 16058 h 13381"/>
              <a:gd name="connsiteX1" fmla="*/ 6609 w 6690"/>
              <a:gd name="connsiteY1" fmla="*/ 0 h 13381"/>
              <a:gd name="connsiteX2" fmla="*/ 7947 w 6690"/>
              <a:gd name="connsiteY2" fmla="*/ 16058 h 13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90" h="13381">
                <a:moveTo>
                  <a:pt x="7947" y="16058"/>
                </a:moveTo>
                <a:cubicBezTo>
                  <a:pt x="-2758" y="12044"/>
                  <a:pt x="-2089" y="6022"/>
                  <a:pt x="6609" y="0"/>
                </a:cubicBezTo>
                <a:cubicBezTo>
                  <a:pt x="7278" y="5353"/>
                  <a:pt x="7947" y="10705"/>
                  <a:pt x="7947" y="16058"/>
                </a:cubicBezTo>
                <a:close/>
              </a:path>
            </a:pathLst>
          </a:custGeom>
          <a:solidFill>
            <a:srgbClr val="FEFEFE"/>
          </a:solidFill>
          <a:ln w="668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4184" name="Group 4183">
            <a:extLst>
              <a:ext uri="{FF2B5EF4-FFF2-40B4-BE49-F238E27FC236}">
                <a16:creationId xmlns:a16="http://schemas.microsoft.com/office/drawing/2014/main" id="{F760986F-B560-49A2-95A2-058934C0F2F7}"/>
              </a:ext>
            </a:extLst>
          </p:cNvPr>
          <p:cNvGrpSpPr/>
          <p:nvPr/>
        </p:nvGrpSpPr>
        <p:grpSpPr>
          <a:xfrm>
            <a:off x="5662809" y="2662475"/>
            <a:ext cx="1004571" cy="1596830"/>
            <a:chOff x="5835453" y="2227346"/>
            <a:chExt cx="1230777" cy="1956399"/>
          </a:xfrm>
        </p:grpSpPr>
        <p:sp>
          <p:nvSpPr>
            <p:cNvPr id="4185" name="Freeform: Shape 4184">
              <a:extLst>
                <a:ext uri="{FF2B5EF4-FFF2-40B4-BE49-F238E27FC236}">
                  <a16:creationId xmlns:a16="http://schemas.microsoft.com/office/drawing/2014/main" id="{4AC270E3-5278-49EF-A075-F03802A40C63}"/>
                </a:ext>
              </a:extLst>
            </p:cNvPr>
            <p:cNvSpPr/>
            <p:nvPr/>
          </p:nvSpPr>
          <p:spPr>
            <a:xfrm>
              <a:off x="6249677" y="3320076"/>
              <a:ext cx="508246" cy="622888"/>
            </a:xfrm>
            <a:custGeom>
              <a:avLst/>
              <a:gdLst>
                <a:gd name="connsiteX0" fmla="*/ 1601818 w 1779734"/>
                <a:gd name="connsiteY0" fmla="*/ 431552 h 2181178"/>
                <a:gd name="connsiteX1" fmla="*/ 1099344 w 1779734"/>
                <a:gd name="connsiteY1" fmla="*/ 28770 h 2181178"/>
                <a:gd name="connsiteX2" fmla="*/ 928061 w 1779734"/>
                <a:gd name="connsiteY2" fmla="*/ 0 h 2181178"/>
                <a:gd name="connsiteX3" fmla="*/ 805621 w 1779734"/>
                <a:gd name="connsiteY3" fmla="*/ 6021 h 2181178"/>
                <a:gd name="connsiteX4" fmla="*/ 813650 w 1779734"/>
                <a:gd name="connsiteY4" fmla="*/ 38806 h 2181178"/>
                <a:gd name="connsiteX5" fmla="*/ 805621 w 1779734"/>
                <a:gd name="connsiteY5" fmla="*/ 6021 h 2181178"/>
                <a:gd name="connsiteX6" fmla="*/ 704591 w 1779734"/>
                <a:gd name="connsiteY6" fmla="*/ 22079 h 2181178"/>
                <a:gd name="connsiteX7" fmla="*/ 689871 w 1779734"/>
                <a:gd name="connsiteY7" fmla="*/ 28101 h 2181178"/>
                <a:gd name="connsiteX8" fmla="*/ 407522 w 1779734"/>
                <a:gd name="connsiteY8" fmla="*/ 176635 h 2181178"/>
                <a:gd name="connsiteX9" fmla="*/ 52914 w 1779734"/>
                <a:gd name="connsiteY9" fmla="*/ 729959 h 2181178"/>
                <a:gd name="connsiteX10" fmla="*/ 99749 w 1779734"/>
                <a:gd name="connsiteY10" fmla="*/ 1586372 h 2181178"/>
                <a:gd name="connsiteX11" fmla="*/ 749419 w 1779734"/>
                <a:gd name="connsiteY11" fmla="*/ 2169804 h 2181178"/>
                <a:gd name="connsiteX12" fmla="*/ 994300 w 1779734"/>
                <a:gd name="connsiteY12" fmla="*/ 2177833 h 2181178"/>
                <a:gd name="connsiteX13" fmla="*/ 972220 w 1779734"/>
                <a:gd name="connsiteY13" fmla="*/ 2033313 h 2181178"/>
                <a:gd name="connsiteX14" fmla="*/ 973558 w 1779734"/>
                <a:gd name="connsiteY14" fmla="*/ 2005212 h 2181178"/>
                <a:gd name="connsiteX15" fmla="*/ 1083286 w 1779734"/>
                <a:gd name="connsiteY15" fmla="*/ 1662647 h 2181178"/>
                <a:gd name="connsiteX16" fmla="*/ 1148186 w 1779734"/>
                <a:gd name="connsiteY16" fmla="*/ 1298002 h 2181178"/>
                <a:gd name="connsiteX17" fmla="*/ 1149525 w 1779734"/>
                <a:gd name="connsiteY17" fmla="*/ 1174892 h 2181178"/>
                <a:gd name="connsiteX18" fmla="*/ 1156884 w 1779734"/>
                <a:gd name="connsiteY18" fmla="*/ 1082560 h 2181178"/>
                <a:gd name="connsiteX19" fmla="*/ 1245871 w 1779734"/>
                <a:gd name="connsiteY19" fmla="*/ 1493371 h 2181178"/>
                <a:gd name="connsiteX20" fmla="*/ 1307426 w 1779734"/>
                <a:gd name="connsiteY20" fmla="*/ 1735576 h 2181178"/>
                <a:gd name="connsiteX21" fmla="*/ 1320807 w 1779734"/>
                <a:gd name="connsiteY21" fmla="*/ 1827908 h 2181178"/>
                <a:gd name="connsiteX22" fmla="*/ 1322145 w 1779734"/>
                <a:gd name="connsiteY22" fmla="*/ 1843966 h 2181178"/>
                <a:gd name="connsiteX23" fmla="*/ 1326829 w 1779734"/>
                <a:gd name="connsiteY23" fmla="*/ 1884779 h 2181178"/>
                <a:gd name="connsiteX24" fmla="*/ 1330843 w 1779734"/>
                <a:gd name="connsiteY24" fmla="*/ 2018593 h 2181178"/>
                <a:gd name="connsiteX25" fmla="*/ 1333520 w 1779734"/>
                <a:gd name="connsiteY25" fmla="*/ 2035990 h 2181178"/>
                <a:gd name="connsiteX26" fmla="*/ 1348908 w 1779734"/>
                <a:gd name="connsiteY26" fmla="*/ 2029968 h 2181178"/>
                <a:gd name="connsiteX27" fmla="*/ 1694819 w 1779734"/>
                <a:gd name="connsiteY27" fmla="*/ 1560948 h 2181178"/>
                <a:gd name="connsiteX28" fmla="*/ 1728273 w 1779734"/>
                <a:gd name="connsiteY28" fmla="*/ 1467277 h 2181178"/>
                <a:gd name="connsiteX29" fmla="*/ 1775777 w 1779734"/>
                <a:gd name="connsiteY29" fmla="*/ 1219720 h 2181178"/>
                <a:gd name="connsiteX30" fmla="*/ 1601818 w 1779734"/>
                <a:gd name="connsiteY30" fmla="*/ 431552 h 2181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779734" h="2181178">
                  <a:moveTo>
                    <a:pt x="1601818" y="431552"/>
                  </a:moveTo>
                  <a:cubicBezTo>
                    <a:pt x="1482723" y="238190"/>
                    <a:pt x="1319469" y="96346"/>
                    <a:pt x="1099344" y="28770"/>
                  </a:cubicBezTo>
                  <a:cubicBezTo>
                    <a:pt x="1043811" y="11374"/>
                    <a:pt x="986271" y="3345"/>
                    <a:pt x="928061" y="0"/>
                  </a:cubicBezTo>
                  <a:cubicBezTo>
                    <a:pt x="887248" y="2676"/>
                    <a:pt x="845765" y="-4015"/>
                    <a:pt x="805621" y="6021"/>
                  </a:cubicBezTo>
                  <a:cubicBezTo>
                    <a:pt x="804283" y="18065"/>
                    <a:pt x="808297" y="28770"/>
                    <a:pt x="813650" y="38806"/>
                  </a:cubicBezTo>
                  <a:cubicBezTo>
                    <a:pt x="808297" y="28770"/>
                    <a:pt x="804283" y="18734"/>
                    <a:pt x="805621" y="6021"/>
                  </a:cubicBezTo>
                  <a:cubicBezTo>
                    <a:pt x="770829" y="5353"/>
                    <a:pt x="738714" y="18734"/>
                    <a:pt x="704591" y="22079"/>
                  </a:cubicBezTo>
                  <a:cubicBezTo>
                    <a:pt x="699907" y="24086"/>
                    <a:pt x="695224" y="26763"/>
                    <a:pt x="689871" y="28101"/>
                  </a:cubicBezTo>
                  <a:cubicBezTo>
                    <a:pt x="585496" y="58209"/>
                    <a:pt x="491826" y="108390"/>
                    <a:pt x="407522" y="176635"/>
                  </a:cubicBezTo>
                  <a:cubicBezTo>
                    <a:pt x="228211" y="321824"/>
                    <a:pt x="114468" y="510503"/>
                    <a:pt x="52914" y="729959"/>
                  </a:cubicBezTo>
                  <a:cubicBezTo>
                    <a:pt x="-28713" y="1020337"/>
                    <a:pt x="-18008" y="1308038"/>
                    <a:pt x="99749" y="1586372"/>
                  </a:cubicBezTo>
                  <a:cubicBezTo>
                    <a:pt x="224196" y="1880765"/>
                    <a:pt x="424249" y="2096875"/>
                    <a:pt x="749419" y="2169804"/>
                  </a:cubicBezTo>
                  <a:cubicBezTo>
                    <a:pt x="830377" y="2187869"/>
                    <a:pt x="912004" y="2188538"/>
                    <a:pt x="994300" y="2177833"/>
                  </a:cubicBezTo>
                  <a:cubicBezTo>
                    <a:pt x="994969" y="2128322"/>
                    <a:pt x="989616" y="2080148"/>
                    <a:pt x="972220" y="2033313"/>
                  </a:cubicBezTo>
                  <a:cubicBezTo>
                    <a:pt x="968206" y="2023277"/>
                    <a:pt x="969544" y="2013910"/>
                    <a:pt x="973558" y="2005212"/>
                  </a:cubicBezTo>
                  <a:cubicBezTo>
                    <a:pt x="1019724" y="1894146"/>
                    <a:pt x="1053178" y="1779065"/>
                    <a:pt x="1083286" y="1662647"/>
                  </a:cubicBezTo>
                  <a:cubicBezTo>
                    <a:pt x="1114733" y="1542883"/>
                    <a:pt x="1136143" y="1421111"/>
                    <a:pt x="1148186" y="1298002"/>
                  </a:cubicBezTo>
                  <a:cubicBezTo>
                    <a:pt x="1152201" y="1257188"/>
                    <a:pt x="1148856" y="1215706"/>
                    <a:pt x="1149525" y="1174892"/>
                  </a:cubicBezTo>
                  <a:cubicBezTo>
                    <a:pt x="1150194" y="1144115"/>
                    <a:pt x="1153539" y="1113338"/>
                    <a:pt x="1156884" y="1082560"/>
                  </a:cubicBezTo>
                  <a:cubicBezTo>
                    <a:pt x="1181640" y="1220389"/>
                    <a:pt x="1211079" y="1357549"/>
                    <a:pt x="1245871" y="1493371"/>
                  </a:cubicBezTo>
                  <a:cubicBezTo>
                    <a:pt x="1266613" y="1573660"/>
                    <a:pt x="1292706" y="1653280"/>
                    <a:pt x="1307426" y="1735576"/>
                  </a:cubicBezTo>
                  <a:cubicBezTo>
                    <a:pt x="1312779" y="1765684"/>
                    <a:pt x="1322815" y="1795792"/>
                    <a:pt x="1320807" y="1827908"/>
                  </a:cubicBezTo>
                  <a:cubicBezTo>
                    <a:pt x="1321476" y="1833261"/>
                    <a:pt x="1322145" y="1838613"/>
                    <a:pt x="1322145" y="1843966"/>
                  </a:cubicBezTo>
                  <a:cubicBezTo>
                    <a:pt x="1330174" y="1856678"/>
                    <a:pt x="1325491" y="1870728"/>
                    <a:pt x="1326829" y="1884779"/>
                  </a:cubicBezTo>
                  <a:cubicBezTo>
                    <a:pt x="1328167" y="1929607"/>
                    <a:pt x="1329505" y="1973766"/>
                    <a:pt x="1330843" y="2018593"/>
                  </a:cubicBezTo>
                  <a:cubicBezTo>
                    <a:pt x="1330843" y="2024615"/>
                    <a:pt x="1328167" y="2031975"/>
                    <a:pt x="1333520" y="2035990"/>
                  </a:cubicBezTo>
                  <a:cubicBezTo>
                    <a:pt x="1340211" y="2040673"/>
                    <a:pt x="1344894" y="2032644"/>
                    <a:pt x="1348908" y="2029968"/>
                  </a:cubicBezTo>
                  <a:cubicBezTo>
                    <a:pt x="1511493" y="1908196"/>
                    <a:pt x="1624567" y="1750295"/>
                    <a:pt x="1694819" y="1560948"/>
                  </a:cubicBezTo>
                  <a:cubicBezTo>
                    <a:pt x="1706193" y="1529501"/>
                    <a:pt x="1718237" y="1498724"/>
                    <a:pt x="1728273" y="1467277"/>
                  </a:cubicBezTo>
                  <a:cubicBezTo>
                    <a:pt x="1754367" y="1386989"/>
                    <a:pt x="1768417" y="1303355"/>
                    <a:pt x="1775777" y="1219720"/>
                  </a:cubicBezTo>
                  <a:cubicBezTo>
                    <a:pt x="1801202" y="938040"/>
                    <a:pt x="1750352" y="673756"/>
                    <a:pt x="1601818" y="431552"/>
                  </a:cubicBezTo>
                  <a:close/>
                </a:path>
              </a:pathLst>
            </a:custGeom>
            <a:solidFill>
              <a:schemeClr val="accent6"/>
            </a:solidFill>
            <a:ln w="66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86" name="Freeform: Shape 4185">
              <a:extLst>
                <a:ext uri="{FF2B5EF4-FFF2-40B4-BE49-F238E27FC236}">
                  <a16:creationId xmlns:a16="http://schemas.microsoft.com/office/drawing/2014/main" id="{8E425E68-5ED5-4025-80B3-1700E4FE88B6}"/>
                </a:ext>
              </a:extLst>
            </p:cNvPr>
            <p:cNvSpPr/>
            <p:nvPr/>
          </p:nvSpPr>
          <p:spPr>
            <a:xfrm>
              <a:off x="6442467" y="3626369"/>
              <a:ext cx="188833" cy="557376"/>
            </a:xfrm>
            <a:custGeom>
              <a:avLst/>
              <a:gdLst>
                <a:gd name="connsiteX0" fmla="*/ 328541 w 655691"/>
                <a:gd name="connsiteY0" fmla="*/ 1095273 h 1947002"/>
                <a:gd name="connsiteX1" fmla="*/ 306462 w 655691"/>
                <a:gd name="connsiteY1" fmla="*/ 950753 h 1947002"/>
                <a:gd name="connsiteX2" fmla="*/ 307800 w 655691"/>
                <a:gd name="connsiteY2" fmla="*/ 922652 h 1947002"/>
                <a:gd name="connsiteX3" fmla="*/ 417528 w 655691"/>
                <a:gd name="connsiteY3" fmla="*/ 580087 h 1947002"/>
                <a:gd name="connsiteX4" fmla="*/ 482428 w 655691"/>
                <a:gd name="connsiteY4" fmla="*/ 215442 h 1947002"/>
                <a:gd name="connsiteX5" fmla="*/ 483766 w 655691"/>
                <a:gd name="connsiteY5" fmla="*/ 92332 h 1947002"/>
                <a:gd name="connsiteX6" fmla="*/ 491126 w 655691"/>
                <a:gd name="connsiteY6" fmla="*/ 0 h 1947002"/>
                <a:gd name="connsiteX7" fmla="*/ 580113 w 655691"/>
                <a:gd name="connsiteY7" fmla="*/ 410811 h 1947002"/>
                <a:gd name="connsiteX8" fmla="*/ 641668 w 655691"/>
                <a:gd name="connsiteY8" fmla="*/ 653015 h 1947002"/>
                <a:gd name="connsiteX9" fmla="*/ 655049 w 655691"/>
                <a:gd name="connsiteY9" fmla="*/ 745347 h 1947002"/>
                <a:gd name="connsiteX10" fmla="*/ 656387 w 655691"/>
                <a:gd name="connsiteY10" fmla="*/ 761405 h 1947002"/>
                <a:gd name="connsiteX11" fmla="*/ 661071 w 655691"/>
                <a:gd name="connsiteY11" fmla="*/ 802219 h 1947002"/>
                <a:gd name="connsiteX12" fmla="*/ 564055 w 655691"/>
                <a:gd name="connsiteY12" fmla="*/ 1047768 h 1947002"/>
                <a:gd name="connsiteX13" fmla="*/ 368686 w 655691"/>
                <a:gd name="connsiteY13" fmla="*/ 1581689 h 1947002"/>
                <a:gd name="connsiteX14" fmla="*/ 321181 w 655691"/>
                <a:gd name="connsiteY14" fmla="*/ 1722863 h 1947002"/>
                <a:gd name="connsiteX15" fmla="*/ 283044 w 655691"/>
                <a:gd name="connsiteY15" fmla="*/ 1769699 h 1947002"/>
                <a:gd name="connsiteX16" fmla="*/ 33480 w 655691"/>
                <a:gd name="connsiteY16" fmla="*/ 1947003 h 1947002"/>
                <a:gd name="connsiteX17" fmla="*/ 4041 w 655691"/>
                <a:gd name="connsiteY17" fmla="*/ 1944996 h 1947002"/>
                <a:gd name="connsiteX18" fmla="*/ 11400 w 655691"/>
                <a:gd name="connsiteY18" fmla="*/ 1914218 h 1947002"/>
                <a:gd name="connsiteX19" fmla="*/ 79646 w 655691"/>
                <a:gd name="connsiteY19" fmla="*/ 1850656 h 1947002"/>
                <a:gd name="connsiteX20" fmla="*/ 207439 w 655691"/>
                <a:gd name="connsiteY20" fmla="*/ 1635884 h 1947002"/>
                <a:gd name="connsiteX21" fmla="*/ 321181 w 655691"/>
                <a:gd name="connsiteY21" fmla="*/ 1226411 h 1947002"/>
                <a:gd name="connsiteX22" fmla="*/ 328541 w 655691"/>
                <a:gd name="connsiteY22" fmla="*/ 1095273 h 1947002"/>
                <a:gd name="connsiteX0" fmla="*/ 328541 w 661238"/>
                <a:gd name="connsiteY0" fmla="*/ 1095273 h 1951771"/>
                <a:gd name="connsiteX1" fmla="*/ 306462 w 661238"/>
                <a:gd name="connsiteY1" fmla="*/ 950753 h 1951771"/>
                <a:gd name="connsiteX2" fmla="*/ 307800 w 661238"/>
                <a:gd name="connsiteY2" fmla="*/ 922652 h 1951771"/>
                <a:gd name="connsiteX3" fmla="*/ 417528 w 661238"/>
                <a:gd name="connsiteY3" fmla="*/ 580087 h 1951771"/>
                <a:gd name="connsiteX4" fmla="*/ 482428 w 661238"/>
                <a:gd name="connsiteY4" fmla="*/ 215442 h 1951771"/>
                <a:gd name="connsiteX5" fmla="*/ 483766 w 661238"/>
                <a:gd name="connsiteY5" fmla="*/ 92332 h 1951771"/>
                <a:gd name="connsiteX6" fmla="*/ 491126 w 661238"/>
                <a:gd name="connsiteY6" fmla="*/ 0 h 1951771"/>
                <a:gd name="connsiteX7" fmla="*/ 580113 w 661238"/>
                <a:gd name="connsiteY7" fmla="*/ 410811 h 1951771"/>
                <a:gd name="connsiteX8" fmla="*/ 641668 w 661238"/>
                <a:gd name="connsiteY8" fmla="*/ 653015 h 1951771"/>
                <a:gd name="connsiteX9" fmla="*/ 655049 w 661238"/>
                <a:gd name="connsiteY9" fmla="*/ 745347 h 1951771"/>
                <a:gd name="connsiteX10" fmla="*/ 656387 w 661238"/>
                <a:gd name="connsiteY10" fmla="*/ 761405 h 1951771"/>
                <a:gd name="connsiteX11" fmla="*/ 661071 w 661238"/>
                <a:gd name="connsiteY11" fmla="*/ 802219 h 1951771"/>
                <a:gd name="connsiteX12" fmla="*/ 564055 w 661238"/>
                <a:gd name="connsiteY12" fmla="*/ 1047768 h 1951771"/>
                <a:gd name="connsiteX13" fmla="*/ 321181 w 661238"/>
                <a:gd name="connsiteY13" fmla="*/ 1722863 h 1951771"/>
                <a:gd name="connsiteX14" fmla="*/ 283044 w 661238"/>
                <a:gd name="connsiteY14" fmla="*/ 1769699 h 1951771"/>
                <a:gd name="connsiteX15" fmla="*/ 33480 w 661238"/>
                <a:gd name="connsiteY15" fmla="*/ 1947003 h 1951771"/>
                <a:gd name="connsiteX16" fmla="*/ 4041 w 661238"/>
                <a:gd name="connsiteY16" fmla="*/ 1944996 h 1951771"/>
                <a:gd name="connsiteX17" fmla="*/ 11400 w 661238"/>
                <a:gd name="connsiteY17" fmla="*/ 1914218 h 1951771"/>
                <a:gd name="connsiteX18" fmla="*/ 79646 w 661238"/>
                <a:gd name="connsiteY18" fmla="*/ 1850656 h 1951771"/>
                <a:gd name="connsiteX19" fmla="*/ 207439 w 661238"/>
                <a:gd name="connsiteY19" fmla="*/ 1635884 h 1951771"/>
                <a:gd name="connsiteX20" fmla="*/ 321181 w 661238"/>
                <a:gd name="connsiteY20" fmla="*/ 1226411 h 1951771"/>
                <a:gd name="connsiteX21" fmla="*/ 328541 w 661238"/>
                <a:gd name="connsiteY21" fmla="*/ 1095273 h 1951771"/>
                <a:gd name="connsiteX0" fmla="*/ 328541 w 661238"/>
                <a:gd name="connsiteY0" fmla="*/ 1095273 h 1951771"/>
                <a:gd name="connsiteX1" fmla="*/ 306462 w 661238"/>
                <a:gd name="connsiteY1" fmla="*/ 950753 h 1951771"/>
                <a:gd name="connsiteX2" fmla="*/ 307800 w 661238"/>
                <a:gd name="connsiteY2" fmla="*/ 922652 h 1951771"/>
                <a:gd name="connsiteX3" fmla="*/ 417528 w 661238"/>
                <a:gd name="connsiteY3" fmla="*/ 580087 h 1951771"/>
                <a:gd name="connsiteX4" fmla="*/ 482428 w 661238"/>
                <a:gd name="connsiteY4" fmla="*/ 215442 h 1951771"/>
                <a:gd name="connsiteX5" fmla="*/ 483766 w 661238"/>
                <a:gd name="connsiteY5" fmla="*/ 92332 h 1951771"/>
                <a:gd name="connsiteX6" fmla="*/ 491126 w 661238"/>
                <a:gd name="connsiteY6" fmla="*/ 0 h 1951771"/>
                <a:gd name="connsiteX7" fmla="*/ 580113 w 661238"/>
                <a:gd name="connsiteY7" fmla="*/ 410811 h 1951771"/>
                <a:gd name="connsiteX8" fmla="*/ 641668 w 661238"/>
                <a:gd name="connsiteY8" fmla="*/ 653015 h 1951771"/>
                <a:gd name="connsiteX9" fmla="*/ 655049 w 661238"/>
                <a:gd name="connsiteY9" fmla="*/ 745347 h 1951771"/>
                <a:gd name="connsiteX10" fmla="*/ 656387 w 661238"/>
                <a:gd name="connsiteY10" fmla="*/ 761405 h 1951771"/>
                <a:gd name="connsiteX11" fmla="*/ 661071 w 661238"/>
                <a:gd name="connsiteY11" fmla="*/ 802219 h 1951771"/>
                <a:gd name="connsiteX12" fmla="*/ 564055 w 661238"/>
                <a:gd name="connsiteY12" fmla="*/ 1047768 h 1951771"/>
                <a:gd name="connsiteX13" fmla="*/ 321181 w 661238"/>
                <a:gd name="connsiteY13" fmla="*/ 1722863 h 1951771"/>
                <a:gd name="connsiteX14" fmla="*/ 283044 w 661238"/>
                <a:gd name="connsiteY14" fmla="*/ 1769699 h 1951771"/>
                <a:gd name="connsiteX15" fmla="*/ 33480 w 661238"/>
                <a:gd name="connsiteY15" fmla="*/ 1947003 h 1951771"/>
                <a:gd name="connsiteX16" fmla="*/ 4041 w 661238"/>
                <a:gd name="connsiteY16" fmla="*/ 1944996 h 1951771"/>
                <a:gd name="connsiteX17" fmla="*/ 11400 w 661238"/>
                <a:gd name="connsiteY17" fmla="*/ 1914218 h 1951771"/>
                <a:gd name="connsiteX18" fmla="*/ 79646 w 661238"/>
                <a:gd name="connsiteY18" fmla="*/ 1850656 h 1951771"/>
                <a:gd name="connsiteX19" fmla="*/ 207439 w 661238"/>
                <a:gd name="connsiteY19" fmla="*/ 1635884 h 1951771"/>
                <a:gd name="connsiteX20" fmla="*/ 321181 w 661238"/>
                <a:gd name="connsiteY20" fmla="*/ 1226411 h 1951771"/>
                <a:gd name="connsiteX21" fmla="*/ 328541 w 661238"/>
                <a:gd name="connsiteY21" fmla="*/ 1095273 h 1951771"/>
                <a:gd name="connsiteX0" fmla="*/ 328541 w 661238"/>
                <a:gd name="connsiteY0" fmla="*/ 1095273 h 1951771"/>
                <a:gd name="connsiteX1" fmla="*/ 306462 w 661238"/>
                <a:gd name="connsiteY1" fmla="*/ 950753 h 1951771"/>
                <a:gd name="connsiteX2" fmla="*/ 307800 w 661238"/>
                <a:gd name="connsiteY2" fmla="*/ 922652 h 1951771"/>
                <a:gd name="connsiteX3" fmla="*/ 417528 w 661238"/>
                <a:gd name="connsiteY3" fmla="*/ 580087 h 1951771"/>
                <a:gd name="connsiteX4" fmla="*/ 482428 w 661238"/>
                <a:gd name="connsiteY4" fmla="*/ 215442 h 1951771"/>
                <a:gd name="connsiteX5" fmla="*/ 483766 w 661238"/>
                <a:gd name="connsiteY5" fmla="*/ 92332 h 1951771"/>
                <a:gd name="connsiteX6" fmla="*/ 491126 w 661238"/>
                <a:gd name="connsiteY6" fmla="*/ 0 h 1951771"/>
                <a:gd name="connsiteX7" fmla="*/ 580113 w 661238"/>
                <a:gd name="connsiteY7" fmla="*/ 410811 h 1951771"/>
                <a:gd name="connsiteX8" fmla="*/ 641668 w 661238"/>
                <a:gd name="connsiteY8" fmla="*/ 653015 h 1951771"/>
                <a:gd name="connsiteX9" fmla="*/ 655049 w 661238"/>
                <a:gd name="connsiteY9" fmla="*/ 745347 h 1951771"/>
                <a:gd name="connsiteX10" fmla="*/ 656387 w 661238"/>
                <a:gd name="connsiteY10" fmla="*/ 761405 h 1951771"/>
                <a:gd name="connsiteX11" fmla="*/ 661071 w 661238"/>
                <a:gd name="connsiteY11" fmla="*/ 802219 h 1951771"/>
                <a:gd name="connsiteX12" fmla="*/ 574063 w 661238"/>
                <a:gd name="connsiteY12" fmla="*/ 1077785 h 1951771"/>
                <a:gd name="connsiteX13" fmla="*/ 321181 w 661238"/>
                <a:gd name="connsiteY13" fmla="*/ 1722863 h 1951771"/>
                <a:gd name="connsiteX14" fmla="*/ 283044 w 661238"/>
                <a:gd name="connsiteY14" fmla="*/ 1769699 h 1951771"/>
                <a:gd name="connsiteX15" fmla="*/ 33480 w 661238"/>
                <a:gd name="connsiteY15" fmla="*/ 1947003 h 1951771"/>
                <a:gd name="connsiteX16" fmla="*/ 4041 w 661238"/>
                <a:gd name="connsiteY16" fmla="*/ 1944996 h 1951771"/>
                <a:gd name="connsiteX17" fmla="*/ 11400 w 661238"/>
                <a:gd name="connsiteY17" fmla="*/ 1914218 h 1951771"/>
                <a:gd name="connsiteX18" fmla="*/ 79646 w 661238"/>
                <a:gd name="connsiteY18" fmla="*/ 1850656 h 1951771"/>
                <a:gd name="connsiteX19" fmla="*/ 207439 w 661238"/>
                <a:gd name="connsiteY19" fmla="*/ 1635884 h 1951771"/>
                <a:gd name="connsiteX20" fmla="*/ 321181 w 661238"/>
                <a:gd name="connsiteY20" fmla="*/ 1226411 h 1951771"/>
                <a:gd name="connsiteX21" fmla="*/ 328541 w 661238"/>
                <a:gd name="connsiteY21" fmla="*/ 1095273 h 1951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661238" h="1951771">
                  <a:moveTo>
                    <a:pt x="328541" y="1095273"/>
                  </a:moveTo>
                  <a:cubicBezTo>
                    <a:pt x="329210" y="1045761"/>
                    <a:pt x="323858" y="997588"/>
                    <a:pt x="306462" y="950753"/>
                  </a:cubicBezTo>
                  <a:cubicBezTo>
                    <a:pt x="302447" y="940717"/>
                    <a:pt x="303786" y="931350"/>
                    <a:pt x="307800" y="922652"/>
                  </a:cubicBezTo>
                  <a:cubicBezTo>
                    <a:pt x="353966" y="811586"/>
                    <a:pt x="387420" y="696505"/>
                    <a:pt x="417528" y="580087"/>
                  </a:cubicBezTo>
                  <a:cubicBezTo>
                    <a:pt x="448974" y="460322"/>
                    <a:pt x="470385" y="338551"/>
                    <a:pt x="482428" y="215442"/>
                  </a:cubicBezTo>
                  <a:cubicBezTo>
                    <a:pt x="486442" y="174628"/>
                    <a:pt x="483097" y="133145"/>
                    <a:pt x="483766" y="92332"/>
                  </a:cubicBezTo>
                  <a:cubicBezTo>
                    <a:pt x="484435" y="61555"/>
                    <a:pt x="487781" y="30777"/>
                    <a:pt x="491126" y="0"/>
                  </a:cubicBezTo>
                  <a:cubicBezTo>
                    <a:pt x="515882" y="137829"/>
                    <a:pt x="545321" y="274989"/>
                    <a:pt x="580113" y="410811"/>
                  </a:cubicBezTo>
                  <a:cubicBezTo>
                    <a:pt x="600854" y="491099"/>
                    <a:pt x="626948" y="570719"/>
                    <a:pt x="641668" y="653015"/>
                  </a:cubicBezTo>
                  <a:cubicBezTo>
                    <a:pt x="647020" y="683124"/>
                    <a:pt x="657056" y="713232"/>
                    <a:pt x="655049" y="745347"/>
                  </a:cubicBezTo>
                  <a:cubicBezTo>
                    <a:pt x="647020" y="751369"/>
                    <a:pt x="646351" y="756722"/>
                    <a:pt x="656387" y="761405"/>
                  </a:cubicBezTo>
                  <a:cubicBezTo>
                    <a:pt x="664416" y="774118"/>
                    <a:pt x="659732" y="788168"/>
                    <a:pt x="661071" y="802219"/>
                  </a:cubicBezTo>
                  <a:cubicBezTo>
                    <a:pt x="618250" y="879831"/>
                    <a:pt x="630711" y="924344"/>
                    <a:pt x="574063" y="1077785"/>
                  </a:cubicBezTo>
                  <a:cubicBezTo>
                    <a:pt x="517415" y="1231226"/>
                    <a:pt x="488089" y="1492476"/>
                    <a:pt x="321181" y="1722863"/>
                  </a:cubicBezTo>
                  <a:cubicBezTo>
                    <a:pt x="317167" y="1743605"/>
                    <a:pt x="297095" y="1755648"/>
                    <a:pt x="283044" y="1769699"/>
                  </a:cubicBezTo>
                  <a:cubicBezTo>
                    <a:pt x="210115" y="1843297"/>
                    <a:pt x="125143" y="1900168"/>
                    <a:pt x="33480" y="1947003"/>
                  </a:cubicBezTo>
                  <a:cubicBezTo>
                    <a:pt x="23444" y="1952355"/>
                    <a:pt x="12070" y="1955032"/>
                    <a:pt x="4041" y="1944996"/>
                  </a:cubicBezTo>
                  <a:cubicBezTo>
                    <a:pt x="-4657" y="1933622"/>
                    <a:pt x="2034" y="1922247"/>
                    <a:pt x="11400" y="1914218"/>
                  </a:cubicBezTo>
                  <a:cubicBezTo>
                    <a:pt x="34818" y="1893477"/>
                    <a:pt x="59574" y="1874074"/>
                    <a:pt x="79646" y="1850656"/>
                  </a:cubicBezTo>
                  <a:cubicBezTo>
                    <a:pt x="135179" y="1787094"/>
                    <a:pt x="173985" y="1712827"/>
                    <a:pt x="207439" y="1635884"/>
                  </a:cubicBezTo>
                  <a:cubicBezTo>
                    <a:pt x="264979" y="1504745"/>
                    <a:pt x="301778" y="1367585"/>
                    <a:pt x="321181" y="1226411"/>
                  </a:cubicBezTo>
                  <a:cubicBezTo>
                    <a:pt x="328541" y="1182921"/>
                    <a:pt x="332556" y="1138763"/>
                    <a:pt x="328541" y="1095273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66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87" name="Freeform: Shape 4186">
              <a:extLst>
                <a:ext uri="{FF2B5EF4-FFF2-40B4-BE49-F238E27FC236}">
                  <a16:creationId xmlns:a16="http://schemas.microsoft.com/office/drawing/2014/main" id="{82B6AF2F-389F-4A2B-8D77-7395C17365B7}"/>
                </a:ext>
              </a:extLst>
            </p:cNvPr>
            <p:cNvSpPr/>
            <p:nvPr/>
          </p:nvSpPr>
          <p:spPr>
            <a:xfrm>
              <a:off x="5835453" y="2501305"/>
              <a:ext cx="663013" cy="370676"/>
            </a:xfrm>
            <a:custGeom>
              <a:avLst/>
              <a:gdLst>
                <a:gd name="connsiteX0" fmla="*/ 2276187 w 2321683"/>
                <a:gd name="connsiteY0" fmla="*/ 1051238 h 1298001"/>
                <a:gd name="connsiteX1" fmla="*/ 2275518 w 2321683"/>
                <a:gd name="connsiteY1" fmla="*/ 1059936 h 1298001"/>
                <a:gd name="connsiteX2" fmla="*/ 2268827 w 2321683"/>
                <a:gd name="connsiteY2" fmla="*/ 1050569 h 1298001"/>
                <a:gd name="connsiteX3" fmla="*/ 1662647 w 2321683"/>
                <a:gd name="connsiteY3" fmla="*/ 327301 h 1298001"/>
                <a:gd name="connsiteX4" fmla="*/ 1089920 w 2321683"/>
                <a:gd name="connsiteY4" fmla="*/ 35585 h 1298001"/>
                <a:gd name="connsiteX5" fmla="*/ 927335 w 2321683"/>
                <a:gd name="connsiteY5" fmla="*/ 8822 h 1298001"/>
                <a:gd name="connsiteX6" fmla="*/ 653685 w 2321683"/>
                <a:gd name="connsiteY6" fmla="*/ 10829 h 1298001"/>
                <a:gd name="connsiteX7" fmla="*/ 584101 w 2321683"/>
                <a:gd name="connsiteY7" fmla="*/ 20865 h 1298001"/>
                <a:gd name="connsiteX8" fmla="*/ 319817 w 2321683"/>
                <a:gd name="connsiteY8" fmla="*/ 138622 h 1298001"/>
                <a:gd name="connsiteX9" fmla="*/ 15389 w 2321683"/>
                <a:gd name="connsiteY9" fmla="*/ 590915 h 1298001"/>
                <a:gd name="connsiteX10" fmla="*/ 0 w 2321683"/>
                <a:gd name="connsiteY10" fmla="*/ 648456 h 1298001"/>
                <a:gd name="connsiteX11" fmla="*/ 0 w 2321683"/>
                <a:gd name="connsiteY11" fmla="*/ 792975 h 1298001"/>
                <a:gd name="connsiteX12" fmla="*/ 10036 w 2321683"/>
                <a:gd name="connsiteY12" fmla="*/ 825091 h 1298001"/>
                <a:gd name="connsiteX13" fmla="*/ 226816 w 2321683"/>
                <a:gd name="connsiteY13" fmla="*/ 1096066 h 1298001"/>
                <a:gd name="connsiteX14" fmla="*/ 471028 w 2321683"/>
                <a:gd name="connsiteY14" fmla="*/ 1163642 h 1298001"/>
                <a:gd name="connsiteX15" fmla="*/ 1376953 w 2321683"/>
                <a:gd name="connsiteY15" fmla="*/ 1205125 h 1298001"/>
                <a:gd name="connsiteX16" fmla="*/ 1378960 w 2321683"/>
                <a:gd name="connsiteY16" fmla="*/ 1199103 h 1298001"/>
                <a:gd name="connsiteX17" fmla="*/ 1376953 w 2321683"/>
                <a:gd name="connsiteY17" fmla="*/ 1205125 h 1298001"/>
                <a:gd name="connsiteX18" fmla="*/ 1579682 w 2321683"/>
                <a:gd name="connsiteY18" fmla="*/ 1209139 h 1298001"/>
                <a:gd name="connsiteX19" fmla="*/ 1870060 w 2321683"/>
                <a:gd name="connsiteY19" fmla="*/ 1221851 h 1298001"/>
                <a:gd name="connsiteX20" fmla="*/ 1906859 w 2321683"/>
                <a:gd name="connsiteY20" fmla="*/ 1227204 h 1298001"/>
                <a:gd name="connsiteX21" fmla="*/ 2215970 w 2321683"/>
                <a:gd name="connsiteY21" fmla="*/ 1294111 h 1298001"/>
                <a:gd name="connsiteX22" fmla="*/ 2247417 w 2321683"/>
                <a:gd name="connsiteY22" fmla="*/ 1298126 h 1298001"/>
                <a:gd name="connsiteX23" fmla="*/ 2327036 w 2321683"/>
                <a:gd name="connsiteY23" fmla="*/ 1202448 h 1298001"/>
                <a:gd name="connsiteX24" fmla="*/ 2276187 w 2321683"/>
                <a:gd name="connsiteY24" fmla="*/ 1051238 h 129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321683" h="1298001">
                  <a:moveTo>
                    <a:pt x="2276187" y="1051238"/>
                  </a:moveTo>
                  <a:cubicBezTo>
                    <a:pt x="2276187" y="1053914"/>
                    <a:pt x="2275518" y="1057259"/>
                    <a:pt x="2275518" y="1059936"/>
                  </a:cubicBezTo>
                  <a:cubicBezTo>
                    <a:pt x="2271503" y="1055252"/>
                    <a:pt x="2270165" y="1053245"/>
                    <a:pt x="2268827" y="1050569"/>
                  </a:cubicBezTo>
                  <a:cubicBezTo>
                    <a:pt x="2118286" y="766213"/>
                    <a:pt x="1914218" y="526684"/>
                    <a:pt x="1662647" y="327301"/>
                  </a:cubicBezTo>
                  <a:cubicBezTo>
                    <a:pt x="1491364" y="192148"/>
                    <a:pt x="1303354" y="89110"/>
                    <a:pt x="1089920" y="35585"/>
                  </a:cubicBezTo>
                  <a:cubicBezTo>
                    <a:pt x="1036394" y="22203"/>
                    <a:pt x="982199" y="16182"/>
                    <a:pt x="927335" y="8822"/>
                  </a:cubicBezTo>
                  <a:cubicBezTo>
                    <a:pt x="835672" y="-3891"/>
                    <a:pt x="744678" y="-2553"/>
                    <a:pt x="653685" y="10829"/>
                  </a:cubicBezTo>
                  <a:cubicBezTo>
                    <a:pt x="630267" y="14174"/>
                    <a:pt x="606849" y="16182"/>
                    <a:pt x="584101" y="20865"/>
                  </a:cubicBezTo>
                  <a:cubicBezTo>
                    <a:pt x="486416" y="38930"/>
                    <a:pt x="398099" y="77736"/>
                    <a:pt x="319817" y="138622"/>
                  </a:cubicBezTo>
                  <a:cubicBezTo>
                    <a:pt x="163254" y="252364"/>
                    <a:pt x="62893" y="403575"/>
                    <a:pt x="15389" y="590915"/>
                  </a:cubicBezTo>
                  <a:cubicBezTo>
                    <a:pt x="10705" y="610319"/>
                    <a:pt x="12043" y="631060"/>
                    <a:pt x="0" y="648456"/>
                  </a:cubicBezTo>
                  <a:cubicBezTo>
                    <a:pt x="0" y="696629"/>
                    <a:pt x="0" y="744802"/>
                    <a:pt x="0" y="792975"/>
                  </a:cubicBezTo>
                  <a:cubicBezTo>
                    <a:pt x="10036" y="801674"/>
                    <a:pt x="7360" y="813717"/>
                    <a:pt x="10036" y="825091"/>
                  </a:cubicBezTo>
                  <a:cubicBezTo>
                    <a:pt x="39475" y="950208"/>
                    <a:pt x="106383" y="1043878"/>
                    <a:pt x="226816" y="1096066"/>
                  </a:cubicBezTo>
                  <a:cubicBezTo>
                    <a:pt x="305097" y="1130188"/>
                    <a:pt x="387393" y="1150930"/>
                    <a:pt x="471028" y="1163642"/>
                  </a:cubicBezTo>
                  <a:cubicBezTo>
                    <a:pt x="771441" y="1209808"/>
                    <a:pt x="1074531" y="1202448"/>
                    <a:pt x="1376953" y="1205125"/>
                  </a:cubicBezTo>
                  <a:cubicBezTo>
                    <a:pt x="1377622" y="1203117"/>
                    <a:pt x="1378291" y="1201110"/>
                    <a:pt x="1378960" y="1199103"/>
                  </a:cubicBezTo>
                  <a:cubicBezTo>
                    <a:pt x="1378291" y="1201110"/>
                    <a:pt x="1377622" y="1203117"/>
                    <a:pt x="1376953" y="1205125"/>
                  </a:cubicBezTo>
                  <a:cubicBezTo>
                    <a:pt x="1444529" y="1206463"/>
                    <a:pt x="1512105" y="1208470"/>
                    <a:pt x="1579682" y="1209139"/>
                  </a:cubicBezTo>
                  <a:cubicBezTo>
                    <a:pt x="1676697" y="1210477"/>
                    <a:pt x="1773713" y="1216499"/>
                    <a:pt x="1870060" y="1221851"/>
                  </a:cubicBezTo>
                  <a:cubicBezTo>
                    <a:pt x="1882103" y="1223859"/>
                    <a:pt x="1894815" y="1225866"/>
                    <a:pt x="1906859" y="1227204"/>
                  </a:cubicBezTo>
                  <a:cubicBezTo>
                    <a:pt x="2012572" y="1239247"/>
                    <a:pt x="2117617" y="1251960"/>
                    <a:pt x="2215970" y="1294111"/>
                  </a:cubicBezTo>
                  <a:cubicBezTo>
                    <a:pt x="2226006" y="1298795"/>
                    <a:pt x="2236712" y="1297457"/>
                    <a:pt x="2247417" y="1298126"/>
                  </a:cubicBezTo>
                  <a:cubicBezTo>
                    <a:pt x="2290907" y="1281399"/>
                    <a:pt x="2324360" y="1255305"/>
                    <a:pt x="2327036" y="1202448"/>
                  </a:cubicBezTo>
                  <a:lnTo>
                    <a:pt x="2276187" y="1051238"/>
                  </a:lnTo>
                  <a:close/>
                </a:path>
              </a:pathLst>
            </a:custGeom>
            <a:solidFill>
              <a:schemeClr val="accent1"/>
            </a:solidFill>
            <a:ln w="66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88" name="Freeform: Shape 4187">
              <a:extLst>
                <a:ext uri="{FF2B5EF4-FFF2-40B4-BE49-F238E27FC236}">
                  <a16:creationId xmlns:a16="http://schemas.microsoft.com/office/drawing/2014/main" id="{978369DE-89DD-4EE0-B2A9-379FF331ED07}"/>
                </a:ext>
              </a:extLst>
            </p:cNvPr>
            <p:cNvSpPr/>
            <p:nvPr/>
          </p:nvSpPr>
          <p:spPr>
            <a:xfrm>
              <a:off x="6482613" y="2227346"/>
              <a:ext cx="583617" cy="628048"/>
            </a:xfrm>
            <a:custGeom>
              <a:avLst/>
              <a:gdLst>
                <a:gd name="connsiteX0" fmla="*/ 2023257 w 2040673"/>
                <a:gd name="connsiteY0" fmla="*/ 857083 h 2194560"/>
                <a:gd name="connsiteX1" fmla="*/ 1672662 w 2040673"/>
                <a:gd name="connsiteY1" fmla="*/ 280342 h 2194560"/>
                <a:gd name="connsiteX2" fmla="*/ 1390983 w 2040673"/>
                <a:gd name="connsiteY2" fmla="*/ 81627 h 2194560"/>
                <a:gd name="connsiteX3" fmla="*/ 1275902 w 2040673"/>
                <a:gd name="connsiteY3" fmla="*/ 36799 h 2194560"/>
                <a:gd name="connsiteX4" fmla="*/ 1275902 w 2040673"/>
                <a:gd name="connsiteY4" fmla="*/ 36799 h 2194560"/>
                <a:gd name="connsiteX5" fmla="*/ 1253823 w 2040673"/>
                <a:gd name="connsiteY5" fmla="*/ 25425 h 2194560"/>
                <a:gd name="connsiteX6" fmla="*/ 1152793 w 2040673"/>
                <a:gd name="connsiteY6" fmla="*/ 0 h 2194560"/>
                <a:gd name="connsiteX7" fmla="*/ 1136735 w 2040673"/>
                <a:gd name="connsiteY7" fmla="*/ 0 h 2194560"/>
                <a:gd name="connsiteX8" fmla="*/ 1099267 w 2040673"/>
                <a:gd name="connsiteY8" fmla="*/ 0 h 2194560"/>
                <a:gd name="connsiteX9" fmla="*/ 1083209 w 2040673"/>
                <a:gd name="connsiteY9" fmla="*/ 0 h 2194560"/>
                <a:gd name="connsiteX10" fmla="*/ 1025000 w 2040673"/>
                <a:gd name="connsiteY10" fmla="*/ 5353 h 2194560"/>
                <a:gd name="connsiteX11" fmla="*/ 954747 w 2040673"/>
                <a:gd name="connsiteY11" fmla="*/ 16058 h 2194560"/>
                <a:gd name="connsiteX12" fmla="*/ 911257 w 2040673"/>
                <a:gd name="connsiteY12" fmla="*/ 24087 h 2194560"/>
                <a:gd name="connsiteX13" fmla="*/ 467662 w 2040673"/>
                <a:gd name="connsiteY13" fmla="*/ 292385 h 2194560"/>
                <a:gd name="connsiteX14" fmla="*/ 151859 w 2040673"/>
                <a:gd name="connsiteY14" fmla="*/ 861097 h 2194560"/>
                <a:gd name="connsiteX15" fmla="*/ 18044 w 2040673"/>
                <a:gd name="connsiteY15" fmla="*/ 1487350 h 2194560"/>
                <a:gd name="connsiteX16" fmla="*/ 5332 w 2040673"/>
                <a:gd name="connsiteY16" fmla="*/ 1947003 h 2194560"/>
                <a:gd name="connsiteX17" fmla="*/ 10685 w 2040673"/>
                <a:gd name="connsiteY17" fmla="*/ 2009227 h 2194560"/>
                <a:gd name="connsiteX18" fmla="*/ 62203 w 2040673"/>
                <a:gd name="connsiteY18" fmla="*/ 2161106 h 2194560"/>
                <a:gd name="connsiteX19" fmla="*/ 66218 w 2040673"/>
                <a:gd name="connsiteY19" fmla="*/ 2163783 h 2194560"/>
                <a:gd name="connsiteX20" fmla="*/ 78261 w 2040673"/>
                <a:gd name="connsiteY20" fmla="*/ 2171812 h 2194560"/>
                <a:gd name="connsiteX21" fmla="*/ 78930 w 2040673"/>
                <a:gd name="connsiteY21" fmla="*/ 2172481 h 2194560"/>
                <a:gd name="connsiteX22" fmla="*/ 84952 w 2040673"/>
                <a:gd name="connsiteY22" fmla="*/ 2176495 h 2194560"/>
                <a:gd name="connsiteX23" fmla="*/ 87628 w 2040673"/>
                <a:gd name="connsiteY23" fmla="*/ 2177833 h 2194560"/>
                <a:gd name="connsiteX24" fmla="*/ 92981 w 2040673"/>
                <a:gd name="connsiteY24" fmla="*/ 2181179 h 2194560"/>
                <a:gd name="connsiteX25" fmla="*/ 95657 w 2040673"/>
                <a:gd name="connsiteY25" fmla="*/ 2183186 h 2194560"/>
                <a:gd name="connsiteX26" fmla="*/ 100340 w 2040673"/>
                <a:gd name="connsiteY26" fmla="*/ 2185862 h 2194560"/>
                <a:gd name="connsiteX27" fmla="*/ 103686 w 2040673"/>
                <a:gd name="connsiteY27" fmla="*/ 2187200 h 2194560"/>
                <a:gd name="connsiteX28" fmla="*/ 108369 w 2040673"/>
                <a:gd name="connsiteY28" fmla="*/ 2189208 h 2194560"/>
                <a:gd name="connsiteX29" fmla="*/ 111715 w 2040673"/>
                <a:gd name="connsiteY29" fmla="*/ 2190546 h 2194560"/>
                <a:gd name="connsiteX30" fmla="*/ 117067 w 2040673"/>
                <a:gd name="connsiteY30" fmla="*/ 2192553 h 2194560"/>
                <a:gd name="connsiteX31" fmla="*/ 119744 w 2040673"/>
                <a:gd name="connsiteY31" fmla="*/ 2193891 h 2194560"/>
                <a:gd name="connsiteX32" fmla="*/ 128442 w 2040673"/>
                <a:gd name="connsiteY32" fmla="*/ 2196567 h 2194560"/>
                <a:gd name="connsiteX33" fmla="*/ 134463 w 2040673"/>
                <a:gd name="connsiteY33" fmla="*/ 2197905 h 2194560"/>
                <a:gd name="connsiteX34" fmla="*/ 135132 w 2040673"/>
                <a:gd name="connsiteY34" fmla="*/ 2197905 h 2194560"/>
                <a:gd name="connsiteX35" fmla="*/ 139816 w 2040673"/>
                <a:gd name="connsiteY35" fmla="*/ 2198575 h 2194560"/>
                <a:gd name="connsiteX36" fmla="*/ 140485 w 2040673"/>
                <a:gd name="connsiteY36" fmla="*/ 2198575 h 2194560"/>
                <a:gd name="connsiteX37" fmla="*/ 145168 w 2040673"/>
                <a:gd name="connsiteY37" fmla="*/ 2199244 h 2194560"/>
                <a:gd name="connsiteX38" fmla="*/ 145168 w 2040673"/>
                <a:gd name="connsiteY38" fmla="*/ 2199244 h 2194560"/>
                <a:gd name="connsiteX39" fmla="*/ 149852 w 2040673"/>
                <a:gd name="connsiteY39" fmla="*/ 2199244 h 2194560"/>
                <a:gd name="connsiteX40" fmla="*/ 149852 w 2040673"/>
                <a:gd name="connsiteY40" fmla="*/ 2199244 h 2194560"/>
                <a:gd name="connsiteX41" fmla="*/ 149852 w 2040673"/>
                <a:gd name="connsiteY41" fmla="*/ 2199244 h 2194560"/>
                <a:gd name="connsiteX42" fmla="*/ 153197 w 2040673"/>
                <a:gd name="connsiteY42" fmla="*/ 2198575 h 2194560"/>
                <a:gd name="connsiteX43" fmla="*/ 153197 w 2040673"/>
                <a:gd name="connsiteY43" fmla="*/ 2198575 h 2194560"/>
                <a:gd name="connsiteX44" fmla="*/ 156543 w 2040673"/>
                <a:gd name="connsiteY44" fmla="*/ 2197905 h 2194560"/>
                <a:gd name="connsiteX45" fmla="*/ 156543 w 2040673"/>
                <a:gd name="connsiteY45" fmla="*/ 2197905 h 2194560"/>
                <a:gd name="connsiteX46" fmla="*/ 159219 w 2040673"/>
                <a:gd name="connsiteY46" fmla="*/ 2196567 h 2194560"/>
                <a:gd name="connsiteX47" fmla="*/ 159219 w 2040673"/>
                <a:gd name="connsiteY47" fmla="*/ 2196567 h 2194560"/>
                <a:gd name="connsiteX48" fmla="*/ 161895 w 2040673"/>
                <a:gd name="connsiteY48" fmla="*/ 2194560 h 2194560"/>
                <a:gd name="connsiteX49" fmla="*/ 161895 w 2040673"/>
                <a:gd name="connsiteY49" fmla="*/ 2194560 h 2194560"/>
                <a:gd name="connsiteX50" fmla="*/ 163902 w 2040673"/>
                <a:gd name="connsiteY50" fmla="*/ 2192553 h 2194560"/>
                <a:gd name="connsiteX51" fmla="*/ 163902 w 2040673"/>
                <a:gd name="connsiteY51" fmla="*/ 2192553 h 2194560"/>
                <a:gd name="connsiteX52" fmla="*/ 165910 w 2040673"/>
                <a:gd name="connsiteY52" fmla="*/ 2189877 h 2194560"/>
                <a:gd name="connsiteX53" fmla="*/ 165910 w 2040673"/>
                <a:gd name="connsiteY53" fmla="*/ 2189877 h 2194560"/>
                <a:gd name="connsiteX54" fmla="*/ 167248 w 2040673"/>
                <a:gd name="connsiteY54" fmla="*/ 2186531 h 2194560"/>
                <a:gd name="connsiteX55" fmla="*/ 167248 w 2040673"/>
                <a:gd name="connsiteY55" fmla="*/ 2186531 h 2194560"/>
                <a:gd name="connsiteX56" fmla="*/ 169255 w 2040673"/>
                <a:gd name="connsiteY56" fmla="*/ 2179840 h 2194560"/>
                <a:gd name="connsiteX57" fmla="*/ 169255 w 2040673"/>
                <a:gd name="connsiteY57" fmla="*/ 2178502 h 2194560"/>
                <a:gd name="connsiteX58" fmla="*/ 169924 w 2040673"/>
                <a:gd name="connsiteY58" fmla="*/ 2175826 h 2194560"/>
                <a:gd name="connsiteX59" fmla="*/ 170593 w 2040673"/>
                <a:gd name="connsiteY59" fmla="*/ 2173819 h 2194560"/>
                <a:gd name="connsiteX60" fmla="*/ 171262 w 2040673"/>
                <a:gd name="connsiteY60" fmla="*/ 2171812 h 2194560"/>
                <a:gd name="connsiteX61" fmla="*/ 171931 w 2040673"/>
                <a:gd name="connsiteY61" fmla="*/ 2166459 h 2194560"/>
                <a:gd name="connsiteX62" fmla="*/ 179291 w 2040673"/>
                <a:gd name="connsiteY62" fmla="*/ 2141034 h 2194560"/>
                <a:gd name="connsiteX63" fmla="*/ 180629 w 2040673"/>
                <a:gd name="connsiteY63" fmla="*/ 2137020 h 2194560"/>
                <a:gd name="connsiteX64" fmla="*/ 229472 w 2040673"/>
                <a:gd name="connsiteY64" fmla="*/ 2128322 h 2194560"/>
                <a:gd name="connsiteX65" fmla="*/ 243522 w 2040673"/>
                <a:gd name="connsiteY65" fmla="*/ 2118286 h 2194560"/>
                <a:gd name="connsiteX66" fmla="*/ 251551 w 2040673"/>
                <a:gd name="connsiteY66" fmla="*/ 2110926 h 2194560"/>
                <a:gd name="connsiteX67" fmla="*/ 497101 w 2040673"/>
                <a:gd name="connsiteY67" fmla="*/ 1967744 h 2194560"/>
                <a:gd name="connsiteX68" fmla="*/ 600807 w 2040673"/>
                <a:gd name="connsiteY68" fmla="*/ 1915556 h 2194560"/>
                <a:gd name="connsiteX69" fmla="*/ 634261 w 2040673"/>
                <a:gd name="connsiteY69" fmla="*/ 1907528 h 2194560"/>
                <a:gd name="connsiteX70" fmla="*/ 820932 w 2040673"/>
                <a:gd name="connsiteY70" fmla="*/ 1834599 h 2194560"/>
                <a:gd name="connsiteX71" fmla="*/ 1515430 w 2040673"/>
                <a:gd name="connsiteY71" fmla="*/ 1572322 h 2194560"/>
                <a:gd name="connsiteX72" fmla="*/ 1876730 w 2040673"/>
                <a:gd name="connsiteY72" fmla="*/ 1360895 h 2194560"/>
                <a:gd name="connsiteX73" fmla="*/ 2026602 w 2040673"/>
                <a:gd name="connsiteY73" fmla="*/ 1147461 h 2194560"/>
                <a:gd name="connsiteX74" fmla="*/ 2023257 w 2040673"/>
                <a:gd name="connsiteY74" fmla="*/ 857083 h 2194560"/>
                <a:gd name="connsiteX75" fmla="*/ 1219031 w 2040673"/>
                <a:gd name="connsiteY75" fmla="*/ 181988 h 2194560"/>
                <a:gd name="connsiteX76" fmla="*/ 1156138 w 2040673"/>
                <a:gd name="connsiteY76" fmla="*/ 353271 h 2194560"/>
                <a:gd name="connsiteX77" fmla="*/ 1219031 w 2040673"/>
                <a:gd name="connsiteY77" fmla="*/ 181988 h 2194560"/>
                <a:gd name="connsiteX0" fmla="*/ 2023257 w 2043660"/>
                <a:gd name="connsiteY0" fmla="*/ 857083 h 2199245"/>
                <a:gd name="connsiteX1" fmla="*/ 1672662 w 2043660"/>
                <a:gd name="connsiteY1" fmla="*/ 280342 h 2199245"/>
                <a:gd name="connsiteX2" fmla="*/ 1390983 w 2043660"/>
                <a:gd name="connsiteY2" fmla="*/ 81627 h 2199245"/>
                <a:gd name="connsiteX3" fmla="*/ 1275902 w 2043660"/>
                <a:gd name="connsiteY3" fmla="*/ 36799 h 2199245"/>
                <a:gd name="connsiteX4" fmla="*/ 1275902 w 2043660"/>
                <a:gd name="connsiteY4" fmla="*/ 36799 h 2199245"/>
                <a:gd name="connsiteX5" fmla="*/ 1253823 w 2043660"/>
                <a:gd name="connsiteY5" fmla="*/ 25425 h 2199245"/>
                <a:gd name="connsiteX6" fmla="*/ 1152793 w 2043660"/>
                <a:gd name="connsiteY6" fmla="*/ 0 h 2199245"/>
                <a:gd name="connsiteX7" fmla="*/ 1136735 w 2043660"/>
                <a:gd name="connsiteY7" fmla="*/ 0 h 2199245"/>
                <a:gd name="connsiteX8" fmla="*/ 1099267 w 2043660"/>
                <a:gd name="connsiteY8" fmla="*/ 0 h 2199245"/>
                <a:gd name="connsiteX9" fmla="*/ 1083209 w 2043660"/>
                <a:gd name="connsiteY9" fmla="*/ 0 h 2199245"/>
                <a:gd name="connsiteX10" fmla="*/ 1025000 w 2043660"/>
                <a:gd name="connsiteY10" fmla="*/ 5353 h 2199245"/>
                <a:gd name="connsiteX11" fmla="*/ 954747 w 2043660"/>
                <a:gd name="connsiteY11" fmla="*/ 16058 h 2199245"/>
                <a:gd name="connsiteX12" fmla="*/ 911257 w 2043660"/>
                <a:gd name="connsiteY12" fmla="*/ 24087 h 2199245"/>
                <a:gd name="connsiteX13" fmla="*/ 467662 w 2043660"/>
                <a:gd name="connsiteY13" fmla="*/ 292385 h 2199245"/>
                <a:gd name="connsiteX14" fmla="*/ 151859 w 2043660"/>
                <a:gd name="connsiteY14" fmla="*/ 861097 h 2199245"/>
                <a:gd name="connsiteX15" fmla="*/ 18044 w 2043660"/>
                <a:gd name="connsiteY15" fmla="*/ 1487350 h 2199245"/>
                <a:gd name="connsiteX16" fmla="*/ 5332 w 2043660"/>
                <a:gd name="connsiteY16" fmla="*/ 1947003 h 2199245"/>
                <a:gd name="connsiteX17" fmla="*/ 10685 w 2043660"/>
                <a:gd name="connsiteY17" fmla="*/ 2009227 h 2199245"/>
                <a:gd name="connsiteX18" fmla="*/ 62203 w 2043660"/>
                <a:gd name="connsiteY18" fmla="*/ 2161106 h 2199245"/>
                <a:gd name="connsiteX19" fmla="*/ 66218 w 2043660"/>
                <a:gd name="connsiteY19" fmla="*/ 2163783 h 2199245"/>
                <a:gd name="connsiteX20" fmla="*/ 78261 w 2043660"/>
                <a:gd name="connsiteY20" fmla="*/ 2171812 h 2199245"/>
                <a:gd name="connsiteX21" fmla="*/ 78930 w 2043660"/>
                <a:gd name="connsiteY21" fmla="*/ 2172481 h 2199245"/>
                <a:gd name="connsiteX22" fmla="*/ 84952 w 2043660"/>
                <a:gd name="connsiteY22" fmla="*/ 2176495 h 2199245"/>
                <a:gd name="connsiteX23" fmla="*/ 87628 w 2043660"/>
                <a:gd name="connsiteY23" fmla="*/ 2177833 h 2199245"/>
                <a:gd name="connsiteX24" fmla="*/ 92981 w 2043660"/>
                <a:gd name="connsiteY24" fmla="*/ 2181179 h 2199245"/>
                <a:gd name="connsiteX25" fmla="*/ 95657 w 2043660"/>
                <a:gd name="connsiteY25" fmla="*/ 2183186 h 2199245"/>
                <a:gd name="connsiteX26" fmla="*/ 100340 w 2043660"/>
                <a:gd name="connsiteY26" fmla="*/ 2185862 h 2199245"/>
                <a:gd name="connsiteX27" fmla="*/ 103686 w 2043660"/>
                <a:gd name="connsiteY27" fmla="*/ 2187200 h 2199245"/>
                <a:gd name="connsiteX28" fmla="*/ 108369 w 2043660"/>
                <a:gd name="connsiteY28" fmla="*/ 2189208 h 2199245"/>
                <a:gd name="connsiteX29" fmla="*/ 111715 w 2043660"/>
                <a:gd name="connsiteY29" fmla="*/ 2190546 h 2199245"/>
                <a:gd name="connsiteX30" fmla="*/ 117067 w 2043660"/>
                <a:gd name="connsiteY30" fmla="*/ 2192553 h 2199245"/>
                <a:gd name="connsiteX31" fmla="*/ 119744 w 2043660"/>
                <a:gd name="connsiteY31" fmla="*/ 2193891 h 2199245"/>
                <a:gd name="connsiteX32" fmla="*/ 128442 w 2043660"/>
                <a:gd name="connsiteY32" fmla="*/ 2196567 h 2199245"/>
                <a:gd name="connsiteX33" fmla="*/ 134463 w 2043660"/>
                <a:gd name="connsiteY33" fmla="*/ 2197905 h 2199245"/>
                <a:gd name="connsiteX34" fmla="*/ 135132 w 2043660"/>
                <a:gd name="connsiteY34" fmla="*/ 2197905 h 2199245"/>
                <a:gd name="connsiteX35" fmla="*/ 139816 w 2043660"/>
                <a:gd name="connsiteY35" fmla="*/ 2198575 h 2199245"/>
                <a:gd name="connsiteX36" fmla="*/ 140485 w 2043660"/>
                <a:gd name="connsiteY36" fmla="*/ 2198575 h 2199245"/>
                <a:gd name="connsiteX37" fmla="*/ 145168 w 2043660"/>
                <a:gd name="connsiteY37" fmla="*/ 2199244 h 2199245"/>
                <a:gd name="connsiteX38" fmla="*/ 145168 w 2043660"/>
                <a:gd name="connsiteY38" fmla="*/ 2199244 h 2199245"/>
                <a:gd name="connsiteX39" fmla="*/ 149852 w 2043660"/>
                <a:gd name="connsiteY39" fmla="*/ 2199244 h 2199245"/>
                <a:gd name="connsiteX40" fmla="*/ 149852 w 2043660"/>
                <a:gd name="connsiteY40" fmla="*/ 2199244 h 2199245"/>
                <a:gd name="connsiteX41" fmla="*/ 149852 w 2043660"/>
                <a:gd name="connsiteY41" fmla="*/ 2199244 h 2199245"/>
                <a:gd name="connsiteX42" fmla="*/ 153197 w 2043660"/>
                <a:gd name="connsiteY42" fmla="*/ 2198575 h 2199245"/>
                <a:gd name="connsiteX43" fmla="*/ 153197 w 2043660"/>
                <a:gd name="connsiteY43" fmla="*/ 2198575 h 2199245"/>
                <a:gd name="connsiteX44" fmla="*/ 156543 w 2043660"/>
                <a:gd name="connsiteY44" fmla="*/ 2197905 h 2199245"/>
                <a:gd name="connsiteX45" fmla="*/ 156543 w 2043660"/>
                <a:gd name="connsiteY45" fmla="*/ 2197905 h 2199245"/>
                <a:gd name="connsiteX46" fmla="*/ 159219 w 2043660"/>
                <a:gd name="connsiteY46" fmla="*/ 2196567 h 2199245"/>
                <a:gd name="connsiteX47" fmla="*/ 159219 w 2043660"/>
                <a:gd name="connsiteY47" fmla="*/ 2196567 h 2199245"/>
                <a:gd name="connsiteX48" fmla="*/ 161895 w 2043660"/>
                <a:gd name="connsiteY48" fmla="*/ 2194560 h 2199245"/>
                <a:gd name="connsiteX49" fmla="*/ 161895 w 2043660"/>
                <a:gd name="connsiteY49" fmla="*/ 2194560 h 2199245"/>
                <a:gd name="connsiteX50" fmla="*/ 163902 w 2043660"/>
                <a:gd name="connsiteY50" fmla="*/ 2192553 h 2199245"/>
                <a:gd name="connsiteX51" fmla="*/ 163902 w 2043660"/>
                <a:gd name="connsiteY51" fmla="*/ 2192553 h 2199245"/>
                <a:gd name="connsiteX52" fmla="*/ 165910 w 2043660"/>
                <a:gd name="connsiteY52" fmla="*/ 2189877 h 2199245"/>
                <a:gd name="connsiteX53" fmla="*/ 165910 w 2043660"/>
                <a:gd name="connsiteY53" fmla="*/ 2189877 h 2199245"/>
                <a:gd name="connsiteX54" fmla="*/ 167248 w 2043660"/>
                <a:gd name="connsiteY54" fmla="*/ 2186531 h 2199245"/>
                <a:gd name="connsiteX55" fmla="*/ 167248 w 2043660"/>
                <a:gd name="connsiteY55" fmla="*/ 2186531 h 2199245"/>
                <a:gd name="connsiteX56" fmla="*/ 169255 w 2043660"/>
                <a:gd name="connsiteY56" fmla="*/ 2179840 h 2199245"/>
                <a:gd name="connsiteX57" fmla="*/ 169255 w 2043660"/>
                <a:gd name="connsiteY57" fmla="*/ 2178502 h 2199245"/>
                <a:gd name="connsiteX58" fmla="*/ 169924 w 2043660"/>
                <a:gd name="connsiteY58" fmla="*/ 2175826 h 2199245"/>
                <a:gd name="connsiteX59" fmla="*/ 170593 w 2043660"/>
                <a:gd name="connsiteY59" fmla="*/ 2173819 h 2199245"/>
                <a:gd name="connsiteX60" fmla="*/ 171262 w 2043660"/>
                <a:gd name="connsiteY60" fmla="*/ 2171812 h 2199245"/>
                <a:gd name="connsiteX61" fmla="*/ 171931 w 2043660"/>
                <a:gd name="connsiteY61" fmla="*/ 2166459 h 2199245"/>
                <a:gd name="connsiteX62" fmla="*/ 179291 w 2043660"/>
                <a:gd name="connsiteY62" fmla="*/ 2141034 h 2199245"/>
                <a:gd name="connsiteX63" fmla="*/ 180629 w 2043660"/>
                <a:gd name="connsiteY63" fmla="*/ 2137020 h 2199245"/>
                <a:gd name="connsiteX64" fmla="*/ 229472 w 2043660"/>
                <a:gd name="connsiteY64" fmla="*/ 2128322 h 2199245"/>
                <a:gd name="connsiteX65" fmla="*/ 243522 w 2043660"/>
                <a:gd name="connsiteY65" fmla="*/ 2118286 h 2199245"/>
                <a:gd name="connsiteX66" fmla="*/ 251551 w 2043660"/>
                <a:gd name="connsiteY66" fmla="*/ 2110926 h 2199245"/>
                <a:gd name="connsiteX67" fmla="*/ 497101 w 2043660"/>
                <a:gd name="connsiteY67" fmla="*/ 1967744 h 2199245"/>
                <a:gd name="connsiteX68" fmla="*/ 600807 w 2043660"/>
                <a:gd name="connsiteY68" fmla="*/ 1915556 h 2199245"/>
                <a:gd name="connsiteX69" fmla="*/ 634261 w 2043660"/>
                <a:gd name="connsiteY69" fmla="*/ 1907528 h 2199245"/>
                <a:gd name="connsiteX70" fmla="*/ 820932 w 2043660"/>
                <a:gd name="connsiteY70" fmla="*/ 1834599 h 2199245"/>
                <a:gd name="connsiteX71" fmla="*/ 1515430 w 2043660"/>
                <a:gd name="connsiteY71" fmla="*/ 1572322 h 2199245"/>
                <a:gd name="connsiteX72" fmla="*/ 1876730 w 2043660"/>
                <a:gd name="connsiteY72" fmla="*/ 1360895 h 2199245"/>
                <a:gd name="connsiteX73" fmla="*/ 2026602 w 2043660"/>
                <a:gd name="connsiteY73" fmla="*/ 1147461 h 2199245"/>
                <a:gd name="connsiteX74" fmla="*/ 2023257 w 2043660"/>
                <a:gd name="connsiteY74" fmla="*/ 857083 h 2199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</a:cxnLst>
              <a:rect l="l" t="t" r="r" b="b"/>
              <a:pathLst>
                <a:path w="2043660" h="2199245">
                  <a:moveTo>
                    <a:pt x="2023257" y="857083"/>
                  </a:moveTo>
                  <a:cubicBezTo>
                    <a:pt x="1966386" y="628929"/>
                    <a:pt x="1838592" y="442926"/>
                    <a:pt x="1672662" y="280342"/>
                  </a:cubicBezTo>
                  <a:cubicBezTo>
                    <a:pt x="1589697" y="199384"/>
                    <a:pt x="1497365" y="130469"/>
                    <a:pt x="1390983" y="81627"/>
                  </a:cubicBezTo>
                  <a:cubicBezTo>
                    <a:pt x="1353514" y="64231"/>
                    <a:pt x="1317385" y="44159"/>
                    <a:pt x="1275902" y="36799"/>
                  </a:cubicBezTo>
                  <a:lnTo>
                    <a:pt x="1275902" y="36799"/>
                  </a:lnTo>
                  <a:cubicBezTo>
                    <a:pt x="1271888" y="26094"/>
                    <a:pt x="1261182" y="28101"/>
                    <a:pt x="1253823" y="25425"/>
                  </a:cubicBezTo>
                  <a:cubicBezTo>
                    <a:pt x="1221038" y="13381"/>
                    <a:pt x="1184908" y="15389"/>
                    <a:pt x="1152793" y="0"/>
                  </a:cubicBezTo>
                  <a:lnTo>
                    <a:pt x="1136735" y="0"/>
                  </a:lnTo>
                  <a:cubicBezTo>
                    <a:pt x="1124022" y="9367"/>
                    <a:pt x="1111979" y="8029"/>
                    <a:pt x="1099267" y="0"/>
                  </a:cubicBezTo>
                  <a:lnTo>
                    <a:pt x="1083209" y="0"/>
                  </a:lnTo>
                  <a:cubicBezTo>
                    <a:pt x="1064475" y="11374"/>
                    <a:pt x="1044403" y="3345"/>
                    <a:pt x="1025000" y="5353"/>
                  </a:cubicBezTo>
                  <a:cubicBezTo>
                    <a:pt x="1002251" y="13381"/>
                    <a:pt x="976826" y="6022"/>
                    <a:pt x="954747" y="16058"/>
                  </a:cubicBezTo>
                  <a:cubicBezTo>
                    <a:pt x="940027" y="18734"/>
                    <a:pt x="925308" y="20741"/>
                    <a:pt x="911257" y="24087"/>
                  </a:cubicBezTo>
                  <a:cubicBezTo>
                    <a:pt x="734622" y="66238"/>
                    <a:pt x="589433" y="159908"/>
                    <a:pt x="467662" y="292385"/>
                  </a:cubicBezTo>
                  <a:cubicBezTo>
                    <a:pt x="317789" y="456977"/>
                    <a:pt x="222781" y="653015"/>
                    <a:pt x="151859" y="861097"/>
                  </a:cubicBezTo>
                  <a:cubicBezTo>
                    <a:pt x="82275" y="1064496"/>
                    <a:pt x="40793" y="1273915"/>
                    <a:pt x="18044" y="1487350"/>
                  </a:cubicBezTo>
                  <a:cubicBezTo>
                    <a:pt x="1987" y="1639898"/>
                    <a:pt x="-6042" y="1793116"/>
                    <a:pt x="5332" y="1947003"/>
                  </a:cubicBezTo>
                  <a:cubicBezTo>
                    <a:pt x="6670" y="1967075"/>
                    <a:pt x="12023" y="1987147"/>
                    <a:pt x="10685" y="2009227"/>
                  </a:cubicBezTo>
                  <a:lnTo>
                    <a:pt x="62203" y="2161106"/>
                  </a:lnTo>
                  <a:cubicBezTo>
                    <a:pt x="63541" y="2161776"/>
                    <a:pt x="64880" y="2163114"/>
                    <a:pt x="66218" y="2163783"/>
                  </a:cubicBezTo>
                  <a:lnTo>
                    <a:pt x="78261" y="2171812"/>
                  </a:lnTo>
                  <a:cubicBezTo>
                    <a:pt x="78261" y="2171812"/>
                    <a:pt x="78930" y="2171812"/>
                    <a:pt x="78930" y="2172481"/>
                  </a:cubicBezTo>
                  <a:lnTo>
                    <a:pt x="84952" y="2176495"/>
                  </a:lnTo>
                  <a:cubicBezTo>
                    <a:pt x="85621" y="2177164"/>
                    <a:pt x="86290" y="2177164"/>
                    <a:pt x="87628" y="2177833"/>
                  </a:cubicBezTo>
                  <a:cubicBezTo>
                    <a:pt x="89635" y="2179172"/>
                    <a:pt x="90973" y="2179840"/>
                    <a:pt x="92981" y="2181179"/>
                  </a:cubicBezTo>
                  <a:cubicBezTo>
                    <a:pt x="93650" y="2181848"/>
                    <a:pt x="94988" y="2182517"/>
                    <a:pt x="95657" y="2183186"/>
                  </a:cubicBezTo>
                  <a:cubicBezTo>
                    <a:pt x="96995" y="2183855"/>
                    <a:pt x="99002" y="2185193"/>
                    <a:pt x="100340" y="2185862"/>
                  </a:cubicBezTo>
                  <a:cubicBezTo>
                    <a:pt x="101679" y="2186531"/>
                    <a:pt x="102348" y="2187200"/>
                    <a:pt x="103686" y="2187200"/>
                  </a:cubicBezTo>
                  <a:cubicBezTo>
                    <a:pt x="105024" y="2187869"/>
                    <a:pt x="107031" y="2188539"/>
                    <a:pt x="108369" y="2189208"/>
                  </a:cubicBezTo>
                  <a:cubicBezTo>
                    <a:pt x="109708" y="2189877"/>
                    <a:pt x="110376" y="2189877"/>
                    <a:pt x="111715" y="2190546"/>
                  </a:cubicBezTo>
                  <a:cubicBezTo>
                    <a:pt x="113722" y="2191215"/>
                    <a:pt x="115060" y="2191884"/>
                    <a:pt x="117067" y="2192553"/>
                  </a:cubicBezTo>
                  <a:cubicBezTo>
                    <a:pt x="117736" y="2192553"/>
                    <a:pt x="119075" y="2193222"/>
                    <a:pt x="119744" y="2193891"/>
                  </a:cubicBezTo>
                  <a:cubicBezTo>
                    <a:pt x="122420" y="2194560"/>
                    <a:pt x="125096" y="2195898"/>
                    <a:pt x="128442" y="2196567"/>
                  </a:cubicBezTo>
                  <a:cubicBezTo>
                    <a:pt x="130449" y="2197236"/>
                    <a:pt x="132456" y="2197236"/>
                    <a:pt x="134463" y="2197905"/>
                  </a:cubicBezTo>
                  <a:lnTo>
                    <a:pt x="135132" y="2197905"/>
                  </a:lnTo>
                  <a:cubicBezTo>
                    <a:pt x="137139" y="2197905"/>
                    <a:pt x="138478" y="2198575"/>
                    <a:pt x="139816" y="2198575"/>
                  </a:cubicBezTo>
                  <a:lnTo>
                    <a:pt x="140485" y="2198575"/>
                  </a:lnTo>
                  <a:cubicBezTo>
                    <a:pt x="141823" y="2198575"/>
                    <a:pt x="143830" y="2199244"/>
                    <a:pt x="145168" y="2199244"/>
                  </a:cubicBezTo>
                  <a:lnTo>
                    <a:pt x="145168" y="2199244"/>
                  </a:lnTo>
                  <a:lnTo>
                    <a:pt x="149852" y="2199244"/>
                  </a:lnTo>
                  <a:lnTo>
                    <a:pt x="149852" y="2199244"/>
                  </a:lnTo>
                  <a:lnTo>
                    <a:pt x="149852" y="2199244"/>
                  </a:lnTo>
                  <a:cubicBezTo>
                    <a:pt x="151190" y="2199244"/>
                    <a:pt x="152528" y="2199244"/>
                    <a:pt x="153197" y="2198575"/>
                  </a:cubicBezTo>
                  <a:lnTo>
                    <a:pt x="153197" y="2198575"/>
                  </a:lnTo>
                  <a:cubicBezTo>
                    <a:pt x="154535" y="2198575"/>
                    <a:pt x="155204" y="2197905"/>
                    <a:pt x="156543" y="2197905"/>
                  </a:cubicBezTo>
                  <a:lnTo>
                    <a:pt x="156543" y="2197905"/>
                  </a:lnTo>
                  <a:cubicBezTo>
                    <a:pt x="157212" y="2197236"/>
                    <a:pt x="158550" y="2197236"/>
                    <a:pt x="159219" y="2196567"/>
                  </a:cubicBezTo>
                  <a:lnTo>
                    <a:pt x="159219" y="2196567"/>
                  </a:lnTo>
                  <a:cubicBezTo>
                    <a:pt x="159888" y="2195898"/>
                    <a:pt x="161226" y="2195229"/>
                    <a:pt x="161895" y="2194560"/>
                  </a:cubicBezTo>
                  <a:lnTo>
                    <a:pt x="161895" y="2194560"/>
                  </a:lnTo>
                  <a:lnTo>
                    <a:pt x="163902" y="2192553"/>
                  </a:lnTo>
                  <a:lnTo>
                    <a:pt x="163902" y="2192553"/>
                  </a:lnTo>
                  <a:cubicBezTo>
                    <a:pt x="164571" y="2191884"/>
                    <a:pt x="165241" y="2190546"/>
                    <a:pt x="165910" y="2189877"/>
                  </a:cubicBezTo>
                  <a:lnTo>
                    <a:pt x="165910" y="2189877"/>
                  </a:lnTo>
                  <a:cubicBezTo>
                    <a:pt x="166579" y="2188539"/>
                    <a:pt x="167248" y="2187869"/>
                    <a:pt x="167248" y="2186531"/>
                  </a:cubicBezTo>
                  <a:lnTo>
                    <a:pt x="167248" y="2186531"/>
                  </a:lnTo>
                  <a:cubicBezTo>
                    <a:pt x="167917" y="2184524"/>
                    <a:pt x="168586" y="2182517"/>
                    <a:pt x="169255" y="2179840"/>
                  </a:cubicBezTo>
                  <a:lnTo>
                    <a:pt x="169255" y="2178502"/>
                  </a:lnTo>
                  <a:cubicBezTo>
                    <a:pt x="169255" y="2177833"/>
                    <a:pt x="169924" y="2176495"/>
                    <a:pt x="169924" y="2175826"/>
                  </a:cubicBezTo>
                  <a:cubicBezTo>
                    <a:pt x="169924" y="2175157"/>
                    <a:pt x="169924" y="2174488"/>
                    <a:pt x="170593" y="2173819"/>
                  </a:cubicBezTo>
                  <a:cubicBezTo>
                    <a:pt x="170593" y="2173150"/>
                    <a:pt x="170593" y="2172481"/>
                    <a:pt x="171262" y="2171812"/>
                  </a:cubicBezTo>
                  <a:cubicBezTo>
                    <a:pt x="171262" y="2170473"/>
                    <a:pt x="171931" y="2168466"/>
                    <a:pt x="171931" y="2166459"/>
                  </a:cubicBezTo>
                  <a:cubicBezTo>
                    <a:pt x="173269" y="2157761"/>
                    <a:pt x="175946" y="2149063"/>
                    <a:pt x="179291" y="2141034"/>
                  </a:cubicBezTo>
                  <a:cubicBezTo>
                    <a:pt x="179960" y="2139696"/>
                    <a:pt x="180629" y="2138358"/>
                    <a:pt x="180629" y="2137020"/>
                  </a:cubicBezTo>
                  <a:cubicBezTo>
                    <a:pt x="197356" y="2133674"/>
                    <a:pt x="213414" y="2130998"/>
                    <a:pt x="229472" y="2128322"/>
                  </a:cubicBezTo>
                  <a:cubicBezTo>
                    <a:pt x="233486" y="2124977"/>
                    <a:pt x="238169" y="2121631"/>
                    <a:pt x="243522" y="2118286"/>
                  </a:cubicBezTo>
                  <a:cubicBezTo>
                    <a:pt x="246198" y="2116278"/>
                    <a:pt x="248875" y="2113602"/>
                    <a:pt x="251551" y="2110926"/>
                  </a:cubicBezTo>
                  <a:cubicBezTo>
                    <a:pt x="327156" y="2052048"/>
                    <a:pt x="412128" y="2009896"/>
                    <a:pt x="497101" y="1967744"/>
                  </a:cubicBezTo>
                  <a:cubicBezTo>
                    <a:pt x="531893" y="1950348"/>
                    <a:pt x="569361" y="1938974"/>
                    <a:pt x="600807" y="1915556"/>
                  </a:cubicBezTo>
                  <a:cubicBezTo>
                    <a:pt x="612850" y="1915556"/>
                    <a:pt x="623556" y="1911542"/>
                    <a:pt x="634261" y="1907528"/>
                  </a:cubicBezTo>
                  <a:lnTo>
                    <a:pt x="820932" y="1834599"/>
                  </a:lnTo>
                  <a:cubicBezTo>
                    <a:pt x="1053101" y="1748288"/>
                    <a:pt x="1288615" y="1672014"/>
                    <a:pt x="1515430" y="1572322"/>
                  </a:cubicBezTo>
                  <a:cubicBezTo>
                    <a:pt x="1643892" y="1515451"/>
                    <a:pt x="1769009" y="1452558"/>
                    <a:pt x="1876730" y="1360895"/>
                  </a:cubicBezTo>
                  <a:cubicBezTo>
                    <a:pt x="1944975" y="1302686"/>
                    <a:pt x="2002515" y="1235778"/>
                    <a:pt x="2026602" y="1147461"/>
                  </a:cubicBezTo>
                  <a:cubicBezTo>
                    <a:pt x="2052696" y="1049776"/>
                    <a:pt x="2046674" y="952760"/>
                    <a:pt x="2023257" y="857083"/>
                  </a:cubicBezTo>
                  <a:close/>
                </a:path>
              </a:pathLst>
            </a:custGeom>
            <a:solidFill>
              <a:schemeClr val="accent2"/>
            </a:solidFill>
            <a:ln w="66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89" name="Freeform: Shape 4188">
              <a:extLst>
                <a:ext uri="{FF2B5EF4-FFF2-40B4-BE49-F238E27FC236}">
                  <a16:creationId xmlns:a16="http://schemas.microsoft.com/office/drawing/2014/main" id="{75E09E59-F732-4B72-91DC-CA7AC7041718}"/>
                </a:ext>
              </a:extLst>
            </p:cNvPr>
            <p:cNvSpPr/>
            <p:nvPr/>
          </p:nvSpPr>
          <p:spPr>
            <a:xfrm>
              <a:off x="6448000" y="2834949"/>
              <a:ext cx="120374" cy="491050"/>
            </a:xfrm>
            <a:custGeom>
              <a:avLst/>
              <a:gdLst>
                <a:gd name="connsiteX0" fmla="*/ 318562 w 421516"/>
                <a:gd name="connsiteY0" fmla="*/ 1215037 h 1719518"/>
                <a:gd name="connsiteX1" fmla="*/ 422269 w 421516"/>
                <a:gd name="connsiteY1" fmla="*/ 573396 h 1719518"/>
                <a:gd name="connsiteX2" fmla="*/ 390153 w 421516"/>
                <a:gd name="connsiteY2" fmla="*/ 349256 h 1719518"/>
                <a:gd name="connsiteX3" fmla="*/ 388146 w 421516"/>
                <a:gd name="connsiteY3" fmla="*/ 333867 h 1719518"/>
                <a:gd name="connsiteX4" fmla="*/ 384801 w 421516"/>
                <a:gd name="connsiteY4" fmla="*/ 322493 h 1719518"/>
                <a:gd name="connsiteX5" fmla="*/ 374765 w 421516"/>
                <a:gd name="connsiteY5" fmla="*/ 290378 h 1719518"/>
                <a:gd name="connsiteX6" fmla="*/ 329937 w 421516"/>
                <a:gd name="connsiteY6" fmla="*/ 112404 h 1719518"/>
                <a:gd name="connsiteX7" fmla="*/ 350678 w 421516"/>
                <a:gd name="connsiteY7" fmla="*/ 0 h 1719518"/>
                <a:gd name="connsiteX8" fmla="*/ 301836 w 421516"/>
                <a:gd name="connsiteY8" fmla="*/ 8698 h 1719518"/>
                <a:gd name="connsiteX9" fmla="*/ 300498 w 421516"/>
                <a:gd name="connsiteY9" fmla="*/ 12712 h 1719518"/>
                <a:gd name="connsiteX10" fmla="*/ 293138 w 421516"/>
                <a:gd name="connsiteY10" fmla="*/ 38137 h 1719518"/>
                <a:gd name="connsiteX11" fmla="*/ 289792 w 421516"/>
                <a:gd name="connsiteY11" fmla="*/ 54195 h 1719518"/>
                <a:gd name="connsiteX12" fmla="*/ 270389 w 421516"/>
                <a:gd name="connsiteY12" fmla="*/ 71591 h 1719518"/>
                <a:gd name="connsiteX13" fmla="*/ 248310 w 421516"/>
                <a:gd name="connsiteY13" fmla="*/ 68914 h 1719518"/>
                <a:gd name="connsiteX14" fmla="*/ 186086 w 421516"/>
                <a:gd name="connsiteY14" fmla="*/ 37468 h 1719518"/>
                <a:gd name="connsiteX15" fmla="*/ 181402 w 421516"/>
                <a:gd name="connsiteY15" fmla="*/ 38806 h 1719518"/>
                <a:gd name="connsiteX16" fmla="*/ 101783 w 421516"/>
                <a:gd name="connsiteY16" fmla="*/ 130469 h 1719518"/>
                <a:gd name="connsiteX17" fmla="*/ 163338 w 421516"/>
                <a:gd name="connsiteY17" fmla="*/ 343234 h 1719518"/>
                <a:gd name="connsiteX18" fmla="*/ 173374 w 421516"/>
                <a:gd name="connsiteY18" fmla="*/ 349256 h 1719518"/>
                <a:gd name="connsiteX19" fmla="*/ 163338 w 421516"/>
                <a:gd name="connsiteY19" fmla="*/ 343234 h 1719518"/>
                <a:gd name="connsiteX20" fmla="*/ 166683 w 421516"/>
                <a:gd name="connsiteY20" fmla="*/ 369328 h 1719518"/>
                <a:gd name="connsiteX21" fmla="*/ 163338 w 421516"/>
                <a:gd name="connsiteY21" fmla="*/ 960789 h 1719518"/>
                <a:gd name="connsiteX22" fmla="*/ 60969 w 421516"/>
                <a:gd name="connsiteY22" fmla="*/ 1267894 h 1719518"/>
                <a:gd name="connsiteX23" fmla="*/ 8112 w 421516"/>
                <a:gd name="connsiteY23" fmla="*/ 1720856 h 1719518"/>
                <a:gd name="connsiteX24" fmla="*/ 109143 w 421516"/>
                <a:gd name="connsiteY24" fmla="*/ 1704798 h 1719518"/>
                <a:gd name="connsiteX25" fmla="*/ 231583 w 421516"/>
                <a:gd name="connsiteY25" fmla="*/ 1698777 h 1719518"/>
                <a:gd name="connsiteX26" fmla="*/ 230245 w 421516"/>
                <a:gd name="connsiteY26" fmla="*/ 1512105 h 1719518"/>
                <a:gd name="connsiteX27" fmla="*/ 318562 w 421516"/>
                <a:gd name="connsiteY27" fmla="*/ 1215037 h 1719518"/>
                <a:gd name="connsiteX28" fmla="*/ 275073 w 421516"/>
                <a:gd name="connsiteY28" fmla="*/ 353940 h 1719518"/>
                <a:gd name="connsiteX29" fmla="*/ 235597 w 421516"/>
                <a:gd name="connsiteY29" fmla="*/ 353940 h 1719518"/>
                <a:gd name="connsiteX30" fmla="*/ 275073 w 421516"/>
                <a:gd name="connsiteY30" fmla="*/ 353940 h 1719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421516" h="1719518">
                  <a:moveTo>
                    <a:pt x="318562" y="1215037"/>
                  </a:moveTo>
                  <a:cubicBezTo>
                    <a:pt x="394837" y="1007624"/>
                    <a:pt x="440334" y="795528"/>
                    <a:pt x="422269" y="573396"/>
                  </a:cubicBezTo>
                  <a:cubicBezTo>
                    <a:pt x="416247" y="497790"/>
                    <a:pt x="409556" y="422854"/>
                    <a:pt x="390153" y="349256"/>
                  </a:cubicBezTo>
                  <a:cubicBezTo>
                    <a:pt x="389484" y="343904"/>
                    <a:pt x="388815" y="338551"/>
                    <a:pt x="388146" y="333867"/>
                  </a:cubicBezTo>
                  <a:cubicBezTo>
                    <a:pt x="380117" y="331860"/>
                    <a:pt x="376103" y="329184"/>
                    <a:pt x="384801" y="322493"/>
                  </a:cubicBezTo>
                  <a:cubicBezTo>
                    <a:pt x="381455" y="311788"/>
                    <a:pt x="375434" y="301083"/>
                    <a:pt x="374765" y="290378"/>
                  </a:cubicBezTo>
                  <a:cubicBezTo>
                    <a:pt x="370750" y="228154"/>
                    <a:pt x="353354" y="168607"/>
                    <a:pt x="329937" y="112404"/>
                  </a:cubicBezTo>
                  <a:cubicBezTo>
                    <a:pt x="309195" y="62893"/>
                    <a:pt x="314548" y="28101"/>
                    <a:pt x="350678" y="0"/>
                  </a:cubicBezTo>
                  <a:cubicBezTo>
                    <a:pt x="334620" y="2676"/>
                    <a:pt x="318562" y="5353"/>
                    <a:pt x="301836" y="8698"/>
                  </a:cubicBezTo>
                  <a:cubicBezTo>
                    <a:pt x="301167" y="10036"/>
                    <a:pt x="300498" y="11374"/>
                    <a:pt x="300498" y="12712"/>
                  </a:cubicBezTo>
                  <a:cubicBezTo>
                    <a:pt x="297152" y="20741"/>
                    <a:pt x="294476" y="29439"/>
                    <a:pt x="293138" y="38137"/>
                  </a:cubicBezTo>
                  <a:cubicBezTo>
                    <a:pt x="292469" y="44828"/>
                    <a:pt x="291131" y="49511"/>
                    <a:pt x="289792" y="54195"/>
                  </a:cubicBezTo>
                  <a:cubicBezTo>
                    <a:pt x="286447" y="65569"/>
                    <a:pt x="280425" y="70922"/>
                    <a:pt x="270389" y="71591"/>
                  </a:cubicBezTo>
                  <a:cubicBezTo>
                    <a:pt x="264368" y="72260"/>
                    <a:pt x="257677" y="70922"/>
                    <a:pt x="248310" y="68914"/>
                  </a:cubicBezTo>
                  <a:cubicBezTo>
                    <a:pt x="226230" y="63562"/>
                    <a:pt x="207496" y="50850"/>
                    <a:pt x="186086" y="37468"/>
                  </a:cubicBezTo>
                  <a:cubicBezTo>
                    <a:pt x="184748" y="38137"/>
                    <a:pt x="183410" y="38137"/>
                    <a:pt x="181402" y="38806"/>
                  </a:cubicBezTo>
                  <a:cubicBezTo>
                    <a:pt x="177388" y="89656"/>
                    <a:pt x="144603" y="114412"/>
                    <a:pt x="101783" y="130469"/>
                  </a:cubicBezTo>
                  <a:cubicBezTo>
                    <a:pt x="122524" y="201391"/>
                    <a:pt x="142596" y="272313"/>
                    <a:pt x="163338" y="343234"/>
                  </a:cubicBezTo>
                  <a:cubicBezTo>
                    <a:pt x="166683" y="345242"/>
                    <a:pt x="170028" y="347249"/>
                    <a:pt x="173374" y="349256"/>
                  </a:cubicBezTo>
                  <a:cubicBezTo>
                    <a:pt x="170028" y="347249"/>
                    <a:pt x="166683" y="345242"/>
                    <a:pt x="163338" y="343234"/>
                  </a:cubicBezTo>
                  <a:cubicBezTo>
                    <a:pt x="164676" y="351933"/>
                    <a:pt x="164676" y="360630"/>
                    <a:pt x="166683" y="369328"/>
                  </a:cubicBezTo>
                  <a:cubicBezTo>
                    <a:pt x="208834" y="566705"/>
                    <a:pt x="215525" y="763413"/>
                    <a:pt x="163338" y="960789"/>
                  </a:cubicBezTo>
                  <a:cubicBezTo>
                    <a:pt x="135236" y="1065165"/>
                    <a:pt x="95761" y="1165526"/>
                    <a:pt x="60969" y="1267894"/>
                  </a:cubicBezTo>
                  <a:cubicBezTo>
                    <a:pt x="10789" y="1415090"/>
                    <a:pt x="-13967" y="1564962"/>
                    <a:pt x="8112" y="1720856"/>
                  </a:cubicBezTo>
                  <a:cubicBezTo>
                    <a:pt x="42235" y="1717511"/>
                    <a:pt x="74351" y="1704130"/>
                    <a:pt x="109143" y="1704798"/>
                  </a:cubicBezTo>
                  <a:cubicBezTo>
                    <a:pt x="149287" y="1694762"/>
                    <a:pt x="190770" y="1701453"/>
                    <a:pt x="231583" y="1698777"/>
                  </a:cubicBezTo>
                  <a:cubicBezTo>
                    <a:pt x="220878" y="1636553"/>
                    <a:pt x="221547" y="1574329"/>
                    <a:pt x="230245" y="1512105"/>
                  </a:cubicBezTo>
                  <a:cubicBezTo>
                    <a:pt x="246303" y="1408399"/>
                    <a:pt x="283102" y="1312052"/>
                    <a:pt x="318562" y="1215037"/>
                  </a:cubicBezTo>
                  <a:close/>
                  <a:moveTo>
                    <a:pt x="275073" y="353940"/>
                  </a:moveTo>
                  <a:cubicBezTo>
                    <a:pt x="261691" y="353940"/>
                    <a:pt x="248979" y="353940"/>
                    <a:pt x="235597" y="353940"/>
                  </a:cubicBezTo>
                  <a:cubicBezTo>
                    <a:pt x="248979" y="353940"/>
                    <a:pt x="261691" y="353940"/>
                    <a:pt x="275073" y="353940"/>
                  </a:cubicBezTo>
                  <a:close/>
                </a:path>
              </a:pathLst>
            </a:custGeom>
            <a:solidFill>
              <a:schemeClr val="accent5"/>
            </a:solidFill>
            <a:ln w="66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190" name="Freeform: Shape 4189">
            <a:extLst>
              <a:ext uri="{FF2B5EF4-FFF2-40B4-BE49-F238E27FC236}">
                <a16:creationId xmlns:a16="http://schemas.microsoft.com/office/drawing/2014/main" id="{A032B095-2326-408C-833C-E6738BCADD97}"/>
              </a:ext>
            </a:extLst>
          </p:cNvPr>
          <p:cNvSpPr/>
          <p:nvPr/>
        </p:nvSpPr>
        <p:spPr>
          <a:xfrm>
            <a:off x="1668611" y="3487670"/>
            <a:ext cx="415372" cy="512161"/>
          </a:xfrm>
          <a:custGeom>
            <a:avLst/>
            <a:gdLst>
              <a:gd name="connsiteX0" fmla="*/ 1601818 w 1779734"/>
              <a:gd name="connsiteY0" fmla="*/ 431552 h 2181178"/>
              <a:gd name="connsiteX1" fmla="*/ 1099344 w 1779734"/>
              <a:gd name="connsiteY1" fmla="*/ 28770 h 2181178"/>
              <a:gd name="connsiteX2" fmla="*/ 928061 w 1779734"/>
              <a:gd name="connsiteY2" fmla="*/ 0 h 2181178"/>
              <a:gd name="connsiteX3" fmla="*/ 805621 w 1779734"/>
              <a:gd name="connsiteY3" fmla="*/ 6021 h 2181178"/>
              <a:gd name="connsiteX4" fmla="*/ 813650 w 1779734"/>
              <a:gd name="connsiteY4" fmla="*/ 38806 h 2181178"/>
              <a:gd name="connsiteX5" fmla="*/ 805621 w 1779734"/>
              <a:gd name="connsiteY5" fmla="*/ 6021 h 2181178"/>
              <a:gd name="connsiteX6" fmla="*/ 704591 w 1779734"/>
              <a:gd name="connsiteY6" fmla="*/ 22079 h 2181178"/>
              <a:gd name="connsiteX7" fmla="*/ 689871 w 1779734"/>
              <a:gd name="connsiteY7" fmla="*/ 28101 h 2181178"/>
              <a:gd name="connsiteX8" fmla="*/ 407522 w 1779734"/>
              <a:gd name="connsiteY8" fmla="*/ 176635 h 2181178"/>
              <a:gd name="connsiteX9" fmla="*/ 52914 w 1779734"/>
              <a:gd name="connsiteY9" fmla="*/ 729959 h 2181178"/>
              <a:gd name="connsiteX10" fmla="*/ 99749 w 1779734"/>
              <a:gd name="connsiteY10" fmla="*/ 1586372 h 2181178"/>
              <a:gd name="connsiteX11" fmla="*/ 749419 w 1779734"/>
              <a:gd name="connsiteY11" fmla="*/ 2169804 h 2181178"/>
              <a:gd name="connsiteX12" fmla="*/ 994300 w 1779734"/>
              <a:gd name="connsiteY12" fmla="*/ 2177833 h 2181178"/>
              <a:gd name="connsiteX13" fmla="*/ 972220 w 1779734"/>
              <a:gd name="connsiteY13" fmla="*/ 2033313 h 2181178"/>
              <a:gd name="connsiteX14" fmla="*/ 973558 w 1779734"/>
              <a:gd name="connsiteY14" fmla="*/ 2005212 h 2181178"/>
              <a:gd name="connsiteX15" fmla="*/ 1083286 w 1779734"/>
              <a:gd name="connsiteY15" fmla="*/ 1662647 h 2181178"/>
              <a:gd name="connsiteX16" fmla="*/ 1148186 w 1779734"/>
              <a:gd name="connsiteY16" fmla="*/ 1298002 h 2181178"/>
              <a:gd name="connsiteX17" fmla="*/ 1149525 w 1779734"/>
              <a:gd name="connsiteY17" fmla="*/ 1174892 h 2181178"/>
              <a:gd name="connsiteX18" fmla="*/ 1156884 w 1779734"/>
              <a:gd name="connsiteY18" fmla="*/ 1082560 h 2181178"/>
              <a:gd name="connsiteX19" fmla="*/ 1245871 w 1779734"/>
              <a:gd name="connsiteY19" fmla="*/ 1493371 h 2181178"/>
              <a:gd name="connsiteX20" fmla="*/ 1307426 w 1779734"/>
              <a:gd name="connsiteY20" fmla="*/ 1735576 h 2181178"/>
              <a:gd name="connsiteX21" fmla="*/ 1320807 w 1779734"/>
              <a:gd name="connsiteY21" fmla="*/ 1827908 h 2181178"/>
              <a:gd name="connsiteX22" fmla="*/ 1322145 w 1779734"/>
              <a:gd name="connsiteY22" fmla="*/ 1843966 h 2181178"/>
              <a:gd name="connsiteX23" fmla="*/ 1326829 w 1779734"/>
              <a:gd name="connsiteY23" fmla="*/ 1884779 h 2181178"/>
              <a:gd name="connsiteX24" fmla="*/ 1330843 w 1779734"/>
              <a:gd name="connsiteY24" fmla="*/ 2018593 h 2181178"/>
              <a:gd name="connsiteX25" fmla="*/ 1333520 w 1779734"/>
              <a:gd name="connsiteY25" fmla="*/ 2035990 h 2181178"/>
              <a:gd name="connsiteX26" fmla="*/ 1348908 w 1779734"/>
              <a:gd name="connsiteY26" fmla="*/ 2029968 h 2181178"/>
              <a:gd name="connsiteX27" fmla="*/ 1694819 w 1779734"/>
              <a:gd name="connsiteY27" fmla="*/ 1560948 h 2181178"/>
              <a:gd name="connsiteX28" fmla="*/ 1728273 w 1779734"/>
              <a:gd name="connsiteY28" fmla="*/ 1467277 h 2181178"/>
              <a:gd name="connsiteX29" fmla="*/ 1775777 w 1779734"/>
              <a:gd name="connsiteY29" fmla="*/ 1219720 h 2181178"/>
              <a:gd name="connsiteX30" fmla="*/ 1601818 w 1779734"/>
              <a:gd name="connsiteY30" fmla="*/ 431552 h 2181178"/>
              <a:gd name="connsiteX0" fmla="*/ 1601818 w 1782038"/>
              <a:gd name="connsiteY0" fmla="*/ 431552 h 2184855"/>
              <a:gd name="connsiteX1" fmla="*/ 1099344 w 1782038"/>
              <a:gd name="connsiteY1" fmla="*/ 28770 h 2184855"/>
              <a:gd name="connsiteX2" fmla="*/ 928061 w 1782038"/>
              <a:gd name="connsiteY2" fmla="*/ 0 h 2184855"/>
              <a:gd name="connsiteX3" fmla="*/ 805621 w 1782038"/>
              <a:gd name="connsiteY3" fmla="*/ 6021 h 2184855"/>
              <a:gd name="connsiteX4" fmla="*/ 813650 w 1782038"/>
              <a:gd name="connsiteY4" fmla="*/ 38806 h 2184855"/>
              <a:gd name="connsiteX5" fmla="*/ 805621 w 1782038"/>
              <a:gd name="connsiteY5" fmla="*/ 6021 h 2184855"/>
              <a:gd name="connsiteX6" fmla="*/ 704591 w 1782038"/>
              <a:gd name="connsiteY6" fmla="*/ 22079 h 2184855"/>
              <a:gd name="connsiteX7" fmla="*/ 689871 w 1782038"/>
              <a:gd name="connsiteY7" fmla="*/ 28101 h 2184855"/>
              <a:gd name="connsiteX8" fmla="*/ 407522 w 1782038"/>
              <a:gd name="connsiteY8" fmla="*/ 176635 h 2184855"/>
              <a:gd name="connsiteX9" fmla="*/ 52914 w 1782038"/>
              <a:gd name="connsiteY9" fmla="*/ 729959 h 2184855"/>
              <a:gd name="connsiteX10" fmla="*/ 99749 w 1782038"/>
              <a:gd name="connsiteY10" fmla="*/ 1586372 h 2184855"/>
              <a:gd name="connsiteX11" fmla="*/ 749419 w 1782038"/>
              <a:gd name="connsiteY11" fmla="*/ 2169804 h 2184855"/>
              <a:gd name="connsiteX12" fmla="*/ 994300 w 1782038"/>
              <a:gd name="connsiteY12" fmla="*/ 2177833 h 2184855"/>
              <a:gd name="connsiteX13" fmla="*/ 972220 w 1782038"/>
              <a:gd name="connsiteY13" fmla="*/ 2033313 h 2184855"/>
              <a:gd name="connsiteX14" fmla="*/ 973558 w 1782038"/>
              <a:gd name="connsiteY14" fmla="*/ 2005212 h 2184855"/>
              <a:gd name="connsiteX15" fmla="*/ 1083286 w 1782038"/>
              <a:gd name="connsiteY15" fmla="*/ 1662647 h 2184855"/>
              <a:gd name="connsiteX16" fmla="*/ 1148186 w 1782038"/>
              <a:gd name="connsiteY16" fmla="*/ 1298002 h 2184855"/>
              <a:gd name="connsiteX17" fmla="*/ 860134 w 1782038"/>
              <a:gd name="connsiteY17" fmla="*/ 194699 h 2184855"/>
              <a:gd name="connsiteX18" fmla="*/ 1156884 w 1782038"/>
              <a:gd name="connsiteY18" fmla="*/ 1082560 h 2184855"/>
              <a:gd name="connsiteX19" fmla="*/ 1245871 w 1782038"/>
              <a:gd name="connsiteY19" fmla="*/ 1493371 h 2184855"/>
              <a:gd name="connsiteX20" fmla="*/ 1307426 w 1782038"/>
              <a:gd name="connsiteY20" fmla="*/ 1735576 h 2184855"/>
              <a:gd name="connsiteX21" fmla="*/ 1320807 w 1782038"/>
              <a:gd name="connsiteY21" fmla="*/ 1827908 h 2184855"/>
              <a:gd name="connsiteX22" fmla="*/ 1322145 w 1782038"/>
              <a:gd name="connsiteY22" fmla="*/ 1843966 h 2184855"/>
              <a:gd name="connsiteX23" fmla="*/ 1326829 w 1782038"/>
              <a:gd name="connsiteY23" fmla="*/ 1884779 h 2184855"/>
              <a:gd name="connsiteX24" fmla="*/ 1330843 w 1782038"/>
              <a:gd name="connsiteY24" fmla="*/ 2018593 h 2184855"/>
              <a:gd name="connsiteX25" fmla="*/ 1333520 w 1782038"/>
              <a:gd name="connsiteY25" fmla="*/ 2035990 h 2184855"/>
              <a:gd name="connsiteX26" fmla="*/ 1348908 w 1782038"/>
              <a:gd name="connsiteY26" fmla="*/ 2029968 h 2184855"/>
              <a:gd name="connsiteX27" fmla="*/ 1694819 w 1782038"/>
              <a:gd name="connsiteY27" fmla="*/ 1560948 h 2184855"/>
              <a:gd name="connsiteX28" fmla="*/ 1728273 w 1782038"/>
              <a:gd name="connsiteY28" fmla="*/ 1467277 h 2184855"/>
              <a:gd name="connsiteX29" fmla="*/ 1775777 w 1782038"/>
              <a:gd name="connsiteY29" fmla="*/ 1219720 h 2184855"/>
              <a:gd name="connsiteX30" fmla="*/ 1601818 w 1782038"/>
              <a:gd name="connsiteY30" fmla="*/ 431552 h 2184855"/>
              <a:gd name="connsiteX0" fmla="*/ 1601818 w 1782038"/>
              <a:gd name="connsiteY0" fmla="*/ 431552 h 2184855"/>
              <a:gd name="connsiteX1" fmla="*/ 1099344 w 1782038"/>
              <a:gd name="connsiteY1" fmla="*/ 28770 h 2184855"/>
              <a:gd name="connsiteX2" fmla="*/ 928061 w 1782038"/>
              <a:gd name="connsiteY2" fmla="*/ 0 h 2184855"/>
              <a:gd name="connsiteX3" fmla="*/ 805621 w 1782038"/>
              <a:gd name="connsiteY3" fmla="*/ 6021 h 2184855"/>
              <a:gd name="connsiteX4" fmla="*/ 813650 w 1782038"/>
              <a:gd name="connsiteY4" fmla="*/ 38806 h 2184855"/>
              <a:gd name="connsiteX5" fmla="*/ 805621 w 1782038"/>
              <a:gd name="connsiteY5" fmla="*/ 6021 h 2184855"/>
              <a:gd name="connsiteX6" fmla="*/ 704591 w 1782038"/>
              <a:gd name="connsiteY6" fmla="*/ 22079 h 2184855"/>
              <a:gd name="connsiteX7" fmla="*/ 689871 w 1782038"/>
              <a:gd name="connsiteY7" fmla="*/ 28101 h 2184855"/>
              <a:gd name="connsiteX8" fmla="*/ 407522 w 1782038"/>
              <a:gd name="connsiteY8" fmla="*/ 176635 h 2184855"/>
              <a:gd name="connsiteX9" fmla="*/ 52914 w 1782038"/>
              <a:gd name="connsiteY9" fmla="*/ 729959 h 2184855"/>
              <a:gd name="connsiteX10" fmla="*/ 99749 w 1782038"/>
              <a:gd name="connsiteY10" fmla="*/ 1586372 h 2184855"/>
              <a:gd name="connsiteX11" fmla="*/ 749419 w 1782038"/>
              <a:gd name="connsiteY11" fmla="*/ 2169804 h 2184855"/>
              <a:gd name="connsiteX12" fmla="*/ 994300 w 1782038"/>
              <a:gd name="connsiteY12" fmla="*/ 2177833 h 2184855"/>
              <a:gd name="connsiteX13" fmla="*/ 972220 w 1782038"/>
              <a:gd name="connsiteY13" fmla="*/ 2033313 h 2184855"/>
              <a:gd name="connsiteX14" fmla="*/ 973558 w 1782038"/>
              <a:gd name="connsiteY14" fmla="*/ 2005212 h 2184855"/>
              <a:gd name="connsiteX15" fmla="*/ 1083286 w 1782038"/>
              <a:gd name="connsiteY15" fmla="*/ 1662647 h 2184855"/>
              <a:gd name="connsiteX16" fmla="*/ 1148186 w 1782038"/>
              <a:gd name="connsiteY16" fmla="*/ 1298002 h 2184855"/>
              <a:gd name="connsiteX17" fmla="*/ 860134 w 1782038"/>
              <a:gd name="connsiteY17" fmla="*/ 194699 h 2184855"/>
              <a:gd name="connsiteX18" fmla="*/ 895498 w 1782038"/>
              <a:gd name="connsiteY18" fmla="*/ 83695 h 2184855"/>
              <a:gd name="connsiteX19" fmla="*/ 1245871 w 1782038"/>
              <a:gd name="connsiteY19" fmla="*/ 1493371 h 2184855"/>
              <a:gd name="connsiteX20" fmla="*/ 1307426 w 1782038"/>
              <a:gd name="connsiteY20" fmla="*/ 1735576 h 2184855"/>
              <a:gd name="connsiteX21" fmla="*/ 1320807 w 1782038"/>
              <a:gd name="connsiteY21" fmla="*/ 1827908 h 2184855"/>
              <a:gd name="connsiteX22" fmla="*/ 1322145 w 1782038"/>
              <a:gd name="connsiteY22" fmla="*/ 1843966 h 2184855"/>
              <a:gd name="connsiteX23" fmla="*/ 1326829 w 1782038"/>
              <a:gd name="connsiteY23" fmla="*/ 1884779 h 2184855"/>
              <a:gd name="connsiteX24" fmla="*/ 1330843 w 1782038"/>
              <a:gd name="connsiteY24" fmla="*/ 2018593 h 2184855"/>
              <a:gd name="connsiteX25" fmla="*/ 1333520 w 1782038"/>
              <a:gd name="connsiteY25" fmla="*/ 2035990 h 2184855"/>
              <a:gd name="connsiteX26" fmla="*/ 1348908 w 1782038"/>
              <a:gd name="connsiteY26" fmla="*/ 2029968 h 2184855"/>
              <a:gd name="connsiteX27" fmla="*/ 1694819 w 1782038"/>
              <a:gd name="connsiteY27" fmla="*/ 1560948 h 2184855"/>
              <a:gd name="connsiteX28" fmla="*/ 1728273 w 1782038"/>
              <a:gd name="connsiteY28" fmla="*/ 1467277 h 2184855"/>
              <a:gd name="connsiteX29" fmla="*/ 1775777 w 1782038"/>
              <a:gd name="connsiteY29" fmla="*/ 1219720 h 2184855"/>
              <a:gd name="connsiteX30" fmla="*/ 1601818 w 1782038"/>
              <a:gd name="connsiteY30" fmla="*/ 431552 h 2184855"/>
              <a:gd name="connsiteX0" fmla="*/ 1601818 w 1782038"/>
              <a:gd name="connsiteY0" fmla="*/ 431552 h 2184855"/>
              <a:gd name="connsiteX1" fmla="*/ 1099344 w 1782038"/>
              <a:gd name="connsiteY1" fmla="*/ 28770 h 2184855"/>
              <a:gd name="connsiteX2" fmla="*/ 928061 w 1782038"/>
              <a:gd name="connsiteY2" fmla="*/ 0 h 2184855"/>
              <a:gd name="connsiteX3" fmla="*/ 805621 w 1782038"/>
              <a:gd name="connsiteY3" fmla="*/ 6021 h 2184855"/>
              <a:gd name="connsiteX4" fmla="*/ 813650 w 1782038"/>
              <a:gd name="connsiteY4" fmla="*/ 38806 h 2184855"/>
              <a:gd name="connsiteX5" fmla="*/ 805621 w 1782038"/>
              <a:gd name="connsiteY5" fmla="*/ 6021 h 2184855"/>
              <a:gd name="connsiteX6" fmla="*/ 704591 w 1782038"/>
              <a:gd name="connsiteY6" fmla="*/ 22079 h 2184855"/>
              <a:gd name="connsiteX7" fmla="*/ 689871 w 1782038"/>
              <a:gd name="connsiteY7" fmla="*/ 28101 h 2184855"/>
              <a:gd name="connsiteX8" fmla="*/ 407522 w 1782038"/>
              <a:gd name="connsiteY8" fmla="*/ 176635 h 2184855"/>
              <a:gd name="connsiteX9" fmla="*/ 52914 w 1782038"/>
              <a:gd name="connsiteY9" fmla="*/ 729959 h 2184855"/>
              <a:gd name="connsiteX10" fmla="*/ 99749 w 1782038"/>
              <a:gd name="connsiteY10" fmla="*/ 1586372 h 2184855"/>
              <a:gd name="connsiteX11" fmla="*/ 749419 w 1782038"/>
              <a:gd name="connsiteY11" fmla="*/ 2169804 h 2184855"/>
              <a:gd name="connsiteX12" fmla="*/ 994300 w 1782038"/>
              <a:gd name="connsiteY12" fmla="*/ 2177833 h 2184855"/>
              <a:gd name="connsiteX13" fmla="*/ 972220 w 1782038"/>
              <a:gd name="connsiteY13" fmla="*/ 2033313 h 2184855"/>
              <a:gd name="connsiteX14" fmla="*/ 973558 w 1782038"/>
              <a:gd name="connsiteY14" fmla="*/ 2005212 h 2184855"/>
              <a:gd name="connsiteX15" fmla="*/ 1083286 w 1782038"/>
              <a:gd name="connsiteY15" fmla="*/ 1662647 h 2184855"/>
              <a:gd name="connsiteX16" fmla="*/ 1148186 w 1782038"/>
              <a:gd name="connsiteY16" fmla="*/ 1298002 h 2184855"/>
              <a:gd name="connsiteX17" fmla="*/ 860134 w 1782038"/>
              <a:gd name="connsiteY17" fmla="*/ 194699 h 2184855"/>
              <a:gd name="connsiteX18" fmla="*/ 895498 w 1782038"/>
              <a:gd name="connsiteY18" fmla="*/ 83695 h 2184855"/>
              <a:gd name="connsiteX19" fmla="*/ 1245871 w 1782038"/>
              <a:gd name="connsiteY19" fmla="*/ 1493371 h 2184855"/>
              <a:gd name="connsiteX20" fmla="*/ 1307426 w 1782038"/>
              <a:gd name="connsiteY20" fmla="*/ 1735576 h 2184855"/>
              <a:gd name="connsiteX21" fmla="*/ 1320807 w 1782038"/>
              <a:gd name="connsiteY21" fmla="*/ 1827908 h 2184855"/>
              <a:gd name="connsiteX22" fmla="*/ 1322145 w 1782038"/>
              <a:gd name="connsiteY22" fmla="*/ 1843966 h 2184855"/>
              <a:gd name="connsiteX23" fmla="*/ 1326829 w 1782038"/>
              <a:gd name="connsiteY23" fmla="*/ 1884779 h 2184855"/>
              <a:gd name="connsiteX24" fmla="*/ 1330843 w 1782038"/>
              <a:gd name="connsiteY24" fmla="*/ 2018593 h 2184855"/>
              <a:gd name="connsiteX25" fmla="*/ 1333521 w 1782038"/>
              <a:gd name="connsiteY25" fmla="*/ 2035990 h 2184855"/>
              <a:gd name="connsiteX26" fmla="*/ 1348908 w 1782038"/>
              <a:gd name="connsiteY26" fmla="*/ 2029968 h 2184855"/>
              <a:gd name="connsiteX27" fmla="*/ 1694819 w 1782038"/>
              <a:gd name="connsiteY27" fmla="*/ 1560948 h 2184855"/>
              <a:gd name="connsiteX28" fmla="*/ 1728273 w 1782038"/>
              <a:gd name="connsiteY28" fmla="*/ 1467277 h 2184855"/>
              <a:gd name="connsiteX29" fmla="*/ 1775777 w 1782038"/>
              <a:gd name="connsiteY29" fmla="*/ 1219720 h 2184855"/>
              <a:gd name="connsiteX30" fmla="*/ 1601818 w 1782038"/>
              <a:gd name="connsiteY30" fmla="*/ 431552 h 2184855"/>
              <a:gd name="connsiteX0" fmla="*/ 1601818 w 1782038"/>
              <a:gd name="connsiteY0" fmla="*/ 431552 h 2213552"/>
              <a:gd name="connsiteX1" fmla="*/ 1099344 w 1782038"/>
              <a:gd name="connsiteY1" fmla="*/ 28770 h 2213552"/>
              <a:gd name="connsiteX2" fmla="*/ 928061 w 1782038"/>
              <a:gd name="connsiteY2" fmla="*/ 0 h 2213552"/>
              <a:gd name="connsiteX3" fmla="*/ 805621 w 1782038"/>
              <a:gd name="connsiteY3" fmla="*/ 6021 h 2213552"/>
              <a:gd name="connsiteX4" fmla="*/ 813650 w 1782038"/>
              <a:gd name="connsiteY4" fmla="*/ 38806 h 2213552"/>
              <a:gd name="connsiteX5" fmla="*/ 805621 w 1782038"/>
              <a:gd name="connsiteY5" fmla="*/ 6021 h 2213552"/>
              <a:gd name="connsiteX6" fmla="*/ 704591 w 1782038"/>
              <a:gd name="connsiteY6" fmla="*/ 22079 h 2213552"/>
              <a:gd name="connsiteX7" fmla="*/ 689871 w 1782038"/>
              <a:gd name="connsiteY7" fmla="*/ 28101 h 2213552"/>
              <a:gd name="connsiteX8" fmla="*/ 407522 w 1782038"/>
              <a:gd name="connsiteY8" fmla="*/ 176635 h 2213552"/>
              <a:gd name="connsiteX9" fmla="*/ 52914 w 1782038"/>
              <a:gd name="connsiteY9" fmla="*/ 729959 h 2213552"/>
              <a:gd name="connsiteX10" fmla="*/ 99749 w 1782038"/>
              <a:gd name="connsiteY10" fmla="*/ 1586372 h 2213552"/>
              <a:gd name="connsiteX11" fmla="*/ 749419 w 1782038"/>
              <a:gd name="connsiteY11" fmla="*/ 2169804 h 2213552"/>
              <a:gd name="connsiteX12" fmla="*/ 994300 w 1782038"/>
              <a:gd name="connsiteY12" fmla="*/ 2177833 h 2213552"/>
              <a:gd name="connsiteX13" fmla="*/ 972220 w 1782038"/>
              <a:gd name="connsiteY13" fmla="*/ 2033313 h 2213552"/>
              <a:gd name="connsiteX14" fmla="*/ 973558 w 1782038"/>
              <a:gd name="connsiteY14" fmla="*/ 2005212 h 2213552"/>
              <a:gd name="connsiteX15" fmla="*/ 1083286 w 1782038"/>
              <a:gd name="connsiteY15" fmla="*/ 1662647 h 2213552"/>
              <a:gd name="connsiteX16" fmla="*/ 1148186 w 1782038"/>
              <a:gd name="connsiteY16" fmla="*/ 1298002 h 2213552"/>
              <a:gd name="connsiteX17" fmla="*/ 860134 w 1782038"/>
              <a:gd name="connsiteY17" fmla="*/ 194699 h 2213552"/>
              <a:gd name="connsiteX18" fmla="*/ 895498 w 1782038"/>
              <a:gd name="connsiteY18" fmla="*/ 83695 h 2213552"/>
              <a:gd name="connsiteX19" fmla="*/ 1245871 w 1782038"/>
              <a:gd name="connsiteY19" fmla="*/ 1493371 h 2213552"/>
              <a:gd name="connsiteX20" fmla="*/ 1307426 w 1782038"/>
              <a:gd name="connsiteY20" fmla="*/ 1735576 h 2213552"/>
              <a:gd name="connsiteX21" fmla="*/ 1320807 w 1782038"/>
              <a:gd name="connsiteY21" fmla="*/ 1827908 h 2213552"/>
              <a:gd name="connsiteX22" fmla="*/ 1322145 w 1782038"/>
              <a:gd name="connsiteY22" fmla="*/ 1843966 h 2213552"/>
              <a:gd name="connsiteX23" fmla="*/ 1326829 w 1782038"/>
              <a:gd name="connsiteY23" fmla="*/ 1884779 h 2213552"/>
              <a:gd name="connsiteX24" fmla="*/ 1330843 w 1782038"/>
              <a:gd name="connsiteY24" fmla="*/ 2018593 h 2213552"/>
              <a:gd name="connsiteX25" fmla="*/ 1100142 w 1782038"/>
              <a:gd name="connsiteY25" fmla="*/ 2213355 h 2213552"/>
              <a:gd name="connsiteX26" fmla="*/ 1348908 w 1782038"/>
              <a:gd name="connsiteY26" fmla="*/ 2029968 h 2213552"/>
              <a:gd name="connsiteX27" fmla="*/ 1694819 w 1782038"/>
              <a:gd name="connsiteY27" fmla="*/ 1560948 h 2213552"/>
              <a:gd name="connsiteX28" fmla="*/ 1728273 w 1782038"/>
              <a:gd name="connsiteY28" fmla="*/ 1467277 h 2213552"/>
              <a:gd name="connsiteX29" fmla="*/ 1775777 w 1782038"/>
              <a:gd name="connsiteY29" fmla="*/ 1219720 h 2213552"/>
              <a:gd name="connsiteX30" fmla="*/ 1601818 w 1782038"/>
              <a:gd name="connsiteY30" fmla="*/ 431552 h 2213552"/>
              <a:gd name="connsiteX0" fmla="*/ 1601818 w 1782038"/>
              <a:gd name="connsiteY0" fmla="*/ 431552 h 2213552"/>
              <a:gd name="connsiteX1" fmla="*/ 1099344 w 1782038"/>
              <a:gd name="connsiteY1" fmla="*/ 28770 h 2213552"/>
              <a:gd name="connsiteX2" fmla="*/ 928061 w 1782038"/>
              <a:gd name="connsiteY2" fmla="*/ 0 h 2213552"/>
              <a:gd name="connsiteX3" fmla="*/ 805621 w 1782038"/>
              <a:gd name="connsiteY3" fmla="*/ 6021 h 2213552"/>
              <a:gd name="connsiteX4" fmla="*/ 813650 w 1782038"/>
              <a:gd name="connsiteY4" fmla="*/ 38806 h 2213552"/>
              <a:gd name="connsiteX5" fmla="*/ 805621 w 1782038"/>
              <a:gd name="connsiteY5" fmla="*/ 6021 h 2213552"/>
              <a:gd name="connsiteX6" fmla="*/ 704591 w 1782038"/>
              <a:gd name="connsiteY6" fmla="*/ 22079 h 2213552"/>
              <a:gd name="connsiteX7" fmla="*/ 689871 w 1782038"/>
              <a:gd name="connsiteY7" fmla="*/ 28101 h 2213552"/>
              <a:gd name="connsiteX8" fmla="*/ 407522 w 1782038"/>
              <a:gd name="connsiteY8" fmla="*/ 176635 h 2213552"/>
              <a:gd name="connsiteX9" fmla="*/ 52914 w 1782038"/>
              <a:gd name="connsiteY9" fmla="*/ 729959 h 2213552"/>
              <a:gd name="connsiteX10" fmla="*/ 99749 w 1782038"/>
              <a:gd name="connsiteY10" fmla="*/ 1586372 h 2213552"/>
              <a:gd name="connsiteX11" fmla="*/ 749419 w 1782038"/>
              <a:gd name="connsiteY11" fmla="*/ 2169804 h 2213552"/>
              <a:gd name="connsiteX12" fmla="*/ 994300 w 1782038"/>
              <a:gd name="connsiteY12" fmla="*/ 2177833 h 2213552"/>
              <a:gd name="connsiteX13" fmla="*/ 972220 w 1782038"/>
              <a:gd name="connsiteY13" fmla="*/ 2033313 h 2213552"/>
              <a:gd name="connsiteX14" fmla="*/ 973558 w 1782038"/>
              <a:gd name="connsiteY14" fmla="*/ 2005212 h 2213552"/>
              <a:gd name="connsiteX15" fmla="*/ 1083286 w 1782038"/>
              <a:gd name="connsiteY15" fmla="*/ 1662647 h 2213552"/>
              <a:gd name="connsiteX16" fmla="*/ 1148186 w 1782038"/>
              <a:gd name="connsiteY16" fmla="*/ 1298002 h 2213552"/>
              <a:gd name="connsiteX17" fmla="*/ 860134 w 1782038"/>
              <a:gd name="connsiteY17" fmla="*/ 194699 h 2213552"/>
              <a:gd name="connsiteX18" fmla="*/ 895498 w 1782038"/>
              <a:gd name="connsiteY18" fmla="*/ 83695 h 2213552"/>
              <a:gd name="connsiteX19" fmla="*/ 1245871 w 1782038"/>
              <a:gd name="connsiteY19" fmla="*/ 1493371 h 2213552"/>
              <a:gd name="connsiteX20" fmla="*/ 1307426 w 1782038"/>
              <a:gd name="connsiteY20" fmla="*/ 1735576 h 2213552"/>
              <a:gd name="connsiteX21" fmla="*/ 1320807 w 1782038"/>
              <a:gd name="connsiteY21" fmla="*/ 1827908 h 2213552"/>
              <a:gd name="connsiteX22" fmla="*/ 1322145 w 1782038"/>
              <a:gd name="connsiteY22" fmla="*/ 1843966 h 2213552"/>
              <a:gd name="connsiteX23" fmla="*/ 1330843 w 1782038"/>
              <a:gd name="connsiteY23" fmla="*/ 2018593 h 2213552"/>
              <a:gd name="connsiteX24" fmla="*/ 1100142 w 1782038"/>
              <a:gd name="connsiteY24" fmla="*/ 2213355 h 2213552"/>
              <a:gd name="connsiteX25" fmla="*/ 1348908 w 1782038"/>
              <a:gd name="connsiteY25" fmla="*/ 2029968 h 2213552"/>
              <a:gd name="connsiteX26" fmla="*/ 1694819 w 1782038"/>
              <a:gd name="connsiteY26" fmla="*/ 1560948 h 2213552"/>
              <a:gd name="connsiteX27" fmla="*/ 1728273 w 1782038"/>
              <a:gd name="connsiteY27" fmla="*/ 1467277 h 2213552"/>
              <a:gd name="connsiteX28" fmla="*/ 1775777 w 1782038"/>
              <a:gd name="connsiteY28" fmla="*/ 1219720 h 2213552"/>
              <a:gd name="connsiteX29" fmla="*/ 1601818 w 1782038"/>
              <a:gd name="connsiteY29" fmla="*/ 431552 h 2213552"/>
              <a:gd name="connsiteX0" fmla="*/ 1601818 w 1782038"/>
              <a:gd name="connsiteY0" fmla="*/ 431552 h 2213552"/>
              <a:gd name="connsiteX1" fmla="*/ 1099344 w 1782038"/>
              <a:gd name="connsiteY1" fmla="*/ 28770 h 2213552"/>
              <a:gd name="connsiteX2" fmla="*/ 928061 w 1782038"/>
              <a:gd name="connsiteY2" fmla="*/ 0 h 2213552"/>
              <a:gd name="connsiteX3" fmla="*/ 805621 w 1782038"/>
              <a:gd name="connsiteY3" fmla="*/ 6021 h 2213552"/>
              <a:gd name="connsiteX4" fmla="*/ 813650 w 1782038"/>
              <a:gd name="connsiteY4" fmla="*/ 38806 h 2213552"/>
              <a:gd name="connsiteX5" fmla="*/ 805621 w 1782038"/>
              <a:gd name="connsiteY5" fmla="*/ 6021 h 2213552"/>
              <a:gd name="connsiteX6" fmla="*/ 704591 w 1782038"/>
              <a:gd name="connsiteY6" fmla="*/ 22079 h 2213552"/>
              <a:gd name="connsiteX7" fmla="*/ 689871 w 1782038"/>
              <a:gd name="connsiteY7" fmla="*/ 28101 h 2213552"/>
              <a:gd name="connsiteX8" fmla="*/ 407522 w 1782038"/>
              <a:gd name="connsiteY8" fmla="*/ 176635 h 2213552"/>
              <a:gd name="connsiteX9" fmla="*/ 52914 w 1782038"/>
              <a:gd name="connsiteY9" fmla="*/ 729959 h 2213552"/>
              <a:gd name="connsiteX10" fmla="*/ 99749 w 1782038"/>
              <a:gd name="connsiteY10" fmla="*/ 1586372 h 2213552"/>
              <a:gd name="connsiteX11" fmla="*/ 749419 w 1782038"/>
              <a:gd name="connsiteY11" fmla="*/ 2169804 h 2213552"/>
              <a:gd name="connsiteX12" fmla="*/ 994300 w 1782038"/>
              <a:gd name="connsiteY12" fmla="*/ 2177833 h 2213552"/>
              <a:gd name="connsiteX13" fmla="*/ 972220 w 1782038"/>
              <a:gd name="connsiteY13" fmla="*/ 2033313 h 2213552"/>
              <a:gd name="connsiteX14" fmla="*/ 973558 w 1782038"/>
              <a:gd name="connsiteY14" fmla="*/ 2005212 h 2213552"/>
              <a:gd name="connsiteX15" fmla="*/ 1083286 w 1782038"/>
              <a:gd name="connsiteY15" fmla="*/ 1662647 h 2213552"/>
              <a:gd name="connsiteX16" fmla="*/ 1148186 w 1782038"/>
              <a:gd name="connsiteY16" fmla="*/ 1298002 h 2213552"/>
              <a:gd name="connsiteX17" fmla="*/ 860134 w 1782038"/>
              <a:gd name="connsiteY17" fmla="*/ 194699 h 2213552"/>
              <a:gd name="connsiteX18" fmla="*/ 895498 w 1782038"/>
              <a:gd name="connsiteY18" fmla="*/ 83695 h 2213552"/>
              <a:gd name="connsiteX19" fmla="*/ 1245871 w 1782038"/>
              <a:gd name="connsiteY19" fmla="*/ 1493371 h 2213552"/>
              <a:gd name="connsiteX20" fmla="*/ 1307426 w 1782038"/>
              <a:gd name="connsiteY20" fmla="*/ 1735576 h 2213552"/>
              <a:gd name="connsiteX21" fmla="*/ 1320807 w 1782038"/>
              <a:gd name="connsiteY21" fmla="*/ 1827908 h 2213552"/>
              <a:gd name="connsiteX22" fmla="*/ 1330843 w 1782038"/>
              <a:gd name="connsiteY22" fmla="*/ 2018593 h 2213552"/>
              <a:gd name="connsiteX23" fmla="*/ 1100142 w 1782038"/>
              <a:gd name="connsiteY23" fmla="*/ 2213355 h 2213552"/>
              <a:gd name="connsiteX24" fmla="*/ 1348908 w 1782038"/>
              <a:gd name="connsiteY24" fmla="*/ 2029968 h 2213552"/>
              <a:gd name="connsiteX25" fmla="*/ 1694819 w 1782038"/>
              <a:gd name="connsiteY25" fmla="*/ 1560948 h 2213552"/>
              <a:gd name="connsiteX26" fmla="*/ 1728273 w 1782038"/>
              <a:gd name="connsiteY26" fmla="*/ 1467277 h 2213552"/>
              <a:gd name="connsiteX27" fmla="*/ 1775777 w 1782038"/>
              <a:gd name="connsiteY27" fmla="*/ 1219720 h 2213552"/>
              <a:gd name="connsiteX28" fmla="*/ 1601818 w 1782038"/>
              <a:gd name="connsiteY28" fmla="*/ 431552 h 2213552"/>
              <a:gd name="connsiteX0" fmla="*/ 1601818 w 1782038"/>
              <a:gd name="connsiteY0" fmla="*/ 431552 h 2213552"/>
              <a:gd name="connsiteX1" fmla="*/ 1099344 w 1782038"/>
              <a:gd name="connsiteY1" fmla="*/ 28770 h 2213552"/>
              <a:gd name="connsiteX2" fmla="*/ 928061 w 1782038"/>
              <a:gd name="connsiteY2" fmla="*/ 0 h 2213552"/>
              <a:gd name="connsiteX3" fmla="*/ 805621 w 1782038"/>
              <a:gd name="connsiteY3" fmla="*/ 6021 h 2213552"/>
              <a:gd name="connsiteX4" fmla="*/ 813650 w 1782038"/>
              <a:gd name="connsiteY4" fmla="*/ 38806 h 2213552"/>
              <a:gd name="connsiteX5" fmla="*/ 805621 w 1782038"/>
              <a:gd name="connsiteY5" fmla="*/ 6021 h 2213552"/>
              <a:gd name="connsiteX6" fmla="*/ 704591 w 1782038"/>
              <a:gd name="connsiteY6" fmla="*/ 22079 h 2213552"/>
              <a:gd name="connsiteX7" fmla="*/ 689871 w 1782038"/>
              <a:gd name="connsiteY7" fmla="*/ 28101 h 2213552"/>
              <a:gd name="connsiteX8" fmla="*/ 407522 w 1782038"/>
              <a:gd name="connsiteY8" fmla="*/ 176635 h 2213552"/>
              <a:gd name="connsiteX9" fmla="*/ 52914 w 1782038"/>
              <a:gd name="connsiteY9" fmla="*/ 729959 h 2213552"/>
              <a:gd name="connsiteX10" fmla="*/ 99749 w 1782038"/>
              <a:gd name="connsiteY10" fmla="*/ 1586372 h 2213552"/>
              <a:gd name="connsiteX11" fmla="*/ 749419 w 1782038"/>
              <a:gd name="connsiteY11" fmla="*/ 2169804 h 2213552"/>
              <a:gd name="connsiteX12" fmla="*/ 994300 w 1782038"/>
              <a:gd name="connsiteY12" fmla="*/ 2177833 h 2213552"/>
              <a:gd name="connsiteX13" fmla="*/ 972220 w 1782038"/>
              <a:gd name="connsiteY13" fmla="*/ 2033313 h 2213552"/>
              <a:gd name="connsiteX14" fmla="*/ 973558 w 1782038"/>
              <a:gd name="connsiteY14" fmla="*/ 2005212 h 2213552"/>
              <a:gd name="connsiteX15" fmla="*/ 1083286 w 1782038"/>
              <a:gd name="connsiteY15" fmla="*/ 1662647 h 2213552"/>
              <a:gd name="connsiteX16" fmla="*/ 1148186 w 1782038"/>
              <a:gd name="connsiteY16" fmla="*/ 1298002 h 2213552"/>
              <a:gd name="connsiteX17" fmla="*/ 860134 w 1782038"/>
              <a:gd name="connsiteY17" fmla="*/ 194699 h 2213552"/>
              <a:gd name="connsiteX18" fmla="*/ 895498 w 1782038"/>
              <a:gd name="connsiteY18" fmla="*/ 83695 h 2213552"/>
              <a:gd name="connsiteX19" fmla="*/ 1245871 w 1782038"/>
              <a:gd name="connsiteY19" fmla="*/ 1493371 h 2213552"/>
              <a:gd name="connsiteX20" fmla="*/ 1307426 w 1782038"/>
              <a:gd name="connsiteY20" fmla="*/ 1735576 h 2213552"/>
              <a:gd name="connsiteX21" fmla="*/ 1330843 w 1782038"/>
              <a:gd name="connsiteY21" fmla="*/ 2018593 h 2213552"/>
              <a:gd name="connsiteX22" fmla="*/ 1100142 w 1782038"/>
              <a:gd name="connsiteY22" fmla="*/ 2213355 h 2213552"/>
              <a:gd name="connsiteX23" fmla="*/ 1348908 w 1782038"/>
              <a:gd name="connsiteY23" fmla="*/ 2029968 h 2213552"/>
              <a:gd name="connsiteX24" fmla="*/ 1694819 w 1782038"/>
              <a:gd name="connsiteY24" fmla="*/ 1560948 h 2213552"/>
              <a:gd name="connsiteX25" fmla="*/ 1728273 w 1782038"/>
              <a:gd name="connsiteY25" fmla="*/ 1467277 h 2213552"/>
              <a:gd name="connsiteX26" fmla="*/ 1775777 w 1782038"/>
              <a:gd name="connsiteY26" fmla="*/ 1219720 h 2213552"/>
              <a:gd name="connsiteX27" fmla="*/ 1601818 w 1782038"/>
              <a:gd name="connsiteY27" fmla="*/ 431552 h 2213552"/>
              <a:gd name="connsiteX0" fmla="*/ 1601818 w 1782038"/>
              <a:gd name="connsiteY0" fmla="*/ 431552 h 2213552"/>
              <a:gd name="connsiteX1" fmla="*/ 1099344 w 1782038"/>
              <a:gd name="connsiteY1" fmla="*/ 28770 h 2213552"/>
              <a:gd name="connsiteX2" fmla="*/ 928061 w 1782038"/>
              <a:gd name="connsiteY2" fmla="*/ 0 h 2213552"/>
              <a:gd name="connsiteX3" fmla="*/ 805621 w 1782038"/>
              <a:gd name="connsiteY3" fmla="*/ 6021 h 2213552"/>
              <a:gd name="connsiteX4" fmla="*/ 813650 w 1782038"/>
              <a:gd name="connsiteY4" fmla="*/ 38806 h 2213552"/>
              <a:gd name="connsiteX5" fmla="*/ 805621 w 1782038"/>
              <a:gd name="connsiteY5" fmla="*/ 6021 h 2213552"/>
              <a:gd name="connsiteX6" fmla="*/ 704591 w 1782038"/>
              <a:gd name="connsiteY6" fmla="*/ 22079 h 2213552"/>
              <a:gd name="connsiteX7" fmla="*/ 689871 w 1782038"/>
              <a:gd name="connsiteY7" fmla="*/ 28101 h 2213552"/>
              <a:gd name="connsiteX8" fmla="*/ 407522 w 1782038"/>
              <a:gd name="connsiteY8" fmla="*/ 176635 h 2213552"/>
              <a:gd name="connsiteX9" fmla="*/ 52914 w 1782038"/>
              <a:gd name="connsiteY9" fmla="*/ 729959 h 2213552"/>
              <a:gd name="connsiteX10" fmla="*/ 99749 w 1782038"/>
              <a:gd name="connsiteY10" fmla="*/ 1586372 h 2213552"/>
              <a:gd name="connsiteX11" fmla="*/ 749419 w 1782038"/>
              <a:gd name="connsiteY11" fmla="*/ 2169804 h 2213552"/>
              <a:gd name="connsiteX12" fmla="*/ 994300 w 1782038"/>
              <a:gd name="connsiteY12" fmla="*/ 2177833 h 2213552"/>
              <a:gd name="connsiteX13" fmla="*/ 972220 w 1782038"/>
              <a:gd name="connsiteY13" fmla="*/ 2033313 h 2213552"/>
              <a:gd name="connsiteX14" fmla="*/ 973558 w 1782038"/>
              <a:gd name="connsiteY14" fmla="*/ 2005212 h 2213552"/>
              <a:gd name="connsiteX15" fmla="*/ 1083286 w 1782038"/>
              <a:gd name="connsiteY15" fmla="*/ 1662647 h 2213552"/>
              <a:gd name="connsiteX16" fmla="*/ 1148186 w 1782038"/>
              <a:gd name="connsiteY16" fmla="*/ 1298002 h 2213552"/>
              <a:gd name="connsiteX17" fmla="*/ 860134 w 1782038"/>
              <a:gd name="connsiteY17" fmla="*/ 194699 h 2213552"/>
              <a:gd name="connsiteX18" fmla="*/ 895498 w 1782038"/>
              <a:gd name="connsiteY18" fmla="*/ 83695 h 2213552"/>
              <a:gd name="connsiteX19" fmla="*/ 1245871 w 1782038"/>
              <a:gd name="connsiteY19" fmla="*/ 1493371 h 2213552"/>
              <a:gd name="connsiteX20" fmla="*/ 1330843 w 1782038"/>
              <a:gd name="connsiteY20" fmla="*/ 2018593 h 2213552"/>
              <a:gd name="connsiteX21" fmla="*/ 1100142 w 1782038"/>
              <a:gd name="connsiteY21" fmla="*/ 2213355 h 2213552"/>
              <a:gd name="connsiteX22" fmla="*/ 1348908 w 1782038"/>
              <a:gd name="connsiteY22" fmla="*/ 2029968 h 2213552"/>
              <a:gd name="connsiteX23" fmla="*/ 1694819 w 1782038"/>
              <a:gd name="connsiteY23" fmla="*/ 1560948 h 2213552"/>
              <a:gd name="connsiteX24" fmla="*/ 1728273 w 1782038"/>
              <a:gd name="connsiteY24" fmla="*/ 1467277 h 2213552"/>
              <a:gd name="connsiteX25" fmla="*/ 1775777 w 1782038"/>
              <a:gd name="connsiteY25" fmla="*/ 1219720 h 2213552"/>
              <a:gd name="connsiteX26" fmla="*/ 1601818 w 1782038"/>
              <a:gd name="connsiteY26" fmla="*/ 431552 h 2213552"/>
              <a:gd name="connsiteX0" fmla="*/ 1601818 w 1782038"/>
              <a:gd name="connsiteY0" fmla="*/ 431552 h 2239066"/>
              <a:gd name="connsiteX1" fmla="*/ 1099344 w 1782038"/>
              <a:gd name="connsiteY1" fmla="*/ 28770 h 2239066"/>
              <a:gd name="connsiteX2" fmla="*/ 928061 w 1782038"/>
              <a:gd name="connsiteY2" fmla="*/ 0 h 2239066"/>
              <a:gd name="connsiteX3" fmla="*/ 805621 w 1782038"/>
              <a:gd name="connsiteY3" fmla="*/ 6021 h 2239066"/>
              <a:gd name="connsiteX4" fmla="*/ 813650 w 1782038"/>
              <a:gd name="connsiteY4" fmla="*/ 38806 h 2239066"/>
              <a:gd name="connsiteX5" fmla="*/ 805621 w 1782038"/>
              <a:gd name="connsiteY5" fmla="*/ 6021 h 2239066"/>
              <a:gd name="connsiteX6" fmla="*/ 704591 w 1782038"/>
              <a:gd name="connsiteY6" fmla="*/ 22079 h 2239066"/>
              <a:gd name="connsiteX7" fmla="*/ 689871 w 1782038"/>
              <a:gd name="connsiteY7" fmla="*/ 28101 h 2239066"/>
              <a:gd name="connsiteX8" fmla="*/ 407522 w 1782038"/>
              <a:gd name="connsiteY8" fmla="*/ 176635 h 2239066"/>
              <a:gd name="connsiteX9" fmla="*/ 52914 w 1782038"/>
              <a:gd name="connsiteY9" fmla="*/ 729959 h 2239066"/>
              <a:gd name="connsiteX10" fmla="*/ 99749 w 1782038"/>
              <a:gd name="connsiteY10" fmla="*/ 1586372 h 2239066"/>
              <a:gd name="connsiteX11" fmla="*/ 749419 w 1782038"/>
              <a:gd name="connsiteY11" fmla="*/ 2169804 h 2239066"/>
              <a:gd name="connsiteX12" fmla="*/ 994300 w 1782038"/>
              <a:gd name="connsiteY12" fmla="*/ 2177833 h 2239066"/>
              <a:gd name="connsiteX13" fmla="*/ 972220 w 1782038"/>
              <a:gd name="connsiteY13" fmla="*/ 2033313 h 2239066"/>
              <a:gd name="connsiteX14" fmla="*/ 973558 w 1782038"/>
              <a:gd name="connsiteY14" fmla="*/ 2005212 h 2239066"/>
              <a:gd name="connsiteX15" fmla="*/ 1083286 w 1782038"/>
              <a:gd name="connsiteY15" fmla="*/ 1662647 h 2239066"/>
              <a:gd name="connsiteX16" fmla="*/ 1148186 w 1782038"/>
              <a:gd name="connsiteY16" fmla="*/ 1298002 h 2239066"/>
              <a:gd name="connsiteX17" fmla="*/ 860134 w 1782038"/>
              <a:gd name="connsiteY17" fmla="*/ 194699 h 2239066"/>
              <a:gd name="connsiteX18" fmla="*/ 895498 w 1782038"/>
              <a:gd name="connsiteY18" fmla="*/ 83695 h 2239066"/>
              <a:gd name="connsiteX19" fmla="*/ 1245871 w 1782038"/>
              <a:gd name="connsiteY19" fmla="*/ 1493371 h 2239066"/>
              <a:gd name="connsiteX20" fmla="*/ 1100142 w 1782038"/>
              <a:gd name="connsiteY20" fmla="*/ 2213355 h 2239066"/>
              <a:gd name="connsiteX21" fmla="*/ 1348908 w 1782038"/>
              <a:gd name="connsiteY21" fmla="*/ 2029968 h 2239066"/>
              <a:gd name="connsiteX22" fmla="*/ 1694819 w 1782038"/>
              <a:gd name="connsiteY22" fmla="*/ 1560948 h 2239066"/>
              <a:gd name="connsiteX23" fmla="*/ 1728273 w 1782038"/>
              <a:gd name="connsiteY23" fmla="*/ 1467277 h 2239066"/>
              <a:gd name="connsiteX24" fmla="*/ 1775777 w 1782038"/>
              <a:gd name="connsiteY24" fmla="*/ 1219720 h 2239066"/>
              <a:gd name="connsiteX25" fmla="*/ 1601818 w 1782038"/>
              <a:gd name="connsiteY25" fmla="*/ 431552 h 2239066"/>
              <a:gd name="connsiteX0" fmla="*/ 1601818 w 1782038"/>
              <a:gd name="connsiteY0" fmla="*/ 431552 h 2239062"/>
              <a:gd name="connsiteX1" fmla="*/ 1099344 w 1782038"/>
              <a:gd name="connsiteY1" fmla="*/ 28770 h 2239062"/>
              <a:gd name="connsiteX2" fmla="*/ 928061 w 1782038"/>
              <a:gd name="connsiteY2" fmla="*/ 0 h 2239062"/>
              <a:gd name="connsiteX3" fmla="*/ 805621 w 1782038"/>
              <a:gd name="connsiteY3" fmla="*/ 6021 h 2239062"/>
              <a:gd name="connsiteX4" fmla="*/ 813650 w 1782038"/>
              <a:gd name="connsiteY4" fmla="*/ 38806 h 2239062"/>
              <a:gd name="connsiteX5" fmla="*/ 805621 w 1782038"/>
              <a:gd name="connsiteY5" fmla="*/ 6021 h 2239062"/>
              <a:gd name="connsiteX6" fmla="*/ 704591 w 1782038"/>
              <a:gd name="connsiteY6" fmla="*/ 22079 h 2239062"/>
              <a:gd name="connsiteX7" fmla="*/ 689871 w 1782038"/>
              <a:gd name="connsiteY7" fmla="*/ 28101 h 2239062"/>
              <a:gd name="connsiteX8" fmla="*/ 407522 w 1782038"/>
              <a:gd name="connsiteY8" fmla="*/ 176635 h 2239062"/>
              <a:gd name="connsiteX9" fmla="*/ 52914 w 1782038"/>
              <a:gd name="connsiteY9" fmla="*/ 729959 h 2239062"/>
              <a:gd name="connsiteX10" fmla="*/ 99749 w 1782038"/>
              <a:gd name="connsiteY10" fmla="*/ 1586372 h 2239062"/>
              <a:gd name="connsiteX11" fmla="*/ 749419 w 1782038"/>
              <a:gd name="connsiteY11" fmla="*/ 2169804 h 2239062"/>
              <a:gd name="connsiteX12" fmla="*/ 994300 w 1782038"/>
              <a:gd name="connsiteY12" fmla="*/ 2177833 h 2239062"/>
              <a:gd name="connsiteX13" fmla="*/ 972220 w 1782038"/>
              <a:gd name="connsiteY13" fmla="*/ 2033313 h 2239062"/>
              <a:gd name="connsiteX14" fmla="*/ 1083286 w 1782038"/>
              <a:gd name="connsiteY14" fmla="*/ 1662647 h 2239062"/>
              <a:gd name="connsiteX15" fmla="*/ 1148186 w 1782038"/>
              <a:gd name="connsiteY15" fmla="*/ 1298002 h 2239062"/>
              <a:gd name="connsiteX16" fmla="*/ 860134 w 1782038"/>
              <a:gd name="connsiteY16" fmla="*/ 194699 h 2239062"/>
              <a:gd name="connsiteX17" fmla="*/ 895498 w 1782038"/>
              <a:gd name="connsiteY17" fmla="*/ 83695 h 2239062"/>
              <a:gd name="connsiteX18" fmla="*/ 1245871 w 1782038"/>
              <a:gd name="connsiteY18" fmla="*/ 1493371 h 2239062"/>
              <a:gd name="connsiteX19" fmla="*/ 1100142 w 1782038"/>
              <a:gd name="connsiteY19" fmla="*/ 2213355 h 2239062"/>
              <a:gd name="connsiteX20" fmla="*/ 1348908 w 1782038"/>
              <a:gd name="connsiteY20" fmla="*/ 2029968 h 2239062"/>
              <a:gd name="connsiteX21" fmla="*/ 1694819 w 1782038"/>
              <a:gd name="connsiteY21" fmla="*/ 1560948 h 2239062"/>
              <a:gd name="connsiteX22" fmla="*/ 1728273 w 1782038"/>
              <a:gd name="connsiteY22" fmla="*/ 1467277 h 2239062"/>
              <a:gd name="connsiteX23" fmla="*/ 1775777 w 1782038"/>
              <a:gd name="connsiteY23" fmla="*/ 1219720 h 2239062"/>
              <a:gd name="connsiteX24" fmla="*/ 1601818 w 1782038"/>
              <a:gd name="connsiteY24" fmla="*/ 431552 h 2239062"/>
              <a:gd name="connsiteX0" fmla="*/ 1601818 w 1782038"/>
              <a:gd name="connsiteY0" fmla="*/ 431552 h 2239066"/>
              <a:gd name="connsiteX1" fmla="*/ 1099344 w 1782038"/>
              <a:gd name="connsiteY1" fmla="*/ 28770 h 2239066"/>
              <a:gd name="connsiteX2" fmla="*/ 928061 w 1782038"/>
              <a:gd name="connsiteY2" fmla="*/ 0 h 2239066"/>
              <a:gd name="connsiteX3" fmla="*/ 805621 w 1782038"/>
              <a:gd name="connsiteY3" fmla="*/ 6021 h 2239066"/>
              <a:gd name="connsiteX4" fmla="*/ 813650 w 1782038"/>
              <a:gd name="connsiteY4" fmla="*/ 38806 h 2239066"/>
              <a:gd name="connsiteX5" fmla="*/ 805621 w 1782038"/>
              <a:gd name="connsiteY5" fmla="*/ 6021 h 2239066"/>
              <a:gd name="connsiteX6" fmla="*/ 704591 w 1782038"/>
              <a:gd name="connsiteY6" fmla="*/ 22079 h 2239066"/>
              <a:gd name="connsiteX7" fmla="*/ 689871 w 1782038"/>
              <a:gd name="connsiteY7" fmla="*/ 28101 h 2239066"/>
              <a:gd name="connsiteX8" fmla="*/ 407522 w 1782038"/>
              <a:gd name="connsiteY8" fmla="*/ 176635 h 2239066"/>
              <a:gd name="connsiteX9" fmla="*/ 52914 w 1782038"/>
              <a:gd name="connsiteY9" fmla="*/ 729959 h 2239066"/>
              <a:gd name="connsiteX10" fmla="*/ 99749 w 1782038"/>
              <a:gd name="connsiteY10" fmla="*/ 1586372 h 2239066"/>
              <a:gd name="connsiteX11" fmla="*/ 749419 w 1782038"/>
              <a:gd name="connsiteY11" fmla="*/ 2169804 h 2239066"/>
              <a:gd name="connsiteX12" fmla="*/ 994300 w 1782038"/>
              <a:gd name="connsiteY12" fmla="*/ 2177833 h 2239066"/>
              <a:gd name="connsiteX13" fmla="*/ 1083286 w 1782038"/>
              <a:gd name="connsiteY13" fmla="*/ 1662647 h 2239066"/>
              <a:gd name="connsiteX14" fmla="*/ 1148186 w 1782038"/>
              <a:gd name="connsiteY14" fmla="*/ 1298002 h 2239066"/>
              <a:gd name="connsiteX15" fmla="*/ 860134 w 1782038"/>
              <a:gd name="connsiteY15" fmla="*/ 194699 h 2239066"/>
              <a:gd name="connsiteX16" fmla="*/ 895498 w 1782038"/>
              <a:gd name="connsiteY16" fmla="*/ 83695 h 2239066"/>
              <a:gd name="connsiteX17" fmla="*/ 1245871 w 1782038"/>
              <a:gd name="connsiteY17" fmla="*/ 1493371 h 2239066"/>
              <a:gd name="connsiteX18" fmla="*/ 1100142 w 1782038"/>
              <a:gd name="connsiteY18" fmla="*/ 2213355 h 2239066"/>
              <a:gd name="connsiteX19" fmla="*/ 1348908 w 1782038"/>
              <a:gd name="connsiteY19" fmla="*/ 2029968 h 2239066"/>
              <a:gd name="connsiteX20" fmla="*/ 1694819 w 1782038"/>
              <a:gd name="connsiteY20" fmla="*/ 1560948 h 2239066"/>
              <a:gd name="connsiteX21" fmla="*/ 1728273 w 1782038"/>
              <a:gd name="connsiteY21" fmla="*/ 1467277 h 2239066"/>
              <a:gd name="connsiteX22" fmla="*/ 1775777 w 1782038"/>
              <a:gd name="connsiteY22" fmla="*/ 1219720 h 2239066"/>
              <a:gd name="connsiteX23" fmla="*/ 1601818 w 1782038"/>
              <a:gd name="connsiteY23" fmla="*/ 431552 h 2239066"/>
              <a:gd name="connsiteX0" fmla="*/ 1601818 w 1782038"/>
              <a:gd name="connsiteY0" fmla="*/ 431552 h 2239062"/>
              <a:gd name="connsiteX1" fmla="*/ 1099344 w 1782038"/>
              <a:gd name="connsiteY1" fmla="*/ 28770 h 2239062"/>
              <a:gd name="connsiteX2" fmla="*/ 928061 w 1782038"/>
              <a:gd name="connsiteY2" fmla="*/ 0 h 2239062"/>
              <a:gd name="connsiteX3" fmla="*/ 805621 w 1782038"/>
              <a:gd name="connsiteY3" fmla="*/ 6021 h 2239062"/>
              <a:gd name="connsiteX4" fmla="*/ 813650 w 1782038"/>
              <a:gd name="connsiteY4" fmla="*/ 38806 h 2239062"/>
              <a:gd name="connsiteX5" fmla="*/ 805621 w 1782038"/>
              <a:gd name="connsiteY5" fmla="*/ 6021 h 2239062"/>
              <a:gd name="connsiteX6" fmla="*/ 704591 w 1782038"/>
              <a:gd name="connsiteY6" fmla="*/ 22079 h 2239062"/>
              <a:gd name="connsiteX7" fmla="*/ 689871 w 1782038"/>
              <a:gd name="connsiteY7" fmla="*/ 28101 h 2239062"/>
              <a:gd name="connsiteX8" fmla="*/ 407522 w 1782038"/>
              <a:gd name="connsiteY8" fmla="*/ 176635 h 2239062"/>
              <a:gd name="connsiteX9" fmla="*/ 52914 w 1782038"/>
              <a:gd name="connsiteY9" fmla="*/ 729959 h 2239062"/>
              <a:gd name="connsiteX10" fmla="*/ 99749 w 1782038"/>
              <a:gd name="connsiteY10" fmla="*/ 1586372 h 2239062"/>
              <a:gd name="connsiteX11" fmla="*/ 749419 w 1782038"/>
              <a:gd name="connsiteY11" fmla="*/ 2169804 h 2239062"/>
              <a:gd name="connsiteX12" fmla="*/ 994300 w 1782038"/>
              <a:gd name="connsiteY12" fmla="*/ 2177833 h 2239062"/>
              <a:gd name="connsiteX13" fmla="*/ 1148186 w 1782038"/>
              <a:gd name="connsiteY13" fmla="*/ 1298002 h 2239062"/>
              <a:gd name="connsiteX14" fmla="*/ 860134 w 1782038"/>
              <a:gd name="connsiteY14" fmla="*/ 194699 h 2239062"/>
              <a:gd name="connsiteX15" fmla="*/ 895498 w 1782038"/>
              <a:gd name="connsiteY15" fmla="*/ 83695 h 2239062"/>
              <a:gd name="connsiteX16" fmla="*/ 1245871 w 1782038"/>
              <a:gd name="connsiteY16" fmla="*/ 1493371 h 2239062"/>
              <a:gd name="connsiteX17" fmla="*/ 1100142 w 1782038"/>
              <a:gd name="connsiteY17" fmla="*/ 2213355 h 2239062"/>
              <a:gd name="connsiteX18" fmla="*/ 1348908 w 1782038"/>
              <a:gd name="connsiteY18" fmla="*/ 2029968 h 2239062"/>
              <a:gd name="connsiteX19" fmla="*/ 1694819 w 1782038"/>
              <a:gd name="connsiteY19" fmla="*/ 1560948 h 2239062"/>
              <a:gd name="connsiteX20" fmla="*/ 1728273 w 1782038"/>
              <a:gd name="connsiteY20" fmla="*/ 1467277 h 2239062"/>
              <a:gd name="connsiteX21" fmla="*/ 1775777 w 1782038"/>
              <a:gd name="connsiteY21" fmla="*/ 1219720 h 2239062"/>
              <a:gd name="connsiteX22" fmla="*/ 1601818 w 1782038"/>
              <a:gd name="connsiteY22" fmla="*/ 431552 h 2239062"/>
              <a:gd name="connsiteX0" fmla="*/ 1601818 w 1782038"/>
              <a:gd name="connsiteY0" fmla="*/ 431552 h 2239066"/>
              <a:gd name="connsiteX1" fmla="*/ 1099344 w 1782038"/>
              <a:gd name="connsiteY1" fmla="*/ 28770 h 2239066"/>
              <a:gd name="connsiteX2" fmla="*/ 928061 w 1782038"/>
              <a:gd name="connsiteY2" fmla="*/ 0 h 2239066"/>
              <a:gd name="connsiteX3" fmla="*/ 805621 w 1782038"/>
              <a:gd name="connsiteY3" fmla="*/ 6021 h 2239066"/>
              <a:gd name="connsiteX4" fmla="*/ 813650 w 1782038"/>
              <a:gd name="connsiteY4" fmla="*/ 38806 h 2239066"/>
              <a:gd name="connsiteX5" fmla="*/ 805621 w 1782038"/>
              <a:gd name="connsiteY5" fmla="*/ 6021 h 2239066"/>
              <a:gd name="connsiteX6" fmla="*/ 704591 w 1782038"/>
              <a:gd name="connsiteY6" fmla="*/ 22079 h 2239066"/>
              <a:gd name="connsiteX7" fmla="*/ 689871 w 1782038"/>
              <a:gd name="connsiteY7" fmla="*/ 28101 h 2239066"/>
              <a:gd name="connsiteX8" fmla="*/ 407522 w 1782038"/>
              <a:gd name="connsiteY8" fmla="*/ 176635 h 2239066"/>
              <a:gd name="connsiteX9" fmla="*/ 52914 w 1782038"/>
              <a:gd name="connsiteY9" fmla="*/ 729959 h 2239066"/>
              <a:gd name="connsiteX10" fmla="*/ 99749 w 1782038"/>
              <a:gd name="connsiteY10" fmla="*/ 1586372 h 2239066"/>
              <a:gd name="connsiteX11" fmla="*/ 749419 w 1782038"/>
              <a:gd name="connsiteY11" fmla="*/ 2169804 h 2239066"/>
              <a:gd name="connsiteX12" fmla="*/ 994300 w 1782038"/>
              <a:gd name="connsiteY12" fmla="*/ 2177833 h 2239066"/>
              <a:gd name="connsiteX13" fmla="*/ 1148186 w 1782038"/>
              <a:gd name="connsiteY13" fmla="*/ 1298002 h 2239066"/>
              <a:gd name="connsiteX14" fmla="*/ 860134 w 1782038"/>
              <a:gd name="connsiteY14" fmla="*/ 194699 h 2239066"/>
              <a:gd name="connsiteX15" fmla="*/ 895498 w 1782038"/>
              <a:gd name="connsiteY15" fmla="*/ 83695 h 2239066"/>
              <a:gd name="connsiteX16" fmla="*/ 1171188 w 1782038"/>
              <a:gd name="connsiteY16" fmla="*/ 1250653 h 2239066"/>
              <a:gd name="connsiteX17" fmla="*/ 1100142 w 1782038"/>
              <a:gd name="connsiteY17" fmla="*/ 2213355 h 2239066"/>
              <a:gd name="connsiteX18" fmla="*/ 1348908 w 1782038"/>
              <a:gd name="connsiteY18" fmla="*/ 2029968 h 2239066"/>
              <a:gd name="connsiteX19" fmla="*/ 1694819 w 1782038"/>
              <a:gd name="connsiteY19" fmla="*/ 1560948 h 2239066"/>
              <a:gd name="connsiteX20" fmla="*/ 1728273 w 1782038"/>
              <a:gd name="connsiteY20" fmla="*/ 1467277 h 2239066"/>
              <a:gd name="connsiteX21" fmla="*/ 1775777 w 1782038"/>
              <a:gd name="connsiteY21" fmla="*/ 1219720 h 2239066"/>
              <a:gd name="connsiteX22" fmla="*/ 1601818 w 1782038"/>
              <a:gd name="connsiteY22" fmla="*/ 431552 h 2239066"/>
              <a:gd name="connsiteX0" fmla="*/ 1601818 w 1782038"/>
              <a:gd name="connsiteY0" fmla="*/ 431552 h 2197287"/>
              <a:gd name="connsiteX1" fmla="*/ 1099344 w 1782038"/>
              <a:gd name="connsiteY1" fmla="*/ 28770 h 2197287"/>
              <a:gd name="connsiteX2" fmla="*/ 928061 w 1782038"/>
              <a:gd name="connsiteY2" fmla="*/ 0 h 2197287"/>
              <a:gd name="connsiteX3" fmla="*/ 805621 w 1782038"/>
              <a:gd name="connsiteY3" fmla="*/ 6021 h 2197287"/>
              <a:gd name="connsiteX4" fmla="*/ 813650 w 1782038"/>
              <a:gd name="connsiteY4" fmla="*/ 38806 h 2197287"/>
              <a:gd name="connsiteX5" fmla="*/ 805621 w 1782038"/>
              <a:gd name="connsiteY5" fmla="*/ 6021 h 2197287"/>
              <a:gd name="connsiteX6" fmla="*/ 704591 w 1782038"/>
              <a:gd name="connsiteY6" fmla="*/ 22079 h 2197287"/>
              <a:gd name="connsiteX7" fmla="*/ 689871 w 1782038"/>
              <a:gd name="connsiteY7" fmla="*/ 28101 h 2197287"/>
              <a:gd name="connsiteX8" fmla="*/ 407522 w 1782038"/>
              <a:gd name="connsiteY8" fmla="*/ 176635 h 2197287"/>
              <a:gd name="connsiteX9" fmla="*/ 52914 w 1782038"/>
              <a:gd name="connsiteY9" fmla="*/ 729959 h 2197287"/>
              <a:gd name="connsiteX10" fmla="*/ 99749 w 1782038"/>
              <a:gd name="connsiteY10" fmla="*/ 1586372 h 2197287"/>
              <a:gd name="connsiteX11" fmla="*/ 749419 w 1782038"/>
              <a:gd name="connsiteY11" fmla="*/ 2169804 h 2197287"/>
              <a:gd name="connsiteX12" fmla="*/ 994300 w 1782038"/>
              <a:gd name="connsiteY12" fmla="*/ 2177833 h 2197287"/>
              <a:gd name="connsiteX13" fmla="*/ 1148186 w 1782038"/>
              <a:gd name="connsiteY13" fmla="*/ 1298002 h 2197287"/>
              <a:gd name="connsiteX14" fmla="*/ 860134 w 1782038"/>
              <a:gd name="connsiteY14" fmla="*/ 194699 h 2197287"/>
              <a:gd name="connsiteX15" fmla="*/ 895498 w 1782038"/>
              <a:gd name="connsiteY15" fmla="*/ 83695 h 2197287"/>
              <a:gd name="connsiteX16" fmla="*/ 1171188 w 1782038"/>
              <a:gd name="connsiteY16" fmla="*/ 1250653 h 2197287"/>
              <a:gd name="connsiteX17" fmla="*/ 1062803 w 1782038"/>
              <a:gd name="connsiteY17" fmla="*/ 2166682 h 2197287"/>
              <a:gd name="connsiteX18" fmla="*/ 1348908 w 1782038"/>
              <a:gd name="connsiteY18" fmla="*/ 2029968 h 2197287"/>
              <a:gd name="connsiteX19" fmla="*/ 1694819 w 1782038"/>
              <a:gd name="connsiteY19" fmla="*/ 1560948 h 2197287"/>
              <a:gd name="connsiteX20" fmla="*/ 1728273 w 1782038"/>
              <a:gd name="connsiteY20" fmla="*/ 1467277 h 2197287"/>
              <a:gd name="connsiteX21" fmla="*/ 1775777 w 1782038"/>
              <a:gd name="connsiteY21" fmla="*/ 1219720 h 2197287"/>
              <a:gd name="connsiteX22" fmla="*/ 1601818 w 1782038"/>
              <a:gd name="connsiteY22" fmla="*/ 431552 h 2197287"/>
              <a:gd name="connsiteX0" fmla="*/ 1601818 w 1782038"/>
              <a:gd name="connsiteY0" fmla="*/ 431552 h 2197287"/>
              <a:gd name="connsiteX1" fmla="*/ 1099344 w 1782038"/>
              <a:gd name="connsiteY1" fmla="*/ 28770 h 2197287"/>
              <a:gd name="connsiteX2" fmla="*/ 928061 w 1782038"/>
              <a:gd name="connsiteY2" fmla="*/ 0 h 2197287"/>
              <a:gd name="connsiteX3" fmla="*/ 805621 w 1782038"/>
              <a:gd name="connsiteY3" fmla="*/ 6021 h 2197287"/>
              <a:gd name="connsiteX4" fmla="*/ 813650 w 1782038"/>
              <a:gd name="connsiteY4" fmla="*/ 38806 h 2197287"/>
              <a:gd name="connsiteX5" fmla="*/ 805621 w 1782038"/>
              <a:gd name="connsiteY5" fmla="*/ 6021 h 2197287"/>
              <a:gd name="connsiteX6" fmla="*/ 704591 w 1782038"/>
              <a:gd name="connsiteY6" fmla="*/ 22079 h 2197287"/>
              <a:gd name="connsiteX7" fmla="*/ 689871 w 1782038"/>
              <a:gd name="connsiteY7" fmla="*/ 28101 h 2197287"/>
              <a:gd name="connsiteX8" fmla="*/ 407522 w 1782038"/>
              <a:gd name="connsiteY8" fmla="*/ 176635 h 2197287"/>
              <a:gd name="connsiteX9" fmla="*/ 52914 w 1782038"/>
              <a:gd name="connsiteY9" fmla="*/ 729959 h 2197287"/>
              <a:gd name="connsiteX10" fmla="*/ 99749 w 1782038"/>
              <a:gd name="connsiteY10" fmla="*/ 1586372 h 2197287"/>
              <a:gd name="connsiteX11" fmla="*/ 749419 w 1782038"/>
              <a:gd name="connsiteY11" fmla="*/ 2169804 h 2197287"/>
              <a:gd name="connsiteX12" fmla="*/ 994300 w 1782038"/>
              <a:gd name="connsiteY12" fmla="*/ 2177833 h 2197287"/>
              <a:gd name="connsiteX13" fmla="*/ 1148186 w 1782038"/>
              <a:gd name="connsiteY13" fmla="*/ 1298002 h 2197287"/>
              <a:gd name="connsiteX14" fmla="*/ 860134 w 1782038"/>
              <a:gd name="connsiteY14" fmla="*/ 194699 h 2197287"/>
              <a:gd name="connsiteX15" fmla="*/ 895498 w 1782038"/>
              <a:gd name="connsiteY15" fmla="*/ 83695 h 2197287"/>
              <a:gd name="connsiteX16" fmla="*/ 1208527 w 1782038"/>
              <a:gd name="connsiteY16" fmla="*/ 1278660 h 2197287"/>
              <a:gd name="connsiteX17" fmla="*/ 1062803 w 1782038"/>
              <a:gd name="connsiteY17" fmla="*/ 2166682 h 2197287"/>
              <a:gd name="connsiteX18" fmla="*/ 1348908 w 1782038"/>
              <a:gd name="connsiteY18" fmla="*/ 2029968 h 2197287"/>
              <a:gd name="connsiteX19" fmla="*/ 1694819 w 1782038"/>
              <a:gd name="connsiteY19" fmla="*/ 1560948 h 2197287"/>
              <a:gd name="connsiteX20" fmla="*/ 1728273 w 1782038"/>
              <a:gd name="connsiteY20" fmla="*/ 1467277 h 2197287"/>
              <a:gd name="connsiteX21" fmla="*/ 1775777 w 1782038"/>
              <a:gd name="connsiteY21" fmla="*/ 1219720 h 2197287"/>
              <a:gd name="connsiteX22" fmla="*/ 1601818 w 1782038"/>
              <a:gd name="connsiteY22" fmla="*/ 431552 h 2197287"/>
              <a:gd name="connsiteX0" fmla="*/ 1601818 w 1782038"/>
              <a:gd name="connsiteY0" fmla="*/ 431552 h 2197287"/>
              <a:gd name="connsiteX1" fmla="*/ 1099344 w 1782038"/>
              <a:gd name="connsiteY1" fmla="*/ 28770 h 2197287"/>
              <a:gd name="connsiteX2" fmla="*/ 928061 w 1782038"/>
              <a:gd name="connsiteY2" fmla="*/ 0 h 2197287"/>
              <a:gd name="connsiteX3" fmla="*/ 805621 w 1782038"/>
              <a:gd name="connsiteY3" fmla="*/ 6021 h 2197287"/>
              <a:gd name="connsiteX4" fmla="*/ 813650 w 1782038"/>
              <a:gd name="connsiteY4" fmla="*/ 38806 h 2197287"/>
              <a:gd name="connsiteX5" fmla="*/ 805621 w 1782038"/>
              <a:gd name="connsiteY5" fmla="*/ 6021 h 2197287"/>
              <a:gd name="connsiteX6" fmla="*/ 704591 w 1782038"/>
              <a:gd name="connsiteY6" fmla="*/ 22079 h 2197287"/>
              <a:gd name="connsiteX7" fmla="*/ 689871 w 1782038"/>
              <a:gd name="connsiteY7" fmla="*/ 28101 h 2197287"/>
              <a:gd name="connsiteX8" fmla="*/ 407522 w 1782038"/>
              <a:gd name="connsiteY8" fmla="*/ 176635 h 2197287"/>
              <a:gd name="connsiteX9" fmla="*/ 52914 w 1782038"/>
              <a:gd name="connsiteY9" fmla="*/ 729959 h 2197287"/>
              <a:gd name="connsiteX10" fmla="*/ 99749 w 1782038"/>
              <a:gd name="connsiteY10" fmla="*/ 1586372 h 2197287"/>
              <a:gd name="connsiteX11" fmla="*/ 749419 w 1782038"/>
              <a:gd name="connsiteY11" fmla="*/ 2169804 h 2197287"/>
              <a:gd name="connsiteX12" fmla="*/ 994300 w 1782038"/>
              <a:gd name="connsiteY12" fmla="*/ 2177833 h 2197287"/>
              <a:gd name="connsiteX13" fmla="*/ 1148186 w 1782038"/>
              <a:gd name="connsiteY13" fmla="*/ 1298002 h 2197287"/>
              <a:gd name="connsiteX14" fmla="*/ 860134 w 1782038"/>
              <a:gd name="connsiteY14" fmla="*/ 194699 h 2197287"/>
              <a:gd name="connsiteX15" fmla="*/ 895498 w 1782038"/>
              <a:gd name="connsiteY15" fmla="*/ 83695 h 2197287"/>
              <a:gd name="connsiteX16" fmla="*/ 1208527 w 1782038"/>
              <a:gd name="connsiteY16" fmla="*/ 1278660 h 2197287"/>
              <a:gd name="connsiteX17" fmla="*/ 1062803 w 1782038"/>
              <a:gd name="connsiteY17" fmla="*/ 2166682 h 2197287"/>
              <a:gd name="connsiteX18" fmla="*/ 1348908 w 1782038"/>
              <a:gd name="connsiteY18" fmla="*/ 2029968 h 2197287"/>
              <a:gd name="connsiteX19" fmla="*/ 1694819 w 1782038"/>
              <a:gd name="connsiteY19" fmla="*/ 1560948 h 2197287"/>
              <a:gd name="connsiteX20" fmla="*/ 1728273 w 1782038"/>
              <a:gd name="connsiteY20" fmla="*/ 1467277 h 2197287"/>
              <a:gd name="connsiteX21" fmla="*/ 1775777 w 1782038"/>
              <a:gd name="connsiteY21" fmla="*/ 1219720 h 2197287"/>
              <a:gd name="connsiteX22" fmla="*/ 1601818 w 1782038"/>
              <a:gd name="connsiteY22" fmla="*/ 431552 h 2197287"/>
              <a:gd name="connsiteX0" fmla="*/ 1601818 w 1782038"/>
              <a:gd name="connsiteY0" fmla="*/ 431552 h 2197287"/>
              <a:gd name="connsiteX1" fmla="*/ 1099344 w 1782038"/>
              <a:gd name="connsiteY1" fmla="*/ 28770 h 2197287"/>
              <a:gd name="connsiteX2" fmla="*/ 928061 w 1782038"/>
              <a:gd name="connsiteY2" fmla="*/ 0 h 2197287"/>
              <a:gd name="connsiteX3" fmla="*/ 805621 w 1782038"/>
              <a:gd name="connsiteY3" fmla="*/ 6021 h 2197287"/>
              <a:gd name="connsiteX4" fmla="*/ 813650 w 1782038"/>
              <a:gd name="connsiteY4" fmla="*/ 38806 h 2197287"/>
              <a:gd name="connsiteX5" fmla="*/ 805621 w 1782038"/>
              <a:gd name="connsiteY5" fmla="*/ 6021 h 2197287"/>
              <a:gd name="connsiteX6" fmla="*/ 704591 w 1782038"/>
              <a:gd name="connsiteY6" fmla="*/ 22079 h 2197287"/>
              <a:gd name="connsiteX7" fmla="*/ 689871 w 1782038"/>
              <a:gd name="connsiteY7" fmla="*/ 28101 h 2197287"/>
              <a:gd name="connsiteX8" fmla="*/ 407522 w 1782038"/>
              <a:gd name="connsiteY8" fmla="*/ 176635 h 2197287"/>
              <a:gd name="connsiteX9" fmla="*/ 52914 w 1782038"/>
              <a:gd name="connsiteY9" fmla="*/ 729959 h 2197287"/>
              <a:gd name="connsiteX10" fmla="*/ 99749 w 1782038"/>
              <a:gd name="connsiteY10" fmla="*/ 1586372 h 2197287"/>
              <a:gd name="connsiteX11" fmla="*/ 749419 w 1782038"/>
              <a:gd name="connsiteY11" fmla="*/ 2169804 h 2197287"/>
              <a:gd name="connsiteX12" fmla="*/ 994300 w 1782038"/>
              <a:gd name="connsiteY12" fmla="*/ 2177833 h 2197287"/>
              <a:gd name="connsiteX13" fmla="*/ 1148186 w 1782038"/>
              <a:gd name="connsiteY13" fmla="*/ 1298002 h 2197287"/>
              <a:gd name="connsiteX14" fmla="*/ 860134 w 1782038"/>
              <a:gd name="connsiteY14" fmla="*/ 194699 h 2197287"/>
              <a:gd name="connsiteX15" fmla="*/ 895498 w 1782038"/>
              <a:gd name="connsiteY15" fmla="*/ 83695 h 2197287"/>
              <a:gd name="connsiteX16" fmla="*/ 1208527 w 1782038"/>
              <a:gd name="connsiteY16" fmla="*/ 1278660 h 2197287"/>
              <a:gd name="connsiteX17" fmla="*/ 1062803 w 1782038"/>
              <a:gd name="connsiteY17" fmla="*/ 2166682 h 2197287"/>
              <a:gd name="connsiteX18" fmla="*/ 1348908 w 1782038"/>
              <a:gd name="connsiteY18" fmla="*/ 2029968 h 2197287"/>
              <a:gd name="connsiteX19" fmla="*/ 1694819 w 1782038"/>
              <a:gd name="connsiteY19" fmla="*/ 1560948 h 2197287"/>
              <a:gd name="connsiteX20" fmla="*/ 1728273 w 1782038"/>
              <a:gd name="connsiteY20" fmla="*/ 1467277 h 2197287"/>
              <a:gd name="connsiteX21" fmla="*/ 1775777 w 1782038"/>
              <a:gd name="connsiteY21" fmla="*/ 1219720 h 2197287"/>
              <a:gd name="connsiteX22" fmla="*/ 1601818 w 1782038"/>
              <a:gd name="connsiteY22" fmla="*/ 431552 h 2197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782038" h="2197287">
                <a:moveTo>
                  <a:pt x="1601818" y="431552"/>
                </a:moveTo>
                <a:cubicBezTo>
                  <a:pt x="1482723" y="238190"/>
                  <a:pt x="1319469" y="96346"/>
                  <a:pt x="1099344" y="28770"/>
                </a:cubicBezTo>
                <a:cubicBezTo>
                  <a:pt x="1043811" y="11374"/>
                  <a:pt x="986271" y="3345"/>
                  <a:pt x="928061" y="0"/>
                </a:cubicBezTo>
                <a:cubicBezTo>
                  <a:pt x="887248" y="2676"/>
                  <a:pt x="845765" y="-4015"/>
                  <a:pt x="805621" y="6021"/>
                </a:cubicBezTo>
                <a:cubicBezTo>
                  <a:pt x="804283" y="18065"/>
                  <a:pt x="808297" y="28770"/>
                  <a:pt x="813650" y="38806"/>
                </a:cubicBezTo>
                <a:cubicBezTo>
                  <a:pt x="808297" y="28770"/>
                  <a:pt x="804283" y="18734"/>
                  <a:pt x="805621" y="6021"/>
                </a:cubicBezTo>
                <a:cubicBezTo>
                  <a:pt x="770829" y="5353"/>
                  <a:pt x="738714" y="18734"/>
                  <a:pt x="704591" y="22079"/>
                </a:cubicBezTo>
                <a:cubicBezTo>
                  <a:pt x="699907" y="24086"/>
                  <a:pt x="695224" y="26763"/>
                  <a:pt x="689871" y="28101"/>
                </a:cubicBezTo>
                <a:cubicBezTo>
                  <a:pt x="585496" y="58209"/>
                  <a:pt x="491826" y="108390"/>
                  <a:pt x="407522" y="176635"/>
                </a:cubicBezTo>
                <a:cubicBezTo>
                  <a:pt x="228211" y="321824"/>
                  <a:pt x="114468" y="510503"/>
                  <a:pt x="52914" y="729959"/>
                </a:cubicBezTo>
                <a:cubicBezTo>
                  <a:pt x="-28713" y="1020337"/>
                  <a:pt x="-18008" y="1308038"/>
                  <a:pt x="99749" y="1586372"/>
                </a:cubicBezTo>
                <a:cubicBezTo>
                  <a:pt x="224196" y="1880765"/>
                  <a:pt x="424249" y="2096875"/>
                  <a:pt x="749419" y="2169804"/>
                </a:cubicBezTo>
                <a:cubicBezTo>
                  <a:pt x="830377" y="2187869"/>
                  <a:pt x="912004" y="2188538"/>
                  <a:pt x="994300" y="2177833"/>
                </a:cubicBezTo>
                <a:cubicBezTo>
                  <a:pt x="1060761" y="2032533"/>
                  <a:pt x="1170547" y="1628524"/>
                  <a:pt x="1148186" y="1298002"/>
                </a:cubicBezTo>
                <a:cubicBezTo>
                  <a:pt x="1105527" y="1098489"/>
                  <a:pt x="859465" y="235513"/>
                  <a:pt x="860134" y="194699"/>
                </a:cubicBezTo>
                <a:cubicBezTo>
                  <a:pt x="860803" y="163922"/>
                  <a:pt x="892153" y="114473"/>
                  <a:pt x="895498" y="83695"/>
                </a:cubicBezTo>
                <a:cubicBezTo>
                  <a:pt x="920254" y="221524"/>
                  <a:pt x="1173735" y="1142838"/>
                  <a:pt x="1208527" y="1278660"/>
                </a:cubicBezTo>
                <a:cubicBezTo>
                  <a:pt x="1242634" y="1633603"/>
                  <a:pt x="1148318" y="2039909"/>
                  <a:pt x="1062803" y="2166682"/>
                </a:cubicBezTo>
                <a:cubicBezTo>
                  <a:pt x="1079976" y="2256115"/>
                  <a:pt x="1243572" y="2130924"/>
                  <a:pt x="1348908" y="2029968"/>
                </a:cubicBezTo>
                <a:cubicBezTo>
                  <a:pt x="1454244" y="1929012"/>
                  <a:pt x="1624567" y="1750295"/>
                  <a:pt x="1694819" y="1560948"/>
                </a:cubicBezTo>
                <a:cubicBezTo>
                  <a:pt x="1706193" y="1529501"/>
                  <a:pt x="1718237" y="1498724"/>
                  <a:pt x="1728273" y="1467277"/>
                </a:cubicBezTo>
                <a:cubicBezTo>
                  <a:pt x="1754367" y="1386989"/>
                  <a:pt x="1768417" y="1303355"/>
                  <a:pt x="1775777" y="1219720"/>
                </a:cubicBezTo>
                <a:cubicBezTo>
                  <a:pt x="1801202" y="938040"/>
                  <a:pt x="1750352" y="673756"/>
                  <a:pt x="1601818" y="431552"/>
                </a:cubicBezTo>
                <a:close/>
              </a:path>
            </a:pathLst>
          </a:custGeom>
          <a:solidFill>
            <a:schemeClr val="accent6"/>
          </a:solidFill>
          <a:ln w="668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91" name="Text Placeholder 17">
            <a:extLst>
              <a:ext uri="{FF2B5EF4-FFF2-40B4-BE49-F238E27FC236}">
                <a16:creationId xmlns:a16="http://schemas.microsoft.com/office/drawing/2014/main" id="{A1A4575A-D76F-4064-A68B-AFFA3B81271A}"/>
              </a:ext>
            </a:extLst>
          </p:cNvPr>
          <p:cNvSpPr txBox="1">
            <a:spLocks/>
          </p:cNvSpPr>
          <p:nvPr/>
        </p:nvSpPr>
        <p:spPr>
          <a:xfrm>
            <a:off x="9881986" y="4392941"/>
            <a:ext cx="1024939" cy="36004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/>
            </a:solidFill>
          </a:ln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</a:t>
            </a:r>
          </a:p>
        </p:txBody>
      </p:sp>
      <p:grpSp>
        <p:nvGrpSpPr>
          <p:cNvPr id="4192" name="Group 4191">
            <a:extLst>
              <a:ext uri="{FF2B5EF4-FFF2-40B4-BE49-F238E27FC236}">
                <a16:creationId xmlns:a16="http://schemas.microsoft.com/office/drawing/2014/main" id="{2B03EA58-DDBF-4278-8F92-F3B95D7DA0E6}"/>
              </a:ext>
            </a:extLst>
          </p:cNvPr>
          <p:cNvGrpSpPr/>
          <p:nvPr/>
        </p:nvGrpSpPr>
        <p:grpSpPr>
          <a:xfrm>
            <a:off x="7673333" y="2278260"/>
            <a:ext cx="862205" cy="1849046"/>
            <a:chOff x="7673333" y="2278260"/>
            <a:chExt cx="862205" cy="1849046"/>
          </a:xfrm>
        </p:grpSpPr>
        <p:grpSp>
          <p:nvGrpSpPr>
            <p:cNvPr id="4193" name="그룹 22">
              <a:extLst>
                <a:ext uri="{FF2B5EF4-FFF2-40B4-BE49-F238E27FC236}">
                  <a16:creationId xmlns:a16="http://schemas.microsoft.com/office/drawing/2014/main" id="{5D52999C-5933-4B5C-AADA-3906A4F66DE8}"/>
                </a:ext>
              </a:extLst>
            </p:cNvPr>
            <p:cNvGrpSpPr/>
            <p:nvPr/>
          </p:nvGrpSpPr>
          <p:grpSpPr>
            <a:xfrm>
              <a:off x="7673333" y="2797366"/>
              <a:ext cx="862205" cy="1329940"/>
              <a:chOff x="7311137" y="4298740"/>
              <a:chExt cx="1360941" cy="1965858"/>
            </a:xfrm>
          </p:grpSpPr>
          <p:grpSp>
            <p:nvGrpSpPr>
              <p:cNvPr id="4197" name="그룹 23">
                <a:extLst>
                  <a:ext uri="{FF2B5EF4-FFF2-40B4-BE49-F238E27FC236}">
                    <a16:creationId xmlns:a16="http://schemas.microsoft.com/office/drawing/2014/main" id="{F1C54663-FDC2-42BE-AA91-A94BF952E209}"/>
                  </a:ext>
                </a:extLst>
              </p:cNvPr>
              <p:cNvGrpSpPr/>
              <p:nvPr/>
            </p:nvGrpSpPr>
            <p:grpSpPr>
              <a:xfrm>
                <a:off x="7521194" y="5284915"/>
                <a:ext cx="1137987" cy="979683"/>
                <a:chOff x="7521194" y="5284915"/>
                <a:chExt cx="1137987" cy="979683"/>
              </a:xfrm>
            </p:grpSpPr>
            <p:grpSp>
              <p:nvGrpSpPr>
                <p:cNvPr id="4203" name="Group 7">
                  <a:extLst>
                    <a:ext uri="{FF2B5EF4-FFF2-40B4-BE49-F238E27FC236}">
                      <a16:creationId xmlns:a16="http://schemas.microsoft.com/office/drawing/2014/main" id="{A39108A3-C5E3-43D9-B87E-6809DEC292A9}"/>
                    </a:ext>
                  </a:extLst>
                </p:cNvPr>
                <p:cNvGrpSpPr/>
                <p:nvPr/>
              </p:nvGrpSpPr>
              <p:grpSpPr>
                <a:xfrm>
                  <a:off x="7521194" y="5284915"/>
                  <a:ext cx="1137987" cy="979683"/>
                  <a:chOff x="5580112" y="4160675"/>
                  <a:chExt cx="2016224" cy="1735751"/>
                </a:xfrm>
              </p:grpSpPr>
              <p:sp>
                <p:nvSpPr>
                  <p:cNvPr id="4205" name="Trapezoid 1">
                    <a:extLst>
                      <a:ext uri="{FF2B5EF4-FFF2-40B4-BE49-F238E27FC236}">
                        <a16:creationId xmlns:a16="http://schemas.microsoft.com/office/drawing/2014/main" id="{1B2084B9-025B-4B61-A4EA-8D7D632D9E31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796136" y="4653136"/>
                    <a:ext cx="1584176" cy="1243290"/>
                  </a:xfrm>
                  <a:custGeom>
                    <a:avLst/>
                    <a:gdLst>
                      <a:gd name="connsiteX0" fmla="*/ 0 w 1584176"/>
                      <a:gd name="connsiteY0" fmla="*/ 1216152 h 1216152"/>
                      <a:gd name="connsiteX1" fmla="*/ 304038 w 1584176"/>
                      <a:gd name="connsiteY1" fmla="*/ 0 h 1216152"/>
                      <a:gd name="connsiteX2" fmla="*/ 1280138 w 1584176"/>
                      <a:gd name="connsiteY2" fmla="*/ 0 h 1216152"/>
                      <a:gd name="connsiteX3" fmla="*/ 1584176 w 1584176"/>
                      <a:gd name="connsiteY3" fmla="*/ 1216152 h 1216152"/>
                      <a:gd name="connsiteX4" fmla="*/ 0 w 1584176"/>
                      <a:gd name="connsiteY4" fmla="*/ 1216152 h 1216152"/>
                      <a:gd name="connsiteX0" fmla="*/ 0 w 1584176"/>
                      <a:gd name="connsiteY0" fmla="*/ 1235792 h 1235792"/>
                      <a:gd name="connsiteX1" fmla="*/ 304038 w 1584176"/>
                      <a:gd name="connsiteY1" fmla="*/ 19640 h 1235792"/>
                      <a:gd name="connsiteX2" fmla="*/ 1280138 w 1584176"/>
                      <a:gd name="connsiteY2" fmla="*/ 19640 h 1235792"/>
                      <a:gd name="connsiteX3" fmla="*/ 1584176 w 1584176"/>
                      <a:gd name="connsiteY3" fmla="*/ 1235792 h 1235792"/>
                      <a:gd name="connsiteX4" fmla="*/ 0 w 1584176"/>
                      <a:gd name="connsiteY4" fmla="*/ 1235792 h 1235792"/>
                      <a:gd name="connsiteX0" fmla="*/ 0 w 1584176"/>
                      <a:gd name="connsiteY0" fmla="*/ 1243290 h 1243290"/>
                      <a:gd name="connsiteX1" fmla="*/ 304038 w 1584176"/>
                      <a:gd name="connsiteY1" fmla="*/ 27138 h 1243290"/>
                      <a:gd name="connsiteX2" fmla="*/ 1280138 w 1584176"/>
                      <a:gd name="connsiteY2" fmla="*/ 27138 h 1243290"/>
                      <a:gd name="connsiteX3" fmla="*/ 1584176 w 1584176"/>
                      <a:gd name="connsiteY3" fmla="*/ 1243290 h 1243290"/>
                      <a:gd name="connsiteX4" fmla="*/ 0 w 1584176"/>
                      <a:gd name="connsiteY4" fmla="*/ 1243290 h 12432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84176" h="1243290">
                        <a:moveTo>
                          <a:pt x="0" y="1243290"/>
                        </a:moveTo>
                        <a:lnTo>
                          <a:pt x="304038" y="27138"/>
                        </a:lnTo>
                        <a:cubicBezTo>
                          <a:pt x="629405" y="-57"/>
                          <a:pt x="941174" y="-17053"/>
                          <a:pt x="1280138" y="27138"/>
                        </a:cubicBezTo>
                        <a:lnTo>
                          <a:pt x="1584176" y="1243290"/>
                        </a:lnTo>
                        <a:lnTo>
                          <a:pt x="0" y="1243290"/>
                        </a:lnTo>
                        <a:close/>
                      </a:path>
                    </a:pathLst>
                  </a:custGeom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4206" name="Trapezoid 6">
                    <a:extLst>
                      <a:ext uri="{FF2B5EF4-FFF2-40B4-BE49-F238E27FC236}">
                        <a16:creationId xmlns:a16="http://schemas.microsoft.com/office/drawing/2014/main" id="{B82CC631-8823-4C29-B6CF-CF5CD5259D0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5580112" y="4312147"/>
                    <a:ext cx="2016224" cy="471979"/>
                  </a:xfrm>
                  <a:custGeom>
                    <a:avLst/>
                    <a:gdLst>
                      <a:gd name="connsiteX0" fmla="*/ 0 w 2016224"/>
                      <a:gd name="connsiteY0" fmla="*/ 360040 h 360040"/>
                      <a:gd name="connsiteX1" fmla="*/ 128109 w 2016224"/>
                      <a:gd name="connsiteY1" fmla="*/ 0 h 360040"/>
                      <a:gd name="connsiteX2" fmla="*/ 1888115 w 2016224"/>
                      <a:gd name="connsiteY2" fmla="*/ 0 h 360040"/>
                      <a:gd name="connsiteX3" fmla="*/ 2016224 w 2016224"/>
                      <a:gd name="connsiteY3" fmla="*/ 360040 h 360040"/>
                      <a:gd name="connsiteX4" fmla="*/ 0 w 2016224"/>
                      <a:gd name="connsiteY4" fmla="*/ 360040 h 360040"/>
                      <a:gd name="connsiteX0" fmla="*/ 0 w 2016224"/>
                      <a:gd name="connsiteY0" fmla="*/ 431046 h 431046"/>
                      <a:gd name="connsiteX1" fmla="*/ 128109 w 2016224"/>
                      <a:gd name="connsiteY1" fmla="*/ 71006 h 431046"/>
                      <a:gd name="connsiteX2" fmla="*/ 1888115 w 2016224"/>
                      <a:gd name="connsiteY2" fmla="*/ 71006 h 431046"/>
                      <a:gd name="connsiteX3" fmla="*/ 2016224 w 2016224"/>
                      <a:gd name="connsiteY3" fmla="*/ 431046 h 431046"/>
                      <a:gd name="connsiteX4" fmla="*/ 0 w 2016224"/>
                      <a:gd name="connsiteY4" fmla="*/ 431046 h 431046"/>
                      <a:gd name="connsiteX0" fmla="*/ 0 w 2016224"/>
                      <a:gd name="connsiteY0" fmla="*/ 458241 h 458241"/>
                      <a:gd name="connsiteX1" fmla="*/ 128109 w 2016224"/>
                      <a:gd name="connsiteY1" fmla="*/ 98201 h 458241"/>
                      <a:gd name="connsiteX2" fmla="*/ 1888115 w 2016224"/>
                      <a:gd name="connsiteY2" fmla="*/ 98201 h 458241"/>
                      <a:gd name="connsiteX3" fmla="*/ 2016224 w 2016224"/>
                      <a:gd name="connsiteY3" fmla="*/ 458241 h 458241"/>
                      <a:gd name="connsiteX4" fmla="*/ 0 w 2016224"/>
                      <a:gd name="connsiteY4" fmla="*/ 458241 h 458241"/>
                      <a:gd name="connsiteX0" fmla="*/ 0 w 2016224"/>
                      <a:gd name="connsiteY0" fmla="*/ 465296 h 465296"/>
                      <a:gd name="connsiteX1" fmla="*/ 128109 w 2016224"/>
                      <a:gd name="connsiteY1" fmla="*/ 105256 h 465296"/>
                      <a:gd name="connsiteX2" fmla="*/ 1888115 w 2016224"/>
                      <a:gd name="connsiteY2" fmla="*/ 105256 h 465296"/>
                      <a:gd name="connsiteX3" fmla="*/ 2016224 w 2016224"/>
                      <a:gd name="connsiteY3" fmla="*/ 465296 h 465296"/>
                      <a:gd name="connsiteX4" fmla="*/ 0 w 2016224"/>
                      <a:gd name="connsiteY4" fmla="*/ 465296 h 465296"/>
                      <a:gd name="connsiteX0" fmla="*/ 0 w 2016224"/>
                      <a:gd name="connsiteY0" fmla="*/ 471979 h 471979"/>
                      <a:gd name="connsiteX1" fmla="*/ 128109 w 2016224"/>
                      <a:gd name="connsiteY1" fmla="*/ 111939 h 471979"/>
                      <a:gd name="connsiteX2" fmla="*/ 1888115 w 2016224"/>
                      <a:gd name="connsiteY2" fmla="*/ 111939 h 471979"/>
                      <a:gd name="connsiteX3" fmla="*/ 2016224 w 2016224"/>
                      <a:gd name="connsiteY3" fmla="*/ 471979 h 471979"/>
                      <a:gd name="connsiteX4" fmla="*/ 0 w 2016224"/>
                      <a:gd name="connsiteY4" fmla="*/ 471979 h 4719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016224" h="471979">
                        <a:moveTo>
                          <a:pt x="0" y="471979"/>
                        </a:moveTo>
                        <a:lnTo>
                          <a:pt x="128109" y="111939"/>
                        </a:lnTo>
                        <a:cubicBezTo>
                          <a:pt x="572010" y="-7034"/>
                          <a:pt x="1260655" y="-64822"/>
                          <a:pt x="1888115" y="111939"/>
                        </a:cubicBezTo>
                        <a:lnTo>
                          <a:pt x="2016224" y="471979"/>
                        </a:lnTo>
                        <a:lnTo>
                          <a:pt x="0" y="471979"/>
                        </a:lnTo>
                        <a:close/>
                      </a:path>
                    </a:pathLst>
                  </a:custGeom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4207" name="Oval 5">
                    <a:extLst>
                      <a:ext uri="{FF2B5EF4-FFF2-40B4-BE49-F238E27FC236}">
                        <a16:creationId xmlns:a16="http://schemas.microsoft.com/office/drawing/2014/main" id="{C5135872-765B-4BFF-88BF-A5C8B2766F95}"/>
                      </a:ext>
                    </a:extLst>
                  </p:cNvPr>
                  <p:cNvSpPr/>
                  <p:nvPr/>
                </p:nvSpPr>
                <p:spPr>
                  <a:xfrm>
                    <a:off x="5580223" y="4160675"/>
                    <a:ext cx="2016000" cy="302944"/>
                  </a:xfrm>
                  <a:prstGeom prst="ellipse">
                    <a:avLst/>
                  </a:prstGeom>
                  <a:solidFill>
                    <a:schemeClr val="accent1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/>
                  </a:p>
                </p:txBody>
              </p:sp>
            </p:grpSp>
            <p:sp>
              <p:nvSpPr>
                <p:cNvPr id="4204" name="Chord 23">
                  <a:extLst>
                    <a:ext uri="{FF2B5EF4-FFF2-40B4-BE49-F238E27FC236}">
                      <a16:creationId xmlns:a16="http://schemas.microsoft.com/office/drawing/2014/main" id="{C4BC6EE0-C50D-4A26-81B4-6736192BCEBC}"/>
                    </a:ext>
                  </a:extLst>
                </p:cNvPr>
                <p:cNvSpPr/>
                <p:nvPr/>
              </p:nvSpPr>
              <p:spPr>
                <a:xfrm>
                  <a:off x="7788585" y="5306768"/>
                  <a:ext cx="578589" cy="141955"/>
                </a:xfrm>
                <a:custGeom>
                  <a:avLst/>
                  <a:gdLst>
                    <a:gd name="connsiteX0" fmla="*/ 115433 w 914400"/>
                    <a:gd name="connsiteY0" fmla="*/ 153510 h 914400"/>
                    <a:gd name="connsiteX1" fmla="*/ 462323 w 914400"/>
                    <a:gd name="connsiteY1" fmla="*/ 28 h 914400"/>
                    <a:gd name="connsiteX2" fmla="*/ 805686 w 914400"/>
                    <a:gd name="connsiteY2" fmla="*/ 161244 h 914400"/>
                    <a:gd name="connsiteX3" fmla="*/ 115433 w 914400"/>
                    <a:gd name="connsiteY3" fmla="*/ 153510 h 914400"/>
                    <a:gd name="connsiteX0" fmla="*/ 0 w 723591"/>
                    <a:gd name="connsiteY0" fmla="*/ 177315 h 177532"/>
                    <a:gd name="connsiteX1" fmla="*/ 380228 w 723591"/>
                    <a:gd name="connsiteY1" fmla="*/ 21 h 177532"/>
                    <a:gd name="connsiteX2" fmla="*/ 723591 w 723591"/>
                    <a:gd name="connsiteY2" fmla="*/ 161237 h 177532"/>
                    <a:gd name="connsiteX3" fmla="*/ 0 w 723591"/>
                    <a:gd name="connsiteY3" fmla="*/ 177315 h 177532"/>
                    <a:gd name="connsiteX0" fmla="*/ 0 w 759310"/>
                    <a:gd name="connsiteY0" fmla="*/ 177315 h 185049"/>
                    <a:gd name="connsiteX1" fmla="*/ 380228 w 759310"/>
                    <a:gd name="connsiteY1" fmla="*/ 21 h 185049"/>
                    <a:gd name="connsiteX2" fmla="*/ 759310 w 759310"/>
                    <a:gd name="connsiteY2" fmla="*/ 185049 h 185049"/>
                    <a:gd name="connsiteX3" fmla="*/ 0 w 759310"/>
                    <a:gd name="connsiteY3" fmla="*/ 177315 h 185049"/>
                    <a:gd name="connsiteX0" fmla="*/ 0 w 759310"/>
                    <a:gd name="connsiteY0" fmla="*/ 177315 h 188144"/>
                    <a:gd name="connsiteX1" fmla="*/ 380228 w 759310"/>
                    <a:gd name="connsiteY1" fmla="*/ 21 h 188144"/>
                    <a:gd name="connsiteX2" fmla="*/ 759310 w 759310"/>
                    <a:gd name="connsiteY2" fmla="*/ 185049 h 188144"/>
                    <a:gd name="connsiteX3" fmla="*/ 0 w 759310"/>
                    <a:gd name="connsiteY3" fmla="*/ 177315 h 188144"/>
                    <a:gd name="connsiteX0" fmla="*/ 0 w 759310"/>
                    <a:gd name="connsiteY0" fmla="*/ 177315 h 191233"/>
                    <a:gd name="connsiteX1" fmla="*/ 380228 w 759310"/>
                    <a:gd name="connsiteY1" fmla="*/ 21 h 191233"/>
                    <a:gd name="connsiteX2" fmla="*/ 759310 w 759310"/>
                    <a:gd name="connsiteY2" fmla="*/ 185049 h 191233"/>
                    <a:gd name="connsiteX3" fmla="*/ 0 w 759310"/>
                    <a:gd name="connsiteY3" fmla="*/ 177315 h 191233"/>
                    <a:gd name="connsiteX0" fmla="*/ 0 w 759310"/>
                    <a:gd name="connsiteY0" fmla="*/ 177315 h 187572"/>
                    <a:gd name="connsiteX1" fmla="*/ 380228 w 759310"/>
                    <a:gd name="connsiteY1" fmla="*/ 21 h 187572"/>
                    <a:gd name="connsiteX2" fmla="*/ 759310 w 759310"/>
                    <a:gd name="connsiteY2" fmla="*/ 177905 h 187572"/>
                    <a:gd name="connsiteX3" fmla="*/ 0 w 759310"/>
                    <a:gd name="connsiteY3" fmla="*/ 177315 h 187572"/>
                    <a:gd name="connsiteX0" fmla="*/ 0 w 768835"/>
                    <a:gd name="connsiteY0" fmla="*/ 177315 h 188632"/>
                    <a:gd name="connsiteX1" fmla="*/ 380228 w 768835"/>
                    <a:gd name="connsiteY1" fmla="*/ 21 h 188632"/>
                    <a:gd name="connsiteX2" fmla="*/ 768835 w 768835"/>
                    <a:gd name="connsiteY2" fmla="*/ 180287 h 188632"/>
                    <a:gd name="connsiteX3" fmla="*/ 0 w 768835"/>
                    <a:gd name="connsiteY3" fmla="*/ 177315 h 1886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68835" h="188632">
                      <a:moveTo>
                        <a:pt x="0" y="177315"/>
                      </a:moveTo>
                      <a:cubicBezTo>
                        <a:pt x="87950" y="78338"/>
                        <a:pt x="247828" y="-1462"/>
                        <a:pt x="380228" y="21"/>
                      </a:cubicBezTo>
                      <a:cubicBezTo>
                        <a:pt x="512627" y="1505"/>
                        <a:pt x="683125" y="79364"/>
                        <a:pt x="768835" y="180287"/>
                      </a:cubicBezTo>
                      <a:cubicBezTo>
                        <a:pt x="513351" y="189616"/>
                        <a:pt x="257866" y="194180"/>
                        <a:pt x="0" y="177315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4198" name="그룹 24">
                <a:extLst>
                  <a:ext uri="{FF2B5EF4-FFF2-40B4-BE49-F238E27FC236}">
                    <a16:creationId xmlns:a16="http://schemas.microsoft.com/office/drawing/2014/main" id="{DA644A9C-1BF0-4AC2-B89E-2C873773F0D3}"/>
                  </a:ext>
                </a:extLst>
              </p:cNvPr>
              <p:cNvGrpSpPr/>
              <p:nvPr/>
            </p:nvGrpSpPr>
            <p:grpSpPr>
              <a:xfrm>
                <a:off x="7311137" y="4298740"/>
                <a:ext cx="1360941" cy="1039848"/>
                <a:chOff x="7311137" y="4298740"/>
                <a:chExt cx="1360941" cy="1039848"/>
              </a:xfrm>
            </p:grpSpPr>
            <p:sp>
              <p:nvSpPr>
                <p:cNvPr id="4199" name="Freeform 9">
                  <a:extLst>
                    <a:ext uri="{FF2B5EF4-FFF2-40B4-BE49-F238E27FC236}">
                      <a16:creationId xmlns:a16="http://schemas.microsoft.com/office/drawing/2014/main" id="{7D7F4620-76B9-4251-96CB-4FE40E9296F4}"/>
                    </a:ext>
                  </a:extLst>
                </p:cNvPr>
                <p:cNvSpPr/>
                <p:nvPr/>
              </p:nvSpPr>
              <p:spPr>
                <a:xfrm>
                  <a:off x="7967244" y="4298740"/>
                  <a:ext cx="165150" cy="1039848"/>
                </a:xfrm>
                <a:custGeom>
                  <a:avLst/>
                  <a:gdLst>
                    <a:gd name="connsiteX0" fmla="*/ 171450 w 323850"/>
                    <a:gd name="connsiteY0" fmla="*/ 28575 h 2152650"/>
                    <a:gd name="connsiteX1" fmla="*/ 152400 w 323850"/>
                    <a:gd name="connsiteY1" fmla="*/ 647700 h 2152650"/>
                    <a:gd name="connsiteX2" fmla="*/ 0 w 323850"/>
                    <a:gd name="connsiteY2" fmla="*/ 1457325 h 2152650"/>
                    <a:gd name="connsiteX3" fmla="*/ 180975 w 323850"/>
                    <a:gd name="connsiteY3" fmla="*/ 2152650 h 2152650"/>
                    <a:gd name="connsiteX4" fmla="*/ 323850 w 323850"/>
                    <a:gd name="connsiteY4" fmla="*/ 2066925 h 2152650"/>
                    <a:gd name="connsiteX5" fmla="*/ 161925 w 323850"/>
                    <a:gd name="connsiteY5" fmla="*/ 1419225 h 2152650"/>
                    <a:gd name="connsiteX6" fmla="*/ 295275 w 323850"/>
                    <a:gd name="connsiteY6" fmla="*/ 628650 h 2152650"/>
                    <a:gd name="connsiteX7" fmla="*/ 285750 w 323850"/>
                    <a:gd name="connsiteY7" fmla="*/ 542925 h 2152650"/>
                    <a:gd name="connsiteX8" fmla="*/ 276225 w 323850"/>
                    <a:gd name="connsiteY8" fmla="*/ 0 h 2152650"/>
                    <a:gd name="connsiteX9" fmla="*/ 171450 w 323850"/>
                    <a:gd name="connsiteY9" fmla="*/ 28575 h 2152650"/>
                    <a:gd name="connsiteX0" fmla="*/ 167117 w 323850"/>
                    <a:gd name="connsiteY0" fmla="*/ 2573 h 2152650"/>
                    <a:gd name="connsiteX1" fmla="*/ 152400 w 323850"/>
                    <a:gd name="connsiteY1" fmla="*/ 647700 h 2152650"/>
                    <a:gd name="connsiteX2" fmla="*/ 0 w 323850"/>
                    <a:gd name="connsiteY2" fmla="*/ 1457325 h 2152650"/>
                    <a:gd name="connsiteX3" fmla="*/ 180975 w 323850"/>
                    <a:gd name="connsiteY3" fmla="*/ 2152650 h 2152650"/>
                    <a:gd name="connsiteX4" fmla="*/ 323850 w 323850"/>
                    <a:gd name="connsiteY4" fmla="*/ 2066925 h 2152650"/>
                    <a:gd name="connsiteX5" fmla="*/ 161925 w 323850"/>
                    <a:gd name="connsiteY5" fmla="*/ 1419225 h 2152650"/>
                    <a:gd name="connsiteX6" fmla="*/ 295275 w 323850"/>
                    <a:gd name="connsiteY6" fmla="*/ 628650 h 2152650"/>
                    <a:gd name="connsiteX7" fmla="*/ 285750 w 323850"/>
                    <a:gd name="connsiteY7" fmla="*/ 542925 h 2152650"/>
                    <a:gd name="connsiteX8" fmla="*/ 276225 w 323850"/>
                    <a:gd name="connsiteY8" fmla="*/ 0 h 2152650"/>
                    <a:gd name="connsiteX9" fmla="*/ 167117 w 323850"/>
                    <a:gd name="connsiteY9" fmla="*/ 2573 h 2152650"/>
                    <a:gd name="connsiteX0" fmla="*/ 167117 w 323850"/>
                    <a:gd name="connsiteY0" fmla="*/ 2573 h 2152650"/>
                    <a:gd name="connsiteX1" fmla="*/ 152400 w 323850"/>
                    <a:gd name="connsiteY1" fmla="*/ 647700 h 2152650"/>
                    <a:gd name="connsiteX2" fmla="*/ 0 w 323850"/>
                    <a:gd name="connsiteY2" fmla="*/ 1457325 h 2152650"/>
                    <a:gd name="connsiteX3" fmla="*/ 180975 w 323850"/>
                    <a:gd name="connsiteY3" fmla="*/ 2152650 h 2152650"/>
                    <a:gd name="connsiteX4" fmla="*/ 323850 w 323850"/>
                    <a:gd name="connsiteY4" fmla="*/ 2066925 h 2152650"/>
                    <a:gd name="connsiteX5" fmla="*/ 161925 w 323850"/>
                    <a:gd name="connsiteY5" fmla="*/ 1419225 h 2152650"/>
                    <a:gd name="connsiteX6" fmla="*/ 295275 w 323850"/>
                    <a:gd name="connsiteY6" fmla="*/ 628650 h 2152650"/>
                    <a:gd name="connsiteX7" fmla="*/ 285750 w 323850"/>
                    <a:gd name="connsiteY7" fmla="*/ 542925 h 2152650"/>
                    <a:gd name="connsiteX8" fmla="*/ 276225 w 323850"/>
                    <a:gd name="connsiteY8" fmla="*/ 0 h 2152650"/>
                    <a:gd name="connsiteX9" fmla="*/ 167117 w 323850"/>
                    <a:gd name="connsiteY9" fmla="*/ 2573 h 2152650"/>
                    <a:gd name="connsiteX0" fmla="*/ 167117 w 323850"/>
                    <a:gd name="connsiteY0" fmla="*/ 2573 h 2152650"/>
                    <a:gd name="connsiteX1" fmla="*/ 152400 w 323850"/>
                    <a:gd name="connsiteY1" fmla="*/ 647700 h 2152650"/>
                    <a:gd name="connsiteX2" fmla="*/ 0 w 323850"/>
                    <a:gd name="connsiteY2" fmla="*/ 1457325 h 2152650"/>
                    <a:gd name="connsiteX3" fmla="*/ 180975 w 323850"/>
                    <a:gd name="connsiteY3" fmla="*/ 2152650 h 2152650"/>
                    <a:gd name="connsiteX4" fmla="*/ 323850 w 323850"/>
                    <a:gd name="connsiteY4" fmla="*/ 2066925 h 2152650"/>
                    <a:gd name="connsiteX5" fmla="*/ 161925 w 323850"/>
                    <a:gd name="connsiteY5" fmla="*/ 1419225 h 2152650"/>
                    <a:gd name="connsiteX6" fmla="*/ 295275 w 323850"/>
                    <a:gd name="connsiteY6" fmla="*/ 628650 h 2152650"/>
                    <a:gd name="connsiteX7" fmla="*/ 285750 w 323850"/>
                    <a:gd name="connsiteY7" fmla="*/ 542925 h 2152650"/>
                    <a:gd name="connsiteX8" fmla="*/ 276225 w 323850"/>
                    <a:gd name="connsiteY8" fmla="*/ 0 h 2152650"/>
                    <a:gd name="connsiteX9" fmla="*/ 167117 w 323850"/>
                    <a:gd name="connsiteY9" fmla="*/ 2573 h 2152650"/>
                    <a:gd name="connsiteX0" fmla="*/ 167117 w 323850"/>
                    <a:gd name="connsiteY0" fmla="*/ 2573 h 2152650"/>
                    <a:gd name="connsiteX1" fmla="*/ 152400 w 323850"/>
                    <a:gd name="connsiteY1" fmla="*/ 647700 h 2152650"/>
                    <a:gd name="connsiteX2" fmla="*/ 0 w 323850"/>
                    <a:gd name="connsiteY2" fmla="*/ 1457325 h 2152650"/>
                    <a:gd name="connsiteX3" fmla="*/ 180975 w 323850"/>
                    <a:gd name="connsiteY3" fmla="*/ 2152650 h 2152650"/>
                    <a:gd name="connsiteX4" fmla="*/ 323850 w 323850"/>
                    <a:gd name="connsiteY4" fmla="*/ 2066925 h 2152650"/>
                    <a:gd name="connsiteX5" fmla="*/ 161925 w 323850"/>
                    <a:gd name="connsiteY5" fmla="*/ 1419225 h 2152650"/>
                    <a:gd name="connsiteX6" fmla="*/ 295275 w 323850"/>
                    <a:gd name="connsiteY6" fmla="*/ 628650 h 2152650"/>
                    <a:gd name="connsiteX7" fmla="*/ 285750 w 323850"/>
                    <a:gd name="connsiteY7" fmla="*/ 542925 h 2152650"/>
                    <a:gd name="connsiteX8" fmla="*/ 276225 w 323850"/>
                    <a:gd name="connsiteY8" fmla="*/ 0 h 2152650"/>
                    <a:gd name="connsiteX9" fmla="*/ 167117 w 323850"/>
                    <a:gd name="connsiteY9" fmla="*/ 2573 h 2152650"/>
                    <a:gd name="connsiteX0" fmla="*/ 167117 w 323850"/>
                    <a:gd name="connsiteY0" fmla="*/ 2573 h 2152650"/>
                    <a:gd name="connsiteX1" fmla="*/ 152400 w 323850"/>
                    <a:gd name="connsiteY1" fmla="*/ 647700 h 2152650"/>
                    <a:gd name="connsiteX2" fmla="*/ 0 w 323850"/>
                    <a:gd name="connsiteY2" fmla="*/ 1457325 h 2152650"/>
                    <a:gd name="connsiteX3" fmla="*/ 180975 w 323850"/>
                    <a:gd name="connsiteY3" fmla="*/ 2152650 h 2152650"/>
                    <a:gd name="connsiteX4" fmla="*/ 323850 w 323850"/>
                    <a:gd name="connsiteY4" fmla="*/ 2066925 h 2152650"/>
                    <a:gd name="connsiteX5" fmla="*/ 161925 w 323850"/>
                    <a:gd name="connsiteY5" fmla="*/ 1419225 h 2152650"/>
                    <a:gd name="connsiteX6" fmla="*/ 295275 w 323850"/>
                    <a:gd name="connsiteY6" fmla="*/ 628650 h 2152650"/>
                    <a:gd name="connsiteX7" fmla="*/ 276225 w 323850"/>
                    <a:gd name="connsiteY7" fmla="*/ 0 h 2152650"/>
                    <a:gd name="connsiteX8" fmla="*/ 167117 w 323850"/>
                    <a:gd name="connsiteY8" fmla="*/ 2573 h 2152650"/>
                    <a:gd name="connsiteX0" fmla="*/ 167117 w 327783"/>
                    <a:gd name="connsiteY0" fmla="*/ 2573 h 2152650"/>
                    <a:gd name="connsiteX1" fmla="*/ 152400 w 327783"/>
                    <a:gd name="connsiteY1" fmla="*/ 647700 h 2152650"/>
                    <a:gd name="connsiteX2" fmla="*/ 0 w 327783"/>
                    <a:gd name="connsiteY2" fmla="*/ 1457325 h 2152650"/>
                    <a:gd name="connsiteX3" fmla="*/ 180975 w 327783"/>
                    <a:gd name="connsiteY3" fmla="*/ 2152650 h 2152650"/>
                    <a:gd name="connsiteX4" fmla="*/ 323850 w 327783"/>
                    <a:gd name="connsiteY4" fmla="*/ 2066925 h 2152650"/>
                    <a:gd name="connsiteX5" fmla="*/ 161925 w 327783"/>
                    <a:gd name="connsiteY5" fmla="*/ 1419225 h 2152650"/>
                    <a:gd name="connsiteX6" fmla="*/ 295275 w 327783"/>
                    <a:gd name="connsiteY6" fmla="*/ 628650 h 2152650"/>
                    <a:gd name="connsiteX7" fmla="*/ 276225 w 327783"/>
                    <a:gd name="connsiteY7" fmla="*/ 0 h 2152650"/>
                    <a:gd name="connsiteX8" fmla="*/ 167117 w 327783"/>
                    <a:gd name="connsiteY8" fmla="*/ 2573 h 2152650"/>
                    <a:gd name="connsiteX0" fmla="*/ 167117 w 349517"/>
                    <a:gd name="connsiteY0" fmla="*/ 2573 h 2152650"/>
                    <a:gd name="connsiteX1" fmla="*/ 152400 w 349517"/>
                    <a:gd name="connsiteY1" fmla="*/ 647700 h 2152650"/>
                    <a:gd name="connsiteX2" fmla="*/ 0 w 349517"/>
                    <a:gd name="connsiteY2" fmla="*/ 1457325 h 2152650"/>
                    <a:gd name="connsiteX3" fmla="*/ 180975 w 349517"/>
                    <a:gd name="connsiteY3" fmla="*/ 2152650 h 2152650"/>
                    <a:gd name="connsiteX4" fmla="*/ 323850 w 349517"/>
                    <a:gd name="connsiteY4" fmla="*/ 2066925 h 2152650"/>
                    <a:gd name="connsiteX5" fmla="*/ 161925 w 349517"/>
                    <a:gd name="connsiteY5" fmla="*/ 1419225 h 2152650"/>
                    <a:gd name="connsiteX6" fmla="*/ 295275 w 349517"/>
                    <a:gd name="connsiteY6" fmla="*/ 628650 h 2152650"/>
                    <a:gd name="connsiteX7" fmla="*/ 349310 w 349517"/>
                    <a:gd name="connsiteY7" fmla="*/ 216050 h 2152650"/>
                    <a:gd name="connsiteX8" fmla="*/ 276225 w 349517"/>
                    <a:gd name="connsiteY8" fmla="*/ 0 h 2152650"/>
                    <a:gd name="connsiteX9" fmla="*/ 167117 w 349517"/>
                    <a:gd name="connsiteY9" fmla="*/ 2573 h 2152650"/>
                    <a:gd name="connsiteX0" fmla="*/ 167117 w 349517"/>
                    <a:gd name="connsiteY0" fmla="*/ 2573 h 2152650"/>
                    <a:gd name="connsiteX1" fmla="*/ 152400 w 349517"/>
                    <a:gd name="connsiteY1" fmla="*/ 647700 h 2152650"/>
                    <a:gd name="connsiteX2" fmla="*/ 0 w 349517"/>
                    <a:gd name="connsiteY2" fmla="*/ 1457325 h 2152650"/>
                    <a:gd name="connsiteX3" fmla="*/ 180975 w 349517"/>
                    <a:gd name="connsiteY3" fmla="*/ 2152650 h 2152650"/>
                    <a:gd name="connsiteX4" fmla="*/ 323850 w 349517"/>
                    <a:gd name="connsiteY4" fmla="*/ 2066925 h 2152650"/>
                    <a:gd name="connsiteX5" fmla="*/ 161925 w 349517"/>
                    <a:gd name="connsiteY5" fmla="*/ 1419225 h 2152650"/>
                    <a:gd name="connsiteX6" fmla="*/ 295275 w 349517"/>
                    <a:gd name="connsiteY6" fmla="*/ 628650 h 2152650"/>
                    <a:gd name="connsiteX7" fmla="*/ 349310 w 349517"/>
                    <a:gd name="connsiteY7" fmla="*/ 216050 h 2152650"/>
                    <a:gd name="connsiteX8" fmla="*/ 276225 w 349517"/>
                    <a:gd name="connsiteY8" fmla="*/ 0 h 2152650"/>
                    <a:gd name="connsiteX9" fmla="*/ 167117 w 349517"/>
                    <a:gd name="connsiteY9" fmla="*/ 2573 h 2152650"/>
                    <a:gd name="connsiteX0" fmla="*/ 167117 w 349517"/>
                    <a:gd name="connsiteY0" fmla="*/ 2573 h 2152650"/>
                    <a:gd name="connsiteX1" fmla="*/ 152400 w 349517"/>
                    <a:gd name="connsiteY1" fmla="*/ 647700 h 2152650"/>
                    <a:gd name="connsiteX2" fmla="*/ 0 w 349517"/>
                    <a:gd name="connsiteY2" fmla="*/ 1457325 h 2152650"/>
                    <a:gd name="connsiteX3" fmla="*/ 180975 w 349517"/>
                    <a:gd name="connsiteY3" fmla="*/ 2152650 h 2152650"/>
                    <a:gd name="connsiteX4" fmla="*/ 323850 w 349517"/>
                    <a:gd name="connsiteY4" fmla="*/ 2066925 h 2152650"/>
                    <a:gd name="connsiteX5" fmla="*/ 161925 w 349517"/>
                    <a:gd name="connsiteY5" fmla="*/ 1419225 h 2152650"/>
                    <a:gd name="connsiteX6" fmla="*/ 295275 w 349517"/>
                    <a:gd name="connsiteY6" fmla="*/ 628650 h 2152650"/>
                    <a:gd name="connsiteX7" fmla="*/ 349310 w 349517"/>
                    <a:gd name="connsiteY7" fmla="*/ 216050 h 2152650"/>
                    <a:gd name="connsiteX8" fmla="*/ 276225 w 349517"/>
                    <a:gd name="connsiteY8" fmla="*/ 0 h 2152650"/>
                    <a:gd name="connsiteX9" fmla="*/ 167117 w 349517"/>
                    <a:gd name="connsiteY9" fmla="*/ 2573 h 2152650"/>
                    <a:gd name="connsiteX0" fmla="*/ 167117 w 349782"/>
                    <a:gd name="connsiteY0" fmla="*/ 2573 h 2152650"/>
                    <a:gd name="connsiteX1" fmla="*/ 152400 w 349782"/>
                    <a:gd name="connsiteY1" fmla="*/ 647700 h 2152650"/>
                    <a:gd name="connsiteX2" fmla="*/ 0 w 349782"/>
                    <a:gd name="connsiteY2" fmla="*/ 1457325 h 2152650"/>
                    <a:gd name="connsiteX3" fmla="*/ 180975 w 349782"/>
                    <a:gd name="connsiteY3" fmla="*/ 2152650 h 2152650"/>
                    <a:gd name="connsiteX4" fmla="*/ 323850 w 349782"/>
                    <a:gd name="connsiteY4" fmla="*/ 2066925 h 2152650"/>
                    <a:gd name="connsiteX5" fmla="*/ 161925 w 349782"/>
                    <a:gd name="connsiteY5" fmla="*/ 1419225 h 2152650"/>
                    <a:gd name="connsiteX6" fmla="*/ 295275 w 349782"/>
                    <a:gd name="connsiteY6" fmla="*/ 628650 h 2152650"/>
                    <a:gd name="connsiteX7" fmla="*/ 349310 w 349782"/>
                    <a:gd name="connsiteY7" fmla="*/ 216050 h 2152650"/>
                    <a:gd name="connsiteX8" fmla="*/ 276225 w 349782"/>
                    <a:gd name="connsiteY8" fmla="*/ 0 h 2152650"/>
                    <a:gd name="connsiteX9" fmla="*/ 167117 w 349782"/>
                    <a:gd name="connsiteY9" fmla="*/ 2573 h 2152650"/>
                    <a:gd name="connsiteX0" fmla="*/ 167117 w 349782"/>
                    <a:gd name="connsiteY0" fmla="*/ 2573 h 2152650"/>
                    <a:gd name="connsiteX1" fmla="*/ 152400 w 349782"/>
                    <a:gd name="connsiteY1" fmla="*/ 647700 h 2152650"/>
                    <a:gd name="connsiteX2" fmla="*/ 0 w 349782"/>
                    <a:gd name="connsiteY2" fmla="*/ 1457325 h 2152650"/>
                    <a:gd name="connsiteX3" fmla="*/ 180975 w 349782"/>
                    <a:gd name="connsiteY3" fmla="*/ 2152650 h 2152650"/>
                    <a:gd name="connsiteX4" fmla="*/ 323850 w 349782"/>
                    <a:gd name="connsiteY4" fmla="*/ 2066925 h 2152650"/>
                    <a:gd name="connsiteX5" fmla="*/ 161925 w 349782"/>
                    <a:gd name="connsiteY5" fmla="*/ 1419225 h 2152650"/>
                    <a:gd name="connsiteX6" fmla="*/ 295275 w 349782"/>
                    <a:gd name="connsiteY6" fmla="*/ 628650 h 2152650"/>
                    <a:gd name="connsiteX7" fmla="*/ 349310 w 349782"/>
                    <a:gd name="connsiteY7" fmla="*/ 216050 h 2152650"/>
                    <a:gd name="connsiteX8" fmla="*/ 276225 w 349782"/>
                    <a:gd name="connsiteY8" fmla="*/ 0 h 2152650"/>
                    <a:gd name="connsiteX9" fmla="*/ 167117 w 349782"/>
                    <a:gd name="connsiteY9" fmla="*/ 2573 h 2152650"/>
                    <a:gd name="connsiteX0" fmla="*/ 167117 w 349782"/>
                    <a:gd name="connsiteY0" fmla="*/ 2573 h 2152650"/>
                    <a:gd name="connsiteX1" fmla="*/ 152400 w 349782"/>
                    <a:gd name="connsiteY1" fmla="*/ 647700 h 2152650"/>
                    <a:gd name="connsiteX2" fmla="*/ 0 w 349782"/>
                    <a:gd name="connsiteY2" fmla="*/ 1457325 h 2152650"/>
                    <a:gd name="connsiteX3" fmla="*/ 180975 w 349782"/>
                    <a:gd name="connsiteY3" fmla="*/ 2152650 h 2152650"/>
                    <a:gd name="connsiteX4" fmla="*/ 323850 w 349782"/>
                    <a:gd name="connsiteY4" fmla="*/ 2066925 h 2152650"/>
                    <a:gd name="connsiteX5" fmla="*/ 161925 w 349782"/>
                    <a:gd name="connsiteY5" fmla="*/ 1419225 h 2152650"/>
                    <a:gd name="connsiteX6" fmla="*/ 295275 w 349782"/>
                    <a:gd name="connsiteY6" fmla="*/ 628650 h 2152650"/>
                    <a:gd name="connsiteX7" fmla="*/ 349310 w 349782"/>
                    <a:gd name="connsiteY7" fmla="*/ 216050 h 2152650"/>
                    <a:gd name="connsiteX8" fmla="*/ 276225 w 349782"/>
                    <a:gd name="connsiteY8" fmla="*/ 0 h 2152650"/>
                    <a:gd name="connsiteX9" fmla="*/ 167117 w 349782"/>
                    <a:gd name="connsiteY9" fmla="*/ 2573 h 2152650"/>
                    <a:gd name="connsiteX0" fmla="*/ 167117 w 349782"/>
                    <a:gd name="connsiteY0" fmla="*/ 2573 h 2152650"/>
                    <a:gd name="connsiteX1" fmla="*/ 152400 w 349782"/>
                    <a:gd name="connsiteY1" fmla="*/ 647700 h 2152650"/>
                    <a:gd name="connsiteX2" fmla="*/ 0 w 349782"/>
                    <a:gd name="connsiteY2" fmla="*/ 1457325 h 2152650"/>
                    <a:gd name="connsiteX3" fmla="*/ 180975 w 349782"/>
                    <a:gd name="connsiteY3" fmla="*/ 2152650 h 2152650"/>
                    <a:gd name="connsiteX4" fmla="*/ 323850 w 349782"/>
                    <a:gd name="connsiteY4" fmla="*/ 2066925 h 2152650"/>
                    <a:gd name="connsiteX5" fmla="*/ 161925 w 349782"/>
                    <a:gd name="connsiteY5" fmla="*/ 1419225 h 2152650"/>
                    <a:gd name="connsiteX6" fmla="*/ 295275 w 349782"/>
                    <a:gd name="connsiteY6" fmla="*/ 628650 h 2152650"/>
                    <a:gd name="connsiteX7" fmla="*/ 349310 w 349782"/>
                    <a:gd name="connsiteY7" fmla="*/ 216050 h 2152650"/>
                    <a:gd name="connsiteX8" fmla="*/ 276225 w 349782"/>
                    <a:gd name="connsiteY8" fmla="*/ 0 h 2152650"/>
                    <a:gd name="connsiteX9" fmla="*/ 167117 w 349782"/>
                    <a:gd name="connsiteY9" fmla="*/ 2573 h 2152650"/>
                    <a:gd name="connsiteX0" fmla="*/ 178793 w 361458"/>
                    <a:gd name="connsiteY0" fmla="*/ 2573 h 2152650"/>
                    <a:gd name="connsiteX1" fmla="*/ 164076 w 361458"/>
                    <a:gd name="connsiteY1" fmla="*/ 647700 h 2152650"/>
                    <a:gd name="connsiteX2" fmla="*/ 11676 w 361458"/>
                    <a:gd name="connsiteY2" fmla="*/ 1457325 h 2152650"/>
                    <a:gd name="connsiteX3" fmla="*/ 192651 w 361458"/>
                    <a:gd name="connsiteY3" fmla="*/ 2152650 h 2152650"/>
                    <a:gd name="connsiteX4" fmla="*/ 335526 w 361458"/>
                    <a:gd name="connsiteY4" fmla="*/ 2066925 h 2152650"/>
                    <a:gd name="connsiteX5" fmla="*/ 173601 w 361458"/>
                    <a:gd name="connsiteY5" fmla="*/ 1419225 h 2152650"/>
                    <a:gd name="connsiteX6" fmla="*/ 306951 w 361458"/>
                    <a:gd name="connsiteY6" fmla="*/ 628650 h 2152650"/>
                    <a:gd name="connsiteX7" fmla="*/ 360986 w 361458"/>
                    <a:gd name="connsiteY7" fmla="*/ 216050 h 2152650"/>
                    <a:gd name="connsiteX8" fmla="*/ 287901 w 361458"/>
                    <a:gd name="connsiteY8" fmla="*/ 0 h 2152650"/>
                    <a:gd name="connsiteX9" fmla="*/ 178793 w 361458"/>
                    <a:gd name="connsiteY9" fmla="*/ 2573 h 2152650"/>
                    <a:gd name="connsiteX0" fmla="*/ 178793 w 361849"/>
                    <a:gd name="connsiteY0" fmla="*/ 2573 h 2152650"/>
                    <a:gd name="connsiteX1" fmla="*/ 164076 w 361849"/>
                    <a:gd name="connsiteY1" fmla="*/ 647700 h 2152650"/>
                    <a:gd name="connsiteX2" fmla="*/ 11676 w 361849"/>
                    <a:gd name="connsiteY2" fmla="*/ 1457325 h 2152650"/>
                    <a:gd name="connsiteX3" fmla="*/ 192651 w 361849"/>
                    <a:gd name="connsiteY3" fmla="*/ 2152650 h 2152650"/>
                    <a:gd name="connsiteX4" fmla="*/ 335526 w 361849"/>
                    <a:gd name="connsiteY4" fmla="*/ 2066925 h 2152650"/>
                    <a:gd name="connsiteX5" fmla="*/ 173601 w 361849"/>
                    <a:gd name="connsiteY5" fmla="*/ 1419225 h 2152650"/>
                    <a:gd name="connsiteX6" fmla="*/ 315618 w 361849"/>
                    <a:gd name="connsiteY6" fmla="*/ 654652 h 2152650"/>
                    <a:gd name="connsiteX7" fmla="*/ 360986 w 361849"/>
                    <a:gd name="connsiteY7" fmla="*/ 216050 h 2152650"/>
                    <a:gd name="connsiteX8" fmla="*/ 287901 w 361849"/>
                    <a:gd name="connsiteY8" fmla="*/ 0 h 2152650"/>
                    <a:gd name="connsiteX9" fmla="*/ 178793 w 361849"/>
                    <a:gd name="connsiteY9" fmla="*/ 2573 h 2152650"/>
                    <a:gd name="connsiteX0" fmla="*/ 178793 w 361849"/>
                    <a:gd name="connsiteY0" fmla="*/ 2573 h 2152650"/>
                    <a:gd name="connsiteX1" fmla="*/ 164076 w 361849"/>
                    <a:gd name="connsiteY1" fmla="*/ 647700 h 2152650"/>
                    <a:gd name="connsiteX2" fmla="*/ 11676 w 361849"/>
                    <a:gd name="connsiteY2" fmla="*/ 1457325 h 2152650"/>
                    <a:gd name="connsiteX3" fmla="*/ 192651 w 361849"/>
                    <a:gd name="connsiteY3" fmla="*/ 2152650 h 2152650"/>
                    <a:gd name="connsiteX4" fmla="*/ 361528 w 361849"/>
                    <a:gd name="connsiteY4" fmla="*/ 2131929 h 2152650"/>
                    <a:gd name="connsiteX5" fmla="*/ 173601 w 361849"/>
                    <a:gd name="connsiteY5" fmla="*/ 1419225 h 2152650"/>
                    <a:gd name="connsiteX6" fmla="*/ 315618 w 361849"/>
                    <a:gd name="connsiteY6" fmla="*/ 654652 h 2152650"/>
                    <a:gd name="connsiteX7" fmla="*/ 360986 w 361849"/>
                    <a:gd name="connsiteY7" fmla="*/ 216050 h 2152650"/>
                    <a:gd name="connsiteX8" fmla="*/ 287901 w 361849"/>
                    <a:gd name="connsiteY8" fmla="*/ 0 h 2152650"/>
                    <a:gd name="connsiteX9" fmla="*/ 178793 w 361849"/>
                    <a:gd name="connsiteY9" fmla="*/ 2573 h 2152650"/>
                    <a:gd name="connsiteX0" fmla="*/ 178793 w 361528"/>
                    <a:gd name="connsiteY0" fmla="*/ 2573 h 2152650"/>
                    <a:gd name="connsiteX1" fmla="*/ 164076 w 361528"/>
                    <a:gd name="connsiteY1" fmla="*/ 647700 h 2152650"/>
                    <a:gd name="connsiteX2" fmla="*/ 11676 w 361528"/>
                    <a:gd name="connsiteY2" fmla="*/ 1457325 h 2152650"/>
                    <a:gd name="connsiteX3" fmla="*/ 192651 w 361528"/>
                    <a:gd name="connsiteY3" fmla="*/ 2152650 h 2152650"/>
                    <a:gd name="connsiteX4" fmla="*/ 361528 w 361528"/>
                    <a:gd name="connsiteY4" fmla="*/ 2131929 h 2152650"/>
                    <a:gd name="connsiteX5" fmla="*/ 173601 w 361528"/>
                    <a:gd name="connsiteY5" fmla="*/ 1419225 h 2152650"/>
                    <a:gd name="connsiteX6" fmla="*/ 315618 w 361528"/>
                    <a:gd name="connsiteY6" fmla="*/ 654652 h 2152650"/>
                    <a:gd name="connsiteX7" fmla="*/ 287901 w 361528"/>
                    <a:gd name="connsiteY7" fmla="*/ 0 h 2152650"/>
                    <a:gd name="connsiteX8" fmla="*/ 178793 w 361528"/>
                    <a:gd name="connsiteY8" fmla="*/ 2573 h 2152650"/>
                    <a:gd name="connsiteX0" fmla="*/ 178793 w 374776"/>
                    <a:gd name="connsiteY0" fmla="*/ 2573 h 2152650"/>
                    <a:gd name="connsiteX1" fmla="*/ 164076 w 374776"/>
                    <a:gd name="connsiteY1" fmla="*/ 647700 h 2152650"/>
                    <a:gd name="connsiteX2" fmla="*/ 11676 w 374776"/>
                    <a:gd name="connsiteY2" fmla="*/ 1457325 h 2152650"/>
                    <a:gd name="connsiteX3" fmla="*/ 192651 w 374776"/>
                    <a:gd name="connsiteY3" fmla="*/ 2152650 h 2152650"/>
                    <a:gd name="connsiteX4" fmla="*/ 361528 w 374776"/>
                    <a:gd name="connsiteY4" fmla="*/ 2131929 h 2152650"/>
                    <a:gd name="connsiteX5" fmla="*/ 173601 w 374776"/>
                    <a:gd name="connsiteY5" fmla="*/ 1419225 h 2152650"/>
                    <a:gd name="connsiteX6" fmla="*/ 315618 w 374776"/>
                    <a:gd name="connsiteY6" fmla="*/ 654652 h 2152650"/>
                    <a:gd name="connsiteX7" fmla="*/ 287901 w 374776"/>
                    <a:gd name="connsiteY7" fmla="*/ 0 h 2152650"/>
                    <a:gd name="connsiteX8" fmla="*/ 178793 w 374776"/>
                    <a:gd name="connsiteY8" fmla="*/ 2573 h 2152650"/>
                    <a:gd name="connsiteX0" fmla="*/ 178793 w 391181"/>
                    <a:gd name="connsiteY0" fmla="*/ 2573 h 2152650"/>
                    <a:gd name="connsiteX1" fmla="*/ 164076 w 391181"/>
                    <a:gd name="connsiteY1" fmla="*/ 647700 h 2152650"/>
                    <a:gd name="connsiteX2" fmla="*/ 11676 w 391181"/>
                    <a:gd name="connsiteY2" fmla="*/ 1457325 h 2152650"/>
                    <a:gd name="connsiteX3" fmla="*/ 192651 w 391181"/>
                    <a:gd name="connsiteY3" fmla="*/ 2152650 h 2152650"/>
                    <a:gd name="connsiteX4" fmla="*/ 361528 w 391181"/>
                    <a:gd name="connsiteY4" fmla="*/ 2131929 h 2152650"/>
                    <a:gd name="connsiteX5" fmla="*/ 173601 w 391181"/>
                    <a:gd name="connsiteY5" fmla="*/ 1419225 h 2152650"/>
                    <a:gd name="connsiteX6" fmla="*/ 315618 w 391181"/>
                    <a:gd name="connsiteY6" fmla="*/ 654652 h 2152650"/>
                    <a:gd name="connsiteX7" fmla="*/ 287901 w 391181"/>
                    <a:gd name="connsiteY7" fmla="*/ 0 h 2152650"/>
                    <a:gd name="connsiteX8" fmla="*/ 178793 w 391181"/>
                    <a:gd name="connsiteY8" fmla="*/ 2573 h 2152650"/>
                    <a:gd name="connsiteX0" fmla="*/ 148458 w 391181"/>
                    <a:gd name="connsiteY0" fmla="*/ 15574 h 2152650"/>
                    <a:gd name="connsiteX1" fmla="*/ 164076 w 391181"/>
                    <a:gd name="connsiteY1" fmla="*/ 647700 h 2152650"/>
                    <a:gd name="connsiteX2" fmla="*/ 11676 w 391181"/>
                    <a:gd name="connsiteY2" fmla="*/ 1457325 h 2152650"/>
                    <a:gd name="connsiteX3" fmla="*/ 192651 w 391181"/>
                    <a:gd name="connsiteY3" fmla="*/ 2152650 h 2152650"/>
                    <a:gd name="connsiteX4" fmla="*/ 361528 w 391181"/>
                    <a:gd name="connsiteY4" fmla="*/ 2131929 h 2152650"/>
                    <a:gd name="connsiteX5" fmla="*/ 173601 w 391181"/>
                    <a:gd name="connsiteY5" fmla="*/ 1419225 h 2152650"/>
                    <a:gd name="connsiteX6" fmla="*/ 315618 w 391181"/>
                    <a:gd name="connsiteY6" fmla="*/ 654652 h 2152650"/>
                    <a:gd name="connsiteX7" fmla="*/ 287901 w 391181"/>
                    <a:gd name="connsiteY7" fmla="*/ 0 h 2152650"/>
                    <a:gd name="connsiteX8" fmla="*/ 148458 w 391181"/>
                    <a:gd name="connsiteY8" fmla="*/ 15574 h 2152650"/>
                    <a:gd name="connsiteX0" fmla="*/ 148458 w 391181"/>
                    <a:gd name="connsiteY0" fmla="*/ 15574 h 2152650"/>
                    <a:gd name="connsiteX1" fmla="*/ 164076 w 391181"/>
                    <a:gd name="connsiteY1" fmla="*/ 647700 h 2152650"/>
                    <a:gd name="connsiteX2" fmla="*/ 11676 w 391181"/>
                    <a:gd name="connsiteY2" fmla="*/ 1457325 h 2152650"/>
                    <a:gd name="connsiteX3" fmla="*/ 192651 w 391181"/>
                    <a:gd name="connsiteY3" fmla="*/ 2152650 h 2152650"/>
                    <a:gd name="connsiteX4" fmla="*/ 361528 w 391181"/>
                    <a:gd name="connsiteY4" fmla="*/ 2131929 h 2152650"/>
                    <a:gd name="connsiteX5" fmla="*/ 173601 w 391181"/>
                    <a:gd name="connsiteY5" fmla="*/ 1419225 h 2152650"/>
                    <a:gd name="connsiteX6" fmla="*/ 315618 w 391181"/>
                    <a:gd name="connsiteY6" fmla="*/ 654652 h 2152650"/>
                    <a:gd name="connsiteX7" fmla="*/ 287901 w 391181"/>
                    <a:gd name="connsiteY7" fmla="*/ 0 h 2152650"/>
                    <a:gd name="connsiteX8" fmla="*/ 148458 w 391181"/>
                    <a:gd name="connsiteY8" fmla="*/ 15574 h 2152650"/>
                    <a:gd name="connsiteX0" fmla="*/ 148458 w 391181"/>
                    <a:gd name="connsiteY0" fmla="*/ 15574 h 2152650"/>
                    <a:gd name="connsiteX1" fmla="*/ 164076 w 391181"/>
                    <a:gd name="connsiteY1" fmla="*/ 647700 h 2152650"/>
                    <a:gd name="connsiteX2" fmla="*/ 11676 w 391181"/>
                    <a:gd name="connsiteY2" fmla="*/ 1457325 h 2152650"/>
                    <a:gd name="connsiteX3" fmla="*/ 192651 w 391181"/>
                    <a:gd name="connsiteY3" fmla="*/ 2152650 h 2152650"/>
                    <a:gd name="connsiteX4" fmla="*/ 361528 w 391181"/>
                    <a:gd name="connsiteY4" fmla="*/ 2131929 h 2152650"/>
                    <a:gd name="connsiteX5" fmla="*/ 173601 w 391181"/>
                    <a:gd name="connsiteY5" fmla="*/ 1419225 h 2152650"/>
                    <a:gd name="connsiteX6" fmla="*/ 315618 w 391181"/>
                    <a:gd name="connsiteY6" fmla="*/ 654652 h 2152650"/>
                    <a:gd name="connsiteX7" fmla="*/ 287901 w 391181"/>
                    <a:gd name="connsiteY7" fmla="*/ 0 h 2152650"/>
                    <a:gd name="connsiteX8" fmla="*/ 148458 w 391181"/>
                    <a:gd name="connsiteY8" fmla="*/ 15574 h 2152650"/>
                    <a:gd name="connsiteX0" fmla="*/ 150132 w 392855"/>
                    <a:gd name="connsiteY0" fmla="*/ 15574 h 2152650"/>
                    <a:gd name="connsiteX1" fmla="*/ 148416 w 392855"/>
                    <a:gd name="connsiteY1" fmla="*/ 647700 h 2152650"/>
                    <a:gd name="connsiteX2" fmla="*/ 13350 w 392855"/>
                    <a:gd name="connsiteY2" fmla="*/ 1457325 h 2152650"/>
                    <a:gd name="connsiteX3" fmla="*/ 194325 w 392855"/>
                    <a:gd name="connsiteY3" fmla="*/ 2152650 h 2152650"/>
                    <a:gd name="connsiteX4" fmla="*/ 363202 w 392855"/>
                    <a:gd name="connsiteY4" fmla="*/ 2131929 h 2152650"/>
                    <a:gd name="connsiteX5" fmla="*/ 175275 w 392855"/>
                    <a:gd name="connsiteY5" fmla="*/ 1419225 h 2152650"/>
                    <a:gd name="connsiteX6" fmla="*/ 317292 w 392855"/>
                    <a:gd name="connsiteY6" fmla="*/ 654652 h 2152650"/>
                    <a:gd name="connsiteX7" fmla="*/ 289575 w 392855"/>
                    <a:gd name="connsiteY7" fmla="*/ 0 h 2152650"/>
                    <a:gd name="connsiteX8" fmla="*/ 150132 w 392855"/>
                    <a:gd name="connsiteY8" fmla="*/ 15574 h 2152650"/>
                    <a:gd name="connsiteX0" fmla="*/ 132798 w 392855"/>
                    <a:gd name="connsiteY0" fmla="*/ 11240 h 2152650"/>
                    <a:gd name="connsiteX1" fmla="*/ 148416 w 392855"/>
                    <a:gd name="connsiteY1" fmla="*/ 647700 h 2152650"/>
                    <a:gd name="connsiteX2" fmla="*/ 13350 w 392855"/>
                    <a:gd name="connsiteY2" fmla="*/ 1457325 h 2152650"/>
                    <a:gd name="connsiteX3" fmla="*/ 194325 w 392855"/>
                    <a:gd name="connsiteY3" fmla="*/ 2152650 h 2152650"/>
                    <a:gd name="connsiteX4" fmla="*/ 363202 w 392855"/>
                    <a:gd name="connsiteY4" fmla="*/ 2131929 h 2152650"/>
                    <a:gd name="connsiteX5" fmla="*/ 175275 w 392855"/>
                    <a:gd name="connsiteY5" fmla="*/ 1419225 h 2152650"/>
                    <a:gd name="connsiteX6" fmla="*/ 317292 w 392855"/>
                    <a:gd name="connsiteY6" fmla="*/ 654652 h 2152650"/>
                    <a:gd name="connsiteX7" fmla="*/ 289575 w 392855"/>
                    <a:gd name="connsiteY7" fmla="*/ 0 h 2152650"/>
                    <a:gd name="connsiteX8" fmla="*/ 132798 w 392855"/>
                    <a:gd name="connsiteY8" fmla="*/ 11240 h 2152650"/>
                    <a:gd name="connsiteX0" fmla="*/ 115464 w 392855"/>
                    <a:gd name="connsiteY0" fmla="*/ 0 h 2158745"/>
                    <a:gd name="connsiteX1" fmla="*/ 148416 w 392855"/>
                    <a:gd name="connsiteY1" fmla="*/ 653795 h 2158745"/>
                    <a:gd name="connsiteX2" fmla="*/ 13350 w 392855"/>
                    <a:gd name="connsiteY2" fmla="*/ 1463420 h 2158745"/>
                    <a:gd name="connsiteX3" fmla="*/ 194325 w 392855"/>
                    <a:gd name="connsiteY3" fmla="*/ 2158745 h 2158745"/>
                    <a:gd name="connsiteX4" fmla="*/ 363202 w 392855"/>
                    <a:gd name="connsiteY4" fmla="*/ 2138024 h 2158745"/>
                    <a:gd name="connsiteX5" fmla="*/ 175275 w 392855"/>
                    <a:gd name="connsiteY5" fmla="*/ 1425320 h 2158745"/>
                    <a:gd name="connsiteX6" fmla="*/ 317292 w 392855"/>
                    <a:gd name="connsiteY6" fmla="*/ 660747 h 2158745"/>
                    <a:gd name="connsiteX7" fmla="*/ 289575 w 392855"/>
                    <a:gd name="connsiteY7" fmla="*/ 6095 h 2158745"/>
                    <a:gd name="connsiteX8" fmla="*/ 115464 w 392855"/>
                    <a:gd name="connsiteY8" fmla="*/ 0 h 2158745"/>
                    <a:gd name="connsiteX0" fmla="*/ 115464 w 392855"/>
                    <a:gd name="connsiteY0" fmla="*/ 0 h 2158745"/>
                    <a:gd name="connsiteX1" fmla="*/ 148416 w 392855"/>
                    <a:gd name="connsiteY1" fmla="*/ 653795 h 2158745"/>
                    <a:gd name="connsiteX2" fmla="*/ 13350 w 392855"/>
                    <a:gd name="connsiteY2" fmla="*/ 1463420 h 2158745"/>
                    <a:gd name="connsiteX3" fmla="*/ 194325 w 392855"/>
                    <a:gd name="connsiteY3" fmla="*/ 2158745 h 2158745"/>
                    <a:gd name="connsiteX4" fmla="*/ 363202 w 392855"/>
                    <a:gd name="connsiteY4" fmla="*/ 2138024 h 2158745"/>
                    <a:gd name="connsiteX5" fmla="*/ 175275 w 392855"/>
                    <a:gd name="connsiteY5" fmla="*/ 1425320 h 2158745"/>
                    <a:gd name="connsiteX6" fmla="*/ 317292 w 392855"/>
                    <a:gd name="connsiteY6" fmla="*/ 660747 h 2158745"/>
                    <a:gd name="connsiteX7" fmla="*/ 289575 w 392855"/>
                    <a:gd name="connsiteY7" fmla="*/ 6095 h 2158745"/>
                    <a:gd name="connsiteX8" fmla="*/ 115464 w 392855"/>
                    <a:gd name="connsiteY8" fmla="*/ 0 h 2158745"/>
                    <a:gd name="connsiteX0" fmla="*/ 115464 w 387669"/>
                    <a:gd name="connsiteY0" fmla="*/ 0 h 2158745"/>
                    <a:gd name="connsiteX1" fmla="*/ 148416 w 387669"/>
                    <a:gd name="connsiteY1" fmla="*/ 653795 h 2158745"/>
                    <a:gd name="connsiteX2" fmla="*/ 13350 w 387669"/>
                    <a:gd name="connsiteY2" fmla="*/ 1463420 h 2158745"/>
                    <a:gd name="connsiteX3" fmla="*/ 194325 w 387669"/>
                    <a:gd name="connsiteY3" fmla="*/ 2158745 h 2158745"/>
                    <a:gd name="connsiteX4" fmla="*/ 363202 w 387669"/>
                    <a:gd name="connsiteY4" fmla="*/ 2138024 h 2158745"/>
                    <a:gd name="connsiteX5" fmla="*/ 175275 w 387669"/>
                    <a:gd name="connsiteY5" fmla="*/ 1425320 h 2158745"/>
                    <a:gd name="connsiteX6" fmla="*/ 317292 w 387669"/>
                    <a:gd name="connsiteY6" fmla="*/ 660747 h 2158745"/>
                    <a:gd name="connsiteX7" fmla="*/ 289575 w 387669"/>
                    <a:gd name="connsiteY7" fmla="*/ 6095 h 2158745"/>
                    <a:gd name="connsiteX8" fmla="*/ 115464 w 387669"/>
                    <a:gd name="connsiteY8" fmla="*/ 0 h 2158745"/>
                    <a:gd name="connsiteX0" fmla="*/ 115464 w 387669"/>
                    <a:gd name="connsiteY0" fmla="*/ 0 h 2158745"/>
                    <a:gd name="connsiteX1" fmla="*/ 148416 w 387669"/>
                    <a:gd name="connsiteY1" fmla="*/ 653795 h 2158745"/>
                    <a:gd name="connsiteX2" fmla="*/ 13350 w 387669"/>
                    <a:gd name="connsiteY2" fmla="*/ 1463420 h 2158745"/>
                    <a:gd name="connsiteX3" fmla="*/ 194325 w 387669"/>
                    <a:gd name="connsiteY3" fmla="*/ 2158745 h 2158745"/>
                    <a:gd name="connsiteX4" fmla="*/ 363202 w 387669"/>
                    <a:gd name="connsiteY4" fmla="*/ 2138024 h 2158745"/>
                    <a:gd name="connsiteX5" fmla="*/ 175275 w 387669"/>
                    <a:gd name="connsiteY5" fmla="*/ 1425320 h 2158745"/>
                    <a:gd name="connsiteX6" fmla="*/ 317292 w 387669"/>
                    <a:gd name="connsiteY6" fmla="*/ 660747 h 2158745"/>
                    <a:gd name="connsiteX7" fmla="*/ 289575 w 387669"/>
                    <a:gd name="connsiteY7" fmla="*/ 6095 h 2158745"/>
                    <a:gd name="connsiteX8" fmla="*/ 115464 w 387669"/>
                    <a:gd name="connsiteY8" fmla="*/ 0 h 2158745"/>
                    <a:gd name="connsiteX0" fmla="*/ 115464 w 387669"/>
                    <a:gd name="connsiteY0" fmla="*/ 0 h 2158745"/>
                    <a:gd name="connsiteX1" fmla="*/ 148416 w 387669"/>
                    <a:gd name="connsiteY1" fmla="*/ 653795 h 2158745"/>
                    <a:gd name="connsiteX2" fmla="*/ 13350 w 387669"/>
                    <a:gd name="connsiteY2" fmla="*/ 1463420 h 2158745"/>
                    <a:gd name="connsiteX3" fmla="*/ 194325 w 387669"/>
                    <a:gd name="connsiteY3" fmla="*/ 2158745 h 2158745"/>
                    <a:gd name="connsiteX4" fmla="*/ 363202 w 387669"/>
                    <a:gd name="connsiteY4" fmla="*/ 2138024 h 2158745"/>
                    <a:gd name="connsiteX5" fmla="*/ 175275 w 387669"/>
                    <a:gd name="connsiteY5" fmla="*/ 1425320 h 2158745"/>
                    <a:gd name="connsiteX6" fmla="*/ 317292 w 387669"/>
                    <a:gd name="connsiteY6" fmla="*/ 660747 h 2158745"/>
                    <a:gd name="connsiteX7" fmla="*/ 289575 w 387669"/>
                    <a:gd name="connsiteY7" fmla="*/ 6095 h 2158745"/>
                    <a:gd name="connsiteX8" fmla="*/ 115464 w 387669"/>
                    <a:gd name="connsiteY8" fmla="*/ 0 h 2158745"/>
                    <a:gd name="connsiteX0" fmla="*/ 127719 w 399924"/>
                    <a:gd name="connsiteY0" fmla="*/ 0 h 2158745"/>
                    <a:gd name="connsiteX1" fmla="*/ 160671 w 399924"/>
                    <a:gd name="connsiteY1" fmla="*/ 653795 h 2158745"/>
                    <a:gd name="connsiteX2" fmla="*/ 25605 w 399924"/>
                    <a:gd name="connsiteY2" fmla="*/ 1463420 h 2158745"/>
                    <a:gd name="connsiteX3" fmla="*/ 206580 w 399924"/>
                    <a:gd name="connsiteY3" fmla="*/ 2158745 h 2158745"/>
                    <a:gd name="connsiteX4" fmla="*/ 375457 w 399924"/>
                    <a:gd name="connsiteY4" fmla="*/ 2138024 h 2158745"/>
                    <a:gd name="connsiteX5" fmla="*/ 187530 w 399924"/>
                    <a:gd name="connsiteY5" fmla="*/ 1425320 h 2158745"/>
                    <a:gd name="connsiteX6" fmla="*/ 329547 w 399924"/>
                    <a:gd name="connsiteY6" fmla="*/ 660747 h 2158745"/>
                    <a:gd name="connsiteX7" fmla="*/ 301830 w 399924"/>
                    <a:gd name="connsiteY7" fmla="*/ 6095 h 2158745"/>
                    <a:gd name="connsiteX8" fmla="*/ 127719 w 399924"/>
                    <a:gd name="connsiteY8" fmla="*/ 0 h 2158745"/>
                    <a:gd name="connsiteX0" fmla="*/ 127719 w 399924"/>
                    <a:gd name="connsiteY0" fmla="*/ 0 h 2158745"/>
                    <a:gd name="connsiteX1" fmla="*/ 160671 w 399924"/>
                    <a:gd name="connsiteY1" fmla="*/ 653795 h 2158745"/>
                    <a:gd name="connsiteX2" fmla="*/ 25605 w 399924"/>
                    <a:gd name="connsiteY2" fmla="*/ 1463420 h 2158745"/>
                    <a:gd name="connsiteX3" fmla="*/ 206580 w 399924"/>
                    <a:gd name="connsiteY3" fmla="*/ 2158745 h 2158745"/>
                    <a:gd name="connsiteX4" fmla="*/ 375457 w 399924"/>
                    <a:gd name="connsiteY4" fmla="*/ 2138024 h 2158745"/>
                    <a:gd name="connsiteX5" fmla="*/ 187530 w 399924"/>
                    <a:gd name="connsiteY5" fmla="*/ 1425320 h 2158745"/>
                    <a:gd name="connsiteX6" fmla="*/ 329547 w 399924"/>
                    <a:gd name="connsiteY6" fmla="*/ 660747 h 2158745"/>
                    <a:gd name="connsiteX7" fmla="*/ 301830 w 399924"/>
                    <a:gd name="connsiteY7" fmla="*/ 6095 h 2158745"/>
                    <a:gd name="connsiteX8" fmla="*/ 127719 w 399924"/>
                    <a:gd name="connsiteY8" fmla="*/ 0 h 2158745"/>
                    <a:gd name="connsiteX0" fmla="*/ 127719 w 399924"/>
                    <a:gd name="connsiteY0" fmla="*/ 0 h 2158745"/>
                    <a:gd name="connsiteX1" fmla="*/ 160671 w 399924"/>
                    <a:gd name="connsiteY1" fmla="*/ 653795 h 2158745"/>
                    <a:gd name="connsiteX2" fmla="*/ 25605 w 399924"/>
                    <a:gd name="connsiteY2" fmla="*/ 1463420 h 2158745"/>
                    <a:gd name="connsiteX3" fmla="*/ 206580 w 399924"/>
                    <a:gd name="connsiteY3" fmla="*/ 2158745 h 2158745"/>
                    <a:gd name="connsiteX4" fmla="*/ 375457 w 399924"/>
                    <a:gd name="connsiteY4" fmla="*/ 2138024 h 2158745"/>
                    <a:gd name="connsiteX5" fmla="*/ 187530 w 399924"/>
                    <a:gd name="connsiteY5" fmla="*/ 1425320 h 2158745"/>
                    <a:gd name="connsiteX6" fmla="*/ 329547 w 399924"/>
                    <a:gd name="connsiteY6" fmla="*/ 660747 h 2158745"/>
                    <a:gd name="connsiteX7" fmla="*/ 301830 w 399924"/>
                    <a:gd name="connsiteY7" fmla="*/ 6095 h 2158745"/>
                    <a:gd name="connsiteX8" fmla="*/ 127719 w 399924"/>
                    <a:gd name="connsiteY8" fmla="*/ 0 h 2158745"/>
                    <a:gd name="connsiteX0" fmla="*/ 146589 w 418794"/>
                    <a:gd name="connsiteY0" fmla="*/ 0 h 2158745"/>
                    <a:gd name="connsiteX1" fmla="*/ 179541 w 418794"/>
                    <a:gd name="connsiteY1" fmla="*/ 653795 h 2158745"/>
                    <a:gd name="connsiteX2" fmla="*/ 22807 w 418794"/>
                    <a:gd name="connsiteY2" fmla="*/ 1463420 h 2158745"/>
                    <a:gd name="connsiteX3" fmla="*/ 225450 w 418794"/>
                    <a:gd name="connsiteY3" fmla="*/ 2158745 h 2158745"/>
                    <a:gd name="connsiteX4" fmla="*/ 394327 w 418794"/>
                    <a:gd name="connsiteY4" fmla="*/ 2138024 h 2158745"/>
                    <a:gd name="connsiteX5" fmla="*/ 206400 w 418794"/>
                    <a:gd name="connsiteY5" fmla="*/ 1425320 h 2158745"/>
                    <a:gd name="connsiteX6" fmla="*/ 348417 w 418794"/>
                    <a:gd name="connsiteY6" fmla="*/ 660747 h 2158745"/>
                    <a:gd name="connsiteX7" fmla="*/ 320700 w 418794"/>
                    <a:gd name="connsiteY7" fmla="*/ 6095 h 2158745"/>
                    <a:gd name="connsiteX8" fmla="*/ 146589 w 418794"/>
                    <a:gd name="connsiteY8" fmla="*/ 0 h 2158745"/>
                    <a:gd name="connsiteX0" fmla="*/ 136662 w 408867"/>
                    <a:gd name="connsiteY0" fmla="*/ 0 h 2158745"/>
                    <a:gd name="connsiteX1" fmla="*/ 169614 w 408867"/>
                    <a:gd name="connsiteY1" fmla="*/ 653795 h 2158745"/>
                    <a:gd name="connsiteX2" fmla="*/ 12880 w 408867"/>
                    <a:gd name="connsiteY2" fmla="*/ 1463420 h 2158745"/>
                    <a:gd name="connsiteX3" fmla="*/ 215523 w 408867"/>
                    <a:gd name="connsiteY3" fmla="*/ 2158745 h 2158745"/>
                    <a:gd name="connsiteX4" fmla="*/ 384400 w 408867"/>
                    <a:gd name="connsiteY4" fmla="*/ 2138024 h 2158745"/>
                    <a:gd name="connsiteX5" fmla="*/ 196473 w 408867"/>
                    <a:gd name="connsiteY5" fmla="*/ 1425320 h 2158745"/>
                    <a:gd name="connsiteX6" fmla="*/ 338490 w 408867"/>
                    <a:gd name="connsiteY6" fmla="*/ 660747 h 2158745"/>
                    <a:gd name="connsiteX7" fmla="*/ 310773 w 408867"/>
                    <a:gd name="connsiteY7" fmla="*/ 6095 h 2158745"/>
                    <a:gd name="connsiteX8" fmla="*/ 136662 w 408867"/>
                    <a:gd name="connsiteY8" fmla="*/ 0 h 2158745"/>
                    <a:gd name="connsiteX0" fmla="*/ 136662 w 408867"/>
                    <a:gd name="connsiteY0" fmla="*/ 0 h 2158745"/>
                    <a:gd name="connsiteX1" fmla="*/ 169614 w 408867"/>
                    <a:gd name="connsiteY1" fmla="*/ 653795 h 2158745"/>
                    <a:gd name="connsiteX2" fmla="*/ 12880 w 408867"/>
                    <a:gd name="connsiteY2" fmla="*/ 1463420 h 2158745"/>
                    <a:gd name="connsiteX3" fmla="*/ 215523 w 408867"/>
                    <a:gd name="connsiteY3" fmla="*/ 2158745 h 2158745"/>
                    <a:gd name="connsiteX4" fmla="*/ 384400 w 408867"/>
                    <a:gd name="connsiteY4" fmla="*/ 2138024 h 2158745"/>
                    <a:gd name="connsiteX5" fmla="*/ 196473 w 408867"/>
                    <a:gd name="connsiteY5" fmla="*/ 1425320 h 2158745"/>
                    <a:gd name="connsiteX6" fmla="*/ 338490 w 408867"/>
                    <a:gd name="connsiteY6" fmla="*/ 660747 h 2158745"/>
                    <a:gd name="connsiteX7" fmla="*/ 310773 w 408867"/>
                    <a:gd name="connsiteY7" fmla="*/ 6095 h 2158745"/>
                    <a:gd name="connsiteX8" fmla="*/ 136662 w 408867"/>
                    <a:gd name="connsiteY8" fmla="*/ 0 h 2158745"/>
                    <a:gd name="connsiteX0" fmla="*/ 136662 w 408867"/>
                    <a:gd name="connsiteY0" fmla="*/ 0 h 2158745"/>
                    <a:gd name="connsiteX1" fmla="*/ 169614 w 408867"/>
                    <a:gd name="connsiteY1" fmla="*/ 653795 h 2158745"/>
                    <a:gd name="connsiteX2" fmla="*/ 12880 w 408867"/>
                    <a:gd name="connsiteY2" fmla="*/ 1463420 h 2158745"/>
                    <a:gd name="connsiteX3" fmla="*/ 215523 w 408867"/>
                    <a:gd name="connsiteY3" fmla="*/ 2158745 h 2158745"/>
                    <a:gd name="connsiteX4" fmla="*/ 384400 w 408867"/>
                    <a:gd name="connsiteY4" fmla="*/ 2138024 h 2158745"/>
                    <a:gd name="connsiteX5" fmla="*/ 196473 w 408867"/>
                    <a:gd name="connsiteY5" fmla="*/ 1425320 h 2158745"/>
                    <a:gd name="connsiteX6" fmla="*/ 338490 w 408867"/>
                    <a:gd name="connsiteY6" fmla="*/ 660747 h 2158745"/>
                    <a:gd name="connsiteX7" fmla="*/ 310773 w 408867"/>
                    <a:gd name="connsiteY7" fmla="*/ 6095 h 2158745"/>
                    <a:gd name="connsiteX8" fmla="*/ 136662 w 408867"/>
                    <a:gd name="connsiteY8" fmla="*/ 0 h 2158745"/>
                    <a:gd name="connsiteX0" fmla="*/ 136662 w 408867"/>
                    <a:gd name="connsiteY0" fmla="*/ 0 h 2158745"/>
                    <a:gd name="connsiteX1" fmla="*/ 169614 w 408867"/>
                    <a:gd name="connsiteY1" fmla="*/ 653795 h 2158745"/>
                    <a:gd name="connsiteX2" fmla="*/ 12880 w 408867"/>
                    <a:gd name="connsiteY2" fmla="*/ 1463420 h 2158745"/>
                    <a:gd name="connsiteX3" fmla="*/ 215523 w 408867"/>
                    <a:gd name="connsiteY3" fmla="*/ 2158745 h 2158745"/>
                    <a:gd name="connsiteX4" fmla="*/ 384400 w 408867"/>
                    <a:gd name="connsiteY4" fmla="*/ 2138024 h 2158745"/>
                    <a:gd name="connsiteX5" fmla="*/ 192139 w 408867"/>
                    <a:gd name="connsiteY5" fmla="*/ 1442655 h 2158745"/>
                    <a:gd name="connsiteX6" fmla="*/ 338490 w 408867"/>
                    <a:gd name="connsiteY6" fmla="*/ 660747 h 2158745"/>
                    <a:gd name="connsiteX7" fmla="*/ 310773 w 408867"/>
                    <a:gd name="connsiteY7" fmla="*/ 6095 h 2158745"/>
                    <a:gd name="connsiteX8" fmla="*/ 136662 w 408867"/>
                    <a:gd name="connsiteY8" fmla="*/ 0 h 2158745"/>
                    <a:gd name="connsiteX0" fmla="*/ 136662 w 408867"/>
                    <a:gd name="connsiteY0" fmla="*/ 0 h 2158745"/>
                    <a:gd name="connsiteX1" fmla="*/ 169614 w 408867"/>
                    <a:gd name="connsiteY1" fmla="*/ 653795 h 2158745"/>
                    <a:gd name="connsiteX2" fmla="*/ 12880 w 408867"/>
                    <a:gd name="connsiteY2" fmla="*/ 1463420 h 2158745"/>
                    <a:gd name="connsiteX3" fmla="*/ 215523 w 408867"/>
                    <a:gd name="connsiteY3" fmla="*/ 2158745 h 2158745"/>
                    <a:gd name="connsiteX4" fmla="*/ 384400 w 408867"/>
                    <a:gd name="connsiteY4" fmla="*/ 2138024 h 2158745"/>
                    <a:gd name="connsiteX5" fmla="*/ 183472 w 408867"/>
                    <a:gd name="connsiteY5" fmla="*/ 1464323 h 2158745"/>
                    <a:gd name="connsiteX6" fmla="*/ 338490 w 408867"/>
                    <a:gd name="connsiteY6" fmla="*/ 660747 h 2158745"/>
                    <a:gd name="connsiteX7" fmla="*/ 310773 w 408867"/>
                    <a:gd name="connsiteY7" fmla="*/ 6095 h 2158745"/>
                    <a:gd name="connsiteX8" fmla="*/ 136662 w 408867"/>
                    <a:gd name="connsiteY8" fmla="*/ 0 h 2158745"/>
                    <a:gd name="connsiteX0" fmla="*/ 136662 w 408867"/>
                    <a:gd name="connsiteY0" fmla="*/ 0 h 2158745"/>
                    <a:gd name="connsiteX1" fmla="*/ 169614 w 408867"/>
                    <a:gd name="connsiteY1" fmla="*/ 653795 h 2158745"/>
                    <a:gd name="connsiteX2" fmla="*/ 12880 w 408867"/>
                    <a:gd name="connsiteY2" fmla="*/ 1463420 h 2158745"/>
                    <a:gd name="connsiteX3" fmla="*/ 215523 w 408867"/>
                    <a:gd name="connsiteY3" fmla="*/ 2158745 h 2158745"/>
                    <a:gd name="connsiteX4" fmla="*/ 384400 w 408867"/>
                    <a:gd name="connsiteY4" fmla="*/ 2138024 h 2158745"/>
                    <a:gd name="connsiteX5" fmla="*/ 183472 w 408867"/>
                    <a:gd name="connsiteY5" fmla="*/ 1464323 h 2158745"/>
                    <a:gd name="connsiteX6" fmla="*/ 338490 w 408867"/>
                    <a:gd name="connsiteY6" fmla="*/ 660747 h 2158745"/>
                    <a:gd name="connsiteX7" fmla="*/ 310773 w 408867"/>
                    <a:gd name="connsiteY7" fmla="*/ 6095 h 2158745"/>
                    <a:gd name="connsiteX8" fmla="*/ 136662 w 408867"/>
                    <a:gd name="connsiteY8" fmla="*/ 0 h 2158745"/>
                    <a:gd name="connsiteX0" fmla="*/ 136662 w 388246"/>
                    <a:gd name="connsiteY0" fmla="*/ 0 h 2158745"/>
                    <a:gd name="connsiteX1" fmla="*/ 169614 w 388246"/>
                    <a:gd name="connsiteY1" fmla="*/ 653795 h 2158745"/>
                    <a:gd name="connsiteX2" fmla="*/ 12880 w 388246"/>
                    <a:gd name="connsiteY2" fmla="*/ 1463420 h 2158745"/>
                    <a:gd name="connsiteX3" fmla="*/ 215523 w 388246"/>
                    <a:gd name="connsiteY3" fmla="*/ 2158745 h 2158745"/>
                    <a:gd name="connsiteX4" fmla="*/ 384400 w 388246"/>
                    <a:gd name="connsiteY4" fmla="*/ 2138024 h 2158745"/>
                    <a:gd name="connsiteX5" fmla="*/ 183472 w 388246"/>
                    <a:gd name="connsiteY5" fmla="*/ 1464323 h 2158745"/>
                    <a:gd name="connsiteX6" fmla="*/ 338490 w 388246"/>
                    <a:gd name="connsiteY6" fmla="*/ 660747 h 2158745"/>
                    <a:gd name="connsiteX7" fmla="*/ 266867 w 388246"/>
                    <a:gd name="connsiteY7" fmla="*/ 6095 h 2158745"/>
                    <a:gd name="connsiteX8" fmla="*/ 136662 w 388246"/>
                    <a:gd name="connsiteY8" fmla="*/ 0 h 2158745"/>
                    <a:gd name="connsiteX0" fmla="*/ 136662 w 384400"/>
                    <a:gd name="connsiteY0" fmla="*/ 0 h 2158745"/>
                    <a:gd name="connsiteX1" fmla="*/ 169614 w 384400"/>
                    <a:gd name="connsiteY1" fmla="*/ 653795 h 2158745"/>
                    <a:gd name="connsiteX2" fmla="*/ 12880 w 384400"/>
                    <a:gd name="connsiteY2" fmla="*/ 1463420 h 2158745"/>
                    <a:gd name="connsiteX3" fmla="*/ 215523 w 384400"/>
                    <a:gd name="connsiteY3" fmla="*/ 2158745 h 2158745"/>
                    <a:gd name="connsiteX4" fmla="*/ 384400 w 384400"/>
                    <a:gd name="connsiteY4" fmla="*/ 2138024 h 2158745"/>
                    <a:gd name="connsiteX5" fmla="*/ 183472 w 384400"/>
                    <a:gd name="connsiteY5" fmla="*/ 1464323 h 2158745"/>
                    <a:gd name="connsiteX6" fmla="*/ 309219 w 384400"/>
                    <a:gd name="connsiteY6" fmla="*/ 631477 h 2158745"/>
                    <a:gd name="connsiteX7" fmla="*/ 266867 w 384400"/>
                    <a:gd name="connsiteY7" fmla="*/ 6095 h 2158745"/>
                    <a:gd name="connsiteX8" fmla="*/ 136662 w 384400"/>
                    <a:gd name="connsiteY8" fmla="*/ 0 h 2158745"/>
                    <a:gd name="connsiteX0" fmla="*/ 136662 w 384400"/>
                    <a:gd name="connsiteY0" fmla="*/ 0 h 2158745"/>
                    <a:gd name="connsiteX1" fmla="*/ 169614 w 384400"/>
                    <a:gd name="connsiteY1" fmla="*/ 653795 h 2158745"/>
                    <a:gd name="connsiteX2" fmla="*/ 12880 w 384400"/>
                    <a:gd name="connsiteY2" fmla="*/ 1463420 h 2158745"/>
                    <a:gd name="connsiteX3" fmla="*/ 215523 w 384400"/>
                    <a:gd name="connsiteY3" fmla="*/ 2158745 h 2158745"/>
                    <a:gd name="connsiteX4" fmla="*/ 384400 w 384400"/>
                    <a:gd name="connsiteY4" fmla="*/ 2138024 h 2158745"/>
                    <a:gd name="connsiteX5" fmla="*/ 139567 w 384400"/>
                    <a:gd name="connsiteY5" fmla="*/ 1464322 h 2158745"/>
                    <a:gd name="connsiteX6" fmla="*/ 309219 w 384400"/>
                    <a:gd name="connsiteY6" fmla="*/ 631477 h 2158745"/>
                    <a:gd name="connsiteX7" fmla="*/ 266867 w 384400"/>
                    <a:gd name="connsiteY7" fmla="*/ 6095 h 2158745"/>
                    <a:gd name="connsiteX8" fmla="*/ 136662 w 384400"/>
                    <a:gd name="connsiteY8" fmla="*/ 0 h 2158745"/>
                    <a:gd name="connsiteX0" fmla="*/ 56941 w 384400"/>
                    <a:gd name="connsiteY0" fmla="*/ 0 h 2407594"/>
                    <a:gd name="connsiteX1" fmla="*/ 169614 w 384400"/>
                    <a:gd name="connsiteY1" fmla="*/ 902644 h 2407594"/>
                    <a:gd name="connsiteX2" fmla="*/ 12880 w 384400"/>
                    <a:gd name="connsiteY2" fmla="*/ 1712269 h 2407594"/>
                    <a:gd name="connsiteX3" fmla="*/ 215523 w 384400"/>
                    <a:gd name="connsiteY3" fmla="*/ 2407594 h 2407594"/>
                    <a:gd name="connsiteX4" fmla="*/ 384400 w 384400"/>
                    <a:gd name="connsiteY4" fmla="*/ 2386873 h 2407594"/>
                    <a:gd name="connsiteX5" fmla="*/ 139567 w 384400"/>
                    <a:gd name="connsiteY5" fmla="*/ 1713171 h 2407594"/>
                    <a:gd name="connsiteX6" fmla="*/ 309219 w 384400"/>
                    <a:gd name="connsiteY6" fmla="*/ 880326 h 2407594"/>
                    <a:gd name="connsiteX7" fmla="*/ 266867 w 384400"/>
                    <a:gd name="connsiteY7" fmla="*/ 254944 h 2407594"/>
                    <a:gd name="connsiteX8" fmla="*/ 56941 w 384400"/>
                    <a:gd name="connsiteY8" fmla="*/ 0 h 2407594"/>
                    <a:gd name="connsiteX0" fmla="*/ 56941 w 384400"/>
                    <a:gd name="connsiteY0" fmla="*/ 12742 h 2420336"/>
                    <a:gd name="connsiteX1" fmla="*/ 169614 w 384400"/>
                    <a:gd name="connsiteY1" fmla="*/ 915386 h 2420336"/>
                    <a:gd name="connsiteX2" fmla="*/ 12880 w 384400"/>
                    <a:gd name="connsiteY2" fmla="*/ 1725011 h 2420336"/>
                    <a:gd name="connsiteX3" fmla="*/ 215523 w 384400"/>
                    <a:gd name="connsiteY3" fmla="*/ 2420336 h 2420336"/>
                    <a:gd name="connsiteX4" fmla="*/ 384400 w 384400"/>
                    <a:gd name="connsiteY4" fmla="*/ 2399615 h 2420336"/>
                    <a:gd name="connsiteX5" fmla="*/ 139567 w 384400"/>
                    <a:gd name="connsiteY5" fmla="*/ 1725913 h 2420336"/>
                    <a:gd name="connsiteX6" fmla="*/ 309219 w 384400"/>
                    <a:gd name="connsiteY6" fmla="*/ 893068 h 2420336"/>
                    <a:gd name="connsiteX7" fmla="*/ 173863 w 384400"/>
                    <a:gd name="connsiteY7" fmla="*/ 173 h 2420336"/>
                    <a:gd name="connsiteX8" fmla="*/ 56941 w 384400"/>
                    <a:gd name="connsiteY8" fmla="*/ 12742 h 2420336"/>
                    <a:gd name="connsiteX0" fmla="*/ 56941 w 384400"/>
                    <a:gd name="connsiteY0" fmla="*/ 12742 h 2420336"/>
                    <a:gd name="connsiteX1" fmla="*/ 169614 w 384400"/>
                    <a:gd name="connsiteY1" fmla="*/ 915386 h 2420336"/>
                    <a:gd name="connsiteX2" fmla="*/ 12880 w 384400"/>
                    <a:gd name="connsiteY2" fmla="*/ 1725011 h 2420336"/>
                    <a:gd name="connsiteX3" fmla="*/ 215523 w 384400"/>
                    <a:gd name="connsiteY3" fmla="*/ 2420336 h 2420336"/>
                    <a:gd name="connsiteX4" fmla="*/ 384400 w 384400"/>
                    <a:gd name="connsiteY4" fmla="*/ 2399615 h 2420336"/>
                    <a:gd name="connsiteX5" fmla="*/ 139567 w 384400"/>
                    <a:gd name="connsiteY5" fmla="*/ 1725913 h 2420336"/>
                    <a:gd name="connsiteX6" fmla="*/ 309219 w 384400"/>
                    <a:gd name="connsiteY6" fmla="*/ 893068 h 2420336"/>
                    <a:gd name="connsiteX7" fmla="*/ 173863 w 384400"/>
                    <a:gd name="connsiteY7" fmla="*/ 173 h 2420336"/>
                    <a:gd name="connsiteX8" fmla="*/ 56941 w 384400"/>
                    <a:gd name="connsiteY8" fmla="*/ 12742 h 2420336"/>
                    <a:gd name="connsiteX0" fmla="*/ 56941 w 384400"/>
                    <a:gd name="connsiteY0" fmla="*/ 12742 h 2420336"/>
                    <a:gd name="connsiteX1" fmla="*/ 169614 w 384400"/>
                    <a:gd name="connsiteY1" fmla="*/ 915386 h 2420336"/>
                    <a:gd name="connsiteX2" fmla="*/ 12880 w 384400"/>
                    <a:gd name="connsiteY2" fmla="*/ 1725011 h 2420336"/>
                    <a:gd name="connsiteX3" fmla="*/ 215523 w 384400"/>
                    <a:gd name="connsiteY3" fmla="*/ 2420336 h 2420336"/>
                    <a:gd name="connsiteX4" fmla="*/ 384400 w 384400"/>
                    <a:gd name="connsiteY4" fmla="*/ 2399615 h 2420336"/>
                    <a:gd name="connsiteX5" fmla="*/ 139567 w 384400"/>
                    <a:gd name="connsiteY5" fmla="*/ 1725913 h 2420336"/>
                    <a:gd name="connsiteX6" fmla="*/ 309219 w 384400"/>
                    <a:gd name="connsiteY6" fmla="*/ 893068 h 2420336"/>
                    <a:gd name="connsiteX7" fmla="*/ 173863 w 384400"/>
                    <a:gd name="connsiteY7" fmla="*/ 173 h 2420336"/>
                    <a:gd name="connsiteX8" fmla="*/ 56941 w 384400"/>
                    <a:gd name="connsiteY8" fmla="*/ 12742 h 24203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84400" h="2420336">
                      <a:moveTo>
                        <a:pt x="56941" y="12742"/>
                      </a:moveTo>
                      <a:cubicBezTo>
                        <a:pt x="357106" y="479348"/>
                        <a:pt x="226524" y="709011"/>
                        <a:pt x="169614" y="915386"/>
                      </a:cubicBezTo>
                      <a:cubicBezTo>
                        <a:pt x="62476" y="1189595"/>
                        <a:pt x="-35995" y="1489805"/>
                        <a:pt x="12880" y="1725011"/>
                      </a:cubicBezTo>
                      <a:cubicBezTo>
                        <a:pt x="90539" y="1956786"/>
                        <a:pt x="124862" y="2171226"/>
                        <a:pt x="215523" y="2420336"/>
                      </a:cubicBezTo>
                      <a:lnTo>
                        <a:pt x="384400" y="2399615"/>
                      </a:lnTo>
                      <a:cubicBezTo>
                        <a:pt x="291422" y="2153379"/>
                        <a:pt x="202209" y="1963481"/>
                        <a:pt x="139567" y="1725913"/>
                      </a:cubicBezTo>
                      <a:cubicBezTo>
                        <a:pt x="80011" y="1462388"/>
                        <a:pt x="191096" y="1160926"/>
                        <a:pt x="309219" y="893068"/>
                      </a:cubicBezTo>
                      <a:cubicBezTo>
                        <a:pt x="380273" y="691199"/>
                        <a:pt x="432968" y="342313"/>
                        <a:pt x="173863" y="173"/>
                      </a:cubicBezTo>
                      <a:cubicBezTo>
                        <a:pt x="115826" y="-1859"/>
                        <a:pt x="114978" y="14774"/>
                        <a:pt x="56941" y="12742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200" name="Freeform 13">
                  <a:extLst>
                    <a:ext uri="{FF2B5EF4-FFF2-40B4-BE49-F238E27FC236}">
                      <a16:creationId xmlns:a16="http://schemas.microsoft.com/office/drawing/2014/main" id="{AE68C35D-1C92-4C18-ADC5-5DB2A9929937}"/>
                    </a:ext>
                  </a:extLst>
                </p:cNvPr>
                <p:cNvSpPr/>
                <p:nvPr/>
              </p:nvSpPr>
              <p:spPr>
                <a:xfrm rot="5400000">
                  <a:off x="8262210" y="4321359"/>
                  <a:ext cx="202973" cy="571635"/>
                </a:xfrm>
                <a:custGeom>
                  <a:avLst/>
                  <a:gdLst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51942 w 552481"/>
                    <a:gd name="connsiteY18" fmla="*/ 1226335 h 1585520"/>
                    <a:gd name="connsiteX19" fmla="*/ 552201 w 552481"/>
                    <a:gd name="connsiteY19" fmla="*/ 1398749 h 1585520"/>
                    <a:gd name="connsiteX20" fmla="*/ 184579 w 552481"/>
                    <a:gd name="connsiteY20" fmla="*/ 1132651 h 1585520"/>
                    <a:gd name="connsiteX21" fmla="*/ 552234 w 552481"/>
                    <a:gd name="connsiteY21" fmla="*/ 1420947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51942 w 552481"/>
                    <a:gd name="connsiteY18" fmla="*/ 1226335 h 1585520"/>
                    <a:gd name="connsiteX19" fmla="*/ 552201 w 552481"/>
                    <a:gd name="connsiteY19" fmla="*/ 1398749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51942 w 552481"/>
                    <a:gd name="connsiteY18" fmla="*/ 1226335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30748 w 552481"/>
                    <a:gd name="connsiteY6" fmla="*/ 427144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28440 w 552481"/>
                    <a:gd name="connsiteY4" fmla="*/ 395095 h 1585520"/>
                    <a:gd name="connsiteX5" fmla="*/ 440807 w 552481"/>
                    <a:gd name="connsiteY5" fmla="*/ 347209 h 1585520"/>
                    <a:gd name="connsiteX6" fmla="*/ 530748 w 552481"/>
                    <a:gd name="connsiteY6" fmla="*/ 427144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32877 w 552481"/>
                    <a:gd name="connsiteY3" fmla="*/ 241409 h 1585520"/>
                    <a:gd name="connsiteX4" fmla="*/ 528440 w 552481"/>
                    <a:gd name="connsiteY4" fmla="*/ 395095 h 1585520"/>
                    <a:gd name="connsiteX5" fmla="*/ 440807 w 552481"/>
                    <a:gd name="connsiteY5" fmla="*/ 347209 h 1585520"/>
                    <a:gd name="connsiteX6" fmla="*/ 530748 w 552481"/>
                    <a:gd name="connsiteY6" fmla="*/ 427144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534221 w 580141"/>
                    <a:gd name="connsiteY14" fmla="*/ 1044490 h 1640259"/>
                    <a:gd name="connsiteX15" fmla="*/ 184579 w 580141"/>
                    <a:gd name="connsiteY15" fmla="*/ 796670 h 1640259"/>
                    <a:gd name="connsiteX16" fmla="*/ 521700 w 580141"/>
                    <a:gd name="connsiteY16" fmla="*/ 1063971 h 1640259"/>
                    <a:gd name="connsiteX17" fmla="*/ 507056 w 580141"/>
                    <a:gd name="connsiteY17" fmla="*/ 1224006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521700 w 580141"/>
                    <a:gd name="connsiteY16" fmla="*/ 1063971 h 1640259"/>
                    <a:gd name="connsiteX17" fmla="*/ 507056 w 580141"/>
                    <a:gd name="connsiteY17" fmla="*/ 1224006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507056 w 580141"/>
                    <a:gd name="connsiteY17" fmla="*/ 1224006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7405 w 580141"/>
                    <a:gd name="connsiteY20" fmla="*/ 1402284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66579 w 580141"/>
                    <a:gd name="connsiteY16" fmla="*/ 1043108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69294 w 580141"/>
                    <a:gd name="connsiteY14" fmla="*/ 1003356 h 1640259"/>
                    <a:gd name="connsiteX15" fmla="*/ 184579 w 580141"/>
                    <a:gd name="connsiteY15" fmla="*/ 796670 h 1640259"/>
                    <a:gd name="connsiteX16" fmla="*/ 466579 w 580141"/>
                    <a:gd name="connsiteY16" fmla="*/ 1043108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11048 w 580141"/>
                    <a:gd name="connsiteY5" fmla="*/ 431982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69294 w 580141"/>
                    <a:gd name="connsiteY14" fmla="*/ 1003356 h 1640259"/>
                    <a:gd name="connsiteX15" fmla="*/ 184579 w 580141"/>
                    <a:gd name="connsiteY15" fmla="*/ 796670 h 1640259"/>
                    <a:gd name="connsiteX16" fmla="*/ 466579 w 580141"/>
                    <a:gd name="connsiteY16" fmla="*/ 1043108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2162"/>
                    <a:gd name="connsiteY0" fmla="*/ 54028 h 1639548"/>
                    <a:gd name="connsiteX1" fmla="*/ 536842 w 582162"/>
                    <a:gd name="connsiteY1" fmla="*/ 262190 h 1639548"/>
                    <a:gd name="connsiteX2" fmla="*/ 488816 w 582162"/>
                    <a:gd name="connsiteY2" fmla="*/ 247571 h 1639548"/>
                    <a:gd name="connsiteX3" fmla="*/ 532877 w 582162"/>
                    <a:gd name="connsiteY3" fmla="*/ 295437 h 1639548"/>
                    <a:gd name="connsiteX4" fmla="*/ 511048 w 582162"/>
                    <a:gd name="connsiteY4" fmla="*/ 431271 h 1639548"/>
                    <a:gd name="connsiteX5" fmla="*/ 440807 w 582162"/>
                    <a:gd name="connsiteY5" fmla="*/ 401237 h 1639548"/>
                    <a:gd name="connsiteX6" fmla="*/ 518260 w 582162"/>
                    <a:gd name="connsiteY6" fmla="*/ 473456 h 1639548"/>
                    <a:gd name="connsiteX7" fmla="*/ 498587 w 582162"/>
                    <a:gd name="connsiteY7" fmla="*/ 637602 h 1639548"/>
                    <a:gd name="connsiteX8" fmla="*/ 372197 w 582162"/>
                    <a:gd name="connsiteY8" fmla="*/ 546012 h 1639548"/>
                    <a:gd name="connsiteX9" fmla="*/ 498617 w 582162"/>
                    <a:gd name="connsiteY9" fmla="*/ 657667 h 1639548"/>
                    <a:gd name="connsiteX10" fmla="*/ 484050 w 582162"/>
                    <a:gd name="connsiteY10" fmla="*/ 820057 h 1639548"/>
                    <a:gd name="connsiteX11" fmla="*/ 270832 w 582162"/>
                    <a:gd name="connsiteY11" fmla="*/ 673231 h 1639548"/>
                    <a:gd name="connsiteX12" fmla="*/ 478917 w 582162"/>
                    <a:gd name="connsiteY12" fmla="*/ 852083 h 1639548"/>
                    <a:gd name="connsiteX13" fmla="*/ 469294 w 582162"/>
                    <a:gd name="connsiteY13" fmla="*/ 1002645 h 1639548"/>
                    <a:gd name="connsiteX14" fmla="*/ 184579 w 582162"/>
                    <a:gd name="connsiteY14" fmla="*/ 795959 h 1639548"/>
                    <a:gd name="connsiteX15" fmla="*/ 466579 w 582162"/>
                    <a:gd name="connsiteY15" fmla="*/ 1042397 h 1639548"/>
                    <a:gd name="connsiteX16" fmla="*/ 459783 w 582162"/>
                    <a:gd name="connsiteY16" fmla="*/ 1179874 h 1639548"/>
                    <a:gd name="connsiteX17" fmla="*/ 119129 w 582162"/>
                    <a:gd name="connsiteY17" fmla="*/ 943486 h 1639548"/>
                    <a:gd name="connsiteX18" fmla="*/ 467006 w 582162"/>
                    <a:gd name="connsiteY18" fmla="*/ 1228896 h 1639548"/>
                    <a:gd name="connsiteX19" fmla="*/ 480083 w 582162"/>
                    <a:gd name="connsiteY19" fmla="*/ 1383852 h 1639548"/>
                    <a:gd name="connsiteX20" fmla="*/ 184579 w 582162"/>
                    <a:gd name="connsiteY20" fmla="*/ 1186679 h 1639548"/>
                    <a:gd name="connsiteX21" fmla="*/ 480050 w 582162"/>
                    <a:gd name="connsiteY21" fmla="*/ 1411085 h 1639548"/>
                    <a:gd name="connsiteX22" fmla="*/ 552481 w 582162"/>
                    <a:gd name="connsiteY22" fmla="*/ 1639356 h 1639548"/>
                    <a:gd name="connsiteX23" fmla="*/ 103908 w 582162"/>
                    <a:gd name="connsiteY23" fmla="*/ 1411291 h 1639548"/>
                    <a:gd name="connsiteX24" fmla="*/ 550099 w 582162"/>
                    <a:gd name="connsiteY24" fmla="*/ 54028 h 1639548"/>
                    <a:gd name="connsiteX0" fmla="*/ 550099 w 582162"/>
                    <a:gd name="connsiteY0" fmla="*/ 54028 h 1639548"/>
                    <a:gd name="connsiteX1" fmla="*/ 536842 w 582162"/>
                    <a:gd name="connsiteY1" fmla="*/ 262190 h 1639548"/>
                    <a:gd name="connsiteX2" fmla="*/ 488816 w 582162"/>
                    <a:gd name="connsiteY2" fmla="*/ 247571 h 1639548"/>
                    <a:gd name="connsiteX3" fmla="*/ 532877 w 582162"/>
                    <a:gd name="connsiteY3" fmla="*/ 295437 h 1639548"/>
                    <a:gd name="connsiteX4" fmla="*/ 526021 w 582162"/>
                    <a:gd name="connsiteY4" fmla="*/ 441538 h 1639548"/>
                    <a:gd name="connsiteX5" fmla="*/ 440807 w 582162"/>
                    <a:gd name="connsiteY5" fmla="*/ 401237 h 1639548"/>
                    <a:gd name="connsiteX6" fmla="*/ 518260 w 582162"/>
                    <a:gd name="connsiteY6" fmla="*/ 473456 h 1639548"/>
                    <a:gd name="connsiteX7" fmla="*/ 498587 w 582162"/>
                    <a:gd name="connsiteY7" fmla="*/ 637602 h 1639548"/>
                    <a:gd name="connsiteX8" fmla="*/ 372197 w 582162"/>
                    <a:gd name="connsiteY8" fmla="*/ 546012 h 1639548"/>
                    <a:gd name="connsiteX9" fmla="*/ 498617 w 582162"/>
                    <a:gd name="connsiteY9" fmla="*/ 657667 h 1639548"/>
                    <a:gd name="connsiteX10" fmla="*/ 484050 w 582162"/>
                    <a:gd name="connsiteY10" fmla="*/ 820057 h 1639548"/>
                    <a:gd name="connsiteX11" fmla="*/ 270832 w 582162"/>
                    <a:gd name="connsiteY11" fmla="*/ 673231 h 1639548"/>
                    <a:gd name="connsiteX12" fmla="*/ 478917 w 582162"/>
                    <a:gd name="connsiteY12" fmla="*/ 852083 h 1639548"/>
                    <a:gd name="connsiteX13" fmla="*/ 469294 w 582162"/>
                    <a:gd name="connsiteY13" fmla="*/ 1002645 h 1639548"/>
                    <a:gd name="connsiteX14" fmla="*/ 184579 w 582162"/>
                    <a:gd name="connsiteY14" fmla="*/ 795959 h 1639548"/>
                    <a:gd name="connsiteX15" fmla="*/ 466579 w 582162"/>
                    <a:gd name="connsiteY15" fmla="*/ 1042397 h 1639548"/>
                    <a:gd name="connsiteX16" fmla="*/ 459783 w 582162"/>
                    <a:gd name="connsiteY16" fmla="*/ 1179874 h 1639548"/>
                    <a:gd name="connsiteX17" fmla="*/ 119129 w 582162"/>
                    <a:gd name="connsiteY17" fmla="*/ 943486 h 1639548"/>
                    <a:gd name="connsiteX18" fmla="*/ 467006 w 582162"/>
                    <a:gd name="connsiteY18" fmla="*/ 1228896 h 1639548"/>
                    <a:gd name="connsiteX19" fmla="*/ 480083 w 582162"/>
                    <a:gd name="connsiteY19" fmla="*/ 1383852 h 1639548"/>
                    <a:gd name="connsiteX20" fmla="*/ 184579 w 582162"/>
                    <a:gd name="connsiteY20" fmla="*/ 1186679 h 1639548"/>
                    <a:gd name="connsiteX21" fmla="*/ 480050 w 582162"/>
                    <a:gd name="connsiteY21" fmla="*/ 1411085 h 1639548"/>
                    <a:gd name="connsiteX22" fmla="*/ 552481 w 582162"/>
                    <a:gd name="connsiteY22" fmla="*/ 1639356 h 1639548"/>
                    <a:gd name="connsiteX23" fmla="*/ 103908 w 582162"/>
                    <a:gd name="connsiteY23" fmla="*/ 1411291 h 1639548"/>
                    <a:gd name="connsiteX24" fmla="*/ 550099 w 582162"/>
                    <a:gd name="connsiteY24" fmla="*/ 54028 h 16395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582162" h="1639548">
                      <a:moveTo>
                        <a:pt x="550099" y="54028"/>
                      </a:moveTo>
                      <a:cubicBezTo>
                        <a:pt x="624739" y="-134938"/>
                        <a:pt x="547056" y="229933"/>
                        <a:pt x="536842" y="262190"/>
                      </a:cubicBezTo>
                      <a:cubicBezTo>
                        <a:pt x="526628" y="294447"/>
                        <a:pt x="489477" y="242030"/>
                        <a:pt x="488816" y="247571"/>
                      </a:cubicBezTo>
                      <a:lnTo>
                        <a:pt x="532877" y="295437"/>
                      </a:lnTo>
                      <a:cubicBezTo>
                        <a:pt x="532967" y="355079"/>
                        <a:pt x="525931" y="381896"/>
                        <a:pt x="526021" y="441538"/>
                      </a:cubicBezTo>
                      <a:lnTo>
                        <a:pt x="440807" y="401237"/>
                      </a:lnTo>
                      <a:lnTo>
                        <a:pt x="518260" y="473456"/>
                      </a:lnTo>
                      <a:lnTo>
                        <a:pt x="498587" y="637602"/>
                      </a:lnTo>
                      <a:lnTo>
                        <a:pt x="372197" y="546012"/>
                      </a:lnTo>
                      <a:lnTo>
                        <a:pt x="498617" y="657667"/>
                      </a:lnTo>
                      <a:cubicBezTo>
                        <a:pt x="498709" y="718576"/>
                        <a:pt x="483958" y="759148"/>
                        <a:pt x="484050" y="820057"/>
                      </a:cubicBezTo>
                      <a:lnTo>
                        <a:pt x="270832" y="673231"/>
                      </a:lnTo>
                      <a:lnTo>
                        <a:pt x="478917" y="852083"/>
                      </a:lnTo>
                      <a:lnTo>
                        <a:pt x="469294" y="1002645"/>
                      </a:lnTo>
                      <a:lnTo>
                        <a:pt x="184579" y="795959"/>
                      </a:lnTo>
                      <a:lnTo>
                        <a:pt x="466579" y="1042397"/>
                      </a:lnTo>
                      <a:lnTo>
                        <a:pt x="459783" y="1179874"/>
                      </a:lnTo>
                      <a:lnTo>
                        <a:pt x="119129" y="943486"/>
                      </a:lnTo>
                      <a:lnTo>
                        <a:pt x="467006" y="1228896"/>
                      </a:lnTo>
                      <a:cubicBezTo>
                        <a:pt x="467092" y="1286367"/>
                        <a:pt x="479997" y="1326381"/>
                        <a:pt x="480083" y="1383852"/>
                      </a:cubicBezTo>
                      <a:lnTo>
                        <a:pt x="184579" y="1186679"/>
                      </a:lnTo>
                      <a:lnTo>
                        <a:pt x="480050" y="1411085"/>
                      </a:lnTo>
                      <a:cubicBezTo>
                        <a:pt x="480132" y="1465879"/>
                        <a:pt x="497607" y="1538525"/>
                        <a:pt x="552481" y="1639356"/>
                      </a:cubicBezTo>
                      <a:cubicBezTo>
                        <a:pt x="331520" y="1644295"/>
                        <a:pt x="189138" y="1553987"/>
                        <a:pt x="103908" y="1411291"/>
                      </a:cubicBezTo>
                      <a:cubicBezTo>
                        <a:pt x="-144138" y="987527"/>
                        <a:pt x="70524" y="647047"/>
                        <a:pt x="550099" y="54028"/>
                      </a:cubicBezTo>
                      <a:close/>
                    </a:path>
                  </a:pathLst>
                </a:custGeom>
                <a:solidFill>
                  <a:schemeClr val="accent3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4201" name="Freeform 19">
                  <a:extLst>
                    <a:ext uri="{FF2B5EF4-FFF2-40B4-BE49-F238E27FC236}">
                      <a16:creationId xmlns:a16="http://schemas.microsoft.com/office/drawing/2014/main" id="{89D8A474-BE21-44A4-B157-94CD2C35D2B8}"/>
                    </a:ext>
                  </a:extLst>
                </p:cNvPr>
                <p:cNvSpPr/>
                <p:nvPr/>
              </p:nvSpPr>
              <p:spPr>
                <a:xfrm rot="3762166">
                  <a:off x="8242421" y="4782780"/>
                  <a:ext cx="225169" cy="634145"/>
                </a:xfrm>
                <a:custGeom>
                  <a:avLst/>
                  <a:gdLst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51942 w 552481"/>
                    <a:gd name="connsiteY18" fmla="*/ 1226335 h 1585520"/>
                    <a:gd name="connsiteX19" fmla="*/ 552201 w 552481"/>
                    <a:gd name="connsiteY19" fmla="*/ 1398749 h 1585520"/>
                    <a:gd name="connsiteX20" fmla="*/ 184579 w 552481"/>
                    <a:gd name="connsiteY20" fmla="*/ 1132651 h 1585520"/>
                    <a:gd name="connsiteX21" fmla="*/ 552234 w 552481"/>
                    <a:gd name="connsiteY21" fmla="*/ 1420947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51942 w 552481"/>
                    <a:gd name="connsiteY18" fmla="*/ 1226335 h 1585520"/>
                    <a:gd name="connsiteX19" fmla="*/ 552201 w 552481"/>
                    <a:gd name="connsiteY19" fmla="*/ 1398749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51942 w 552481"/>
                    <a:gd name="connsiteY18" fmla="*/ 1226335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30748 w 552481"/>
                    <a:gd name="connsiteY6" fmla="*/ 427144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28440 w 552481"/>
                    <a:gd name="connsiteY4" fmla="*/ 395095 h 1585520"/>
                    <a:gd name="connsiteX5" fmla="*/ 440807 w 552481"/>
                    <a:gd name="connsiteY5" fmla="*/ 347209 h 1585520"/>
                    <a:gd name="connsiteX6" fmla="*/ 530748 w 552481"/>
                    <a:gd name="connsiteY6" fmla="*/ 427144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32877 w 552481"/>
                    <a:gd name="connsiteY3" fmla="*/ 241409 h 1585520"/>
                    <a:gd name="connsiteX4" fmla="*/ 528440 w 552481"/>
                    <a:gd name="connsiteY4" fmla="*/ 395095 h 1585520"/>
                    <a:gd name="connsiteX5" fmla="*/ 440807 w 552481"/>
                    <a:gd name="connsiteY5" fmla="*/ 347209 h 1585520"/>
                    <a:gd name="connsiteX6" fmla="*/ 530748 w 552481"/>
                    <a:gd name="connsiteY6" fmla="*/ 427144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534221 w 580141"/>
                    <a:gd name="connsiteY14" fmla="*/ 1044490 h 1640259"/>
                    <a:gd name="connsiteX15" fmla="*/ 184579 w 580141"/>
                    <a:gd name="connsiteY15" fmla="*/ 796670 h 1640259"/>
                    <a:gd name="connsiteX16" fmla="*/ 521700 w 580141"/>
                    <a:gd name="connsiteY16" fmla="*/ 1063971 h 1640259"/>
                    <a:gd name="connsiteX17" fmla="*/ 507056 w 580141"/>
                    <a:gd name="connsiteY17" fmla="*/ 1224006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521700 w 580141"/>
                    <a:gd name="connsiteY16" fmla="*/ 1063971 h 1640259"/>
                    <a:gd name="connsiteX17" fmla="*/ 507056 w 580141"/>
                    <a:gd name="connsiteY17" fmla="*/ 1224006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507056 w 580141"/>
                    <a:gd name="connsiteY17" fmla="*/ 1224006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7405 w 580141"/>
                    <a:gd name="connsiteY20" fmla="*/ 1402284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66579 w 580141"/>
                    <a:gd name="connsiteY16" fmla="*/ 1043108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69294 w 580141"/>
                    <a:gd name="connsiteY14" fmla="*/ 1003356 h 1640259"/>
                    <a:gd name="connsiteX15" fmla="*/ 184579 w 580141"/>
                    <a:gd name="connsiteY15" fmla="*/ 796670 h 1640259"/>
                    <a:gd name="connsiteX16" fmla="*/ 466579 w 580141"/>
                    <a:gd name="connsiteY16" fmla="*/ 1043108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11048 w 580141"/>
                    <a:gd name="connsiteY5" fmla="*/ 431982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69294 w 580141"/>
                    <a:gd name="connsiteY14" fmla="*/ 1003356 h 1640259"/>
                    <a:gd name="connsiteX15" fmla="*/ 184579 w 580141"/>
                    <a:gd name="connsiteY15" fmla="*/ 796670 h 1640259"/>
                    <a:gd name="connsiteX16" fmla="*/ 466579 w 580141"/>
                    <a:gd name="connsiteY16" fmla="*/ 1043108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2162"/>
                    <a:gd name="connsiteY0" fmla="*/ 54028 h 1639548"/>
                    <a:gd name="connsiteX1" fmla="*/ 536842 w 582162"/>
                    <a:gd name="connsiteY1" fmla="*/ 262190 h 1639548"/>
                    <a:gd name="connsiteX2" fmla="*/ 488816 w 582162"/>
                    <a:gd name="connsiteY2" fmla="*/ 247571 h 1639548"/>
                    <a:gd name="connsiteX3" fmla="*/ 532877 w 582162"/>
                    <a:gd name="connsiteY3" fmla="*/ 295437 h 1639548"/>
                    <a:gd name="connsiteX4" fmla="*/ 511048 w 582162"/>
                    <a:gd name="connsiteY4" fmla="*/ 431271 h 1639548"/>
                    <a:gd name="connsiteX5" fmla="*/ 440807 w 582162"/>
                    <a:gd name="connsiteY5" fmla="*/ 401237 h 1639548"/>
                    <a:gd name="connsiteX6" fmla="*/ 518260 w 582162"/>
                    <a:gd name="connsiteY6" fmla="*/ 473456 h 1639548"/>
                    <a:gd name="connsiteX7" fmla="*/ 498587 w 582162"/>
                    <a:gd name="connsiteY7" fmla="*/ 637602 h 1639548"/>
                    <a:gd name="connsiteX8" fmla="*/ 372197 w 582162"/>
                    <a:gd name="connsiteY8" fmla="*/ 546012 h 1639548"/>
                    <a:gd name="connsiteX9" fmla="*/ 498617 w 582162"/>
                    <a:gd name="connsiteY9" fmla="*/ 657667 h 1639548"/>
                    <a:gd name="connsiteX10" fmla="*/ 484050 w 582162"/>
                    <a:gd name="connsiteY10" fmla="*/ 820057 h 1639548"/>
                    <a:gd name="connsiteX11" fmla="*/ 270832 w 582162"/>
                    <a:gd name="connsiteY11" fmla="*/ 673231 h 1639548"/>
                    <a:gd name="connsiteX12" fmla="*/ 478917 w 582162"/>
                    <a:gd name="connsiteY12" fmla="*/ 852083 h 1639548"/>
                    <a:gd name="connsiteX13" fmla="*/ 469294 w 582162"/>
                    <a:gd name="connsiteY13" fmla="*/ 1002645 h 1639548"/>
                    <a:gd name="connsiteX14" fmla="*/ 184579 w 582162"/>
                    <a:gd name="connsiteY14" fmla="*/ 795959 h 1639548"/>
                    <a:gd name="connsiteX15" fmla="*/ 466579 w 582162"/>
                    <a:gd name="connsiteY15" fmla="*/ 1042397 h 1639548"/>
                    <a:gd name="connsiteX16" fmla="*/ 459783 w 582162"/>
                    <a:gd name="connsiteY16" fmla="*/ 1179874 h 1639548"/>
                    <a:gd name="connsiteX17" fmla="*/ 119129 w 582162"/>
                    <a:gd name="connsiteY17" fmla="*/ 943486 h 1639548"/>
                    <a:gd name="connsiteX18" fmla="*/ 467006 w 582162"/>
                    <a:gd name="connsiteY18" fmla="*/ 1228896 h 1639548"/>
                    <a:gd name="connsiteX19" fmla="*/ 480083 w 582162"/>
                    <a:gd name="connsiteY19" fmla="*/ 1383852 h 1639548"/>
                    <a:gd name="connsiteX20" fmla="*/ 184579 w 582162"/>
                    <a:gd name="connsiteY20" fmla="*/ 1186679 h 1639548"/>
                    <a:gd name="connsiteX21" fmla="*/ 480050 w 582162"/>
                    <a:gd name="connsiteY21" fmla="*/ 1411085 h 1639548"/>
                    <a:gd name="connsiteX22" fmla="*/ 552481 w 582162"/>
                    <a:gd name="connsiteY22" fmla="*/ 1639356 h 1639548"/>
                    <a:gd name="connsiteX23" fmla="*/ 103908 w 582162"/>
                    <a:gd name="connsiteY23" fmla="*/ 1411291 h 1639548"/>
                    <a:gd name="connsiteX24" fmla="*/ 550099 w 582162"/>
                    <a:gd name="connsiteY24" fmla="*/ 54028 h 1639548"/>
                    <a:gd name="connsiteX0" fmla="*/ 550099 w 582162"/>
                    <a:gd name="connsiteY0" fmla="*/ 54028 h 1639548"/>
                    <a:gd name="connsiteX1" fmla="*/ 536842 w 582162"/>
                    <a:gd name="connsiteY1" fmla="*/ 262190 h 1639548"/>
                    <a:gd name="connsiteX2" fmla="*/ 488816 w 582162"/>
                    <a:gd name="connsiteY2" fmla="*/ 247571 h 1639548"/>
                    <a:gd name="connsiteX3" fmla="*/ 532877 w 582162"/>
                    <a:gd name="connsiteY3" fmla="*/ 295437 h 1639548"/>
                    <a:gd name="connsiteX4" fmla="*/ 526021 w 582162"/>
                    <a:gd name="connsiteY4" fmla="*/ 441538 h 1639548"/>
                    <a:gd name="connsiteX5" fmla="*/ 440807 w 582162"/>
                    <a:gd name="connsiteY5" fmla="*/ 401237 h 1639548"/>
                    <a:gd name="connsiteX6" fmla="*/ 518260 w 582162"/>
                    <a:gd name="connsiteY6" fmla="*/ 473456 h 1639548"/>
                    <a:gd name="connsiteX7" fmla="*/ 498587 w 582162"/>
                    <a:gd name="connsiteY7" fmla="*/ 637602 h 1639548"/>
                    <a:gd name="connsiteX8" fmla="*/ 372197 w 582162"/>
                    <a:gd name="connsiteY8" fmla="*/ 546012 h 1639548"/>
                    <a:gd name="connsiteX9" fmla="*/ 498617 w 582162"/>
                    <a:gd name="connsiteY9" fmla="*/ 657667 h 1639548"/>
                    <a:gd name="connsiteX10" fmla="*/ 484050 w 582162"/>
                    <a:gd name="connsiteY10" fmla="*/ 820057 h 1639548"/>
                    <a:gd name="connsiteX11" fmla="*/ 270832 w 582162"/>
                    <a:gd name="connsiteY11" fmla="*/ 673231 h 1639548"/>
                    <a:gd name="connsiteX12" fmla="*/ 478917 w 582162"/>
                    <a:gd name="connsiteY12" fmla="*/ 852083 h 1639548"/>
                    <a:gd name="connsiteX13" fmla="*/ 469294 w 582162"/>
                    <a:gd name="connsiteY13" fmla="*/ 1002645 h 1639548"/>
                    <a:gd name="connsiteX14" fmla="*/ 184579 w 582162"/>
                    <a:gd name="connsiteY14" fmla="*/ 795959 h 1639548"/>
                    <a:gd name="connsiteX15" fmla="*/ 466579 w 582162"/>
                    <a:gd name="connsiteY15" fmla="*/ 1042397 h 1639548"/>
                    <a:gd name="connsiteX16" fmla="*/ 459783 w 582162"/>
                    <a:gd name="connsiteY16" fmla="*/ 1179874 h 1639548"/>
                    <a:gd name="connsiteX17" fmla="*/ 119129 w 582162"/>
                    <a:gd name="connsiteY17" fmla="*/ 943486 h 1639548"/>
                    <a:gd name="connsiteX18" fmla="*/ 467006 w 582162"/>
                    <a:gd name="connsiteY18" fmla="*/ 1228896 h 1639548"/>
                    <a:gd name="connsiteX19" fmla="*/ 480083 w 582162"/>
                    <a:gd name="connsiteY19" fmla="*/ 1383852 h 1639548"/>
                    <a:gd name="connsiteX20" fmla="*/ 184579 w 582162"/>
                    <a:gd name="connsiteY20" fmla="*/ 1186679 h 1639548"/>
                    <a:gd name="connsiteX21" fmla="*/ 480050 w 582162"/>
                    <a:gd name="connsiteY21" fmla="*/ 1411085 h 1639548"/>
                    <a:gd name="connsiteX22" fmla="*/ 552481 w 582162"/>
                    <a:gd name="connsiteY22" fmla="*/ 1639356 h 1639548"/>
                    <a:gd name="connsiteX23" fmla="*/ 103908 w 582162"/>
                    <a:gd name="connsiteY23" fmla="*/ 1411291 h 1639548"/>
                    <a:gd name="connsiteX24" fmla="*/ 550099 w 582162"/>
                    <a:gd name="connsiteY24" fmla="*/ 54028 h 16395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582162" h="1639548">
                      <a:moveTo>
                        <a:pt x="550099" y="54028"/>
                      </a:moveTo>
                      <a:cubicBezTo>
                        <a:pt x="624739" y="-134938"/>
                        <a:pt x="547056" y="229933"/>
                        <a:pt x="536842" y="262190"/>
                      </a:cubicBezTo>
                      <a:cubicBezTo>
                        <a:pt x="526628" y="294447"/>
                        <a:pt x="489477" y="242030"/>
                        <a:pt x="488816" y="247571"/>
                      </a:cubicBezTo>
                      <a:lnTo>
                        <a:pt x="532877" y="295437"/>
                      </a:lnTo>
                      <a:cubicBezTo>
                        <a:pt x="532967" y="355079"/>
                        <a:pt x="525931" y="381896"/>
                        <a:pt x="526021" y="441538"/>
                      </a:cubicBezTo>
                      <a:lnTo>
                        <a:pt x="440807" y="401237"/>
                      </a:lnTo>
                      <a:lnTo>
                        <a:pt x="518260" y="473456"/>
                      </a:lnTo>
                      <a:lnTo>
                        <a:pt x="498587" y="637602"/>
                      </a:lnTo>
                      <a:lnTo>
                        <a:pt x="372197" y="546012"/>
                      </a:lnTo>
                      <a:lnTo>
                        <a:pt x="498617" y="657667"/>
                      </a:lnTo>
                      <a:cubicBezTo>
                        <a:pt x="498709" y="718576"/>
                        <a:pt x="483958" y="759148"/>
                        <a:pt x="484050" y="820057"/>
                      </a:cubicBezTo>
                      <a:lnTo>
                        <a:pt x="270832" y="673231"/>
                      </a:lnTo>
                      <a:lnTo>
                        <a:pt x="478917" y="852083"/>
                      </a:lnTo>
                      <a:lnTo>
                        <a:pt x="469294" y="1002645"/>
                      </a:lnTo>
                      <a:lnTo>
                        <a:pt x="184579" y="795959"/>
                      </a:lnTo>
                      <a:lnTo>
                        <a:pt x="466579" y="1042397"/>
                      </a:lnTo>
                      <a:lnTo>
                        <a:pt x="459783" y="1179874"/>
                      </a:lnTo>
                      <a:lnTo>
                        <a:pt x="119129" y="943486"/>
                      </a:lnTo>
                      <a:lnTo>
                        <a:pt x="467006" y="1228896"/>
                      </a:lnTo>
                      <a:cubicBezTo>
                        <a:pt x="467092" y="1286367"/>
                        <a:pt x="479997" y="1326381"/>
                        <a:pt x="480083" y="1383852"/>
                      </a:cubicBezTo>
                      <a:lnTo>
                        <a:pt x="184579" y="1186679"/>
                      </a:lnTo>
                      <a:lnTo>
                        <a:pt x="480050" y="1411085"/>
                      </a:lnTo>
                      <a:cubicBezTo>
                        <a:pt x="480132" y="1465879"/>
                        <a:pt x="497607" y="1538525"/>
                        <a:pt x="552481" y="1639356"/>
                      </a:cubicBezTo>
                      <a:cubicBezTo>
                        <a:pt x="331520" y="1644295"/>
                        <a:pt x="189138" y="1553987"/>
                        <a:pt x="103908" y="1411291"/>
                      </a:cubicBezTo>
                      <a:cubicBezTo>
                        <a:pt x="-144138" y="987527"/>
                        <a:pt x="70524" y="647047"/>
                        <a:pt x="550099" y="5402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4202" name="Freeform 20">
                  <a:extLst>
                    <a:ext uri="{FF2B5EF4-FFF2-40B4-BE49-F238E27FC236}">
                      <a16:creationId xmlns:a16="http://schemas.microsoft.com/office/drawing/2014/main" id="{A4757DAE-F81D-45B0-BFBD-B45C5B025ADA}"/>
                    </a:ext>
                  </a:extLst>
                </p:cNvPr>
                <p:cNvSpPr/>
                <p:nvPr/>
              </p:nvSpPr>
              <p:spPr>
                <a:xfrm rot="6040617" flipV="1">
                  <a:off x="7530207" y="4416473"/>
                  <a:ext cx="241225" cy="679365"/>
                </a:xfrm>
                <a:custGeom>
                  <a:avLst/>
                  <a:gdLst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51942 w 552481"/>
                    <a:gd name="connsiteY18" fmla="*/ 1226335 h 1585520"/>
                    <a:gd name="connsiteX19" fmla="*/ 552201 w 552481"/>
                    <a:gd name="connsiteY19" fmla="*/ 1398749 h 1585520"/>
                    <a:gd name="connsiteX20" fmla="*/ 184579 w 552481"/>
                    <a:gd name="connsiteY20" fmla="*/ 1132651 h 1585520"/>
                    <a:gd name="connsiteX21" fmla="*/ 552234 w 552481"/>
                    <a:gd name="connsiteY21" fmla="*/ 1420947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51942 w 552481"/>
                    <a:gd name="connsiteY18" fmla="*/ 1226335 h 1585520"/>
                    <a:gd name="connsiteX19" fmla="*/ 552201 w 552481"/>
                    <a:gd name="connsiteY19" fmla="*/ 1398749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51942 w 552481"/>
                    <a:gd name="connsiteY18" fmla="*/ 1226335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51910 w 552481"/>
                    <a:gd name="connsiteY16" fmla="*/ 1205103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51646 w 552481"/>
                    <a:gd name="connsiteY15" fmla="*/ 1029766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51613 w 552481"/>
                    <a:gd name="connsiteY13" fmla="*/ 1007603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51364 w 552481"/>
                    <a:gd name="connsiteY12" fmla="*/ 841805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51331 w 552481"/>
                    <a:gd name="connsiteY10" fmla="*/ 81978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51056 w 552481"/>
                    <a:gd name="connsiteY9" fmla="*/ 637056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51026 w 552481"/>
                    <a:gd name="connsiteY7" fmla="*/ 616991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50756 w 552481"/>
                    <a:gd name="connsiteY6" fmla="*/ 437477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50735 w 552481"/>
                    <a:gd name="connsiteY4" fmla="*/ 423083 h 1585520"/>
                    <a:gd name="connsiteX5" fmla="*/ 440807 w 552481"/>
                    <a:gd name="connsiteY5" fmla="*/ 347209 h 1585520"/>
                    <a:gd name="connsiteX6" fmla="*/ 530748 w 552481"/>
                    <a:gd name="connsiteY6" fmla="*/ 427144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50466 w 552481"/>
                    <a:gd name="connsiteY3" fmla="*/ 244157 h 1585520"/>
                    <a:gd name="connsiteX4" fmla="*/ 528440 w 552481"/>
                    <a:gd name="connsiteY4" fmla="*/ 395095 h 1585520"/>
                    <a:gd name="connsiteX5" fmla="*/ 440807 w 552481"/>
                    <a:gd name="connsiteY5" fmla="*/ 347209 h 1585520"/>
                    <a:gd name="connsiteX6" fmla="*/ 530748 w 552481"/>
                    <a:gd name="connsiteY6" fmla="*/ 427144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52481"/>
                    <a:gd name="connsiteY0" fmla="*/ 0 h 1585520"/>
                    <a:gd name="connsiteX1" fmla="*/ 550454 w 552481"/>
                    <a:gd name="connsiteY1" fmla="*/ 236086 h 1585520"/>
                    <a:gd name="connsiteX2" fmla="*/ 488816 w 552481"/>
                    <a:gd name="connsiteY2" fmla="*/ 193543 h 1585520"/>
                    <a:gd name="connsiteX3" fmla="*/ 532877 w 552481"/>
                    <a:gd name="connsiteY3" fmla="*/ 241409 h 1585520"/>
                    <a:gd name="connsiteX4" fmla="*/ 528440 w 552481"/>
                    <a:gd name="connsiteY4" fmla="*/ 395095 h 1585520"/>
                    <a:gd name="connsiteX5" fmla="*/ 440807 w 552481"/>
                    <a:gd name="connsiteY5" fmla="*/ 347209 h 1585520"/>
                    <a:gd name="connsiteX6" fmla="*/ 530748 w 552481"/>
                    <a:gd name="connsiteY6" fmla="*/ 427144 h 1585520"/>
                    <a:gd name="connsiteX7" fmla="*/ 523630 w 552481"/>
                    <a:gd name="connsiteY7" fmla="*/ 593972 h 1585520"/>
                    <a:gd name="connsiteX8" fmla="*/ 372197 w 552481"/>
                    <a:gd name="connsiteY8" fmla="*/ 491984 h 1585520"/>
                    <a:gd name="connsiteX9" fmla="*/ 521176 w 552481"/>
                    <a:gd name="connsiteY9" fmla="*/ 611487 h 1585520"/>
                    <a:gd name="connsiteX10" fmla="*/ 508896 w 552481"/>
                    <a:gd name="connsiteY10" fmla="*/ 791532 h 1585520"/>
                    <a:gd name="connsiteX11" fmla="*/ 270832 w 552481"/>
                    <a:gd name="connsiteY11" fmla="*/ 619203 h 1585520"/>
                    <a:gd name="connsiteX12" fmla="*/ 501344 w 552481"/>
                    <a:gd name="connsiteY12" fmla="*/ 815973 h 1585520"/>
                    <a:gd name="connsiteX13" fmla="*/ 534221 w 552481"/>
                    <a:gd name="connsiteY13" fmla="*/ 989751 h 1585520"/>
                    <a:gd name="connsiteX14" fmla="*/ 184579 w 552481"/>
                    <a:gd name="connsiteY14" fmla="*/ 741931 h 1585520"/>
                    <a:gd name="connsiteX15" fmla="*/ 521700 w 552481"/>
                    <a:gd name="connsiteY15" fmla="*/ 1009232 h 1585520"/>
                    <a:gd name="connsiteX16" fmla="*/ 507056 w 552481"/>
                    <a:gd name="connsiteY16" fmla="*/ 1169267 h 1585520"/>
                    <a:gd name="connsiteX17" fmla="*/ 119129 w 552481"/>
                    <a:gd name="connsiteY17" fmla="*/ 889458 h 1585520"/>
                    <a:gd name="connsiteX18" fmla="*/ 504472 w 552481"/>
                    <a:gd name="connsiteY18" fmla="*/ 1198018 h 1585520"/>
                    <a:gd name="connsiteX19" fmla="*/ 519836 w 552481"/>
                    <a:gd name="connsiteY19" fmla="*/ 1370630 h 1585520"/>
                    <a:gd name="connsiteX20" fmla="*/ 184579 w 552481"/>
                    <a:gd name="connsiteY20" fmla="*/ 1132651 h 1585520"/>
                    <a:gd name="connsiteX21" fmla="*/ 509865 w 552481"/>
                    <a:gd name="connsiteY21" fmla="*/ 1387661 h 1585520"/>
                    <a:gd name="connsiteX22" fmla="*/ 552481 w 552481"/>
                    <a:gd name="connsiteY22" fmla="*/ 1585328 h 1585520"/>
                    <a:gd name="connsiteX23" fmla="*/ 103908 w 552481"/>
                    <a:gd name="connsiteY23" fmla="*/ 1357263 h 1585520"/>
                    <a:gd name="connsiteX24" fmla="*/ 550099 w 552481"/>
                    <a:gd name="connsiteY24" fmla="*/ 0 h 1585520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534221 w 580141"/>
                    <a:gd name="connsiteY14" fmla="*/ 1044490 h 1640259"/>
                    <a:gd name="connsiteX15" fmla="*/ 184579 w 580141"/>
                    <a:gd name="connsiteY15" fmla="*/ 796670 h 1640259"/>
                    <a:gd name="connsiteX16" fmla="*/ 521700 w 580141"/>
                    <a:gd name="connsiteY16" fmla="*/ 1063971 h 1640259"/>
                    <a:gd name="connsiteX17" fmla="*/ 507056 w 580141"/>
                    <a:gd name="connsiteY17" fmla="*/ 1224006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521700 w 580141"/>
                    <a:gd name="connsiteY16" fmla="*/ 1063971 h 1640259"/>
                    <a:gd name="connsiteX17" fmla="*/ 507056 w 580141"/>
                    <a:gd name="connsiteY17" fmla="*/ 1224006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507056 w 580141"/>
                    <a:gd name="connsiteY17" fmla="*/ 1224006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504472 w 580141"/>
                    <a:gd name="connsiteY19" fmla="*/ 125275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509865 w 580141"/>
                    <a:gd name="connsiteY22" fmla="*/ 1442400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519836 w 580141"/>
                    <a:gd name="connsiteY20" fmla="*/ 1425369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7405 w 580141"/>
                    <a:gd name="connsiteY20" fmla="*/ 1402284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521176 w 580141"/>
                    <a:gd name="connsiteY10" fmla="*/ 666226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523630 w 580141"/>
                    <a:gd name="connsiteY8" fmla="*/ 648711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30748 w 580141"/>
                    <a:gd name="connsiteY7" fmla="*/ 481883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508896 w 580141"/>
                    <a:gd name="connsiteY11" fmla="*/ 846271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501344 w 580141"/>
                    <a:gd name="connsiteY13" fmla="*/ 870712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74625 w 580141"/>
                    <a:gd name="connsiteY17" fmla="*/ 1200922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79002 w 580141"/>
                    <a:gd name="connsiteY16" fmla="*/ 1055860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84201 w 580141"/>
                    <a:gd name="connsiteY14" fmla="*/ 1018658 h 1640259"/>
                    <a:gd name="connsiteX15" fmla="*/ 184579 w 580141"/>
                    <a:gd name="connsiteY15" fmla="*/ 796670 h 1640259"/>
                    <a:gd name="connsiteX16" fmla="*/ 466579 w 580141"/>
                    <a:gd name="connsiteY16" fmla="*/ 1043108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28440 w 580141"/>
                    <a:gd name="connsiteY5" fmla="*/ 449834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69294 w 580141"/>
                    <a:gd name="connsiteY14" fmla="*/ 1003356 h 1640259"/>
                    <a:gd name="connsiteX15" fmla="*/ 184579 w 580141"/>
                    <a:gd name="connsiteY15" fmla="*/ 796670 h 1640259"/>
                    <a:gd name="connsiteX16" fmla="*/ 466579 w 580141"/>
                    <a:gd name="connsiteY16" fmla="*/ 1043108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0141"/>
                    <a:gd name="connsiteY0" fmla="*/ 54739 h 1640259"/>
                    <a:gd name="connsiteX1" fmla="*/ 536842 w 580141"/>
                    <a:gd name="connsiteY1" fmla="*/ 262901 h 1640259"/>
                    <a:gd name="connsiteX2" fmla="*/ 550454 w 580141"/>
                    <a:gd name="connsiteY2" fmla="*/ 290825 h 1640259"/>
                    <a:gd name="connsiteX3" fmla="*/ 488816 w 580141"/>
                    <a:gd name="connsiteY3" fmla="*/ 248282 h 1640259"/>
                    <a:gd name="connsiteX4" fmla="*/ 532877 w 580141"/>
                    <a:gd name="connsiteY4" fmla="*/ 296148 h 1640259"/>
                    <a:gd name="connsiteX5" fmla="*/ 511048 w 580141"/>
                    <a:gd name="connsiteY5" fmla="*/ 431982 h 1640259"/>
                    <a:gd name="connsiteX6" fmla="*/ 440807 w 580141"/>
                    <a:gd name="connsiteY6" fmla="*/ 401948 h 1640259"/>
                    <a:gd name="connsiteX7" fmla="*/ 518260 w 580141"/>
                    <a:gd name="connsiteY7" fmla="*/ 474167 h 1640259"/>
                    <a:gd name="connsiteX8" fmla="*/ 498587 w 580141"/>
                    <a:gd name="connsiteY8" fmla="*/ 638313 h 1640259"/>
                    <a:gd name="connsiteX9" fmla="*/ 372197 w 580141"/>
                    <a:gd name="connsiteY9" fmla="*/ 546723 h 1640259"/>
                    <a:gd name="connsiteX10" fmla="*/ 498617 w 580141"/>
                    <a:gd name="connsiteY10" fmla="*/ 658378 h 1640259"/>
                    <a:gd name="connsiteX11" fmla="*/ 484050 w 580141"/>
                    <a:gd name="connsiteY11" fmla="*/ 820768 h 1640259"/>
                    <a:gd name="connsiteX12" fmla="*/ 270832 w 580141"/>
                    <a:gd name="connsiteY12" fmla="*/ 673942 h 1640259"/>
                    <a:gd name="connsiteX13" fmla="*/ 478917 w 580141"/>
                    <a:gd name="connsiteY13" fmla="*/ 852794 h 1640259"/>
                    <a:gd name="connsiteX14" fmla="*/ 469294 w 580141"/>
                    <a:gd name="connsiteY14" fmla="*/ 1003356 h 1640259"/>
                    <a:gd name="connsiteX15" fmla="*/ 184579 w 580141"/>
                    <a:gd name="connsiteY15" fmla="*/ 796670 h 1640259"/>
                    <a:gd name="connsiteX16" fmla="*/ 466579 w 580141"/>
                    <a:gd name="connsiteY16" fmla="*/ 1043108 h 1640259"/>
                    <a:gd name="connsiteX17" fmla="*/ 459783 w 580141"/>
                    <a:gd name="connsiteY17" fmla="*/ 1180585 h 1640259"/>
                    <a:gd name="connsiteX18" fmla="*/ 119129 w 580141"/>
                    <a:gd name="connsiteY18" fmla="*/ 944197 h 1640259"/>
                    <a:gd name="connsiteX19" fmla="*/ 467006 w 580141"/>
                    <a:gd name="connsiteY19" fmla="*/ 1229607 h 1640259"/>
                    <a:gd name="connsiteX20" fmla="*/ 480083 w 580141"/>
                    <a:gd name="connsiteY20" fmla="*/ 1384563 h 1640259"/>
                    <a:gd name="connsiteX21" fmla="*/ 184579 w 580141"/>
                    <a:gd name="connsiteY21" fmla="*/ 1187390 h 1640259"/>
                    <a:gd name="connsiteX22" fmla="*/ 480050 w 580141"/>
                    <a:gd name="connsiteY22" fmla="*/ 1411796 h 1640259"/>
                    <a:gd name="connsiteX23" fmla="*/ 552481 w 580141"/>
                    <a:gd name="connsiteY23" fmla="*/ 1640067 h 1640259"/>
                    <a:gd name="connsiteX24" fmla="*/ 103908 w 580141"/>
                    <a:gd name="connsiteY24" fmla="*/ 1412002 h 1640259"/>
                    <a:gd name="connsiteX25" fmla="*/ 550099 w 580141"/>
                    <a:gd name="connsiteY25" fmla="*/ 54739 h 1640259"/>
                    <a:gd name="connsiteX0" fmla="*/ 550099 w 582162"/>
                    <a:gd name="connsiteY0" fmla="*/ 54028 h 1639548"/>
                    <a:gd name="connsiteX1" fmla="*/ 536842 w 582162"/>
                    <a:gd name="connsiteY1" fmla="*/ 262190 h 1639548"/>
                    <a:gd name="connsiteX2" fmla="*/ 488816 w 582162"/>
                    <a:gd name="connsiteY2" fmla="*/ 247571 h 1639548"/>
                    <a:gd name="connsiteX3" fmla="*/ 532877 w 582162"/>
                    <a:gd name="connsiteY3" fmla="*/ 295437 h 1639548"/>
                    <a:gd name="connsiteX4" fmla="*/ 511048 w 582162"/>
                    <a:gd name="connsiteY4" fmla="*/ 431271 h 1639548"/>
                    <a:gd name="connsiteX5" fmla="*/ 440807 w 582162"/>
                    <a:gd name="connsiteY5" fmla="*/ 401237 h 1639548"/>
                    <a:gd name="connsiteX6" fmla="*/ 518260 w 582162"/>
                    <a:gd name="connsiteY6" fmla="*/ 473456 h 1639548"/>
                    <a:gd name="connsiteX7" fmla="*/ 498587 w 582162"/>
                    <a:gd name="connsiteY7" fmla="*/ 637602 h 1639548"/>
                    <a:gd name="connsiteX8" fmla="*/ 372197 w 582162"/>
                    <a:gd name="connsiteY8" fmla="*/ 546012 h 1639548"/>
                    <a:gd name="connsiteX9" fmla="*/ 498617 w 582162"/>
                    <a:gd name="connsiteY9" fmla="*/ 657667 h 1639548"/>
                    <a:gd name="connsiteX10" fmla="*/ 484050 w 582162"/>
                    <a:gd name="connsiteY10" fmla="*/ 820057 h 1639548"/>
                    <a:gd name="connsiteX11" fmla="*/ 270832 w 582162"/>
                    <a:gd name="connsiteY11" fmla="*/ 673231 h 1639548"/>
                    <a:gd name="connsiteX12" fmla="*/ 478917 w 582162"/>
                    <a:gd name="connsiteY12" fmla="*/ 852083 h 1639548"/>
                    <a:gd name="connsiteX13" fmla="*/ 469294 w 582162"/>
                    <a:gd name="connsiteY13" fmla="*/ 1002645 h 1639548"/>
                    <a:gd name="connsiteX14" fmla="*/ 184579 w 582162"/>
                    <a:gd name="connsiteY14" fmla="*/ 795959 h 1639548"/>
                    <a:gd name="connsiteX15" fmla="*/ 466579 w 582162"/>
                    <a:gd name="connsiteY15" fmla="*/ 1042397 h 1639548"/>
                    <a:gd name="connsiteX16" fmla="*/ 459783 w 582162"/>
                    <a:gd name="connsiteY16" fmla="*/ 1179874 h 1639548"/>
                    <a:gd name="connsiteX17" fmla="*/ 119129 w 582162"/>
                    <a:gd name="connsiteY17" fmla="*/ 943486 h 1639548"/>
                    <a:gd name="connsiteX18" fmla="*/ 467006 w 582162"/>
                    <a:gd name="connsiteY18" fmla="*/ 1228896 h 1639548"/>
                    <a:gd name="connsiteX19" fmla="*/ 480083 w 582162"/>
                    <a:gd name="connsiteY19" fmla="*/ 1383852 h 1639548"/>
                    <a:gd name="connsiteX20" fmla="*/ 184579 w 582162"/>
                    <a:gd name="connsiteY20" fmla="*/ 1186679 h 1639548"/>
                    <a:gd name="connsiteX21" fmla="*/ 480050 w 582162"/>
                    <a:gd name="connsiteY21" fmla="*/ 1411085 h 1639548"/>
                    <a:gd name="connsiteX22" fmla="*/ 552481 w 582162"/>
                    <a:gd name="connsiteY22" fmla="*/ 1639356 h 1639548"/>
                    <a:gd name="connsiteX23" fmla="*/ 103908 w 582162"/>
                    <a:gd name="connsiteY23" fmla="*/ 1411291 h 1639548"/>
                    <a:gd name="connsiteX24" fmla="*/ 550099 w 582162"/>
                    <a:gd name="connsiteY24" fmla="*/ 54028 h 1639548"/>
                    <a:gd name="connsiteX0" fmla="*/ 550099 w 582162"/>
                    <a:gd name="connsiteY0" fmla="*/ 54028 h 1639548"/>
                    <a:gd name="connsiteX1" fmla="*/ 536842 w 582162"/>
                    <a:gd name="connsiteY1" fmla="*/ 262190 h 1639548"/>
                    <a:gd name="connsiteX2" fmla="*/ 488816 w 582162"/>
                    <a:gd name="connsiteY2" fmla="*/ 247571 h 1639548"/>
                    <a:gd name="connsiteX3" fmla="*/ 532877 w 582162"/>
                    <a:gd name="connsiteY3" fmla="*/ 295437 h 1639548"/>
                    <a:gd name="connsiteX4" fmla="*/ 526021 w 582162"/>
                    <a:gd name="connsiteY4" fmla="*/ 441538 h 1639548"/>
                    <a:gd name="connsiteX5" fmla="*/ 440807 w 582162"/>
                    <a:gd name="connsiteY5" fmla="*/ 401237 h 1639548"/>
                    <a:gd name="connsiteX6" fmla="*/ 518260 w 582162"/>
                    <a:gd name="connsiteY6" fmla="*/ 473456 h 1639548"/>
                    <a:gd name="connsiteX7" fmla="*/ 498587 w 582162"/>
                    <a:gd name="connsiteY7" fmla="*/ 637602 h 1639548"/>
                    <a:gd name="connsiteX8" fmla="*/ 372197 w 582162"/>
                    <a:gd name="connsiteY8" fmla="*/ 546012 h 1639548"/>
                    <a:gd name="connsiteX9" fmla="*/ 498617 w 582162"/>
                    <a:gd name="connsiteY9" fmla="*/ 657667 h 1639548"/>
                    <a:gd name="connsiteX10" fmla="*/ 484050 w 582162"/>
                    <a:gd name="connsiteY10" fmla="*/ 820057 h 1639548"/>
                    <a:gd name="connsiteX11" fmla="*/ 270832 w 582162"/>
                    <a:gd name="connsiteY11" fmla="*/ 673231 h 1639548"/>
                    <a:gd name="connsiteX12" fmla="*/ 478917 w 582162"/>
                    <a:gd name="connsiteY12" fmla="*/ 852083 h 1639548"/>
                    <a:gd name="connsiteX13" fmla="*/ 469294 w 582162"/>
                    <a:gd name="connsiteY13" fmla="*/ 1002645 h 1639548"/>
                    <a:gd name="connsiteX14" fmla="*/ 184579 w 582162"/>
                    <a:gd name="connsiteY14" fmla="*/ 795959 h 1639548"/>
                    <a:gd name="connsiteX15" fmla="*/ 466579 w 582162"/>
                    <a:gd name="connsiteY15" fmla="*/ 1042397 h 1639548"/>
                    <a:gd name="connsiteX16" fmla="*/ 459783 w 582162"/>
                    <a:gd name="connsiteY16" fmla="*/ 1179874 h 1639548"/>
                    <a:gd name="connsiteX17" fmla="*/ 119129 w 582162"/>
                    <a:gd name="connsiteY17" fmla="*/ 943486 h 1639548"/>
                    <a:gd name="connsiteX18" fmla="*/ 467006 w 582162"/>
                    <a:gd name="connsiteY18" fmla="*/ 1228896 h 1639548"/>
                    <a:gd name="connsiteX19" fmla="*/ 480083 w 582162"/>
                    <a:gd name="connsiteY19" fmla="*/ 1383852 h 1639548"/>
                    <a:gd name="connsiteX20" fmla="*/ 184579 w 582162"/>
                    <a:gd name="connsiteY20" fmla="*/ 1186679 h 1639548"/>
                    <a:gd name="connsiteX21" fmla="*/ 480050 w 582162"/>
                    <a:gd name="connsiteY21" fmla="*/ 1411085 h 1639548"/>
                    <a:gd name="connsiteX22" fmla="*/ 552481 w 582162"/>
                    <a:gd name="connsiteY22" fmla="*/ 1639356 h 1639548"/>
                    <a:gd name="connsiteX23" fmla="*/ 103908 w 582162"/>
                    <a:gd name="connsiteY23" fmla="*/ 1411291 h 1639548"/>
                    <a:gd name="connsiteX24" fmla="*/ 550099 w 582162"/>
                    <a:gd name="connsiteY24" fmla="*/ 54028 h 16395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582162" h="1639548">
                      <a:moveTo>
                        <a:pt x="550099" y="54028"/>
                      </a:moveTo>
                      <a:cubicBezTo>
                        <a:pt x="624739" y="-134938"/>
                        <a:pt x="547056" y="229933"/>
                        <a:pt x="536842" y="262190"/>
                      </a:cubicBezTo>
                      <a:cubicBezTo>
                        <a:pt x="526628" y="294447"/>
                        <a:pt x="489477" y="242030"/>
                        <a:pt x="488816" y="247571"/>
                      </a:cubicBezTo>
                      <a:lnTo>
                        <a:pt x="532877" y="295437"/>
                      </a:lnTo>
                      <a:cubicBezTo>
                        <a:pt x="532967" y="355079"/>
                        <a:pt x="525931" y="381896"/>
                        <a:pt x="526021" y="441538"/>
                      </a:cubicBezTo>
                      <a:lnTo>
                        <a:pt x="440807" y="401237"/>
                      </a:lnTo>
                      <a:lnTo>
                        <a:pt x="518260" y="473456"/>
                      </a:lnTo>
                      <a:lnTo>
                        <a:pt x="498587" y="637602"/>
                      </a:lnTo>
                      <a:lnTo>
                        <a:pt x="372197" y="546012"/>
                      </a:lnTo>
                      <a:lnTo>
                        <a:pt x="498617" y="657667"/>
                      </a:lnTo>
                      <a:cubicBezTo>
                        <a:pt x="498709" y="718576"/>
                        <a:pt x="483958" y="759148"/>
                        <a:pt x="484050" y="820057"/>
                      </a:cubicBezTo>
                      <a:lnTo>
                        <a:pt x="270832" y="673231"/>
                      </a:lnTo>
                      <a:lnTo>
                        <a:pt x="478917" y="852083"/>
                      </a:lnTo>
                      <a:lnTo>
                        <a:pt x="469294" y="1002645"/>
                      </a:lnTo>
                      <a:lnTo>
                        <a:pt x="184579" y="795959"/>
                      </a:lnTo>
                      <a:lnTo>
                        <a:pt x="466579" y="1042397"/>
                      </a:lnTo>
                      <a:lnTo>
                        <a:pt x="459783" y="1179874"/>
                      </a:lnTo>
                      <a:lnTo>
                        <a:pt x="119129" y="943486"/>
                      </a:lnTo>
                      <a:lnTo>
                        <a:pt x="467006" y="1228896"/>
                      </a:lnTo>
                      <a:cubicBezTo>
                        <a:pt x="467092" y="1286367"/>
                        <a:pt x="479997" y="1326381"/>
                        <a:pt x="480083" y="1383852"/>
                      </a:cubicBezTo>
                      <a:lnTo>
                        <a:pt x="184579" y="1186679"/>
                      </a:lnTo>
                      <a:lnTo>
                        <a:pt x="480050" y="1411085"/>
                      </a:lnTo>
                      <a:cubicBezTo>
                        <a:pt x="480132" y="1465879"/>
                        <a:pt x="497607" y="1538525"/>
                        <a:pt x="552481" y="1639356"/>
                      </a:cubicBezTo>
                      <a:cubicBezTo>
                        <a:pt x="331520" y="1644295"/>
                        <a:pt x="189138" y="1553987"/>
                        <a:pt x="103908" y="1411291"/>
                      </a:cubicBezTo>
                      <a:cubicBezTo>
                        <a:pt x="-144138" y="987527"/>
                        <a:pt x="70524" y="647047"/>
                        <a:pt x="550099" y="5402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4194" name="Group 4193">
              <a:extLst>
                <a:ext uri="{FF2B5EF4-FFF2-40B4-BE49-F238E27FC236}">
                  <a16:creationId xmlns:a16="http://schemas.microsoft.com/office/drawing/2014/main" id="{225223A4-ACBB-41C4-8755-C62FE1C0C4DF}"/>
                </a:ext>
              </a:extLst>
            </p:cNvPr>
            <p:cNvGrpSpPr/>
            <p:nvPr/>
          </p:nvGrpSpPr>
          <p:grpSpPr>
            <a:xfrm>
              <a:off x="7874486" y="2278260"/>
              <a:ext cx="550974" cy="550974"/>
              <a:chOff x="7821967" y="2225741"/>
              <a:chExt cx="603493" cy="603493"/>
            </a:xfrm>
          </p:grpSpPr>
          <p:sp>
            <p:nvSpPr>
              <p:cNvPr id="4195" name="타원 4">
                <a:extLst>
                  <a:ext uri="{FF2B5EF4-FFF2-40B4-BE49-F238E27FC236}">
                    <a16:creationId xmlns:a16="http://schemas.microsoft.com/office/drawing/2014/main" id="{64D42101-7E65-4493-A0F6-9047883BE213}"/>
                  </a:ext>
                </a:extLst>
              </p:cNvPr>
              <p:cNvSpPr/>
              <p:nvPr/>
            </p:nvSpPr>
            <p:spPr>
              <a:xfrm>
                <a:off x="7821967" y="2225741"/>
                <a:ext cx="603493" cy="603493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96" name="Block Arc 11">
                <a:extLst>
                  <a:ext uri="{FF2B5EF4-FFF2-40B4-BE49-F238E27FC236}">
                    <a16:creationId xmlns:a16="http://schemas.microsoft.com/office/drawing/2014/main" id="{C0F24848-9843-4D82-B668-1AE3F64FE2B5}"/>
                  </a:ext>
                </a:extLst>
              </p:cNvPr>
              <p:cNvSpPr/>
              <p:nvPr/>
            </p:nvSpPr>
            <p:spPr>
              <a:xfrm rot="10800000">
                <a:off x="7994680" y="2327026"/>
                <a:ext cx="241901" cy="393604"/>
              </a:xfrm>
              <a:custGeom>
                <a:avLst/>
                <a:gdLst/>
                <a:ahLst/>
                <a:cxnLst/>
                <a:rect l="l" t="t" r="r" b="b"/>
                <a:pathLst>
                  <a:path w="3636337" h="7138182">
                    <a:moveTo>
                      <a:pt x="1563551" y="3029061"/>
                    </a:moveTo>
                    <a:lnTo>
                      <a:pt x="1563551" y="1171769"/>
                    </a:lnTo>
                    <a:cubicBezTo>
                      <a:pt x="1444523" y="1201084"/>
                      <a:pt x="1330799" y="1254073"/>
                      <a:pt x="1228219" y="1328453"/>
                    </a:cubicBezTo>
                    <a:cubicBezTo>
                      <a:pt x="927220" y="1546705"/>
                      <a:pt x="771440" y="1913395"/>
                      <a:pt x="823311" y="2281559"/>
                    </a:cubicBezTo>
                    <a:cubicBezTo>
                      <a:pt x="886035" y="2761950"/>
                      <a:pt x="1181988" y="2923981"/>
                      <a:pt x="1563551" y="3029061"/>
                    </a:cubicBezTo>
                    <a:close/>
                    <a:moveTo>
                      <a:pt x="2056123" y="5971053"/>
                    </a:moveTo>
                    <a:cubicBezTo>
                      <a:pt x="2180706" y="5941789"/>
                      <a:pt x="2300029" y="5887431"/>
                      <a:pt x="2407191" y="5809729"/>
                    </a:cubicBezTo>
                    <a:cubicBezTo>
                      <a:pt x="2708190" y="5591477"/>
                      <a:pt x="2863970" y="5224787"/>
                      <a:pt x="2812099" y="4856623"/>
                    </a:cubicBezTo>
                    <a:cubicBezTo>
                      <a:pt x="2712300" y="4365494"/>
                      <a:pt x="2419393" y="4148018"/>
                      <a:pt x="2056123" y="4007016"/>
                    </a:cubicBezTo>
                    <a:close/>
                    <a:moveTo>
                      <a:pt x="2056123" y="7138182"/>
                    </a:moveTo>
                    <a:lnTo>
                      <a:pt x="1563551" y="7138182"/>
                    </a:lnTo>
                    <a:lnTo>
                      <a:pt x="1563551" y="6796553"/>
                    </a:lnTo>
                    <a:cubicBezTo>
                      <a:pt x="1376287" y="6771102"/>
                      <a:pt x="1191751" y="6715291"/>
                      <a:pt x="1016794" y="6629471"/>
                    </a:cubicBezTo>
                    <a:cubicBezTo>
                      <a:pt x="412303" y="6332946"/>
                      <a:pt x="21102" y="5726704"/>
                      <a:pt x="0" y="5053734"/>
                    </a:cubicBezTo>
                    <a:lnTo>
                      <a:pt x="813973" y="5028205"/>
                    </a:lnTo>
                    <a:cubicBezTo>
                      <a:pt x="825624" y="5399818"/>
                      <a:pt x="1041643" y="5734588"/>
                      <a:pt x="1375441" y="5898325"/>
                    </a:cubicBezTo>
                    <a:cubicBezTo>
                      <a:pt x="1436179" y="5928119"/>
                      <a:pt x="1499008" y="5951362"/>
                      <a:pt x="1563551" y="5965918"/>
                    </a:cubicBezTo>
                    <a:lnTo>
                      <a:pt x="1563551" y="3847635"/>
                    </a:lnTo>
                    <a:cubicBezTo>
                      <a:pt x="920238" y="3662345"/>
                      <a:pt x="233045" y="3450393"/>
                      <a:pt x="16852" y="2382091"/>
                    </a:cubicBezTo>
                    <a:cubicBezTo>
                      <a:pt x="-73403" y="1719933"/>
                      <a:pt x="208577" y="1061859"/>
                      <a:pt x="750173" y="669157"/>
                    </a:cubicBezTo>
                    <a:cubicBezTo>
                      <a:pt x="994931" y="491686"/>
                      <a:pt x="1274723" y="381458"/>
                      <a:pt x="1563551" y="341319"/>
                    </a:cubicBezTo>
                    <a:lnTo>
                      <a:pt x="1563551" y="0"/>
                    </a:lnTo>
                    <a:lnTo>
                      <a:pt x="2056123" y="0"/>
                    </a:lnTo>
                    <a:lnTo>
                      <a:pt x="2056123" y="339268"/>
                    </a:lnTo>
                    <a:cubicBezTo>
                      <a:pt x="2248752" y="363969"/>
                      <a:pt x="2438747" y="420481"/>
                      <a:pt x="2618616" y="508711"/>
                    </a:cubicBezTo>
                    <a:cubicBezTo>
                      <a:pt x="3223107" y="805237"/>
                      <a:pt x="3614308" y="1411478"/>
                      <a:pt x="3635410" y="2084448"/>
                    </a:cubicBezTo>
                    <a:lnTo>
                      <a:pt x="2821437" y="2109978"/>
                    </a:lnTo>
                    <a:cubicBezTo>
                      <a:pt x="2809786" y="1738364"/>
                      <a:pt x="2593767" y="1403594"/>
                      <a:pt x="2259969" y="1239857"/>
                    </a:cubicBezTo>
                    <a:cubicBezTo>
                      <a:pt x="2194243" y="1207617"/>
                      <a:pt x="2126069" y="1183046"/>
                      <a:pt x="2056123" y="1168235"/>
                    </a:cubicBezTo>
                    <a:lnTo>
                      <a:pt x="2056123" y="3150890"/>
                    </a:lnTo>
                    <a:cubicBezTo>
                      <a:pt x="2675271" y="3303511"/>
                      <a:pt x="3347939" y="3564428"/>
                      <a:pt x="3618512" y="4743007"/>
                    </a:cubicBezTo>
                    <a:cubicBezTo>
                      <a:pt x="3712448" y="5409725"/>
                      <a:pt x="3430336" y="6073786"/>
                      <a:pt x="2885237" y="6469025"/>
                    </a:cubicBezTo>
                    <a:cubicBezTo>
                      <a:pt x="2636047" y="6649712"/>
                      <a:pt x="2350538" y="6760700"/>
                      <a:pt x="2056123" y="679874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4208" name="TextBox 4207">
            <a:extLst>
              <a:ext uri="{FF2B5EF4-FFF2-40B4-BE49-F238E27FC236}">
                <a16:creationId xmlns:a16="http://schemas.microsoft.com/office/drawing/2014/main" id="{7CEDEFF7-5744-47C8-9C9A-AE599945BF30}"/>
              </a:ext>
            </a:extLst>
          </p:cNvPr>
          <p:cNvSpPr txBox="1"/>
          <p:nvPr/>
        </p:nvSpPr>
        <p:spPr>
          <a:xfrm>
            <a:off x="966008" y="2323789"/>
            <a:ext cx="4109881" cy="830997"/>
          </a:xfrm>
          <a:prstGeom prst="rect">
            <a:avLst/>
          </a:prstGeom>
          <a:noFill/>
        </p:spPr>
        <p:txBody>
          <a:bodyPr wrap="square" lIns="72000" rIns="108000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Example Text : Get a modern PowerPoint  Presentation that is beautifully designed. I hope and I believe that this Template will your Time, Money and Reputation.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09" name="TextBox 4208">
            <a:extLst>
              <a:ext uri="{FF2B5EF4-FFF2-40B4-BE49-F238E27FC236}">
                <a16:creationId xmlns:a16="http://schemas.microsoft.com/office/drawing/2014/main" id="{37DA5F7E-D080-48CD-A0D5-8197BE722C87}"/>
              </a:ext>
            </a:extLst>
          </p:cNvPr>
          <p:cNvSpPr txBox="1"/>
          <p:nvPr/>
        </p:nvSpPr>
        <p:spPr>
          <a:xfrm>
            <a:off x="963952" y="1653945"/>
            <a:ext cx="4117716" cy="615553"/>
          </a:xfrm>
          <a:prstGeom prst="rect">
            <a:avLst/>
          </a:prstGeom>
          <a:noFill/>
        </p:spPr>
        <p:txBody>
          <a:bodyPr wrap="square" lIns="72000" tIns="0" rIns="36000" bIns="0" rtlCol="0">
            <a:spAutoFit/>
          </a:bodyPr>
          <a:lstStyle/>
          <a:p>
            <a:r>
              <a:rPr lang="en-US" altLang="ko-KR" sz="2000" dirty="0">
                <a:solidFill>
                  <a:schemeClr val="accent1"/>
                </a:solidFill>
                <a:cs typeface="Arial" pitchFamily="34" charset="0"/>
              </a:rPr>
              <a:t>We Create</a:t>
            </a:r>
          </a:p>
          <a:p>
            <a:r>
              <a:rPr lang="en-US" altLang="ko-KR" sz="2000" dirty="0">
                <a:solidFill>
                  <a:schemeClr val="accent1"/>
                </a:solidFill>
                <a:cs typeface="Arial" pitchFamily="34" charset="0"/>
              </a:rPr>
              <a:t>Professional Presentation</a:t>
            </a:r>
            <a:endParaRPr lang="ko-KR" altLang="en-US" sz="2000" dirty="0">
              <a:solidFill>
                <a:schemeClr val="accent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11296</TotalTime>
  <Words>152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129</cp:revision>
  <dcterms:created xsi:type="dcterms:W3CDTF">2018-02-18T19:39:47Z</dcterms:created>
  <dcterms:modified xsi:type="dcterms:W3CDTF">2020-08-31T08:01:43Z</dcterms:modified>
</cp:coreProperties>
</file>