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5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434" name="Group 1433">
            <a:extLst>
              <a:ext uri="{FF2B5EF4-FFF2-40B4-BE49-F238E27FC236}">
                <a16:creationId xmlns:a16="http://schemas.microsoft.com/office/drawing/2014/main" id="{305B0BFC-7147-4773-B537-69E984469E7C}"/>
              </a:ext>
            </a:extLst>
          </p:cNvPr>
          <p:cNvGrpSpPr/>
          <p:nvPr/>
        </p:nvGrpSpPr>
        <p:grpSpPr>
          <a:xfrm>
            <a:off x="1443343" y="2698716"/>
            <a:ext cx="9973950" cy="3159586"/>
            <a:chOff x="1443343" y="2689924"/>
            <a:chExt cx="9973950" cy="3159586"/>
          </a:xfrm>
          <a:solidFill>
            <a:schemeClr val="accent3"/>
          </a:solidFill>
        </p:grpSpPr>
        <p:sp>
          <p:nvSpPr>
            <p:cNvPr id="1435" name="Arrow: Bent 1434">
              <a:extLst>
                <a:ext uri="{FF2B5EF4-FFF2-40B4-BE49-F238E27FC236}">
                  <a16:creationId xmlns:a16="http://schemas.microsoft.com/office/drawing/2014/main" id="{61540817-D319-4237-9E4A-4E4DC27C5B71}"/>
                </a:ext>
              </a:extLst>
            </p:cNvPr>
            <p:cNvSpPr/>
            <p:nvPr/>
          </p:nvSpPr>
          <p:spPr>
            <a:xfrm rot="5400000" flipH="1">
              <a:off x="6412065" y="846049"/>
              <a:ext cx="565464" cy="9441457"/>
            </a:xfrm>
            <a:prstGeom prst="bentArrow">
              <a:avLst>
                <a:gd name="adj1" fmla="val 16995"/>
                <a:gd name="adj2" fmla="val 29787"/>
                <a:gd name="adj3" fmla="val 0"/>
                <a:gd name="adj4" fmla="val 4375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436" name="Arrow: Bent 1435">
              <a:extLst>
                <a:ext uri="{FF2B5EF4-FFF2-40B4-BE49-F238E27FC236}">
                  <a16:creationId xmlns:a16="http://schemas.microsoft.com/office/drawing/2014/main" id="{6DFEB0F0-1B13-442D-9C78-C1B3EFA04E59}"/>
                </a:ext>
              </a:extLst>
            </p:cNvPr>
            <p:cNvSpPr/>
            <p:nvPr/>
          </p:nvSpPr>
          <p:spPr>
            <a:xfrm rot="16200000">
              <a:off x="5499825" y="-1366558"/>
              <a:ext cx="565464" cy="8678428"/>
            </a:xfrm>
            <a:prstGeom prst="bentArrow">
              <a:avLst>
                <a:gd name="adj1" fmla="val 18558"/>
                <a:gd name="adj2" fmla="val 29787"/>
                <a:gd name="adj3" fmla="val 0"/>
                <a:gd name="adj4" fmla="val 4375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437" name="Arrow: Bent 1436">
              <a:extLst>
                <a:ext uri="{FF2B5EF4-FFF2-40B4-BE49-F238E27FC236}">
                  <a16:creationId xmlns:a16="http://schemas.microsoft.com/office/drawing/2014/main" id="{6AE3947B-2BBF-4AE0-BE95-722353F7860E}"/>
                </a:ext>
              </a:extLst>
            </p:cNvPr>
            <p:cNvSpPr/>
            <p:nvPr/>
          </p:nvSpPr>
          <p:spPr>
            <a:xfrm rot="5400000">
              <a:off x="10483157" y="2782688"/>
              <a:ext cx="565464" cy="1302808"/>
            </a:xfrm>
            <a:prstGeom prst="bentArrow">
              <a:avLst>
                <a:gd name="adj1" fmla="val 18558"/>
                <a:gd name="adj2" fmla="val 29787"/>
                <a:gd name="adj3" fmla="val 0"/>
                <a:gd name="adj4" fmla="val 4375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438" name="Rectangle 1437">
              <a:extLst>
                <a:ext uri="{FF2B5EF4-FFF2-40B4-BE49-F238E27FC236}">
                  <a16:creationId xmlns:a16="http://schemas.microsoft.com/office/drawing/2014/main" id="{C01226E6-CC75-4D62-A064-1A7341524DE6}"/>
                </a:ext>
              </a:extLst>
            </p:cNvPr>
            <p:cNvSpPr/>
            <p:nvPr/>
          </p:nvSpPr>
          <p:spPr>
            <a:xfrm>
              <a:off x="11198247" y="3707770"/>
              <a:ext cx="103393" cy="164592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39" name="Oval 1438">
            <a:extLst>
              <a:ext uri="{FF2B5EF4-FFF2-40B4-BE49-F238E27FC236}">
                <a16:creationId xmlns:a16="http://schemas.microsoft.com/office/drawing/2014/main" id="{38BAB457-4EFB-46CC-9E5F-21CA96A3870E}"/>
              </a:ext>
            </a:extLst>
          </p:cNvPr>
          <p:cNvSpPr/>
          <p:nvPr/>
        </p:nvSpPr>
        <p:spPr>
          <a:xfrm>
            <a:off x="3456238" y="3061133"/>
            <a:ext cx="357706" cy="357704"/>
          </a:xfrm>
          <a:prstGeom prst="ellipse">
            <a:avLst/>
          </a:prstGeom>
          <a:solidFill>
            <a:schemeClr val="bg1"/>
          </a:solidFill>
          <a:ln w="635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1440" name="TextBox 1439">
            <a:extLst>
              <a:ext uri="{FF2B5EF4-FFF2-40B4-BE49-F238E27FC236}">
                <a16:creationId xmlns:a16="http://schemas.microsoft.com/office/drawing/2014/main" id="{FBB96516-DDE9-4B64-A334-D321CC13DAF7}"/>
              </a:ext>
            </a:extLst>
          </p:cNvPr>
          <p:cNvSpPr txBox="1"/>
          <p:nvPr/>
        </p:nvSpPr>
        <p:spPr>
          <a:xfrm>
            <a:off x="3095030" y="3502624"/>
            <a:ext cx="1080120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2"/>
                </a:solidFill>
                <a:cs typeface="Arial" pitchFamily="34" charset="0"/>
              </a:rPr>
              <a:t>2014</a:t>
            </a:r>
            <a:endParaRPr lang="ko-KR" altLang="en-US" sz="24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1441" name="Oval 1440">
            <a:extLst>
              <a:ext uri="{FF2B5EF4-FFF2-40B4-BE49-F238E27FC236}">
                <a16:creationId xmlns:a16="http://schemas.microsoft.com/office/drawing/2014/main" id="{326EA3CF-721D-4684-A3DC-F3AF113870B1}"/>
              </a:ext>
            </a:extLst>
          </p:cNvPr>
          <p:cNvSpPr/>
          <p:nvPr/>
        </p:nvSpPr>
        <p:spPr>
          <a:xfrm>
            <a:off x="5537236" y="3061133"/>
            <a:ext cx="357706" cy="357704"/>
          </a:xfrm>
          <a:prstGeom prst="ellipse">
            <a:avLst/>
          </a:prstGeom>
          <a:solidFill>
            <a:schemeClr val="bg1"/>
          </a:solidFill>
          <a:ln w="635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1442" name="TextBox 1441">
            <a:extLst>
              <a:ext uri="{FF2B5EF4-FFF2-40B4-BE49-F238E27FC236}">
                <a16:creationId xmlns:a16="http://schemas.microsoft.com/office/drawing/2014/main" id="{07E687F9-DDE9-4E8C-9C61-254267240C4D}"/>
              </a:ext>
            </a:extLst>
          </p:cNvPr>
          <p:cNvSpPr txBox="1"/>
          <p:nvPr/>
        </p:nvSpPr>
        <p:spPr>
          <a:xfrm>
            <a:off x="5176028" y="3502624"/>
            <a:ext cx="1080120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1"/>
                </a:solidFill>
                <a:cs typeface="Arial" pitchFamily="34" charset="0"/>
              </a:rPr>
              <a:t>2015</a:t>
            </a:r>
            <a:endParaRPr lang="ko-KR" altLang="en-US" sz="2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1443" name="Oval 1442">
            <a:extLst>
              <a:ext uri="{FF2B5EF4-FFF2-40B4-BE49-F238E27FC236}">
                <a16:creationId xmlns:a16="http://schemas.microsoft.com/office/drawing/2014/main" id="{B9B7572B-7EA5-4A56-8E37-97B005BEC7F1}"/>
              </a:ext>
            </a:extLst>
          </p:cNvPr>
          <p:cNvSpPr/>
          <p:nvPr/>
        </p:nvSpPr>
        <p:spPr>
          <a:xfrm>
            <a:off x="7618234" y="3061133"/>
            <a:ext cx="357706" cy="357704"/>
          </a:xfrm>
          <a:prstGeom prst="ellipse">
            <a:avLst/>
          </a:prstGeom>
          <a:solidFill>
            <a:schemeClr val="bg1"/>
          </a:solidFill>
          <a:ln w="635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1444" name="TextBox 1443">
            <a:extLst>
              <a:ext uri="{FF2B5EF4-FFF2-40B4-BE49-F238E27FC236}">
                <a16:creationId xmlns:a16="http://schemas.microsoft.com/office/drawing/2014/main" id="{39C1CB1E-C129-44A2-A301-6F2F409017F4}"/>
              </a:ext>
            </a:extLst>
          </p:cNvPr>
          <p:cNvSpPr txBox="1"/>
          <p:nvPr/>
        </p:nvSpPr>
        <p:spPr>
          <a:xfrm>
            <a:off x="7257026" y="3502624"/>
            <a:ext cx="1080120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2"/>
                </a:solidFill>
                <a:cs typeface="Arial" pitchFamily="34" charset="0"/>
              </a:rPr>
              <a:t>2016</a:t>
            </a:r>
            <a:endParaRPr lang="ko-KR" altLang="en-US" sz="24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1445" name="Oval 1444">
            <a:extLst>
              <a:ext uri="{FF2B5EF4-FFF2-40B4-BE49-F238E27FC236}">
                <a16:creationId xmlns:a16="http://schemas.microsoft.com/office/drawing/2014/main" id="{F54C8CF5-B27C-40AA-9221-BDF274E4A5C6}"/>
              </a:ext>
            </a:extLst>
          </p:cNvPr>
          <p:cNvSpPr/>
          <p:nvPr/>
        </p:nvSpPr>
        <p:spPr>
          <a:xfrm>
            <a:off x="9699232" y="3061133"/>
            <a:ext cx="357706" cy="357704"/>
          </a:xfrm>
          <a:prstGeom prst="ellipse">
            <a:avLst/>
          </a:prstGeom>
          <a:solidFill>
            <a:schemeClr val="bg1"/>
          </a:solidFill>
          <a:ln w="635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1446" name="TextBox 1445">
            <a:extLst>
              <a:ext uri="{FF2B5EF4-FFF2-40B4-BE49-F238E27FC236}">
                <a16:creationId xmlns:a16="http://schemas.microsoft.com/office/drawing/2014/main" id="{3B6EEE3A-60CB-4436-B7AB-C569D767E832}"/>
              </a:ext>
            </a:extLst>
          </p:cNvPr>
          <p:cNvSpPr txBox="1"/>
          <p:nvPr/>
        </p:nvSpPr>
        <p:spPr>
          <a:xfrm>
            <a:off x="9338024" y="3502624"/>
            <a:ext cx="1080120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1"/>
                </a:solidFill>
                <a:cs typeface="Arial" pitchFamily="34" charset="0"/>
              </a:rPr>
              <a:t>2017</a:t>
            </a:r>
            <a:endParaRPr lang="ko-KR" altLang="en-US" sz="2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grpSp>
        <p:nvGrpSpPr>
          <p:cNvPr id="1447" name="Group 1446">
            <a:extLst>
              <a:ext uri="{FF2B5EF4-FFF2-40B4-BE49-F238E27FC236}">
                <a16:creationId xmlns:a16="http://schemas.microsoft.com/office/drawing/2014/main" id="{D0FEDD04-3C04-4205-8292-B3CAAAAB1637}"/>
              </a:ext>
            </a:extLst>
          </p:cNvPr>
          <p:cNvGrpSpPr/>
          <p:nvPr/>
        </p:nvGrpSpPr>
        <p:grpSpPr>
          <a:xfrm>
            <a:off x="2581259" y="1600287"/>
            <a:ext cx="2107662" cy="894132"/>
            <a:chOff x="7026501" y="4509120"/>
            <a:chExt cx="1499710" cy="894132"/>
          </a:xfrm>
        </p:grpSpPr>
        <p:sp>
          <p:nvSpPr>
            <p:cNvPr id="1448" name="TextBox 1447">
              <a:extLst>
                <a:ext uri="{FF2B5EF4-FFF2-40B4-BE49-F238E27FC236}">
                  <a16:creationId xmlns:a16="http://schemas.microsoft.com/office/drawing/2014/main" id="{AEBDBA9B-830C-43D0-8E64-F0AF4467DB9F}"/>
                </a:ext>
              </a:extLst>
            </p:cNvPr>
            <p:cNvSpPr txBox="1"/>
            <p:nvPr/>
          </p:nvSpPr>
          <p:spPr>
            <a:xfrm>
              <a:off x="7026501" y="4509120"/>
              <a:ext cx="149971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449" name="TextBox 1448">
              <a:extLst>
                <a:ext uri="{FF2B5EF4-FFF2-40B4-BE49-F238E27FC236}">
                  <a16:creationId xmlns:a16="http://schemas.microsoft.com/office/drawing/2014/main" id="{2F88C165-C7E5-4004-B411-2B87A84ACE42}"/>
                </a:ext>
              </a:extLst>
            </p:cNvPr>
            <p:cNvSpPr txBox="1"/>
            <p:nvPr/>
          </p:nvSpPr>
          <p:spPr>
            <a:xfrm>
              <a:off x="7026501" y="4756921"/>
              <a:ext cx="149971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450" name="Group 1449">
            <a:extLst>
              <a:ext uri="{FF2B5EF4-FFF2-40B4-BE49-F238E27FC236}">
                <a16:creationId xmlns:a16="http://schemas.microsoft.com/office/drawing/2014/main" id="{D556325E-25CC-4334-841F-121468999DB4}"/>
              </a:ext>
            </a:extLst>
          </p:cNvPr>
          <p:cNvGrpSpPr/>
          <p:nvPr/>
        </p:nvGrpSpPr>
        <p:grpSpPr>
          <a:xfrm>
            <a:off x="4662257" y="1600287"/>
            <a:ext cx="2107662" cy="894132"/>
            <a:chOff x="7026501" y="4509120"/>
            <a:chExt cx="1499710" cy="894132"/>
          </a:xfrm>
        </p:grpSpPr>
        <p:sp>
          <p:nvSpPr>
            <p:cNvPr id="1451" name="TextBox 1450">
              <a:extLst>
                <a:ext uri="{FF2B5EF4-FFF2-40B4-BE49-F238E27FC236}">
                  <a16:creationId xmlns:a16="http://schemas.microsoft.com/office/drawing/2014/main" id="{7474FBEA-8381-46FA-8CBF-E454EE00589F}"/>
                </a:ext>
              </a:extLst>
            </p:cNvPr>
            <p:cNvSpPr txBox="1"/>
            <p:nvPr/>
          </p:nvSpPr>
          <p:spPr>
            <a:xfrm>
              <a:off x="7026501" y="4509120"/>
              <a:ext cx="149971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452" name="TextBox 1451">
              <a:extLst>
                <a:ext uri="{FF2B5EF4-FFF2-40B4-BE49-F238E27FC236}">
                  <a16:creationId xmlns:a16="http://schemas.microsoft.com/office/drawing/2014/main" id="{EBA5E4AC-9714-4E1E-8DC7-9CE5A5D0C648}"/>
                </a:ext>
              </a:extLst>
            </p:cNvPr>
            <p:cNvSpPr txBox="1"/>
            <p:nvPr/>
          </p:nvSpPr>
          <p:spPr>
            <a:xfrm>
              <a:off x="7026501" y="4756921"/>
              <a:ext cx="149971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453" name="Group 1452">
            <a:extLst>
              <a:ext uri="{FF2B5EF4-FFF2-40B4-BE49-F238E27FC236}">
                <a16:creationId xmlns:a16="http://schemas.microsoft.com/office/drawing/2014/main" id="{29229AE5-328C-4791-884A-2DB46CA7CEF2}"/>
              </a:ext>
            </a:extLst>
          </p:cNvPr>
          <p:cNvGrpSpPr/>
          <p:nvPr/>
        </p:nvGrpSpPr>
        <p:grpSpPr>
          <a:xfrm>
            <a:off x="6743255" y="1600287"/>
            <a:ext cx="2107662" cy="894132"/>
            <a:chOff x="7026501" y="4509120"/>
            <a:chExt cx="1499710" cy="894132"/>
          </a:xfrm>
        </p:grpSpPr>
        <p:sp>
          <p:nvSpPr>
            <p:cNvPr id="1454" name="TextBox 1453">
              <a:extLst>
                <a:ext uri="{FF2B5EF4-FFF2-40B4-BE49-F238E27FC236}">
                  <a16:creationId xmlns:a16="http://schemas.microsoft.com/office/drawing/2014/main" id="{CB2F359D-983F-4075-AE8A-15650E153A1A}"/>
                </a:ext>
              </a:extLst>
            </p:cNvPr>
            <p:cNvSpPr txBox="1"/>
            <p:nvPr/>
          </p:nvSpPr>
          <p:spPr>
            <a:xfrm>
              <a:off x="7026501" y="4509120"/>
              <a:ext cx="149971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455" name="TextBox 1454">
              <a:extLst>
                <a:ext uri="{FF2B5EF4-FFF2-40B4-BE49-F238E27FC236}">
                  <a16:creationId xmlns:a16="http://schemas.microsoft.com/office/drawing/2014/main" id="{08AC7DC9-CBA4-40F1-859F-AD61B73A486B}"/>
                </a:ext>
              </a:extLst>
            </p:cNvPr>
            <p:cNvSpPr txBox="1"/>
            <p:nvPr/>
          </p:nvSpPr>
          <p:spPr>
            <a:xfrm>
              <a:off x="7026501" y="4756921"/>
              <a:ext cx="149971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456" name="Group 1455">
            <a:extLst>
              <a:ext uri="{FF2B5EF4-FFF2-40B4-BE49-F238E27FC236}">
                <a16:creationId xmlns:a16="http://schemas.microsoft.com/office/drawing/2014/main" id="{47B67642-390F-48D4-AE35-952EE27096CF}"/>
              </a:ext>
            </a:extLst>
          </p:cNvPr>
          <p:cNvGrpSpPr/>
          <p:nvPr/>
        </p:nvGrpSpPr>
        <p:grpSpPr>
          <a:xfrm>
            <a:off x="8824253" y="1600287"/>
            <a:ext cx="2107662" cy="894132"/>
            <a:chOff x="7026501" y="4509120"/>
            <a:chExt cx="1499710" cy="894132"/>
          </a:xfrm>
        </p:grpSpPr>
        <p:sp>
          <p:nvSpPr>
            <p:cNvPr id="1457" name="TextBox 1456">
              <a:extLst>
                <a:ext uri="{FF2B5EF4-FFF2-40B4-BE49-F238E27FC236}">
                  <a16:creationId xmlns:a16="http://schemas.microsoft.com/office/drawing/2014/main" id="{5F26BC81-6B79-4B0E-B905-1BC3F34B9397}"/>
                </a:ext>
              </a:extLst>
            </p:cNvPr>
            <p:cNvSpPr txBox="1"/>
            <p:nvPr/>
          </p:nvSpPr>
          <p:spPr>
            <a:xfrm>
              <a:off x="7026501" y="4509120"/>
              <a:ext cx="149971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458" name="TextBox 1457">
              <a:extLst>
                <a:ext uri="{FF2B5EF4-FFF2-40B4-BE49-F238E27FC236}">
                  <a16:creationId xmlns:a16="http://schemas.microsoft.com/office/drawing/2014/main" id="{5C57BB15-9E6C-46E4-83CC-99717CFC2B3E}"/>
                </a:ext>
              </a:extLst>
            </p:cNvPr>
            <p:cNvSpPr txBox="1"/>
            <p:nvPr/>
          </p:nvSpPr>
          <p:spPr>
            <a:xfrm>
              <a:off x="7026501" y="4756921"/>
              <a:ext cx="149971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459" name="Oval 1458">
            <a:extLst>
              <a:ext uri="{FF2B5EF4-FFF2-40B4-BE49-F238E27FC236}">
                <a16:creationId xmlns:a16="http://schemas.microsoft.com/office/drawing/2014/main" id="{9CE97FDF-55CA-4AE0-BD91-633C1737F7D4}"/>
              </a:ext>
            </a:extLst>
          </p:cNvPr>
          <p:cNvSpPr/>
          <p:nvPr/>
        </p:nvSpPr>
        <p:spPr>
          <a:xfrm>
            <a:off x="3456238" y="5612947"/>
            <a:ext cx="357706" cy="357704"/>
          </a:xfrm>
          <a:prstGeom prst="ellipse">
            <a:avLst/>
          </a:prstGeom>
          <a:solidFill>
            <a:schemeClr val="bg1"/>
          </a:solidFill>
          <a:ln w="635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1460" name="TextBox 1459">
            <a:extLst>
              <a:ext uri="{FF2B5EF4-FFF2-40B4-BE49-F238E27FC236}">
                <a16:creationId xmlns:a16="http://schemas.microsoft.com/office/drawing/2014/main" id="{B9725BA8-4AB7-4E64-B8D1-571F230FA2F7}"/>
              </a:ext>
            </a:extLst>
          </p:cNvPr>
          <p:cNvSpPr txBox="1"/>
          <p:nvPr/>
        </p:nvSpPr>
        <p:spPr>
          <a:xfrm>
            <a:off x="3095030" y="6054438"/>
            <a:ext cx="1080120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1"/>
                </a:solidFill>
                <a:cs typeface="Arial" pitchFamily="34" charset="0"/>
              </a:rPr>
              <a:t>2021</a:t>
            </a:r>
            <a:endParaRPr lang="ko-KR" altLang="en-US" sz="2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1461" name="Oval 1460">
            <a:extLst>
              <a:ext uri="{FF2B5EF4-FFF2-40B4-BE49-F238E27FC236}">
                <a16:creationId xmlns:a16="http://schemas.microsoft.com/office/drawing/2014/main" id="{92B959C8-F861-41F1-85F8-6820156F8EBB}"/>
              </a:ext>
            </a:extLst>
          </p:cNvPr>
          <p:cNvSpPr/>
          <p:nvPr/>
        </p:nvSpPr>
        <p:spPr>
          <a:xfrm>
            <a:off x="5537236" y="5612947"/>
            <a:ext cx="357706" cy="357704"/>
          </a:xfrm>
          <a:prstGeom prst="ellipse">
            <a:avLst/>
          </a:prstGeom>
          <a:solidFill>
            <a:schemeClr val="bg1"/>
          </a:solidFill>
          <a:ln w="635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1462" name="TextBox 1461">
            <a:extLst>
              <a:ext uri="{FF2B5EF4-FFF2-40B4-BE49-F238E27FC236}">
                <a16:creationId xmlns:a16="http://schemas.microsoft.com/office/drawing/2014/main" id="{E5EF1D66-9BB1-4880-A774-BBD6FC5325F0}"/>
              </a:ext>
            </a:extLst>
          </p:cNvPr>
          <p:cNvSpPr txBox="1"/>
          <p:nvPr/>
        </p:nvSpPr>
        <p:spPr>
          <a:xfrm>
            <a:off x="5176028" y="6054438"/>
            <a:ext cx="1080120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2"/>
                </a:solidFill>
                <a:cs typeface="Arial" pitchFamily="34" charset="0"/>
              </a:rPr>
              <a:t>2020</a:t>
            </a:r>
            <a:endParaRPr lang="ko-KR" altLang="en-US" sz="24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1463" name="Oval 1462">
            <a:extLst>
              <a:ext uri="{FF2B5EF4-FFF2-40B4-BE49-F238E27FC236}">
                <a16:creationId xmlns:a16="http://schemas.microsoft.com/office/drawing/2014/main" id="{8B9F8630-1968-4DA2-91D3-F3135E0AB9B3}"/>
              </a:ext>
            </a:extLst>
          </p:cNvPr>
          <p:cNvSpPr/>
          <p:nvPr/>
        </p:nvSpPr>
        <p:spPr>
          <a:xfrm>
            <a:off x="7618234" y="5612947"/>
            <a:ext cx="357706" cy="357704"/>
          </a:xfrm>
          <a:prstGeom prst="ellipse">
            <a:avLst/>
          </a:prstGeom>
          <a:solidFill>
            <a:schemeClr val="bg1"/>
          </a:solidFill>
          <a:ln w="635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1464" name="TextBox 1463">
            <a:extLst>
              <a:ext uri="{FF2B5EF4-FFF2-40B4-BE49-F238E27FC236}">
                <a16:creationId xmlns:a16="http://schemas.microsoft.com/office/drawing/2014/main" id="{21153F9C-4946-4DE3-88C1-6ACA718C3FEC}"/>
              </a:ext>
            </a:extLst>
          </p:cNvPr>
          <p:cNvSpPr txBox="1"/>
          <p:nvPr/>
        </p:nvSpPr>
        <p:spPr>
          <a:xfrm>
            <a:off x="7257026" y="6054438"/>
            <a:ext cx="1080120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1"/>
                </a:solidFill>
                <a:cs typeface="Arial" pitchFamily="34" charset="0"/>
              </a:rPr>
              <a:t>2019</a:t>
            </a:r>
            <a:endParaRPr lang="ko-KR" altLang="en-US" sz="2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1465" name="Oval 1464">
            <a:extLst>
              <a:ext uri="{FF2B5EF4-FFF2-40B4-BE49-F238E27FC236}">
                <a16:creationId xmlns:a16="http://schemas.microsoft.com/office/drawing/2014/main" id="{73ED08C3-E128-4805-9E9C-0F3473B0C61B}"/>
              </a:ext>
            </a:extLst>
          </p:cNvPr>
          <p:cNvSpPr/>
          <p:nvPr/>
        </p:nvSpPr>
        <p:spPr>
          <a:xfrm>
            <a:off x="9699232" y="5612947"/>
            <a:ext cx="357706" cy="357704"/>
          </a:xfrm>
          <a:prstGeom prst="ellipse">
            <a:avLst/>
          </a:prstGeom>
          <a:solidFill>
            <a:schemeClr val="bg1"/>
          </a:solidFill>
          <a:ln w="635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1466" name="TextBox 1465">
            <a:extLst>
              <a:ext uri="{FF2B5EF4-FFF2-40B4-BE49-F238E27FC236}">
                <a16:creationId xmlns:a16="http://schemas.microsoft.com/office/drawing/2014/main" id="{CAAD36E8-FD6F-467C-8312-0BF550339BE5}"/>
              </a:ext>
            </a:extLst>
          </p:cNvPr>
          <p:cNvSpPr txBox="1"/>
          <p:nvPr/>
        </p:nvSpPr>
        <p:spPr>
          <a:xfrm>
            <a:off x="9338024" y="6054438"/>
            <a:ext cx="1080120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2"/>
                </a:solidFill>
                <a:cs typeface="Arial" pitchFamily="34" charset="0"/>
              </a:rPr>
              <a:t>2018</a:t>
            </a:r>
            <a:endParaRPr lang="ko-KR" altLang="en-US" sz="2400" b="1" dirty="0">
              <a:solidFill>
                <a:schemeClr val="accent2"/>
              </a:solidFill>
              <a:cs typeface="Arial" pitchFamily="34" charset="0"/>
            </a:endParaRPr>
          </a:p>
        </p:txBody>
      </p:sp>
      <p:grpSp>
        <p:nvGrpSpPr>
          <p:cNvPr id="1467" name="Group 1466">
            <a:extLst>
              <a:ext uri="{FF2B5EF4-FFF2-40B4-BE49-F238E27FC236}">
                <a16:creationId xmlns:a16="http://schemas.microsoft.com/office/drawing/2014/main" id="{D72ED0F1-E4BF-4C01-BF03-450831671DC2}"/>
              </a:ext>
            </a:extLst>
          </p:cNvPr>
          <p:cNvGrpSpPr/>
          <p:nvPr/>
        </p:nvGrpSpPr>
        <p:grpSpPr>
          <a:xfrm>
            <a:off x="2581259" y="4152101"/>
            <a:ext cx="2107662" cy="894132"/>
            <a:chOff x="7026501" y="4509120"/>
            <a:chExt cx="1499710" cy="894132"/>
          </a:xfrm>
        </p:grpSpPr>
        <p:sp>
          <p:nvSpPr>
            <p:cNvPr id="1468" name="TextBox 1467">
              <a:extLst>
                <a:ext uri="{FF2B5EF4-FFF2-40B4-BE49-F238E27FC236}">
                  <a16:creationId xmlns:a16="http://schemas.microsoft.com/office/drawing/2014/main" id="{76945986-E1BF-4DF5-907D-89388A8D60F1}"/>
                </a:ext>
              </a:extLst>
            </p:cNvPr>
            <p:cNvSpPr txBox="1"/>
            <p:nvPr/>
          </p:nvSpPr>
          <p:spPr>
            <a:xfrm>
              <a:off x="7026501" y="4509120"/>
              <a:ext cx="149971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469" name="TextBox 1468">
              <a:extLst>
                <a:ext uri="{FF2B5EF4-FFF2-40B4-BE49-F238E27FC236}">
                  <a16:creationId xmlns:a16="http://schemas.microsoft.com/office/drawing/2014/main" id="{211396C0-EA62-48F1-AF03-E74884E7CE44}"/>
                </a:ext>
              </a:extLst>
            </p:cNvPr>
            <p:cNvSpPr txBox="1"/>
            <p:nvPr/>
          </p:nvSpPr>
          <p:spPr>
            <a:xfrm>
              <a:off x="7026501" y="4756921"/>
              <a:ext cx="149971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470" name="Group 1469">
            <a:extLst>
              <a:ext uri="{FF2B5EF4-FFF2-40B4-BE49-F238E27FC236}">
                <a16:creationId xmlns:a16="http://schemas.microsoft.com/office/drawing/2014/main" id="{37785895-7685-4927-AD70-724659A22429}"/>
              </a:ext>
            </a:extLst>
          </p:cNvPr>
          <p:cNvGrpSpPr/>
          <p:nvPr/>
        </p:nvGrpSpPr>
        <p:grpSpPr>
          <a:xfrm>
            <a:off x="4662257" y="4152101"/>
            <a:ext cx="2107662" cy="894132"/>
            <a:chOff x="7026501" y="4509120"/>
            <a:chExt cx="1499710" cy="894132"/>
          </a:xfrm>
        </p:grpSpPr>
        <p:sp>
          <p:nvSpPr>
            <p:cNvPr id="1471" name="TextBox 1470">
              <a:extLst>
                <a:ext uri="{FF2B5EF4-FFF2-40B4-BE49-F238E27FC236}">
                  <a16:creationId xmlns:a16="http://schemas.microsoft.com/office/drawing/2014/main" id="{196905E5-084F-44EE-BEAA-856EF105625B}"/>
                </a:ext>
              </a:extLst>
            </p:cNvPr>
            <p:cNvSpPr txBox="1"/>
            <p:nvPr/>
          </p:nvSpPr>
          <p:spPr>
            <a:xfrm>
              <a:off x="7026501" y="4509120"/>
              <a:ext cx="149971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472" name="TextBox 1471">
              <a:extLst>
                <a:ext uri="{FF2B5EF4-FFF2-40B4-BE49-F238E27FC236}">
                  <a16:creationId xmlns:a16="http://schemas.microsoft.com/office/drawing/2014/main" id="{5D7B8B15-63B6-4AC0-A190-AC95EEFFBE9E}"/>
                </a:ext>
              </a:extLst>
            </p:cNvPr>
            <p:cNvSpPr txBox="1"/>
            <p:nvPr/>
          </p:nvSpPr>
          <p:spPr>
            <a:xfrm>
              <a:off x="7026501" y="4756921"/>
              <a:ext cx="149971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473" name="Group 1472">
            <a:extLst>
              <a:ext uri="{FF2B5EF4-FFF2-40B4-BE49-F238E27FC236}">
                <a16:creationId xmlns:a16="http://schemas.microsoft.com/office/drawing/2014/main" id="{97001F83-8E6D-4C5B-8FB7-5EAC8990C8BC}"/>
              </a:ext>
            </a:extLst>
          </p:cNvPr>
          <p:cNvGrpSpPr/>
          <p:nvPr/>
        </p:nvGrpSpPr>
        <p:grpSpPr>
          <a:xfrm>
            <a:off x="6743255" y="4152101"/>
            <a:ext cx="2107662" cy="894132"/>
            <a:chOff x="7026501" y="4509120"/>
            <a:chExt cx="1499710" cy="894132"/>
          </a:xfrm>
        </p:grpSpPr>
        <p:sp>
          <p:nvSpPr>
            <p:cNvPr id="1474" name="TextBox 1473">
              <a:extLst>
                <a:ext uri="{FF2B5EF4-FFF2-40B4-BE49-F238E27FC236}">
                  <a16:creationId xmlns:a16="http://schemas.microsoft.com/office/drawing/2014/main" id="{3E16A21A-E112-4D27-93F9-665048E09BE7}"/>
                </a:ext>
              </a:extLst>
            </p:cNvPr>
            <p:cNvSpPr txBox="1"/>
            <p:nvPr/>
          </p:nvSpPr>
          <p:spPr>
            <a:xfrm>
              <a:off x="7026501" y="4509120"/>
              <a:ext cx="149971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475" name="TextBox 1474">
              <a:extLst>
                <a:ext uri="{FF2B5EF4-FFF2-40B4-BE49-F238E27FC236}">
                  <a16:creationId xmlns:a16="http://schemas.microsoft.com/office/drawing/2014/main" id="{03DD4398-4931-4BC0-B60B-D11333282004}"/>
                </a:ext>
              </a:extLst>
            </p:cNvPr>
            <p:cNvSpPr txBox="1"/>
            <p:nvPr/>
          </p:nvSpPr>
          <p:spPr>
            <a:xfrm>
              <a:off x="7026501" y="4756921"/>
              <a:ext cx="149971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476" name="Group 1475">
            <a:extLst>
              <a:ext uri="{FF2B5EF4-FFF2-40B4-BE49-F238E27FC236}">
                <a16:creationId xmlns:a16="http://schemas.microsoft.com/office/drawing/2014/main" id="{D9293989-7F54-4CA0-8616-AFBA57D426E3}"/>
              </a:ext>
            </a:extLst>
          </p:cNvPr>
          <p:cNvGrpSpPr/>
          <p:nvPr/>
        </p:nvGrpSpPr>
        <p:grpSpPr>
          <a:xfrm>
            <a:off x="8824253" y="4152101"/>
            <a:ext cx="2107662" cy="894132"/>
            <a:chOff x="7026501" y="4509120"/>
            <a:chExt cx="1499710" cy="894132"/>
          </a:xfrm>
        </p:grpSpPr>
        <p:sp>
          <p:nvSpPr>
            <p:cNvPr id="1477" name="TextBox 1476">
              <a:extLst>
                <a:ext uri="{FF2B5EF4-FFF2-40B4-BE49-F238E27FC236}">
                  <a16:creationId xmlns:a16="http://schemas.microsoft.com/office/drawing/2014/main" id="{18FCB084-9AF3-4273-91EB-B77F4AAF22DC}"/>
                </a:ext>
              </a:extLst>
            </p:cNvPr>
            <p:cNvSpPr txBox="1"/>
            <p:nvPr/>
          </p:nvSpPr>
          <p:spPr>
            <a:xfrm>
              <a:off x="7026501" y="4509120"/>
              <a:ext cx="149971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478" name="TextBox 1477">
              <a:extLst>
                <a:ext uri="{FF2B5EF4-FFF2-40B4-BE49-F238E27FC236}">
                  <a16:creationId xmlns:a16="http://schemas.microsoft.com/office/drawing/2014/main" id="{C393758B-49CD-4345-8AE1-2CCAAB7734A2}"/>
                </a:ext>
              </a:extLst>
            </p:cNvPr>
            <p:cNvSpPr txBox="1"/>
            <p:nvPr/>
          </p:nvSpPr>
          <p:spPr>
            <a:xfrm>
              <a:off x="7026501" y="4756921"/>
              <a:ext cx="149971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479" name="Freeform: Shape 1478">
            <a:extLst>
              <a:ext uri="{FF2B5EF4-FFF2-40B4-BE49-F238E27FC236}">
                <a16:creationId xmlns:a16="http://schemas.microsoft.com/office/drawing/2014/main" id="{D305E25A-E755-41B3-831D-63D30380EC8D}"/>
              </a:ext>
            </a:extLst>
          </p:cNvPr>
          <p:cNvSpPr>
            <a:spLocks noChangeAspect="1"/>
          </p:cNvSpPr>
          <p:nvPr/>
        </p:nvSpPr>
        <p:spPr>
          <a:xfrm rot="10800000">
            <a:off x="1208306" y="1448787"/>
            <a:ext cx="802456" cy="1278018"/>
          </a:xfrm>
          <a:custGeom>
            <a:avLst/>
            <a:gdLst>
              <a:gd name="connsiteX0" fmla="*/ 535055 w 1065905"/>
              <a:gd name="connsiteY0" fmla="*/ 156808 h 1697595"/>
              <a:gd name="connsiteX1" fmla="*/ 623457 w 1065905"/>
              <a:gd name="connsiteY1" fmla="*/ 310223 h 1697595"/>
              <a:gd name="connsiteX2" fmla="*/ 535055 w 1065905"/>
              <a:gd name="connsiteY2" fmla="*/ 463638 h 1697595"/>
              <a:gd name="connsiteX3" fmla="*/ 446652 w 1065905"/>
              <a:gd name="connsiteY3" fmla="*/ 310223 h 1697595"/>
              <a:gd name="connsiteX4" fmla="*/ 535055 w 1065905"/>
              <a:gd name="connsiteY4" fmla="*/ 156808 h 1697595"/>
              <a:gd name="connsiteX5" fmla="*/ 411386 w 1065905"/>
              <a:gd name="connsiteY5" fmla="*/ 0 h 1697595"/>
              <a:gd name="connsiteX6" fmla="*/ 411386 w 1065905"/>
              <a:gd name="connsiteY6" fmla="*/ 615052 h 1697595"/>
              <a:gd name="connsiteX7" fmla="*/ 488157 w 1065905"/>
              <a:gd name="connsiteY7" fmla="*/ 716376 h 1697595"/>
              <a:gd name="connsiteX8" fmla="*/ 488157 w 1065905"/>
              <a:gd name="connsiteY8" fmla="*/ 931518 h 1697595"/>
              <a:gd name="connsiteX9" fmla="*/ 534818 w 1065905"/>
              <a:gd name="connsiteY9" fmla="*/ 978179 h 1697595"/>
              <a:gd name="connsiteX10" fmla="*/ 581479 w 1065905"/>
              <a:gd name="connsiteY10" fmla="*/ 931518 h 1697595"/>
              <a:gd name="connsiteX11" fmla="*/ 581479 w 1065905"/>
              <a:gd name="connsiteY11" fmla="*/ 716523 h 1697595"/>
              <a:gd name="connsiteX12" fmla="*/ 658724 w 1065905"/>
              <a:gd name="connsiteY12" fmla="*/ 615052 h 1697595"/>
              <a:gd name="connsiteX13" fmla="*/ 658724 w 1065905"/>
              <a:gd name="connsiteY13" fmla="*/ 641 h 1697595"/>
              <a:gd name="connsiteX14" fmla="*/ 1065904 w 1065905"/>
              <a:gd name="connsiteY14" fmla="*/ 465924 h 1697595"/>
              <a:gd name="connsiteX15" fmla="*/ 1065904 w 1065905"/>
              <a:gd name="connsiteY15" fmla="*/ 760441 h 1697595"/>
              <a:gd name="connsiteX16" fmla="*/ 1065905 w 1065905"/>
              <a:gd name="connsiteY16" fmla="*/ 760441 h 1697595"/>
              <a:gd name="connsiteX17" fmla="*/ 1065905 w 1065905"/>
              <a:gd name="connsiteY17" fmla="*/ 1229018 h 1697595"/>
              <a:gd name="connsiteX18" fmla="*/ 597327 w 1065905"/>
              <a:gd name="connsiteY18" fmla="*/ 1697595 h 1697595"/>
              <a:gd name="connsiteX19" fmla="*/ 468579 w 1065905"/>
              <a:gd name="connsiteY19" fmla="*/ 1697595 h 1697595"/>
              <a:gd name="connsiteX20" fmla="*/ 1 w 1065905"/>
              <a:gd name="connsiteY20" fmla="*/ 1229018 h 1697595"/>
              <a:gd name="connsiteX21" fmla="*/ 1 w 1065905"/>
              <a:gd name="connsiteY21" fmla="*/ 767827 h 1697595"/>
              <a:gd name="connsiteX22" fmla="*/ 0 w 1065905"/>
              <a:gd name="connsiteY22" fmla="*/ 767827 h 1697595"/>
              <a:gd name="connsiteX23" fmla="*/ 0 w 1065905"/>
              <a:gd name="connsiteY23" fmla="*/ 465924 h 1697595"/>
              <a:gd name="connsiteX24" fmla="*/ 411386 w 1065905"/>
              <a:gd name="connsiteY24" fmla="*/ 0 h 16975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1065905" h="1697595">
                <a:moveTo>
                  <a:pt x="535055" y="156808"/>
                </a:moveTo>
                <a:cubicBezTo>
                  <a:pt x="583878" y="156808"/>
                  <a:pt x="623457" y="225494"/>
                  <a:pt x="623457" y="310223"/>
                </a:cubicBezTo>
                <a:cubicBezTo>
                  <a:pt x="623457" y="394952"/>
                  <a:pt x="583878" y="463638"/>
                  <a:pt x="535055" y="463638"/>
                </a:cubicBezTo>
                <a:cubicBezTo>
                  <a:pt x="486231" y="463638"/>
                  <a:pt x="446652" y="394952"/>
                  <a:pt x="446652" y="310223"/>
                </a:cubicBezTo>
                <a:cubicBezTo>
                  <a:pt x="446652" y="225494"/>
                  <a:pt x="486231" y="156808"/>
                  <a:pt x="535055" y="156808"/>
                </a:cubicBezTo>
                <a:close/>
                <a:moveTo>
                  <a:pt x="411386" y="0"/>
                </a:moveTo>
                <a:lnTo>
                  <a:pt x="411386" y="615052"/>
                </a:lnTo>
                <a:cubicBezTo>
                  <a:pt x="411386" y="663385"/>
                  <a:pt x="443769" y="704154"/>
                  <a:pt x="488157" y="716376"/>
                </a:cubicBezTo>
                <a:cubicBezTo>
                  <a:pt x="488157" y="788090"/>
                  <a:pt x="488157" y="859804"/>
                  <a:pt x="488157" y="931518"/>
                </a:cubicBezTo>
                <a:cubicBezTo>
                  <a:pt x="488157" y="957288"/>
                  <a:pt x="509048" y="978179"/>
                  <a:pt x="534818" y="978179"/>
                </a:cubicBezTo>
                <a:cubicBezTo>
                  <a:pt x="560588" y="978179"/>
                  <a:pt x="581479" y="957288"/>
                  <a:pt x="581479" y="931518"/>
                </a:cubicBezTo>
                <a:lnTo>
                  <a:pt x="581479" y="716523"/>
                </a:lnTo>
                <a:cubicBezTo>
                  <a:pt x="626107" y="704448"/>
                  <a:pt x="658724" y="663559"/>
                  <a:pt x="658724" y="615052"/>
                </a:cubicBezTo>
                <a:lnTo>
                  <a:pt x="658724" y="641"/>
                </a:lnTo>
                <a:cubicBezTo>
                  <a:pt x="888628" y="30848"/>
                  <a:pt x="1065904" y="227684"/>
                  <a:pt x="1065904" y="465924"/>
                </a:cubicBezTo>
                <a:lnTo>
                  <a:pt x="1065904" y="760441"/>
                </a:lnTo>
                <a:lnTo>
                  <a:pt x="1065905" y="760441"/>
                </a:lnTo>
                <a:lnTo>
                  <a:pt x="1065905" y="1229018"/>
                </a:lnTo>
                <a:cubicBezTo>
                  <a:pt x="1065905" y="1487806"/>
                  <a:pt x="856115" y="1697595"/>
                  <a:pt x="597327" y="1697595"/>
                </a:cubicBezTo>
                <a:lnTo>
                  <a:pt x="468579" y="1697595"/>
                </a:lnTo>
                <a:cubicBezTo>
                  <a:pt x="209790" y="1697595"/>
                  <a:pt x="1" y="1487806"/>
                  <a:pt x="1" y="1229018"/>
                </a:cubicBezTo>
                <a:lnTo>
                  <a:pt x="1" y="767827"/>
                </a:lnTo>
                <a:lnTo>
                  <a:pt x="0" y="767827"/>
                </a:lnTo>
                <a:lnTo>
                  <a:pt x="0" y="465924"/>
                </a:lnTo>
                <a:cubicBezTo>
                  <a:pt x="0" y="226227"/>
                  <a:pt x="179451" y="28442"/>
                  <a:pt x="411386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1480" name="Graphic 70">
            <a:extLst>
              <a:ext uri="{FF2B5EF4-FFF2-40B4-BE49-F238E27FC236}">
                <a16:creationId xmlns:a16="http://schemas.microsoft.com/office/drawing/2014/main" id="{EB10DF33-5F36-470C-AEF0-055695954E7A}"/>
              </a:ext>
            </a:extLst>
          </p:cNvPr>
          <p:cNvGrpSpPr/>
          <p:nvPr/>
        </p:nvGrpSpPr>
        <p:grpSpPr>
          <a:xfrm>
            <a:off x="886744" y="4385731"/>
            <a:ext cx="1558112" cy="1489715"/>
            <a:chOff x="6551111" y="-143747"/>
            <a:chExt cx="4379433" cy="4187188"/>
          </a:xfrm>
          <a:solidFill>
            <a:schemeClr val="accent2"/>
          </a:solidFill>
        </p:grpSpPr>
        <p:sp>
          <p:nvSpPr>
            <p:cNvPr id="1481" name="Freeform: Shape 1480">
              <a:extLst>
                <a:ext uri="{FF2B5EF4-FFF2-40B4-BE49-F238E27FC236}">
                  <a16:creationId xmlns:a16="http://schemas.microsoft.com/office/drawing/2014/main" id="{0F0A896C-0F1C-4939-8E72-55C544D77F7D}"/>
                </a:ext>
              </a:extLst>
            </p:cNvPr>
            <p:cNvSpPr/>
            <p:nvPr/>
          </p:nvSpPr>
          <p:spPr>
            <a:xfrm>
              <a:off x="6551033" y="-144216"/>
              <a:ext cx="4374744" cy="4187188"/>
            </a:xfrm>
            <a:custGeom>
              <a:avLst/>
              <a:gdLst>
                <a:gd name="connsiteX0" fmla="*/ 4372947 w 4374744"/>
                <a:gd name="connsiteY0" fmla="*/ 105969 h 4187188"/>
                <a:gd name="connsiteX1" fmla="*/ 4269791 w 4374744"/>
                <a:gd name="connsiteY1" fmla="*/ 4220 h 4187188"/>
                <a:gd name="connsiteX2" fmla="*/ 4260413 w 4374744"/>
                <a:gd name="connsiteY2" fmla="*/ 0 h 4187188"/>
                <a:gd name="connsiteX3" fmla="*/ 4246816 w 4374744"/>
                <a:gd name="connsiteY3" fmla="*/ 0 h 4187188"/>
                <a:gd name="connsiteX4" fmla="*/ 4237438 w 4374744"/>
                <a:gd name="connsiteY4" fmla="*/ 3751 h 4187188"/>
                <a:gd name="connsiteX5" fmla="*/ 4002055 w 4374744"/>
                <a:gd name="connsiteY5" fmla="*/ 42669 h 4187188"/>
                <a:gd name="connsiteX6" fmla="*/ 3580523 w 4374744"/>
                <a:gd name="connsiteY6" fmla="*/ 114409 h 4187188"/>
                <a:gd name="connsiteX7" fmla="*/ 3459080 w 4374744"/>
                <a:gd name="connsiteY7" fmla="*/ 214283 h 4187188"/>
                <a:gd name="connsiteX8" fmla="*/ 3323102 w 4374744"/>
                <a:gd name="connsiteY8" fmla="*/ 564075 h 4187188"/>
                <a:gd name="connsiteX9" fmla="*/ 3163210 w 4374744"/>
                <a:gd name="connsiteY9" fmla="*/ 974354 h 4187188"/>
                <a:gd name="connsiteX10" fmla="*/ 3134608 w 4374744"/>
                <a:gd name="connsiteY10" fmla="*/ 994047 h 4187188"/>
                <a:gd name="connsiteX11" fmla="*/ 2924546 w 4374744"/>
                <a:gd name="connsiteY11" fmla="*/ 999674 h 4187188"/>
                <a:gd name="connsiteX12" fmla="*/ 2637585 w 4374744"/>
                <a:gd name="connsiteY12" fmla="*/ 1006707 h 4187188"/>
                <a:gd name="connsiteX13" fmla="*/ 2377820 w 4374744"/>
                <a:gd name="connsiteY13" fmla="*/ 1013271 h 4187188"/>
                <a:gd name="connsiteX14" fmla="*/ 2087108 w 4374744"/>
                <a:gd name="connsiteY14" fmla="*/ 1020305 h 4187188"/>
                <a:gd name="connsiteX15" fmla="*/ 1827343 w 4374744"/>
                <a:gd name="connsiteY15" fmla="*/ 1026869 h 4187188"/>
                <a:gd name="connsiteX16" fmla="*/ 1538507 w 4374744"/>
                <a:gd name="connsiteY16" fmla="*/ 1033903 h 4187188"/>
                <a:gd name="connsiteX17" fmla="*/ 1278741 w 4374744"/>
                <a:gd name="connsiteY17" fmla="*/ 1040467 h 4187188"/>
                <a:gd name="connsiteX18" fmla="*/ 989905 w 4374744"/>
                <a:gd name="connsiteY18" fmla="*/ 1047500 h 4187188"/>
                <a:gd name="connsiteX19" fmla="*/ 728264 w 4374744"/>
                <a:gd name="connsiteY19" fmla="*/ 1054065 h 4187188"/>
                <a:gd name="connsiteX20" fmla="*/ 439428 w 4374744"/>
                <a:gd name="connsiteY20" fmla="*/ 1061098 h 4187188"/>
                <a:gd name="connsiteX21" fmla="*/ 114487 w 4374744"/>
                <a:gd name="connsiteY21" fmla="*/ 1069069 h 4187188"/>
                <a:gd name="connsiteX22" fmla="*/ 78 w 4374744"/>
                <a:gd name="connsiteY22" fmla="*/ 1193794 h 4187188"/>
                <a:gd name="connsiteX23" fmla="*/ 20240 w 4374744"/>
                <a:gd name="connsiteY23" fmla="*/ 1371503 h 4187188"/>
                <a:gd name="connsiteX24" fmla="*/ 43216 w 4374744"/>
                <a:gd name="connsiteY24" fmla="*/ 1559059 h 4187188"/>
                <a:gd name="connsiteX25" fmla="*/ 61503 w 4374744"/>
                <a:gd name="connsiteY25" fmla="*/ 1711449 h 4187188"/>
                <a:gd name="connsiteX26" fmla="*/ 84478 w 4374744"/>
                <a:gd name="connsiteY26" fmla="*/ 1897598 h 4187188"/>
                <a:gd name="connsiteX27" fmla="*/ 102296 w 4374744"/>
                <a:gd name="connsiteY27" fmla="*/ 2049987 h 4187188"/>
                <a:gd name="connsiteX28" fmla="*/ 125272 w 4374744"/>
                <a:gd name="connsiteY28" fmla="*/ 2236137 h 4187188"/>
                <a:gd name="connsiteX29" fmla="*/ 143090 w 4374744"/>
                <a:gd name="connsiteY29" fmla="*/ 2390402 h 4187188"/>
                <a:gd name="connsiteX30" fmla="*/ 166065 w 4374744"/>
                <a:gd name="connsiteY30" fmla="*/ 2579833 h 4187188"/>
                <a:gd name="connsiteX31" fmla="*/ 269221 w 4374744"/>
                <a:gd name="connsiteY31" fmla="*/ 2696587 h 4187188"/>
                <a:gd name="connsiteX32" fmla="*/ 365812 w 4374744"/>
                <a:gd name="connsiteY32" fmla="*/ 2705965 h 4187188"/>
                <a:gd name="connsiteX33" fmla="*/ 515388 w 4374744"/>
                <a:gd name="connsiteY33" fmla="*/ 2717218 h 4187188"/>
                <a:gd name="connsiteX34" fmla="*/ 712791 w 4374744"/>
                <a:gd name="connsiteY34" fmla="*/ 2733160 h 4187188"/>
                <a:gd name="connsiteX35" fmla="*/ 859085 w 4374744"/>
                <a:gd name="connsiteY35" fmla="*/ 2744414 h 4187188"/>
                <a:gd name="connsiteX36" fmla="*/ 1057894 w 4374744"/>
                <a:gd name="connsiteY36" fmla="*/ 2760825 h 4187188"/>
                <a:gd name="connsiteX37" fmla="*/ 1202312 w 4374744"/>
                <a:gd name="connsiteY37" fmla="*/ 2772078 h 4187188"/>
                <a:gd name="connsiteX38" fmla="*/ 1402997 w 4374744"/>
                <a:gd name="connsiteY38" fmla="*/ 2788489 h 4187188"/>
                <a:gd name="connsiteX39" fmla="*/ 1547415 w 4374744"/>
                <a:gd name="connsiteY39" fmla="*/ 2799743 h 4187188"/>
                <a:gd name="connsiteX40" fmla="*/ 1702149 w 4374744"/>
                <a:gd name="connsiteY40" fmla="*/ 2812403 h 4187188"/>
                <a:gd name="connsiteX41" fmla="*/ 1850318 w 4374744"/>
                <a:gd name="connsiteY41" fmla="*/ 2824125 h 4187188"/>
                <a:gd name="connsiteX42" fmla="*/ 2040688 w 4374744"/>
                <a:gd name="connsiteY42" fmla="*/ 2840067 h 4187188"/>
                <a:gd name="connsiteX43" fmla="*/ 2192139 w 4374744"/>
                <a:gd name="connsiteY43" fmla="*/ 2851320 h 4187188"/>
                <a:gd name="connsiteX44" fmla="*/ 2397982 w 4374744"/>
                <a:gd name="connsiteY44" fmla="*/ 2868200 h 4187188"/>
                <a:gd name="connsiteX45" fmla="*/ 2459407 w 4374744"/>
                <a:gd name="connsiteY45" fmla="*/ 2882736 h 4187188"/>
                <a:gd name="connsiteX46" fmla="*/ 2881408 w 4374744"/>
                <a:gd name="connsiteY46" fmla="*/ 3214241 h 4187188"/>
                <a:gd name="connsiteX47" fmla="*/ 2966746 w 4374744"/>
                <a:gd name="connsiteY47" fmla="*/ 3345999 h 4187188"/>
                <a:gd name="connsiteX48" fmla="*/ 2887034 w 4374744"/>
                <a:gd name="connsiteY48" fmla="*/ 3471193 h 4187188"/>
                <a:gd name="connsiteX49" fmla="*/ 2783410 w 4374744"/>
                <a:gd name="connsiteY49" fmla="*/ 3477757 h 4187188"/>
                <a:gd name="connsiteX50" fmla="*/ 1632285 w 4374744"/>
                <a:gd name="connsiteY50" fmla="*/ 3481509 h 4187188"/>
                <a:gd name="connsiteX51" fmla="*/ 568373 w 4374744"/>
                <a:gd name="connsiteY51" fmla="*/ 3484322 h 4187188"/>
                <a:gd name="connsiteX52" fmla="*/ 212485 w 4374744"/>
                <a:gd name="connsiteY52" fmla="*/ 3485729 h 4187188"/>
                <a:gd name="connsiteX53" fmla="*/ 172161 w 4374744"/>
                <a:gd name="connsiteY53" fmla="*/ 3489949 h 4187188"/>
                <a:gd name="connsiteX54" fmla="*/ 83541 w 4374744"/>
                <a:gd name="connsiteY54" fmla="*/ 3612798 h 4187188"/>
                <a:gd name="connsiteX55" fmla="*/ 194668 w 4374744"/>
                <a:gd name="connsiteY55" fmla="*/ 3726269 h 4187188"/>
                <a:gd name="connsiteX56" fmla="*/ 374252 w 4374744"/>
                <a:gd name="connsiteY56" fmla="*/ 3727207 h 4187188"/>
                <a:gd name="connsiteX57" fmla="*/ 393008 w 4374744"/>
                <a:gd name="connsiteY57" fmla="*/ 3728614 h 4187188"/>
                <a:gd name="connsiteX58" fmla="*/ 283288 w 4374744"/>
                <a:gd name="connsiteY58" fmla="*/ 3905385 h 4187188"/>
                <a:gd name="connsiteX59" fmla="*/ 340961 w 4374744"/>
                <a:gd name="connsiteY59" fmla="*/ 4103726 h 4187188"/>
                <a:gd name="connsiteX60" fmla="*/ 670122 w 4374744"/>
                <a:gd name="connsiteY60" fmla="*/ 4146395 h 4187188"/>
                <a:gd name="connsiteX61" fmla="*/ 771402 w 4374744"/>
                <a:gd name="connsiteY61" fmla="*/ 3995412 h 4187188"/>
                <a:gd name="connsiteX62" fmla="*/ 661682 w 4374744"/>
                <a:gd name="connsiteY62" fmla="*/ 3730020 h 4187188"/>
                <a:gd name="connsiteX63" fmla="*/ 664964 w 4374744"/>
                <a:gd name="connsiteY63" fmla="*/ 3727207 h 4187188"/>
                <a:gd name="connsiteX64" fmla="*/ 2785285 w 4374744"/>
                <a:gd name="connsiteY64" fmla="*/ 3721111 h 4187188"/>
                <a:gd name="connsiteX65" fmla="*/ 2787630 w 4374744"/>
                <a:gd name="connsiteY65" fmla="*/ 3725800 h 4187188"/>
                <a:gd name="connsiteX66" fmla="*/ 2662436 w 4374744"/>
                <a:gd name="connsiteY66" fmla="*/ 3926485 h 4187188"/>
                <a:gd name="connsiteX67" fmla="*/ 2762309 w 4374744"/>
                <a:gd name="connsiteY67" fmla="*/ 4141706 h 4187188"/>
                <a:gd name="connsiteX68" fmla="*/ 3117259 w 4374744"/>
                <a:gd name="connsiteY68" fmla="*/ 4080750 h 4187188"/>
                <a:gd name="connsiteX69" fmla="*/ 3153364 w 4374744"/>
                <a:gd name="connsiteY69" fmla="*/ 3888505 h 4187188"/>
                <a:gd name="connsiteX70" fmla="*/ 2962526 w 4374744"/>
                <a:gd name="connsiteY70" fmla="*/ 3697667 h 4187188"/>
                <a:gd name="connsiteX71" fmla="*/ 2976592 w 4374744"/>
                <a:gd name="connsiteY71" fmla="*/ 3689696 h 4187188"/>
                <a:gd name="connsiteX72" fmla="*/ 3152426 w 4374744"/>
                <a:gd name="connsiteY72" fmla="*/ 3549029 h 4187188"/>
                <a:gd name="connsiteX73" fmla="*/ 3204004 w 4374744"/>
                <a:gd name="connsiteY73" fmla="*/ 3449624 h 4187188"/>
                <a:gd name="connsiteX74" fmla="*/ 3190875 w 4374744"/>
                <a:gd name="connsiteY74" fmla="*/ 3240030 h 4187188"/>
                <a:gd name="connsiteX75" fmla="*/ 3010352 w 4374744"/>
                <a:gd name="connsiteY75" fmla="*/ 3006992 h 4187188"/>
                <a:gd name="connsiteX76" fmla="*/ 2735583 w 4374744"/>
                <a:gd name="connsiteY76" fmla="*/ 2792240 h 4187188"/>
                <a:gd name="connsiteX77" fmla="*/ 2727612 w 4374744"/>
                <a:gd name="connsiteY77" fmla="*/ 2759418 h 4187188"/>
                <a:gd name="connsiteX78" fmla="*/ 2910479 w 4374744"/>
                <a:gd name="connsiteY78" fmla="*/ 2292403 h 4187188"/>
                <a:gd name="connsiteX79" fmla="*/ 3479242 w 4374744"/>
                <a:gd name="connsiteY79" fmla="*/ 836500 h 4187188"/>
                <a:gd name="connsiteX80" fmla="*/ 3662110 w 4374744"/>
                <a:gd name="connsiteY80" fmla="*/ 363859 h 4187188"/>
                <a:gd name="connsiteX81" fmla="*/ 3686023 w 4374744"/>
                <a:gd name="connsiteY81" fmla="*/ 344165 h 4187188"/>
                <a:gd name="connsiteX82" fmla="*/ 3870766 w 4374744"/>
                <a:gd name="connsiteY82" fmla="*/ 313219 h 4187188"/>
                <a:gd name="connsiteX83" fmla="*/ 4266978 w 4374744"/>
                <a:gd name="connsiteY83" fmla="*/ 245698 h 4187188"/>
                <a:gd name="connsiteX84" fmla="*/ 4371540 w 4374744"/>
                <a:gd name="connsiteY84" fmla="*/ 148169 h 4187188"/>
                <a:gd name="connsiteX85" fmla="*/ 4376698 w 4374744"/>
                <a:gd name="connsiteY85" fmla="*/ 130351 h 4187188"/>
                <a:gd name="connsiteX86" fmla="*/ 4376698 w 4374744"/>
                <a:gd name="connsiteY86" fmla="*/ 113471 h 4187188"/>
                <a:gd name="connsiteX87" fmla="*/ 4372947 w 4374744"/>
                <a:gd name="connsiteY87" fmla="*/ 105969 h 4187188"/>
                <a:gd name="connsiteX88" fmla="*/ 626046 w 4374744"/>
                <a:gd name="connsiteY88" fmla="*/ 1260377 h 4187188"/>
                <a:gd name="connsiteX89" fmla="*/ 645740 w 4374744"/>
                <a:gd name="connsiteY89" fmla="*/ 1240683 h 4187188"/>
                <a:gd name="connsiteX90" fmla="*/ 958489 w 4374744"/>
                <a:gd name="connsiteY90" fmla="*/ 1234119 h 4187188"/>
                <a:gd name="connsiteX91" fmla="*/ 1038670 w 4374744"/>
                <a:gd name="connsiteY91" fmla="*/ 1230836 h 4187188"/>
                <a:gd name="connsiteX92" fmla="*/ 1052736 w 4374744"/>
                <a:gd name="connsiteY92" fmla="*/ 1244434 h 4187188"/>
                <a:gd name="connsiteX93" fmla="*/ 1052736 w 4374744"/>
                <a:gd name="connsiteY93" fmla="*/ 1618608 h 4187188"/>
                <a:gd name="connsiteX94" fmla="*/ 1033981 w 4374744"/>
                <a:gd name="connsiteY94" fmla="*/ 1633613 h 4187188"/>
                <a:gd name="connsiteX95" fmla="*/ 838923 w 4374744"/>
                <a:gd name="connsiteY95" fmla="*/ 1633613 h 4187188"/>
                <a:gd name="connsiteX96" fmla="*/ 645740 w 4374744"/>
                <a:gd name="connsiteY96" fmla="*/ 1634082 h 4187188"/>
                <a:gd name="connsiteX97" fmla="*/ 626046 w 4374744"/>
                <a:gd name="connsiteY97" fmla="*/ 1614389 h 4187188"/>
                <a:gd name="connsiteX98" fmla="*/ 626046 w 4374744"/>
                <a:gd name="connsiteY98" fmla="*/ 1260377 h 4187188"/>
                <a:gd name="connsiteX99" fmla="*/ 287039 w 4374744"/>
                <a:gd name="connsiteY99" fmla="*/ 2094532 h 4187188"/>
                <a:gd name="connsiteX100" fmla="*/ 249997 w 4374744"/>
                <a:gd name="connsiteY100" fmla="*/ 1786940 h 4187188"/>
                <a:gd name="connsiteX101" fmla="*/ 242494 w 4374744"/>
                <a:gd name="connsiteY101" fmla="*/ 1716606 h 4187188"/>
                <a:gd name="connsiteX102" fmla="*/ 264532 w 4374744"/>
                <a:gd name="connsiteY102" fmla="*/ 1714731 h 4187188"/>
                <a:gd name="connsiteX103" fmla="*/ 522891 w 4374744"/>
                <a:gd name="connsiteY103" fmla="*/ 1714731 h 4187188"/>
                <a:gd name="connsiteX104" fmla="*/ 545397 w 4374744"/>
                <a:gd name="connsiteY104" fmla="*/ 1738175 h 4187188"/>
                <a:gd name="connsiteX105" fmla="*/ 545397 w 4374744"/>
                <a:gd name="connsiteY105" fmla="*/ 2090312 h 4187188"/>
                <a:gd name="connsiteX106" fmla="*/ 522422 w 4374744"/>
                <a:gd name="connsiteY106" fmla="*/ 2112819 h 4187188"/>
                <a:gd name="connsiteX107" fmla="*/ 307201 w 4374744"/>
                <a:gd name="connsiteY107" fmla="*/ 2113288 h 4187188"/>
                <a:gd name="connsiteX108" fmla="*/ 287039 w 4374744"/>
                <a:gd name="connsiteY108" fmla="*/ 2094532 h 4187188"/>
                <a:gd name="connsiteX109" fmla="*/ 545397 w 4374744"/>
                <a:gd name="connsiteY109" fmla="*/ 2465424 h 4187188"/>
                <a:gd name="connsiteX110" fmla="*/ 526642 w 4374744"/>
                <a:gd name="connsiteY110" fmla="*/ 2481366 h 4187188"/>
                <a:gd name="connsiteX111" fmla="*/ 367219 w 4374744"/>
                <a:gd name="connsiteY111" fmla="*/ 2468237 h 4187188"/>
                <a:gd name="connsiteX112" fmla="*/ 363937 w 4374744"/>
                <a:gd name="connsiteY112" fmla="*/ 2468237 h 4187188"/>
                <a:gd name="connsiteX113" fmla="*/ 328301 w 4374744"/>
                <a:gd name="connsiteY113" fmla="*/ 2434477 h 4187188"/>
                <a:gd name="connsiteX114" fmla="*/ 301575 w 4374744"/>
                <a:gd name="connsiteY114" fmla="*/ 2209879 h 4187188"/>
                <a:gd name="connsiteX115" fmla="*/ 301575 w 4374744"/>
                <a:gd name="connsiteY115" fmla="*/ 2195812 h 4187188"/>
                <a:gd name="connsiteX116" fmla="*/ 384099 w 4374744"/>
                <a:gd name="connsiteY116" fmla="*/ 2195812 h 4187188"/>
                <a:gd name="connsiteX117" fmla="*/ 527580 w 4374744"/>
                <a:gd name="connsiteY117" fmla="*/ 2195343 h 4187188"/>
                <a:gd name="connsiteX118" fmla="*/ 545866 w 4374744"/>
                <a:gd name="connsiteY118" fmla="*/ 2212692 h 4187188"/>
                <a:gd name="connsiteX119" fmla="*/ 545397 w 4374744"/>
                <a:gd name="connsiteY119" fmla="*/ 2465424 h 4187188"/>
                <a:gd name="connsiteX120" fmla="*/ 545397 w 4374744"/>
                <a:gd name="connsiteY120" fmla="*/ 1439961 h 4187188"/>
                <a:gd name="connsiteX121" fmla="*/ 545866 w 4374744"/>
                <a:gd name="connsiteY121" fmla="*/ 1612513 h 4187188"/>
                <a:gd name="connsiteX122" fmla="*/ 524297 w 4374744"/>
                <a:gd name="connsiteY122" fmla="*/ 1634082 h 4187188"/>
                <a:gd name="connsiteX123" fmla="*/ 252341 w 4374744"/>
                <a:gd name="connsiteY123" fmla="*/ 1634082 h 4187188"/>
                <a:gd name="connsiteX124" fmla="*/ 228428 w 4374744"/>
                <a:gd name="connsiteY124" fmla="*/ 1611575 h 4187188"/>
                <a:gd name="connsiteX125" fmla="*/ 205452 w 4374744"/>
                <a:gd name="connsiteY125" fmla="*/ 1420737 h 4187188"/>
                <a:gd name="connsiteX126" fmla="*/ 188103 w 4374744"/>
                <a:gd name="connsiteY126" fmla="*/ 1273505 h 4187188"/>
                <a:gd name="connsiteX127" fmla="*/ 208265 w 4374744"/>
                <a:gd name="connsiteY127" fmla="*/ 1251468 h 4187188"/>
                <a:gd name="connsiteX128" fmla="*/ 524297 w 4374744"/>
                <a:gd name="connsiteY128" fmla="*/ 1243965 h 4187188"/>
                <a:gd name="connsiteX129" fmla="*/ 545397 w 4374744"/>
                <a:gd name="connsiteY129" fmla="*/ 1265065 h 4187188"/>
                <a:gd name="connsiteX130" fmla="*/ 545397 w 4374744"/>
                <a:gd name="connsiteY130" fmla="*/ 1439961 h 4187188"/>
                <a:gd name="connsiteX131" fmla="*/ 1052736 w 4374744"/>
                <a:gd name="connsiteY131" fmla="*/ 2504811 h 4187188"/>
                <a:gd name="connsiteX132" fmla="*/ 1033512 w 4374744"/>
                <a:gd name="connsiteY132" fmla="*/ 2520753 h 4187188"/>
                <a:gd name="connsiteX133" fmla="*/ 882060 w 4374744"/>
                <a:gd name="connsiteY133" fmla="*/ 2509499 h 4187188"/>
                <a:gd name="connsiteX134" fmla="*/ 690284 w 4374744"/>
                <a:gd name="connsiteY134" fmla="*/ 2493088 h 4187188"/>
                <a:gd name="connsiteX135" fmla="*/ 646209 w 4374744"/>
                <a:gd name="connsiteY135" fmla="*/ 2489806 h 4187188"/>
                <a:gd name="connsiteX136" fmla="*/ 626046 w 4374744"/>
                <a:gd name="connsiteY136" fmla="*/ 2466831 h 4187188"/>
                <a:gd name="connsiteX137" fmla="*/ 626046 w 4374744"/>
                <a:gd name="connsiteY137" fmla="*/ 2239419 h 4187188"/>
                <a:gd name="connsiteX138" fmla="*/ 626046 w 4374744"/>
                <a:gd name="connsiteY138" fmla="*/ 2212223 h 4187188"/>
                <a:gd name="connsiteX139" fmla="*/ 642927 w 4374744"/>
                <a:gd name="connsiteY139" fmla="*/ 2195343 h 4187188"/>
                <a:gd name="connsiteX140" fmla="*/ 839391 w 4374744"/>
                <a:gd name="connsiteY140" fmla="*/ 2195812 h 4187188"/>
                <a:gd name="connsiteX141" fmla="*/ 1034450 w 4374744"/>
                <a:gd name="connsiteY141" fmla="*/ 2195343 h 4187188"/>
                <a:gd name="connsiteX142" fmla="*/ 1052268 w 4374744"/>
                <a:gd name="connsiteY142" fmla="*/ 2212223 h 4187188"/>
                <a:gd name="connsiteX143" fmla="*/ 1052736 w 4374744"/>
                <a:gd name="connsiteY143" fmla="*/ 2504811 h 4187188"/>
                <a:gd name="connsiteX144" fmla="*/ 1052736 w 4374744"/>
                <a:gd name="connsiteY144" fmla="*/ 2095470 h 4187188"/>
                <a:gd name="connsiteX145" fmla="*/ 1035387 w 4374744"/>
                <a:gd name="connsiteY145" fmla="*/ 2112819 h 4187188"/>
                <a:gd name="connsiteX146" fmla="*/ 840329 w 4374744"/>
                <a:gd name="connsiteY146" fmla="*/ 2112350 h 4187188"/>
                <a:gd name="connsiteX147" fmla="*/ 647147 w 4374744"/>
                <a:gd name="connsiteY147" fmla="*/ 2112819 h 4187188"/>
                <a:gd name="connsiteX148" fmla="*/ 626046 w 4374744"/>
                <a:gd name="connsiteY148" fmla="*/ 2093125 h 4187188"/>
                <a:gd name="connsiteX149" fmla="*/ 626046 w 4374744"/>
                <a:gd name="connsiteY149" fmla="*/ 1733955 h 4187188"/>
                <a:gd name="connsiteX150" fmla="*/ 645740 w 4374744"/>
                <a:gd name="connsiteY150" fmla="*/ 1714262 h 4187188"/>
                <a:gd name="connsiteX151" fmla="*/ 1033981 w 4374744"/>
                <a:gd name="connsiteY151" fmla="*/ 1714262 h 4187188"/>
                <a:gd name="connsiteX152" fmla="*/ 1052736 w 4374744"/>
                <a:gd name="connsiteY152" fmla="*/ 1733018 h 4187188"/>
                <a:gd name="connsiteX153" fmla="*/ 1052736 w 4374744"/>
                <a:gd name="connsiteY153" fmla="*/ 2095470 h 4187188"/>
                <a:gd name="connsiteX154" fmla="*/ 1135261 w 4374744"/>
                <a:gd name="connsiteY154" fmla="*/ 1246779 h 4187188"/>
                <a:gd name="connsiteX155" fmla="*/ 1154954 w 4374744"/>
                <a:gd name="connsiteY155" fmla="*/ 1227554 h 4187188"/>
                <a:gd name="connsiteX156" fmla="*/ 1363610 w 4374744"/>
                <a:gd name="connsiteY156" fmla="*/ 1223803 h 4187188"/>
                <a:gd name="connsiteX157" fmla="*/ 1532880 w 4374744"/>
                <a:gd name="connsiteY157" fmla="*/ 1217708 h 4187188"/>
                <a:gd name="connsiteX158" fmla="*/ 1559607 w 4374744"/>
                <a:gd name="connsiteY158" fmla="*/ 1242559 h 4187188"/>
                <a:gd name="connsiteX159" fmla="*/ 1560076 w 4374744"/>
                <a:gd name="connsiteY159" fmla="*/ 1613920 h 4187188"/>
                <a:gd name="connsiteX160" fmla="*/ 1539913 w 4374744"/>
                <a:gd name="connsiteY160" fmla="*/ 1634082 h 4187188"/>
                <a:gd name="connsiteX161" fmla="*/ 1348137 w 4374744"/>
                <a:gd name="connsiteY161" fmla="*/ 1633613 h 4187188"/>
                <a:gd name="connsiteX162" fmla="*/ 1154954 w 4374744"/>
                <a:gd name="connsiteY162" fmla="*/ 1634082 h 4187188"/>
                <a:gd name="connsiteX163" fmla="*/ 1135730 w 4374744"/>
                <a:gd name="connsiteY163" fmla="*/ 1614389 h 4187188"/>
                <a:gd name="connsiteX164" fmla="*/ 1135261 w 4374744"/>
                <a:gd name="connsiteY164" fmla="*/ 1246779 h 4187188"/>
                <a:gd name="connsiteX165" fmla="*/ 1558200 w 4374744"/>
                <a:gd name="connsiteY165" fmla="*/ 2562015 h 4187188"/>
                <a:gd name="connsiteX166" fmla="*/ 1474269 w 4374744"/>
                <a:gd name="connsiteY166" fmla="*/ 2556858 h 4187188"/>
                <a:gd name="connsiteX167" fmla="*/ 1367362 w 4374744"/>
                <a:gd name="connsiteY167" fmla="*/ 2547949 h 4187188"/>
                <a:gd name="connsiteX168" fmla="*/ 1146514 w 4374744"/>
                <a:gd name="connsiteY168" fmla="*/ 2530600 h 4187188"/>
                <a:gd name="connsiteX169" fmla="*/ 1135261 w 4374744"/>
                <a:gd name="connsiteY169" fmla="*/ 2515595 h 4187188"/>
                <a:gd name="connsiteX170" fmla="*/ 1135261 w 4374744"/>
                <a:gd name="connsiteY170" fmla="*/ 2406344 h 4187188"/>
                <a:gd name="connsiteX171" fmla="*/ 1135261 w 4374744"/>
                <a:gd name="connsiteY171" fmla="*/ 2213161 h 4187188"/>
                <a:gd name="connsiteX172" fmla="*/ 1149328 w 4374744"/>
                <a:gd name="connsiteY172" fmla="*/ 2195812 h 4187188"/>
                <a:gd name="connsiteX173" fmla="*/ 1549291 w 4374744"/>
                <a:gd name="connsiteY173" fmla="*/ 2196281 h 4187188"/>
                <a:gd name="connsiteX174" fmla="*/ 1558200 w 4374744"/>
                <a:gd name="connsiteY174" fmla="*/ 2197219 h 4187188"/>
                <a:gd name="connsiteX175" fmla="*/ 1558200 w 4374744"/>
                <a:gd name="connsiteY175" fmla="*/ 2562015 h 4187188"/>
                <a:gd name="connsiteX176" fmla="*/ 1540382 w 4374744"/>
                <a:gd name="connsiteY176" fmla="*/ 2113288 h 4187188"/>
                <a:gd name="connsiteX177" fmla="*/ 1154017 w 4374744"/>
                <a:gd name="connsiteY177" fmla="*/ 2113288 h 4187188"/>
                <a:gd name="connsiteX178" fmla="*/ 1135261 w 4374744"/>
                <a:gd name="connsiteY178" fmla="*/ 2095470 h 4187188"/>
                <a:gd name="connsiteX179" fmla="*/ 1135261 w 4374744"/>
                <a:gd name="connsiteY179" fmla="*/ 1733018 h 4187188"/>
                <a:gd name="connsiteX180" fmla="*/ 1152610 w 4374744"/>
                <a:gd name="connsiteY180" fmla="*/ 1715200 h 4187188"/>
                <a:gd name="connsiteX181" fmla="*/ 1542727 w 4374744"/>
                <a:gd name="connsiteY181" fmla="*/ 1715200 h 4187188"/>
                <a:gd name="connsiteX182" fmla="*/ 1559138 w 4374744"/>
                <a:gd name="connsiteY182" fmla="*/ 1717544 h 4187188"/>
                <a:gd name="connsiteX183" fmla="*/ 1559138 w 4374744"/>
                <a:gd name="connsiteY183" fmla="*/ 1735362 h 4187188"/>
                <a:gd name="connsiteX184" fmla="*/ 1559607 w 4374744"/>
                <a:gd name="connsiteY184" fmla="*/ 2094532 h 4187188"/>
                <a:gd name="connsiteX185" fmla="*/ 1540382 w 4374744"/>
                <a:gd name="connsiteY185" fmla="*/ 2113288 h 4187188"/>
                <a:gd name="connsiteX186" fmla="*/ 1641662 w 4374744"/>
                <a:gd name="connsiteY186" fmla="*/ 1733487 h 4187188"/>
                <a:gd name="connsiteX187" fmla="*/ 1660418 w 4374744"/>
                <a:gd name="connsiteY187" fmla="*/ 1714731 h 4187188"/>
                <a:gd name="connsiteX188" fmla="*/ 2050534 w 4374744"/>
                <a:gd name="connsiteY188" fmla="*/ 1714731 h 4187188"/>
                <a:gd name="connsiteX189" fmla="*/ 2068821 w 4374744"/>
                <a:gd name="connsiteY189" fmla="*/ 1733955 h 4187188"/>
                <a:gd name="connsiteX190" fmla="*/ 2068821 w 4374744"/>
                <a:gd name="connsiteY190" fmla="*/ 2095001 h 4187188"/>
                <a:gd name="connsiteX191" fmla="*/ 2050066 w 4374744"/>
                <a:gd name="connsiteY191" fmla="*/ 2113288 h 4187188"/>
                <a:gd name="connsiteX192" fmla="*/ 1855007 w 4374744"/>
                <a:gd name="connsiteY192" fmla="*/ 2112819 h 4187188"/>
                <a:gd name="connsiteX193" fmla="*/ 1661825 w 4374744"/>
                <a:gd name="connsiteY193" fmla="*/ 2113288 h 4187188"/>
                <a:gd name="connsiteX194" fmla="*/ 1641662 w 4374744"/>
                <a:gd name="connsiteY194" fmla="*/ 2094532 h 4187188"/>
                <a:gd name="connsiteX195" fmla="*/ 1641662 w 4374744"/>
                <a:gd name="connsiteY195" fmla="*/ 1733487 h 4187188"/>
                <a:gd name="connsiteX196" fmla="*/ 2049128 w 4374744"/>
                <a:gd name="connsiteY196" fmla="*/ 2602340 h 4187188"/>
                <a:gd name="connsiteX197" fmla="*/ 1894394 w 4374744"/>
                <a:gd name="connsiteY197" fmla="*/ 2589211 h 4187188"/>
                <a:gd name="connsiteX198" fmla="*/ 1753258 w 4374744"/>
                <a:gd name="connsiteY198" fmla="*/ 2577958 h 4187188"/>
                <a:gd name="connsiteX199" fmla="*/ 1654791 w 4374744"/>
                <a:gd name="connsiteY199" fmla="*/ 2570924 h 4187188"/>
                <a:gd name="connsiteX200" fmla="*/ 1642131 w 4374744"/>
                <a:gd name="connsiteY200" fmla="*/ 2551700 h 4187188"/>
                <a:gd name="connsiteX201" fmla="*/ 1642131 w 4374744"/>
                <a:gd name="connsiteY201" fmla="*/ 2350077 h 4187188"/>
                <a:gd name="connsiteX202" fmla="*/ 1641662 w 4374744"/>
                <a:gd name="connsiteY202" fmla="*/ 2215037 h 4187188"/>
                <a:gd name="connsiteX203" fmla="*/ 1660887 w 4374744"/>
                <a:gd name="connsiteY203" fmla="*/ 2195343 h 4187188"/>
                <a:gd name="connsiteX204" fmla="*/ 1855945 w 4374744"/>
                <a:gd name="connsiteY204" fmla="*/ 2195812 h 4187188"/>
                <a:gd name="connsiteX205" fmla="*/ 2049128 w 4374744"/>
                <a:gd name="connsiteY205" fmla="*/ 2195343 h 4187188"/>
                <a:gd name="connsiteX206" fmla="*/ 2068821 w 4374744"/>
                <a:gd name="connsiteY206" fmla="*/ 2214099 h 4187188"/>
                <a:gd name="connsiteX207" fmla="*/ 2068821 w 4374744"/>
                <a:gd name="connsiteY207" fmla="*/ 2583584 h 4187188"/>
                <a:gd name="connsiteX208" fmla="*/ 2049128 w 4374744"/>
                <a:gd name="connsiteY208" fmla="*/ 2602340 h 4187188"/>
                <a:gd name="connsiteX209" fmla="*/ 2048659 w 4374744"/>
                <a:gd name="connsiteY209" fmla="*/ 1634082 h 4187188"/>
                <a:gd name="connsiteX210" fmla="*/ 1662293 w 4374744"/>
                <a:gd name="connsiteY210" fmla="*/ 1634082 h 4187188"/>
                <a:gd name="connsiteX211" fmla="*/ 1642131 w 4374744"/>
                <a:gd name="connsiteY211" fmla="*/ 1613451 h 4187188"/>
                <a:gd name="connsiteX212" fmla="*/ 1642131 w 4374744"/>
                <a:gd name="connsiteY212" fmla="*/ 1235525 h 4187188"/>
                <a:gd name="connsiteX213" fmla="*/ 1662762 w 4374744"/>
                <a:gd name="connsiteY213" fmla="*/ 1214894 h 4187188"/>
                <a:gd name="connsiteX214" fmla="*/ 1799209 w 4374744"/>
                <a:gd name="connsiteY214" fmla="*/ 1211612 h 4187188"/>
                <a:gd name="connsiteX215" fmla="*/ 2055692 w 4374744"/>
                <a:gd name="connsiteY215" fmla="*/ 1205985 h 4187188"/>
                <a:gd name="connsiteX216" fmla="*/ 2068821 w 4374744"/>
                <a:gd name="connsiteY216" fmla="*/ 1222396 h 4187188"/>
                <a:gd name="connsiteX217" fmla="*/ 2068821 w 4374744"/>
                <a:gd name="connsiteY217" fmla="*/ 1420737 h 4187188"/>
                <a:gd name="connsiteX218" fmla="*/ 2069290 w 4374744"/>
                <a:gd name="connsiteY218" fmla="*/ 1613920 h 4187188"/>
                <a:gd name="connsiteX219" fmla="*/ 2048659 w 4374744"/>
                <a:gd name="connsiteY219" fmla="*/ 1634082 h 4187188"/>
                <a:gd name="connsiteX220" fmla="*/ 2575691 w 4374744"/>
                <a:gd name="connsiteY220" fmla="*/ 2092187 h 4187188"/>
                <a:gd name="connsiteX221" fmla="*/ 2555060 w 4374744"/>
                <a:gd name="connsiteY221" fmla="*/ 2113288 h 4187188"/>
                <a:gd name="connsiteX222" fmla="*/ 2171977 w 4374744"/>
                <a:gd name="connsiteY222" fmla="*/ 2112819 h 4187188"/>
                <a:gd name="connsiteX223" fmla="*/ 2153690 w 4374744"/>
                <a:gd name="connsiteY223" fmla="*/ 2112819 h 4187188"/>
                <a:gd name="connsiteX224" fmla="*/ 2153690 w 4374744"/>
                <a:gd name="connsiteY224" fmla="*/ 1717075 h 4187188"/>
                <a:gd name="connsiteX225" fmla="*/ 2575691 w 4374744"/>
                <a:gd name="connsiteY225" fmla="*/ 1717075 h 4187188"/>
                <a:gd name="connsiteX226" fmla="*/ 2575691 w 4374744"/>
                <a:gd name="connsiteY226" fmla="*/ 1734893 h 4187188"/>
                <a:gd name="connsiteX227" fmla="*/ 2575691 w 4374744"/>
                <a:gd name="connsiteY227" fmla="*/ 2092187 h 4187188"/>
                <a:gd name="connsiteX228" fmla="*/ 2151815 w 4374744"/>
                <a:gd name="connsiteY228" fmla="*/ 1215363 h 4187188"/>
                <a:gd name="connsiteX229" fmla="*/ 2152753 w 4374744"/>
                <a:gd name="connsiteY229" fmla="*/ 1204110 h 4187188"/>
                <a:gd name="connsiteX230" fmla="*/ 2281697 w 4374744"/>
                <a:gd name="connsiteY230" fmla="*/ 1200359 h 4187188"/>
                <a:gd name="connsiteX231" fmla="*/ 2555060 w 4374744"/>
                <a:gd name="connsiteY231" fmla="*/ 1193325 h 4187188"/>
                <a:gd name="connsiteX232" fmla="*/ 2576160 w 4374744"/>
                <a:gd name="connsiteY232" fmla="*/ 1213956 h 4187188"/>
                <a:gd name="connsiteX233" fmla="*/ 2576160 w 4374744"/>
                <a:gd name="connsiteY233" fmla="*/ 1613920 h 4187188"/>
                <a:gd name="connsiteX234" fmla="*/ 2555998 w 4374744"/>
                <a:gd name="connsiteY234" fmla="*/ 1634551 h 4187188"/>
                <a:gd name="connsiteX235" fmla="*/ 2171508 w 4374744"/>
                <a:gd name="connsiteY235" fmla="*/ 1634082 h 4187188"/>
                <a:gd name="connsiteX236" fmla="*/ 2151815 w 4374744"/>
                <a:gd name="connsiteY236" fmla="*/ 1618608 h 4187188"/>
                <a:gd name="connsiteX237" fmla="*/ 2151815 w 4374744"/>
                <a:gd name="connsiteY237" fmla="*/ 1215363 h 4187188"/>
                <a:gd name="connsiteX238" fmla="*/ 2575223 w 4374744"/>
                <a:gd name="connsiteY238" fmla="*/ 2425099 h 4187188"/>
                <a:gd name="connsiteX239" fmla="*/ 2571940 w 4374744"/>
                <a:gd name="connsiteY239" fmla="*/ 2446668 h 4187188"/>
                <a:gd name="connsiteX240" fmla="*/ 2499731 w 4374744"/>
                <a:gd name="connsiteY240" fmla="*/ 2632818 h 4187188"/>
                <a:gd name="connsiteX241" fmla="*/ 2496918 w 4374744"/>
                <a:gd name="connsiteY241" fmla="*/ 2638444 h 4187188"/>
                <a:gd name="connsiteX242" fmla="*/ 2300453 w 4374744"/>
                <a:gd name="connsiteY242" fmla="*/ 2622502 h 4187188"/>
                <a:gd name="connsiteX243" fmla="*/ 2167757 w 4374744"/>
                <a:gd name="connsiteY243" fmla="*/ 2612187 h 4187188"/>
                <a:gd name="connsiteX244" fmla="*/ 2151815 w 4374744"/>
                <a:gd name="connsiteY244" fmla="*/ 2595775 h 4187188"/>
                <a:gd name="connsiteX245" fmla="*/ 2152284 w 4374744"/>
                <a:gd name="connsiteY245" fmla="*/ 2209410 h 4187188"/>
                <a:gd name="connsiteX246" fmla="*/ 2153221 w 4374744"/>
                <a:gd name="connsiteY246" fmla="*/ 2196750 h 4187188"/>
                <a:gd name="connsiteX247" fmla="*/ 2172446 w 4374744"/>
                <a:gd name="connsiteY247" fmla="*/ 2195812 h 4187188"/>
                <a:gd name="connsiteX248" fmla="*/ 2555529 w 4374744"/>
                <a:gd name="connsiteY248" fmla="*/ 2195343 h 4187188"/>
                <a:gd name="connsiteX249" fmla="*/ 2576160 w 4374744"/>
                <a:gd name="connsiteY249" fmla="*/ 2216443 h 4187188"/>
                <a:gd name="connsiteX250" fmla="*/ 2575223 w 4374744"/>
                <a:gd name="connsiteY250" fmla="*/ 2425099 h 4187188"/>
                <a:gd name="connsiteX251" fmla="*/ 679500 w 4374744"/>
                <a:gd name="connsiteY251" fmla="*/ 3940083 h 4187188"/>
                <a:gd name="connsiteX252" fmla="*/ 529455 w 4374744"/>
                <a:gd name="connsiteY252" fmla="*/ 4090597 h 4187188"/>
                <a:gd name="connsiteX253" fmla="*/ 379410 w 4374744"/>
                <a:gd name="connsiteY253" fmla="*/ 3941490 h 4187188"/>
                <a:gd name="connsiteX254" fmla="*/ 528517 w 4374744"/>
                <a:gd name="connsiteY254" fmla="*/ 3790976 h 4187188"/>
                <a:gd name="connsiteX255" fmla="*/ 679500 w 4374744"/>
                <a:gd name="connsiteY255" fmla="*/ 3940083 h 4187188"/>
                <a:gd name="connsiteX256" fmla="*/ 3060992 w 4374744"/>
                <a:gd name="connsiteY256" fmla="*/ 3941021 h 4187188"/>
                <a:gd name="connsiteX257" fmla="*/ 2910010 w 4374744"/>
                <a:gd name="connsiteY257" fmla="*/ 4090128 h 4187188"/>
                <a:gd name="connsiteX258" fmla="*/ 2760434 w 4374744"/>
                <a:gd name="connsiteY258" fmla="*/ 3940083 h 4187188"/>
                <a:gd name="connsiteX259" fmla="*/ 2910948 w 4374744"/>
                <a:gd name="connsiteY259" fmla="*/ 3790507 h 4187188"/>
                <a:gd name="connsiteX260" fmla="*/ 3060992 w 4374744"/>
                <a:gd name="connsiteY260" fmla="*/ 3941021 h 4187188"/>
                <a:gd name="connsiteX261" fmla="*/ 2842021 w 4374744"/>
                <a:gd name="connsiteY261" fmla="*/ 1755056 h 4187188"/>
                <a:gd name="connsiteX262" fmla="*/ 2708856 w 4374744"/>
                <a:gd name="connsiteY262" fmla="*/ 2096407 h 4187188"/>
                <a:gd name="connsiteX263" fmla="*/ 2661967 w 4374744"/>
                <a:gd name="connsiteY263" fmla="*/ 2110943 h 4187188"/>
                <a:gd name="connsiteX264" fmla="*/ 2658216 w 4374744"/>
                <a:gd name="connsiteY264" fmla="*/ 2098752 h 4187188"/>
                <a:gd name="connsiteX265" fmla="*/ 2658685 w 4374744"/>
                <a:gd name="connsiteY265" fmla="*/ 1727860 h 4187188"/>
                <a:gd name="connsiteX266" fmla="*/ 2669469 w 4374744"/>
                <a:gd name="connsiteY266" fmla="*/ 1715200 h 4187188"/>
                <a:gd name="connsiteX267" fmla="*/ 2849054 w 4374744"/>
                <a:gd name="connsiteY267" fmla="*/ 1715200 h 4187188"/>
                <a:gd name="connsiteX268" fmla="*/ 2856557 w 4374744"/>
                <a:gd name="connsiteY268" fmla="*/ 1718013 h 4187188"/>
                <a:gd name="connsiteX269" fmla="*/ 2842021 w 4374744"/>
                <a:gd name="connsiteY269" fmla="*/ 1755056 h 4187188"/>
                <a:gd name="connsiteX270" fmla="*/ 3046457 w 4374744"/>
                <a:gd name="connsiteY270" fmla="*/ 1231774 h 4187188"/>
                <a:gd name="connsiteX271" fmla="*/ 2898757 w 4374744"/>
                <a:gd name="connsiteY271" fmla="*/ 1612044 h 4187188"/>
                <a:gd name="connsiteX272" fmla="*/ 2866872 w 4374744"/>
                <a:gd name="connsiteY272" fmla="*/ 1634551 h 4187188"/>
                <a:gd name="connsiteX273" fmla="*/ 2678847 w 4374744"/>
                <a:gd name="connsiteY273" fmla="*/ 1634551 h 4187188"/>
                <a:gd name="connsiteX274" fmla="*/ 2658216 w 4374744"/>
                <a:gd name="connsiteY274" fmla="*/ 1614389 h 4187188"/>
                <a:gd name="connsiteX275" fmla="*/ 2658216 w 4374744"/>
                <a:gd name="connsiteY275" fmla="*/ 1210674 h 4187188"/>
                <a:gd name="connsiteX276" fmla="*/ 2678378 w 4374744"/>
                <a:gd name="connsiteY276" fmla="*/ 1190043 h 4187188"/>
                <a:gd name="connsiteX277" fmla="*/ 3009884 w 4374744"/>
                <a:gd name="connsiteY277" fmla="*/ 1183010 h 4187188"/>
                <a:gd name="connsiteX278" fmla="*/ 3066619 w 4374744"/>
                <a:gd name="connsiteY278" fmla="*/ 1179727 h 4187188"/>
                <a:gd name="connsiteX279" fmla="*/ 3046457 w 4374744"/>
                <a:gd name="connsiteY279" fmla="*/ 1231774 h 41871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</a:cxnLst>
              <a:rect l="l" t="t" r="r" b="b"/>
              <a:pathLst>
                <a:path w="4374744" h="4187188">
                  <a:moveTo>
                    <a:pt x="4372947" y="105969"/>
                  </a:moveTo>
                  <a:cubicBezTo>
                    <a:pt x="4360756" y="49233"/>
                    <a:pt x="4326996" y="15004"/>
                    <a:pt x="4269791" y="4220"/>
                  </a:cubicBezTo>
                  <a:cubicBezTo>
                    <a:pt x="4266509" y="3751"/>
                    <a:pt x="4263696" y="1407"/>
                    <a:pt x="4260413" y="0"/>
                  </a:cubicBezTo>
                  <a:cubicBezTo>
                    <a:pt x="4255724" y="0"/>
                    <a:pt x="4251505" y="0"/>
                    <a:pt x="4246816" y="0"/>
                  </a:cubicBezTo>
                  <a:cubicBezTo>
                    <a:pt x="4243533" y="1407"/>
                    <a:pt x="4240720" y="3282"/>
                    <a:pt x="4237438" y="3751"/>
                  </a:cubicBezTo>
                  <a:cubicBezTo>
                    <a:pt x="4159133" y="16880"/>
                    <a:pt x="4080360" y="29071"/>
                    <a:pt x="4002055" y="42669"/>
                  </a:cubicBezTo>
                  <a:cubicBezTo>
                    <a:pt x="3861388" y="66582"/>
                    <a:pt x="3721190" y="91902"/>
                    <a:pt x="3580523" y="114409"/>
                  </a:cubicBezTo>
                  <a:cubicBezTo>
                    <a:pt x="3519098" y="124256"/>
                    <a:pt x="3480649" y="155671"/>
                    <a:pt x="3459080" y="214283"/>
                  </a:cubicBezTo>
                  <a:cubicBezTo>
                    <a:pt x="3415474" y="331505"/>
                    <a:pt x="3368585" y="447790"/>
                    <a:pt x="3323102" y="564075"/>
                  </a:cubicBezTo>
                  <a:cubicBezTo>
                    <a:pt x="3269649" y="700991"/>
                    <a:pt x="3216195" y="837438"/>
                    <a:pt x="3163210" y="974354"/>
                  </a:cubicBezTo>
                  <a:cubicBezTo>
                    <a:pt x="3157584" y="988889"/>
                    <a:pt x="3150551" y="993578"/>
                    <a:pt x="3134608" y="994047"/>
                  </a:cubicBezTo>
                  <a:cubicBezTo>
                    <a:pt x="3064744" y="994985"/>
                    <a:pt x="2994410" y="997798"/>
                    <a:pt x="2924546" y="999674"/>
                  </a:cubicBezTo>
                  <a:cubicBezTo>
                    <a:pt x="2828892" y="1002018"/>
                    <a:pt x="2733239" y="1004363"/>
                    <a:pt x="2637585" y="1006707"/>
                  </a:cubicBezTo>
                  <a:cubicBezTo>
                    <a:pt x="2550840" y="1009051"/>
                    <a:pt x="2464564" y="1010927"/>
                    <a:pt x="2377820" y="1013271"/>
                  </a:cubicBezTo>
                  <a:cubicBezTo>
                    <a:pt x="2280759" y="1015616"/>
                    <a:pt x="2184168" y="1017960"/>
                    <a:pt x="2087108" y="1020305"/>
                  </a:cubicBezTo>
                  <a:cubicBezTo>
                    <a:pt x="2000363" y="1022649"/>
                    <a:pt x="1914087" y="1024525"/>
                    <a:pt x="1827343" y="1026869"/>
                  </a:cubicBezTo>
                  <a:cubicBezTo>
                    <a:pt x="1731220" y="1029214"/>
                    <a:pt x="1634629" y="1031558"/>
                    <a:pt x="1538507" y="1033903"/>
                  </a:cubicBezTo>
                  <a:cubicBezTo>
                    <a:pt x="1451762" y="1036247"/>
                    <a:pt x="1365486" y="1038123"/>
                    <a:pt x="1278741" y="1040467"/>
                  </a:cubicBezTo>
                  <a:cubicBezTo>
                    <a:pt x="1182619" y="1042811"/>
                    <a:pt x="1086028" y="1045156"/>
                    <a:pt x="989905" y="1047500"/>
                  </a:cubicBezTo>
                  <a:cubicBezTo>
                    <a:pt x="902692" y="1049845"/>
                    <a:pt x="815478" y="1051720"/>
                    <a:pt x="728264" y="1054065"/>
                  </a:cubicBezTo>
                  <a:cubicBezTo>
                    <a:pt x="632142" y="1056409"/>
                    <a:pt x="535551" y="1058754"/>
                    <a:pt x="439428" y="1061098"/>
                  </a:cubicBezTo>
                  <a:cubicBezTo>
                    <a:pt x="331115" y="1063443"/>
                    <a:pt x="222801" y="1064849"/>
                    <a:pt x="114487" y="1069069"/>
                  </a:cubicBezTo>
                  <a:cubicBezTo>
                    <a:pt x="48374" y="1072352"/>
                    <a:pt x="-2266" y="1125336"/>
                    <a:pt x="78" y="1193794"/>
                  </a:cubicBezTo>
                  <a:cubicBezTo>
                    <a:pt x="1954" y="1253343"/>
                    <a:pt x="12738" y="1312423"/>
                    <a:pt x="20240" y="1371503"/>
                  </a:cubicBezTo>
                  <a:cubicBezTo>
                    <a:pt x="27743" y="1433866"/>
                    <a:pt x="35714" y="1496697"/>
                    <a:pt x="43216" y="1559059"/>
                  </a:cubicBezTo>
                  <a:cubicBezTo>
                    <a:pt x="49312" y="1609700"/>
                    <a:pt x="55407" y="1660809"/>
                    <a:pt x="61503" y="1711449"/>
                  </a:cubicBezTo>
                  <a:cubicBezTo>
                    <a:pt x="69005" y="1773342"/>
                    <a:pt x="76976" y="1835236"/>
                    <a:pt x="84478" y="1897598"/>
                  </a:cubicBezTo>
                  <a:cubicBezTo>
                    <a:pt x="90574" y="1948238"/>
                    <a:pt x="96201" y="1999347"/>
                    <a:pt x="102296" y="2049987"/>
                  </a:cubicBezTo>
                  <a:cubicBezTo>
                    <a:pt x="109798" y="2111881"/>
                    <a:pt x="117770" y="2173774"/>
                    <a:pt x="125272" y="2236137"/>
                  </a:cubicBezTo>
                  <a:cubicBezTo>
                    <a:pt x="131367" y="2287246"/>
                    <a:pt x="136994" y="2338824"/>
                    <a:pt x="143090" y="2390402"/>
                  </a:cubicBezTo>
                  <a:cubicBezTo>
                    <a:pt x="150592" y="2453702"/>
                    <a:pt x="159970" y="2516533"/>
                    <a:pt x="166065" y="2579833"/>
                  </a:cubicBezTo>
                  <a:cubicBezTo>
                    <a:pt x="172161" y="2640789"/>
                    <a:pt x="208734" y="2685802"/>
                    <a:pt x="269221" y="2696587"/>
                  </a:cubicBezTo>
                  <a:cubicBezTo>
                    <a:pt x="301106" y="2702213"/>
                    <a:pt x="333459" y="2703151"/>
                    <a:pt x="365812" y="2705965"/>
                  </a:cubicBezTo>
                  <a:cubicBezTo>
                    <a:pt x="415515" y="2710185"/>
                    <a:pt x="465686" y="2713467"/>
                    <a:pt x="515388" y="2717218"/>
                  </a:cubicBezTo>
                  <a:cubicBezTo>
                    <a:pt x="581033" y="2722376"/>
                    <a:pt x="646678" y="2728002"/>
                    <a:pt x="712791" y="2733160"/>
                  </a:cubicBezTo>
                  <a:cubicBezTo>
                    <a:pt x="761556" y="2736911"/>
                    <a:pt x="810320" y="2740662"/>
                    <a:pt x="859085" y="2744414"/>
                  </a:cubicBezTo>
                  <a:cubicBezTo>
                    <a:pt x="925198" y="2749571"/>
                    <a:pt x="991781" y="2755198"/>
                    <a:pt x="1057894" y="2760825"/>
                  </a:cubicBezTo>
                  <a:cubicBezTo>
                    <a:pt x="1106190" y="2764576"/>
                    <a:pt x="1154486" y="2767858"/>
                    <a:pt x="1202312" y="2772078"/>
                  </a:cubicBezTo>
                  <a:cubicBezTo>
                    <a:pt x="1269364" y="2777236"/>
                    <a:pt x="1335946" y="2782863"/>
                    <a:pt x="1402997" y="2788489"/>
                  </a:cubicBezTo>
                  <a:cubicBezTo>
                    <a:pt x="1451293" y="2792240"/>
                    <a:pt x="1499589" y="2795991"/>
                    <a:pt x="1547415" y="2799743"/>
                  </a:cubicBezTo>
                  <a:cubicBezTo>
                    <a:pt x="1598993" y="2803963"/>
                    <a:pt x="1650571" y="2808182"/>
                    <a:pt x="1702149" y="2812403"/>
                  </a:cubicBezTo>
                  <a:cubicBezTo>
                    <a:pt x="1751383" y="2816154"/>
                    <a:pt x="1800616" y="2819905"/>
                    <a:pt x="1850318" y="2824125"/>
                  </a:cubicBezTo>
                  <a:cubicBezTo>
                    <a:pt x="1913619" y="2829283"/>
                    <a:pt x="1977388" y="2834909"/>
                    <a:pt x="2040688" y="2840067"/>
                  </a:cubicBezTo>
                  <a:cubicBezTo>
                    <a:pt x="2091328" y="2844287"/>
                    <a:pt x="2141499" y="2847569"/>
                    <a:pt x="2192139" y="2851320"/>
                  </a:cubicBezTo>
                  <a:cubicBezTo>
                    <a:pt x="2260597" y="2856478"/>
                    <a:pt x="2329524" y="2861167"/>
                    <a:pt x="2397982" y="2868200"/>
                  </a:cubicBezTo>
                  <a:cubicBezTo>
                    <a:pt x="2418613" y="2870076"/>
                    <a:pt x="2439713" y="2867263"/>
                    <a:pt x="2459407" y="2882736"/>
                  </a:cubicBezTo>
                  <a:cubicBezTo>
                    <a:pt x="2599605" y="2993863"/>
                    <a:pt x="2740741" y="3104052"/>
                    <a:pt x="2881408" y="3214241"/>
                  </a:cubicBezTo>
                  <a:cubicBezTo>
                    <a:pt x="2925014" y="3248470"/>
                    <a:pt x="2955492" y="3290670"/>
                    <a:pt x="2966746" y="3345999"/>
                  </a:cubicBezTo>
                  <a:cubicBezTo>
                    <a:pt x="2979406" y="3407893"/>
                    <a:pt x="2948459" y="3459471"/>
                    <a:pt x="2887034" y="3471193"/>
                  </a:cubicBezTo>
                  <a:cubicBezTo>
                    <a:pt x="2853274" y="3477757"/>
                    <a:pt x="2818107" y="3477757"/>
                    <a:pt x="2783410" y="3477757"/>
                  </a:cubicBezTo>
                  <a:cubicBezTo>
                    <a:pt x="2399858" y="3479164"/>
                    <a:pt x="2015837" y="3480571"/>
                    <a:pt x="1632285" y="3481509"/>
                  </a:cubicBezTo>
                  <a:cubicBezTo>
                    <a:pt x="1277804" y="3482446"/>
                    <a:pt x="922854" y="3483384"/>
                    <a:pt x="568373" y="3484322"/>
                  </a:cubicBezTo>
                  <a:cubicBezTo>
                    <a:pt x="449744" y="3484791"/>
                    <a:pt x="331115" y="3485260"/>
                    <a:pt x="212485" y="3485729"/>
                  </a:cubicBezTo>
                  <a:cubicBezTo>
                    <a:pt x="198888" y="3485729"/>
                    <a:pt x="184821" y="3486198"/>
                    <a:pt x="172161" y="3489949"/>
                  </a:cubicBezTo>
                  <a:cubicBezTo>
                    <a:pt x="118239" y="3504015"/>
                    <a:pt x="77914" y="3560282"/>
                    <a:pt x="83541" y="3612798"/>
                  </a:cubicBezTo>
                  <a:cubicBezTo>
                    <a:pt x="90105" y="3676567"/>
                    <a:pt x="134650" y="3724394"/>
                    <a:pt x="194668" y="3726269"/>
                  </a:cubicBezTo>
                  <a:cubicBezTo>
                    <a:pt x="254686" y="3728614"/>
                    <a:pt x="314235" y="3726738"/>
                    <a:pt x="374252" y="3727207"/>
                  </a:cubicBezTo>
                  <a:cubicBezTo>
                    <a:pt x="380348" y="3727207"/>
                    <a:pt x="386913" y="3728145"/>
                    <a:pt x="393008" y="3728614"/>
                  </a:cubicBezTo>
                  <a:cubicBezTo>
                    <a:pt x="333459" y="3775034"/>
                    <a:pt x="294541" y="3831301"/>
                    <a:pt x="283288" y="3905385"/>
                  </a:cubicBezTo>
                  <a:cubicBezTo>
                    <a:pt x="272034" y="3980408"/>
                    <a:pt x="292197" y="4046990"/>
                    <a:pt x="340961" y="4103726"/>
                  </a:cubicBezTo>
                  <a:cubicBezTo>
                    <a:pt x="425361" y="4201255"/>
                    <a:pt x="568373" y="4218604"/>
                    <a:pt x="670122" y="4146395"/>
                  </a:cubicBezTo>
                  <a:cubicBezTo>
                    <a:pt x="722638" y="4108884"/>
                    <a:pt x="759211" y="4059181"/>
                    <a:pt x="771402" y="3995412"/>
                  </a:cubicBezTo>
                  <a:cubicBezTo>
                    <a:pt x="793440" y="3884285"/>
                    <a:pt x="752647" y="3796603"/>
                    <a:pt x="661682" y="3730020"/>
                  </a:cubicBezTo>
                  <a:cubicBezTo>
                    <a:pt x="662620" y="3729083"/>
                    <a:pt x="663558" y="3728145"/>
                    <a:pt x="664964" y="3727207"/>
                  </a:cubicBezTo>
                  <a:cubicBezTo>
                    <a:pt x="1371582" y="3725332"/>
                    <a:pt x="2078668" y="3722987"/>
                    <a:pt x="2785285" y="3721111"/>
                  </a:cubicBezTo>
                  <a:cubicBezTo>
                    <a:pt x="2786223" y="3722518"/>
                    <a:pt x="2786692" y="3724394"/>
                    <a:pt x="2787630" y="3725800"/>
                  </a:cubicBezTo>
                  <a:cubicBezTo>
                    <a:pt x="2713545" y="3772689"/>
                    <a:pt x="2668063" y="3838803"/>
                    <a:pt x="2662436" y="3926485"/>
                  </a:cubicBezTo>
                  <a:cubicBezTo>
                    <a:pt x="2656809" y="4014636"/>
                    <a:pt x="2691976" y="4087314"/>
                    <a:pt x="2762309" y="4141706"/>
                  </a:cubicBezTo>
                  <a:cubicBezTo>
                    <a:pt x="2873906" y="4227513"/>
                    <a:pt x="3037548" y="4198911"/>
                    <a:pt x="3117259" y="4080750"/>
                  </a:cubicBezTo>
                  <a:cubicBezTo>
                    <a:pt x="3157115" y="4021670"/>
                    <a:pt x="3169306" y="3956494"/>
                    <a:pt x="3153364" y="3888505"/>
                  </a:cubicBezTo>
                  <a:cubicBezTo>
                    <a:pt x="3129919" y="3788163"/>
                    <a:pt x="3063806" y="3726738"/>
                    <a:pt x="2962526" y="3697667"/>
                  </a:cubicBezTo>
                  <a:cubicBezTo>
                    <a:pt x="2969559" y="3693447"/>
                    <a:pt x="2972841" y="3691102"/>
                    <a:pt x="2976592" y="3689696"/>
                  </a:cubicBezTo>
                  <a:cubicBezTo>
                    <a:pt x="3049739" y="3661094"/>
                    <a:pt x="3109288" y="3614205"/>
                    <a:pt x="3152426" y="3549029"/>
                  </a:cubicBezTo>
                  <a:cubicBezTo>
                    <a:pt x="3173057" y="3518082"/>
                    <a:pt x="3194157" y="3484791"/>
                    <a:pt x="3204004" y="3449624"/>
                  </a:cubicBezTo>
                  <a:cubicBezTo>
                    <a:pt x="3222760" y="3379760"/>
                    <a:pt x="3215257" y="3308957"/>
                    <a:pt x="3190875" y="3240030"/>
                  </a:cubicBezTo>
                  <a:cubicBezTo>
                    <a:pt x="3156646" y="3142501"/>
                    <a:pt x="3090532" y="3069354"/>
                    <a:pt x="3010352" y="3006992"/>
                  </a:cubicBezTo>
                  <a:cubicBezTo>
                    <a:pt x="2918919" y="2935252"/>
                    <a:pt x="2827485" y="2863511"/>
                    <a:pt x="2735583" y="2792240"/>
                  </a:cubicBezTo>
                  <a:cubicBezTo>
                    <a:pt x="2722454" y="2782394"/>
                    <a:pt x="2721985" y="2773954"/>
                    <a:pt x="2727612" y="2759418"/>
                  </a:cubicBezTo>
                  <a:cubicBezTo>
                    <a:pt x="2789036" y="2603747"/>
                    <a:pt x="2849992" y="2448075"/>
                    <a:pt x="2910479" y="2292403"/>
                  </a:cubicBezTo>
                  <a:cubicBezTo>
                    <a:pt x="3099910" y="1807102"/>
                    <a:pt x="3289811" y="1321801"/>
                    <a:pt x="3479242" y="836500"/>
                  </a:cubicBezTo>
                  <a:cubicBezTo>
                    <a:pt x="3540198" y="677546"/>
                    <a:pt x="3601154" y="520937"/>
                    <a:pt x="3662110" y="363859"/>
                  </a:cubicBezTo>
                  <a:cubicBezTo>
                    <a:pt x="3666798" y="352136"/>
                    <a:pt x="3672425" y="346041"/>
                    <a:pt x="3686023" y="344165"/>
                  </a:cubicBezTo>
                  <a:cubicBezTo>
                    <a:pt x="3747916" y="334788"/>
                    <a:pt x="3809341" y="324003"/>
                    <a:pt x="3870766" y="313219"/>
                  </a:cubicBezTo>
                  <a:cubicBezTo>
                    <a:pt x="4002993" y="290712"/>
                    <a:pt x="4134751" y="267736"/>
                    <a:pt x="4266978" y="245698"/>
                  </a:cubicBezTo>
                  <a:cubicBezTo>
                    <a:pt x="4318556" y="237258"/>
                    <a:pt x="4360756" y="198809"/>
                    <a:pt x="4371540" y="148169"/>
                  </a:cubicBezTo>
                  <a:cubicBezTo>
                    <a:pt x="4372947" y="142074"/>
                    <a:pt x="4374823" y="136447"/>
                    <a:pt x="4376698" y="130351"/>
                  </a:cubicBezTo>
                  <a:cubicBezTo>
                    <a:pt x="4376698" y="124725"/>
                    <a:pt x="4376698" y="119098"/>
                    <a:pt x="4376698" y="113471"/>
                  </a:cubicBezTo>
                  <a:cubicBezTo>
                    <a:pt x="4375760" y="111127"/>
                    <a:pt x="4373416" y="108782"/>
                    <a:pt x="4372947" y="105969"/>
                  </a:cubicBezTo>
                  <a:close/>
                  <a:moveTo>
                    <a:pt x="626046" y="1260377"/>
                  </a:moveTo>
                  <a:cubicBezTo>
                    <a:pt x="626046" y="1245841"/>
                    <a:pt x="630266" y="1240683"/>
                    <a:pt x="645740" y="1240683"/>
                  </a:cubicBezTo>
                  <a:cubicBezTo>
                    <a:pt x="749833" y="1238808"/>
                    <a:pt x="853927" y="1236463"/>
                    <a:pt x="958489" y="1234119"/>
                  </a:cubicBezTo>
                  <a:cubicBezTo>
                    <a:pt x="985216" y="1233650"/>
                    <a:pt x="1011943" y="1232243"/>
                    <a:pt x="1038670" y="1230836"/>
                  </a:cubicBezTo>
                  <a:cubicBezTo>
                    <a:pt x="1048516" y="1230367"/>
                    <a:pt x="1052736" y="1234119"/>
                    <a:pt x="1052736" y="1244434"/>
                  </a:cubicBezTo>
                  <a:cubicBezTo>
                    <a:pt x="1052736" y="1369159"/>
                    <a:pt x="1052268" y="1493884"/>
                    <a:pt x="1052736" y="1618608"/>
                  </a:cubicBezTo>
                  <a:cubicBezTo>
                    <a:pt x="1052736" y="1633144"/>
                    <a:pt x="1044296" y="1633613"/>
                    <a:pt x="1033981" y="1633613"/>
                  </a:cubicBezTo>
                  <a:cubicBezTo>
                    <a:pt x="968805" y="1633613"/>
                    <a:pt x="904098" y="1633613"/>
                    <a:pt x="838923" y="1633613"/>
                  </a:cubicBezTo>
                  <a:cubicBezTo>
                    <a:pt x="774685" y="1633613"/>
                    <a:pt x="709978" y="1633144"/>
                    <a:pt x="645740" y="1634082"/>
                  </a:cubicBezTo>
                  <a:cubicBezTo>
                    <a:pt x="630735" y="1634082"/>
                    <a:pt x="626046" y="1629393"/>
                    <a:pt x="626046" y="1614389"/>
                  </a:cubicBezTo>
                  <a:cubicBezTo>
                    <a:pt x="626515" y="1496697"/>
                    <a:pt x="626515" y="1378537"/>
                    <a:pt x="626046" y="1260377"/>
                  </a:cubicBezTo>
                  <a:close/>
                  <a:moveTo>
                    <a:pt x="287039" y="2094532"/>
                  </a:moveTo>
                  <a:cubicBezTo>
                    <a:pt x="274848" y="1991845"/>
                    <a:pt x="262188" y="1889158"/>
                    <a:pt x="249997" y="1786940"/>
                  </a:cubicBezTo>
                  <a:cubicBezTo>
                    <a:pt x="247183" y="1763964"/>
                    <a:pt x="245308" y="1740989"/>
                    <a:pt x="242494" y="1716606"/>
                  </a:cubicBezTo>
                  <a:cubicBezTo>
                    <a:pt x="250934" y="1715669"/>
                    <a:pt x="257499" y="1714731"/>
                    <a:pt x="264532" y="1714731"/>
                  </a:cubicBezTo>
                  <a:cubicBezTo>
                    <a:pt x="350808" y="1714731"/>
                    <a:pt x="436615" y="1714731"/>
                    <a:pt x="522891" y="1714731"/>
                  </a:cubicBezTo>
                  <a:cubicBezTo>
                    <a:pt x="544928" y="1714731"/>
                    <a:pt x="545397" y="1715669"/>
                    <a:pt x="545397" y="1738175"/>
                  </a:cubicBezTo>
                  <a:cubicBezTo>
                    <a:pt x="545397" y="1855398"/>
                    <a:pt x="545397" y="1973089"/>
                    <a:pt x="545397" y="2090312"/>
                  </a:cubicBezTo>
                  <a:cubicBezTo>
                    <a:pt x="545397" y="2112819"/>
                    <a:pt x="545397" y="2112819"/>
                    <a:pt x="522422" y="2112819"/>
                  </a:cubicBezTo>
                  <a:cubicBezTo>
                    <a:pt x="450682" y="2112819"/>
                    <a:pt x="378941" y="2112350"/>
                    <a:pt x="307201" y="2113288"/>
                  </a:cubicBezTo>
                  <a:cubicBezTo>
                    <a:pt x="292666" y="2113288"/>
                    <a:pt x="288446" y="2107192"/>
                    <a:pt x="287039" y="2094532"/>
                  </a:cubicBezTo>
                  <a:close/>
                  <a:moveTo>
                    <a:pt x="545397" y="2465424"/>
                  </a:moveTo>
                  <a:cubicBezTo>
                    <a:pt x="545397" y="2479491"/>
                    <a:pt x="540240" y="2482773"/>
                    <a:pt x="526642" y="2481366"/>
                  </a:cubicBezTo>
                  <a:cubicBezTo>
                    <a:pt x="473657" y="2476677"/>
                    <a:pt x="420204" y="2472457"/>
                    <a:pt x="367219" y="2468237"/>
                  </a:cubicBezTo>
                  <a:cubicBezTo>
                    <a:pt x="366281" y="2468237"/>
                    <a:pt x="364875" y="2468237"/>
                    <a:pt x="363937" y="2468237"/>
                  </a:cubicBezTo>
                  <a:cubicBezTo>
                    <a:pt x="333459" y="2466831"/>
                    <a:pt x="332052" y="2464955"/>
                    <a:pt x="328301" y="2434477"/>
                  </a:cubicBezTo>
                  <a:cubicBezTo>
                    <a:pt x="319392" y="2359455"/>
                    <a:pt x="310483" y="2284432"/>
                    <a:pt x="301575" y="2209879"/>
                  </a:cubicBezTo>
                  <a:cubicBezTo>
                    <a:pt x="301106" y="2206128"/>
                    <a:pt x="301575" y="2201908"/>
                    <a:pt x="301575" y="2195812"/>
                  </a:cubicBezTo>
                  <a:cubicBezTo>
                    <a:pt x="330646" y="2195812"/>
                    <a:pt x="357372" y="2195812"/>
                    <a:pt x="384099" y="2195812"/>
                  </a:cubicBezTo>
                  <a:cubicBezTo>
                    <a:pt x="431926" y="2195812"/>
                    <a:pt x="479753" y="2196281"/>
                    <a:pt x="527580" y="2195343"/>
                  </a:cubicBezTo>
                  <a:cubicBezTo>
                    <a:pt x="540708" y="2195343"/>
                    <a:pt x="545866" y="2199094"/>
                    <a:pt x="545866" y="2212692"/>
                  </a:cubicBezTo>
                  <a:cubicBezTo>
                    <a:pt x="545397" y="2297092"/>
                    <a:pt x="545397" y="2381024"/>
                    <a:pt x="545397" y="2465424"/>
                  </a:cubicBezTo>
                  <a:close/>
                  <a:moveTo>
                    <a:pt x="545397" y="1439961"/>
                  </a:moveTo>
                  <a:cubicBezTo>
                    <a:pt x="545397" y="1497635"/>
                    <a:pt x="544928" y="1555308"/>
                    <a:pt x="545866" y="1612513"/>
                  </a:cubicBezTo>
                  <a:cubicBezTo>
                    <a:pt x="545866" y="1628455"/>
                    <a:pt x="541177" y="1634082"/>
                    <a:pt x="524297" y="1634082"/>
                  </a:cubicBezTo>
                  <a:cubicBezTo>
                    <a:pt x="433802" y="1633144"/>
                    <a:pt x="342837" y="1633144"/>
                    <a:pt x="252341" y="1634082"/>
                  </a:cubicBezTo>
                  <a:cubicBezTo>
                    <a:pt x="234523" y="1634082"/>
                    <a:pt x="230303" y="1627048"/>
                    <a:pt x="228428" y="1611575"/>
                  </a:cubicBezTo>
                  <a:cubicBezTo>
                    <a:pt x="221394" y="1547806"/>
                    <a:pt x="212954" y="1484037"/>
                    <a:pt x="205452" y="1420737"/>
                  </a:cubicBezTo>
                  <a:cubicBezTo>
                    <a:pt x="199356" y="1371503"/>
                    <a:pt x="193261" y="1322739"/>
                    <a:pt x="188103" y="1273505"/>
                  </a:cubicBezTo>
                  <a:cubicBezTo>
                    <a:pt x="185759" y="1251936"/>
                    <a:pt x="186228" y="1251936"/>
                    <a:pt x="208265" y="1251468"/>
                  </a:cubicBezTo>
                  <a:cubicBezTo>
                    <a:pt x="313766" y="1249123"/>
                    <a:pt x="418797" y="1247248"/>
                    <a:pt x="524297" y="1243965"/>
                  </a:cubicBezTo>
                  <a:cubicBezTo>
                    <a:pt x="541177" y="1243496"/>
                    <a:pt x="545866" y="1249123"/>
                    <a:pt x="545397" y="1265065"/>
                  </a:cubicBezTo>
                  <a:cubicBezTo>
                    <a:pt x="544928" y="1323677"/>
                    <a:pt x="545397" y="1381819"/>
                    <a:pt x="545397" y="1439961"/>
                  </a:cubicBezTo>
                  <a:close/>
                  <a:moveTo>
                    <a:pt x="1052736" y="2504811"/>
                  </a:moveTo>
                  <a:cubicBezTo>
                    <a:pt x="1052736" y="2519815"/>
                    <a:pt x="1048047" y="2522160"/>
                    <a:pt x="1033512" y="2520753"/>
                  </a:cubicBezTo>
                  <a:cubicBezTo>
                    <a:pt x="983341" y="2516064"/>
                    <a:pt x="932701" y="2513251"/>
                    <a:pt x="882060" y="2509499"/>
                  </a:cubicBezTo>
                  <a:cubicBezTo>
                    <a:pt x="817822" y="2504342"/>
                    <a:pt x="754053" y="2498715"/>
                    <a:pt x="690284" y="2493088"/>
                  </a:cubicBezTo>
                  <a:cubicBezTo>
                    <a:pt x="675749" y="2491682"/>
                    <a:pt x="660744" y="2488868"/>
                    <a:pt x="646209" y="2489806"/>
                  </a:cubicBezTo>
                  <a:cubicBezTo>
                    <a:pt x="627922" y="2490744"/>
                    <a:pt x="626046" y="2481835"/>
                    <a:pt x="626046" y="2466831"/>
                  </a:cubicBezTo>
                  <a:cubicBezTo>
                    <a:pt x="626515" y="2390870"/>
                    <a:pt x="626046" y="2315379"/>
                    <a:pt x="626046" y="2239419"/>
                  </a:cubicBezTo>
                  <a:cubicBezTo>
                    <a:pt x="626046" y="2230510"/>
                    <a:pt x="626515" y="2221132"/>
                    <a:pt x="626046" y="2212223"/>
                  </a:cubicBezTo>
                  <a:cubicBezTo>
                    <a:pt x="625578" y="2200032"/>
                    <a:pt x="630266" y="2195343"/>
                    <a:pt x="642927" y="2195343"/>
                  </a:cubicBezTo>
                  <a:cubicBezTo>
                    <a:pt x="708571" y="2195812"/>
                    <a:pt x="774216" y="2195812"/>
                    <a:pt x="839391" y="2195812"/>
                  </a:cubicBezTo>
                  <a:cubicBezTo>
                    <a:pt x="904567" y="2195812"/>
                    <a:pt x="969274" y="2196281"/>
                    <a:pt x="1034450" y="2195343"/>
                  </a:cubicBezTo>
                  <a:cubicBezTo>
                    <a:pt x="1047579" y="2195343"/>
                    <a:pt x="1052268" y="2198625"/>
                    <a:pt x="1052268" y="2212223"/>
                  </a:cubicBezTo>
                  <a:cubicBezTo>
                    <a:pt x="1052268" y="2309752"/>
                    <a:pt x="1052268" y="2407282"/>
                    <a:pt x="1052736" y="2504811"/>
                  </a:cubicBezTo>
                  <a:close/>
                  <a:moveTo>
                    <a:pt x="1052736" y="2095470"/>
                  </a:moveTo>
                  <a:cubicBezTo>
                    <a:pt x="1052736" y="2109068"/>
                    <a:pt x="1048516" y="2113288"/>
                    <a:pt x="1035387" y="2112819"/>
                  </a:cubicBezTo>
                  <a:cubicBezTo>
                    <a:pt x="970212" y="2112350"/>
                    <a:pt x="905505" y="2112350"/>
                    <a:pt x="840329" y="2112350"/>
                  </a:cubicBezTo>
                  <a:cubicBezTo>
                    <a:pt x="776091" y="2112350"/>
                    <a:pt x="711384" y="2111881"/>
                    <a:pt x="647147" y="2112819"/>
                  </a:cubicBezTo>
                  <a:cubicBezTo>
                    <a:pt x="632142" y="2112819"/>
                    <a:pt x="626046" y="2109068"/>
                    <a:pt x="626046" y="2093125"/>
                  </a:cubicBezTo>
                  <a:cubicBezTo>
                    <a:pt x="626515" y="1973558"/>
                    <a:pt x="626515" y="1853522"/>
                    <a:pt x="626046" y="1733955"/>
                  </a:cubicBezTo>
                  <a:cubicBezTo>
                    <a:pt x="626046" y="1718951"/>
                    <a:pt x="631204" y="1714262"/>
                    <a:pt x="645740" y="1714262"/>
                  </a:cubicBezTo>
                  <a:cubicBezTo>
                    <a:pt x="775153" y="1714731"/>
                    <a:pt x="904567" y="1714731"/>
                    <a:pt x="1033981" y="1714262"/>
                  </a:cubicBezTo>
                  <a:cubicBezTo>
                    <a:pt x="1047579" y="1714262"/>
                    <a:pt x="1052736" y="1718013"/>
                    <a:pt x="1052736" y="1733018"/>
                  </a:cubicBezTo>
                  <a:cubicBezTo>
                    <a:pt x="1052268" y="1853991"/>
                    <a:pt x="1052268" y="1974965"/>
                    <a:pt x="1052736" y="2095470"/>
                  </a:cubicBezTo>
                  <a:close/>
                  <a:moveTo>
                    <a:pt x="1135261" y="1246779"/>
                  </a:moveTo>
                  <a:cubicBezTo>
                    <a:pt x="1135261" y="1231305"/>
                    <a:pt x="1140419" y="1227554"/>
                    <a:pt x="1154954" y="1227554"/>
                  </a:cubicBezTo>
                  <a:cubicBezTo>
                    <a:pt x="1224350" y="1227085"/>
                    <a:pt x="1294215" y="1225679"/>
                    <a:pt x="1363610" y="1223803"/>
                  </a:cubicBezTo>
                  <a:cubicBezTo>
                    <a:pt x="1419877" y="1222396"/>
                    <a:pt x="1476144" y="1220052"/>
                    <a:pt x="1532880" y="1217708"/>
                  </a:cubicBezTo>
                  <a:cubicBezTo>
                    <a:pt x="1559607" y="1216770"/>
                    <a:pt x="1559607" y="1216770"/>
                    <a:pt x="1559607" y="1242559"/>
                  </a:cubicBezTo>
                  <a:cubicBezTo>
                    <a:pt x="1559607" y="1366346"/>
                    <a:pt x="1559138" y="1490133"/>
                    <a:pt x="1560076" y="1613920"/>
                  </a:cubicBezTo>
                  <a:cubicBezTo>
                    <a:pt x="1560076" y="1629862"/>
                    <a:pt x="1555387" y="1634551"/>
                    <a:pt x="1539913" y="1634082"/>
                  </a:cubicBezTo>
                  <a:cubicBezTo>
                    <a:pt x="1476144" y="1633144"/>
                    <a:pt x="1412375" y="1633613"/>
                    <a:pt x="1348137" y="1633613"/>
                  </a:cubicBezTo>
                  <a:cubicBezTo>
                    <a:pt x="1283899" y="1633613"/>
                    <a:pt x="1219192" y="1633144"/>
                    <a:pt x="1154954" y="1634082"/>
                  </a:cubicBezTo>
                  <a:cubicBezTo>
                    <a:pt x="1139950" y="1634082"/>
                    <a:pt x="1135730" y="1629393"/>
                    <a:pt x="1135730" y="1614389"/>
                  </a:cubicBezTo>
                  <a:cubicBezTo>
                    <a:pt x="1135730" y="1492008"/>
                    <a:pt x="1135730" y="1369159"/>
                    <a:pt x="1135261" y="1246779"/>
                  </a:cubicBezTo>
                  <a:close/>
                  <a:moveTo>
                    <a:pt x="1558200" y="2562015"/>
                  </a:moveTo>
                  <a:cubicBezTo>
                    <a:pt x="1529598" y="2560140"/>
                    <a:pt x="1501933" y="2558733"/>
                    <a:pt x="1474269" y="2556858"/>
                  </a:cubicBezTo>
                  <a:cubicBezTo>
                    <a:pt x="1438633" y="2554044"/>
                    <a:pt x="1402997" y="2550762"/>
                    <a:pt x="1367362" y="2547949"/>
                  </a:cubicBezTo>
                  <a:cubicBezTo>
                    <a:pt x="1293746" y="2541853"/>
                    <a:pt x="1220130" y="2536226"/>
                    <a:pt x="1146514" y="2530600"/>
                  </a:cubicBezTo>
                  <a:cubicBezTo>
                    <a:pt x="1135730" y="2529662"/>
                    <a:pt x="1135261" y="2523566"/>
                    <a:pt x="1135261" y="2515595"/>
                  </a:cubicBezTo>
                  <a:cubicBezTo>
                    <a:pt x="1135261" y="2479022"/>
                    <a:pt x="1135261" y="2442448"/>
                    <a:pt x="1135261" y="2406344"/>
                  </a:cubicBezTo>
                  <a:cubicBezTo>
                    <a:pt x="1135261" y="2342106"/>
                    <a:pt x="1135261" y="2277399"/>
                    <a:pt x="1135261" y="2213161"/>
                  </a:cubicBezTo>
                  <a:cubicBezTo>
                    <a:pt x="1135261" y="2203314"/>
                    <a:pt x="1135261" y="2195812"/>
                    <a:pt x="1149328" y="2195812"/>
                  </a:cubicBezTo>
                  <a:cubicBezTo>
                    <a:pt x="1282493" y="2196281"/>
                    <a:pt x="1416126" y="2196281"/>
                    <a:pt x="1549291" y="2196281"/>
                  </a:cubicBezTo>
                  <a:cubicBezTo>
                    <a:pt x="1551635" y="2196281"/>
                    <a:pt x="1553980" y="2196750"/>
                    <a:pt x="1558200" y="2197219"/>
                  </a:cubicBezTo>
                  <a:cubicBezTo>
                    <a:pt x="1558200" y="2318661"/>
                    <a:pt x="1558200" y="2439166"/>
                    <a:pt x="1558200" y="2562015"/>
                  </a:cubicBezTo>
                  <a:close/>
                  <a:moveTo>
                    <a:pt x="1540382" y="2113288"/>
                  </a:moveTo>
                  <a:cubicBezTo>
                    <a:pt x="1411437" y="2112819"/>
                    <a:pt x="1282493" y="2112819"/>
                    <a:pt x="1154017" y="2113288"/>
                  </a:cubicBezTo>
                  <a:cubicBezTo>
                    <a:pt x="1139950" y="2113288"/>
                    <a:pt x="1135261" y="2110005"/>
                    <a:pt x="1135261" y="2095470"/>
                  </a:cubicBezTo>
                  <a:cubicBezTo>
                    <a:pt x="1135730" y="1974496"/>
                    <a:pt x="1135730" y="1853522"/>
                    <a:pt x="1135261" y="1733018"/>
                  </a:cubicBezTo>
                  <a:cubicBezTo>
                    <a:pt x="1135261" y="1719420"/>
                    <a:pt x="1139950" y="1715200"/>
                    <a:pt x="1152610" y="1715200"/>
                  </a:cubicBezTo>
                  <a:cubicBezTo>
                    <a:pt x="1282493" y="1715200"/>
                    <a:pt x="1412844" y="1715200"/>
                    <a:pt x="1542727" y="1715200"/>
                  </a:cubicBezTo>
                  <a:cubicBezTo>
                    <a:pt x="1547884" y="1715200"/>
                    <a:pt x="1552573" y="1716606"/>
                    <a:pt x="1559138" y="1717544"/>
                  </a:cubicBezTo>
                  <a:cubicBezTo>
                    <a:pt x="1559138" y="1724109"/>
                    <a:pt x="1559138" y="1729735"/>
                    <a:pt x="1559138" y="1735362"/>
                  </a:cubicBezTo>
                  <a:cubicBezTo>
                    <a:pt x="1559138" y="1854929"/>
                    <a:pt x="1558669" y="1974965"/>
                    <a:pt x="1559607" y="2094532"/>
                  </a:cubicBezTo>
                  <a:cubicBezTo>
                    <a:pt x="1559607" y="2109068"/>
                    <a:pt x="1555387" y="2113288"/>
                    <a:pt x="1540382" y="2113288"/>
                  </a:cubicBezTo>
                  <a:close/>
                  <a:moveTo>
                    <a:pt x="1641662" y="1733487"/>
                  </a:moveTo>
                  <a:cubicBezTo>
                    <a:pt x="1641662" y="1718951"/>
                    <a:pt x="1646820" y="1714731"/>
                    <a:pt x="1660418" y="1714731"/>
                  </a:cubicBezTo>
                  <a:cubicBezTo>
                    <a:pt x="1790300" y="1715200"/>
                    <a:pt x="1920652" y="1715200"/>
                    <a:pt x="2050534" y="1714731"/>
                  </a:cubicBezTo>
                  <a:cubicBezTo>
                    <a:pt x="2064601" y="1714731"/>
                    <a:pt x="2068821" y="1720358"/>
                    <a:pt x="2068821" y="1733955"/>
                  </a:cubicBezTo>
                  <a:cubicBezTo>
                    <a:pt x="2068352" y="1854460"/>
                    <a:pt x="2068352" y="1974496"/>
                    <a:pt x="2068821" y="2095001"/>
                  </a:cubicBezTo>
                  <a:cubicBezTo>
                    <a:pt x="2068821" y="2109536"/>
                    <a:pt x="2064132" y="2113288"/>
                    <a:pt x="2050066" y="2113288"/>
                  </a:cubicBezTo>
                  <a:cubicBezTo>
                    <a:pt x="1984890" y="2112819"/>
                    <a:pt x="1920183" y="2112819"/>
                    <a:pt x="1855007" y="2112819"/>
                  </a:cubicBezTo>
                  <a:cubicBezTo>
                    <a:pt x="1790769" y="2112819"/>
                    <a:pt x="1726063" y="2112350"/>
                    <a:pt x="1661825" y="2113288"/>
                  </a:cubicBezTo>
                  <a:cubicBezTo>
                    <a:pt x="1647758" y="2113288"/>
                    <a:pt x="1641662" y="2110474"/>
                    <a:pt x="1641662" y="2094532"/>
                  </a:cubicBezTo>
                  <a:cubicBezTo>
                    <a:pt x="1642131" y="1974027"/>
                    <a:pt x="1642131" y="1853522"/>
                    <a:pt x="1641662" y="1733487"/>
                  </a:cubicBezTo>
                  <a:close/>
                  <a:moveTo>
                    <a:pt x="2049128" y="2602340"/>
                  </a:moveTo>
                  <a:cubicBezTo>
                    <a:pt x="1997550" y="2597651"/>
                    <a:pt x="1945972" y="2593431"/>
                    <a:pt x="1894394" y="2589211"/>
                  </a:cubicBezTo>
                  <a:cubicBezTo>
                    <a:pt x="1847505" y="2585460"/>
                    <a:pt x="1800147" y="2581709"/>
                    <a:pt x="1753258" y="2577958"/>
                  </a:cubicBezTo>
                  <a:cubicBezTo>
                    <a:pt x="1720436" y="2575613"/>
                    <a:pt x="1687614" y="2572800"/>
                    <a:pt x="1654791" y="2570924"/>
                  </a:cubicBezTo>
                  <a:cubicBezTo>
                    <a:pt x="1641193" y="2569986"/>
                    <a:pt x="1642131" y="2561077"/>
                    <a:pt x="1642131" y="2551700"/>
                  </a:cubicBezTo>
                  <a:cubicBezTo>
                    <a:pt x="1642131" y="2484648"/>
                    <a:pt x="1642131" y="2417128"/>
                    <a:pt x="1642131" y="2350077"/>
                  </a:cubicBezTo>
                  <a:cubicBezTo>
                    <a:pt x="1642131" y="2305064"/>
                    <a:pt x="1642600" y="2260050"/>
                    <a:pt x="1641662" y="2215037"/>
                  </a:cubicBezTo>
                  <a:cubicBezTo>
                    <a:pt x="1641193" y="2200501"/>
                    <a:pt x="1645413" y="2195343"/>
                    <a:pt x="1660887" y="2195343"/>
                  </a:cubicBezTo>
                  <a:cubicBezTo>
                    <a:pt x="1726063" y="2196281"/>
                    <a:pt x="1790769" y="2195812"/>
                    <a:pt x="1855945" y="2195812"/>
                  </a:cubicBezTo>
                  <a:cubicBezTo>
                    <a:pt x="1920183" y="2195812"/>
                    <a:pt x="1984890" y="2196281"/>
                    <a:pt x="2049128" y="2195343"/>
                  </a:cubicBezTo>
                  <a:cubicBezTo>
                    <a:pt x="2063663" y="2195343"/>
                    <a:pt x="2068821" y="2198625"/>
                    <a:pt x="2068821" y="2214099"/>
                  </a:cubicBezTo>
                  <a:cubicBezTo>
                    <a:pt x="2068352" y="2337417"/>
                    <a:pt x="2068352" y="2460266"/>
                    <a:pt x="2068821" y="2583584"/>
                  </a:cubicBezTo>
                  <a:cubicBezTo>
                    <a:pt x="2068821" y="2599058"/>
                    <a:pt x="2064132" y="2603747"/>
                    <a:pt x="2049128" y="2602340"/>
                  </a:cubicBezTo>
                  <a:close/>
                  <a:moveTo>
                    <a:pt x="2048659" y="1634082"/>
                  </a:moveTo>
                  <a:cubicBezTo>
                    <a:pt x="1919714" y="1633613"/>
                    <a:pt x="1791238" y="1633613"/>
                    <a:pt x="1662293" y="1634082"/>
                  </a:cubicBezTo>
                  <a:cubicBezTo>
                    <a:pt x="1646351" y="1634082"/>
                    <a:pt x="1642131" y="1628924"/>
                    <a:pt x="1642131" y="1613451"/>
                  </a:cubicBezTo>
                  <a:cubicBezTo>
                    <a:pt x="1642600" y="1487319"/>
                    <a:pt x="1642600" y="1361657"/>
                    <a:pt x="1642131" y="1235525"/>
                  </a:cubicBezTo>
                  <a:cubicBezTo>
                    <a:pt x="1642131" y="1219114"/>
                    <a:pt x="1648696" y="1214894"/>
                    <a:pt x="1662762" y="1214894"/>
                  </a:cubicBezTo>
                  <a:cubicBezTo>
                    <a:pt x="1708245" y="1213956"/>
                    <a:pt x="1753727" y="1212550"/>
                    <a:pt x="1799209" y="1211612"/>
                  </a:cubicBezTo>
                  <a:cubicBezTo>
                    <a:pt x="1884547" y="1209736"/>
                    <a:pt x="1969885" y="1208330"/>
                    <a:pt x="2055692" y="1205985"/>
                  </a:cubicBezTo>
                  <a:cubicBezTo>
                    <a:pt x="2068821" y="1205516"/>
                    <a:pt x="2068821" y="1213019"/>
                    <a:pt x="2068821" y="1222396"/>
                  </a:cubicBezTo>
                  <a:cubicBezTo>
                    <a:pt x="2068821" y="1288510"/>
                    <a:pt x="2068821" y="1354623"/>
                    <a:pt x="2068821" y="1420737"/>
                  </a:cubicBezTo>
                  <a:cubicBezTo>
                    <a:pt x="2068821" y="1484975"/>
                    <a:pt x="2068352" y="1549682"/>
                    <a:pt x="2069290" y="1613920"/>
                  </a:cubicBezTo>
                  <a:cubicBezTo>
                    <a:pt x="2069290" y="1629393"/>
                    <a:pt x="2064132" y="1634082"/>
                    <a:pt x="2048659" y="1634082"/>
                  </a:cubicBezTo>
                  <a:close/>
                  <a:moveTo>
                    <a:pt x="2575691" y="2092187"/>
                  </a:moveTo>
                  <a:cubicBezTo>
                    <a:pt x="2575691" y="2108599"/>
                    <a:pt x="2571471" y="2113288"/>
                    <a:pt x="2555060" y="2113288"/>
                  </a:cubicBezTo>
                  <a:cubicBezTo>
                    <a:pt x="2427522" y="2112819"/>
                    <a:pt x="2299515" y="2112819"/>
                    <a:pt x="2171977" y="2112819"/>
                  </a:cubicBezTo>
                  <a:cubicBezTo>
                    <a:pt x="2166350" y="2112819"/>
                    <a:pt x="2160724" y="2112819"/>
                    <a:pt x="2153690" y="2112819"/>
                  </a:cubicBezTo>
                  <a:cubicBezTo>
                    <a:pt x="2153690" y="1980592"/>
                    <a:pt x="2153690" y="1849771"/>
                    <a:pt x="2153690" y="1717075"/>
                  </a:cubicBezTo>
                  <a:cubicBezTo>
                    <a:pt x="2293420" y="1717075"/>
                    <a:pt x="2433618" y="1717075"/>
                    <a:pt x="2575691" y="1717075"/>
                  </a:cubicBezTo>
                  <a:cubicBezTo>
                    <a:pt x="2575691" y="1723640"/>
                    <a:pt x="2575691" y="1729267"/>
                    <a:pt x="2575691" y="1734893"/>
                  </a:cubicBezTo>
                  <a:cubicBezTo>
                    <a:pt x="2575223" y="1853991"/>
                    <a:pt x="2574753" y="1973089"/>
                    <a:pt x="2575691" y="2092187"/>
                  </a:cubicBezTo>
                  <a:close/>
                  <a:moveTo>
                    <a:pt x="2151815" y="1215363"/>
                  </a:moveTo>
                  <a:cubicBezTo>
                    <a:pt x="2151815" y="1212550"/>
                    <a:pt x="2152284" y="1209736"/>
                    <a:pt x="2152753" y="1204110"/>
                  </a:cubicBezTo>
                  <a:cubicBezTo>
                    <a:pt x="2196359" y="1202703"/>
                    <a:pt x="2239028" y="1201296"/>
                    <a:pt x="2281697" y="1200359"/>
                  </a:cubicBezTo>
                  <a:cubicBezTo>
                    <a:pt x="2372662" y="1198014"/>
                    <a:pt x="2463627" y="1196139"/>
                    <a:pt x="2555060" y="1193325"/>
                  </a:cubicBezTo>
                  <a:cubicBezTo>
                    <a:pt x="2571471" y="1192856"/>
                    <a:pt x="2576160" y="1197545"/>
                    <a:pt x="2576160" y="1213956"/>
                  </a:cubicBezTo>
                  <a:cubicBezTo>
                    <a:pt x="2575691" y="1347121"/>
                    <a:pt x="2575691" y="1480755"/>
                    <a:pt x="2576160" y="1613920"/>
                  </a:cubicBezTo>
                  <a:cubicBezTo>
                    <a:pt x="2576160" y="1629393"/>
                    <a:pt x="2571940" y="1634551"/>
                    <a:pt x="2555998" y="1634551"/>
                  </a:cubicBezTo>
                  <a:cubicBezTo>
                    <a:pt x="2427991" y="1634082"/>
                    <a:pt x="2299515" y="1634082"/>
                    <a:pt x="2171508" y="1634082"/>
                  </a:cubicBezTo>
                  <a:cubicBezTo>
                    <a:pt x="2160724" y="1634082"/>
                    <a:pt x="2151815" y="1635020"/>
                    <a:pt x="2151815" y="1618608"/>
                  </a:cubicBezTo>
                  <a:cubicBezTo>
                    <a:pt x="2151815" y="1484037"/>
                    <a:pt x="2151815" y="1349466"/>
                    <a:pt x="2151815" y="1215363"/>
                  </a:cubicBezTo>
                  <a:close/>
                  <a:moveTo>
                    <a:pt x="2575223" y="2425099"/>
                  </a:moveTo>
                  <a:cubicBezTo>
                    <a:pt x="2575223" y="2432133"/>
                    <a:pt x="2574285" y="2440104"/>
                    <a:pt x="2571940" y="2446668"/>
                  </a:cubicBezTo>
                  <a:cubicBezTo>
                    <a:pt x="2548027" y="2508562"/>
                    <a:pt x="2524113" y="2570455"/>
                    <a:pt x="2499731" y="2632818"/>
                  </a:cubicBezTo>
                  <a:cubicBezTo>
                    <a:pt x="2498324" y="2636100"/>
                    <a:pt x="2496449" y="2638913"/>
                    <a:pt x="2496918" y="2638444"/>
                  </a:cubicBezTo>
                  <a:cubicBezTo>
                    <a:pt x="2429867" y="2632818"/>
                    <a:pt x="2365160" y="2627660"/>
                    <a:pt x="2300453" y="2622502"/>
                  </a:cubicBezTo>
                  <a:cubicBezTo>
                    <a:pt x="2256377" y="2618751"/>
                    <a:pt x="2212302" y="2615469"/>
                    <a:pt x="2167757" y="2612187"/>
                  </a:cubicBezTo>
                  <a:cubicBezTo>
                    <a:pt x="2156973" y="2611249"/>
                    <a:pt x="2151815" y="2607966"/>
                    <a:pt x="2151815" y="2595775"/>
                  </a:cubicBezTo>
                  <a:cubicBezTo>
                    <a:pt x="2152284" y="2466831"/>
                    <a:pt x="2152284" y="2338355"/>
                    <a:pt x="2152284" y="2209410"/>
                  </a:cubicBezTo>
                  <a:cubicBezTo>
                    <a:pt x="2152284" y="2205659"/>
                    <a:pt x="2152753" y="2201908"/>
                    <a:pt x="2153221" y="2196750"/>
                  </a:cubicBezTo>
                  <a:cubicBezTo>
                    <a:pt x="2160255" y="2196281"/>
                    <a:pt x="2166350" y="2195812"/>
                    <a:pt x="2172446" y="2195812"/>
                  </a:cubicBezTo>
                  <a:cubicBezTo>
                    <a:pt x="2299984" y="2195812"/>
                    <a:pt x="2427522" y="2196281"/>
                    <a:pt x="2555529" y="2195343"/>
                  </a:cubicBezTo>
                  <a:cubicBezTo>
                    <a:pt x="2572409" y="2195343"/>
                    <a:pt x="2576160" y="2200501"/>
                    <a:pt x="2576160" y="2216443"/>
                  </a:cubicBezTo>
                  <a:cubicBezTo>
                    <a:pt x="2574753" y="2285839"/>
                    <a:pt x="2575223" y="2355704"/>
                    <a:pt x="2575223" y="2425099"/>
                  </a:cubicBezTo>
                  <a:close/>
                  <a:moveTo>
                    <a:pt x="679500" y="3940083"/>
                  </a:moveTo>
                  <a:cubicBezTo>
                    <a:pt x="679969" y="4021670"/>
                    <a:pt x="611980" y="4090128"/>
                    <a:pt x="529455" y="4090597"/>
                  </a:cubicBezTo>
                  <a:cubicBezTo>
                    <a:pt x="446462" y="4090597"/>
                    <a:pt x="379410" y="4024483"/>
                    <a:pt x="379410" y="3941490"/>
                  </a:cubicBezTo>
                  <a:cubicBezTo>
                    <a:pt x="378472" y="3865530"/>
                    <a:pt x="436615" y="3792852"/>
                    <a:pt x="528517" y="3790976"/>
                  </a:cubicBezTo>
                  <a:cubicBezTo>
                    <a:pt x="610104" y="3788632"/>
                    <a:pt x="679031" y="3858027"/>
                    <a:pt x="679500" y="3940083"/>
                  </a:cubicBezTo>
                  <a:close/>
                  <a:moveTo>
                    <a:pt x="3060992" y="3941021"/>
                  </a:moveTo>
                  <a:cubicBezTo>
                    <a:pt x="3060992" y="4023077"/>
                    <a:pt x="2993003" y="4090597"/>
                    <a:pt x="2910010" y="4090128"/>
                  </a:cubicBezTo>
                  <a:cubicBezTo>
                    <a:pt x="2827017" y="4090128"/>
                    <a:pt x="2760434" y="4023077"/>
                    <a:pt x="2760434" y="3940083"/>
                  </a:cubicBezTo>
                  <a:cubicBezTo>
                    <a:pt x="2761372" y="3859903"/>
                    <a:pt x="2822328" y="3791914"/>
                    <a:pt x="2910948" y="3790507"/>
                  </a:cubicBezTo>
                  <a:cubicBezTo>
                    <a:pt x="2993003" y="3789569"/>
                    <a:pt x="3060992" y="3858965"/>
                    <a:pt x="3060992" y="3941021"/>
                  </a:cubicBezTo>
                  <a:close/>
                  <a:moveTo>
                    <a:pt x="2842021" y="1755056"/>
                  </a:moveTo>
                  <a:cubicBezTo>
                    <a:pt x="2797476" y="1868996"/>
                    <a:pt x="2753401" y="1982467"/>
                    <a:pt x="2708856" y="2096407"/>
                  </a:cubicBezTo>
                  <a:cubicBezTo>
                    <a:pt x="2703698" y="2110005"/>
                    <a:pt x="2674158" y="2119852"/>
                    <a:pt x="2661967" y="2110943"/>
                  </a:cubicBezTo>
                  <a:cubicBezTo>
                    <a:pt x="2659154" y="2109068"/>
                    <a:pt x="2658216" y="2102972"/>
                    <a:pt x="2658216" y="2098752"/>
                  </a:cubicBezTo>
                  <a:cubicBezTo>
                    <a:pt x="2658216" y="1974965"/>
                    <a:pt x="2657747" y="1851647"/>
                    <a:pt x="2658685" y="1727860"/>
                  </a:cubicBezTo>
                  <a:cubicBezTo>
                    <a:pt x="2658685" y="1723171"/>
                    <a:pt x="2665718" y="1715200"/>
                    <a:pt x="2669469" y="1715200"/>
                  </a:cubicBezTo>
                  <a:cubicBezTo>
                    <a:pt x="2729018" y="1714731"/>
                    <a:pt x="2789036" y="1714731"/>
                    <a:pt x="2849054" y="1715200"/>
                  </a:cubicBezTo>
                  <a:cubicBezTo>
                    <a:pt x="2850930" y="1715200"/>
                    <a:pt x="2853274" y="1716606"/>
                    <a:pt x="2856557" y="1718013"/>
                  </a:cubicBezTo>
                  <a:cubicBezTo>
                    <a:pt x="2851399" y="1731142"/>
                    <a:pt x="2846710" y="1743333"/>
                    <a:pt x="2842021" y="1755056"/>
                  </a:cubicBezTo>
                  <a:close/>
                  <a:moveTo>
                    <a:pt x="3046457" y="1231774"/>
                  </a:moveTo>
                  <a:cubicBezTo>
                    <a:pt x="2997224" y="1358375"/>
                    <a:pt x="2947521" y="1484975"/>
                    <a:pt x="2898757" y="1612044"/>
                  </a:cubicBezTo>
                  <a:cubicBezTo>
                    <a:pt x="2892661" y="1628455"/>
                    <a:pt x="2885159" y="1634551"/>
                    <a:pt x="2866872" y="1634551"/>
                  </a:cubicBezTo>
                  <a:cubicBezTo>
                    <a:pt x="2804041" y="1633144"/>
                    <a:pt x="2741209" y="1633613"/>
                    <a:pt x="2678847" y="1634551"/>
                  </a:cubicBezTo>
                  <a:cubicBezTo>
                    <a:pt x="2663843" y="1634551"/>
                    <a:pt x="2658216" y="1630800"/>
                    <a:pt x="2658216" y="1614389"/>
                  </a:cubicBezTo>
                  <a:cubicBezTo>
                    <a:pt x="2658685" y="1479817"/>
                    <a:pt x="2658685" y="1345246"/>
                    <a:pt x="2658216" y="1210674"/>
                  </a:cubicBezTo>
                  <a:cubicBezTo>
                    <a:pt x="2658216" y="1195201"/>
                    <a:pt x="2662436" y="1190512"/>
                    <a:pt x="2678378" y="1190043"/>
                  </a:cubicBezTo>
                  <a:cubicBezTo>
                    <a:pt x="2789036" y="1188167"/>
                    <a:pt x="2899225" y="1185823"/>
                    <a:pt x="3009884" y="1183010"/>
                  </a:cubicBezTo>
                  <a:cubicBezTo>
                    <a:pt x="3027232" y="1182541"/>
                    <a:pt x="3044581" y="1181134"/>
                    <a:pt x="3066619" y="1179727"/>
                  </a:cubicBezTo>
                  <a:cubicBezTo>
                    <a:pt x="3058648" y="1200359"/>
                    <a:pt x="3052553" y="1215832"/>
                    <a:pt x="3046457" y="1231774"/>
                  </a:cubicBezTo>
                  <a:close/>
                </a:path>
              </a:pathLst>
            </a:custGeom>
            <a:grpFill/>
            <a:ln w="468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82" name="Freeform: Shape 1481">
              <a:extLst>
                <a:ext uri="{FF2B5EF4-FFF2-40B4-BE49-F238E27FC236}">
                  <a16:creationId xmlns:a16="http://schemas.microsoft.com/office/drawing/2014/main" id="{BAE9CEBD-713B-4B97-A846-42B3AD57368A}"/>
                </a:ext>
              </a:extLst>
            </p:cNvPr>
            <p:cNvSpPr/>
            <p:nvPr/>
          </p:nvSpPr>
          <p:spPr>
            <a:xfrm>
              <a:off x="9384139" y="3721295"/>
              <a:ext cx="154734" cy="150045"/>
            </a:xfrm>
            <a:custGeom>
              <a:avLst/>
              <a:gdLst>
                <a:gd name="connsiteX0" fmla="*/ 6 w 154733"/>
                <a:gd name="connsiteY0" fmla="*/ 78323 h 150044"/>
                <a:gd name="connsiteX1" fmla="*/ 79248 w 154733"/>
                <a:gd name="connsiteY1" fmla="*/ 154283 h 150044"/>
                <a:gd name="connsiteX2" fmla="*/ 154739 w 154733"/>
                <a:gd name="connsiteY2" fmla="*/ 76916 h 150044"/>
                <a:gd name="connsiteX3" fmla="*/ 77841 w 154733"/>
                <a:gd name="connsiteY3" fmla="*/ 18 h 150044"/>
                <a:gd name="connsiteX4" fmla="*/ 6 w 154733"/>
                <a:gd name="connsiteY4" fmla="*/ 78323 h 1500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4733" h="150044">
                  <a:moveTo>
                    <a:pt x="6" y="78323"/>
                  </a:moveTo>
                  <a:cubicBezTo>
                    <a:pt x="6" y="127556"/>
                    <a:pt x="38455" y="155690"/>
                    <a:pt x="79248" y="154283"/>
                  </a:cubicBezTo>
                  <a:cubicBezTo>
                    <a:pt x="123324" y="152876"/>
                    <a:pt x="155208" y="120992"/>
                    <a:pt x="154739" y="76916"/>
                  </a:cubicBezTo>
                  <a:cubicBezTo>
                    <a:pt x="155208" y="34716"/>
                    <a:pt x="123324" y="-920"/>
                    <a:pt x="77841" y="18"/>
                  </a:cubicBezTo>
                  <a:cubicBezTo>
                    <a:pt x="27670" y="956"/>
                    <a:pt x="-463" y="34247"/>
                    <a:pt x="6" y="78323"/>
                  </a:cubicBezTo>
                  <a:close/>
                </a:path>
              </a:pathLst>
            </a:custGeom>
            <a:grpFill/>
            <a:ln w="468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83" name="Freeform: Shape 1482">
              <a:extLst>
                <a:ext uri="{FF2B5EF4-FFF2-40B4-BE49-F238E27FC236}">
                  <a16:creationId xmlns:a16="http://schemas.microsoft.com/office/drawing/2014/main" id="{B92D0FA8-A25D-4850-988D-F916ED6D0A21}"/>
                </a:ext>
              </a:extLst>
            </p:cNvPr>
            <p:cNvSpPr/>
            <p:nvPr/>
          </p:nvSpPr>
          <p:spPr>
            <a:xfrm>
              <a:off x="7001696" y="3720806"/>
              <a:ext cx="154734" cy="154734"/>
            </a:xfrm>
            <a:custGeom>
              <a:avLst/>
              <a:gdLst>
                <a:gd name="connsiteX0" fmla="*/ 77854 w 154733"/>
                <a:gd name="connsiteY0" fmla="*/ 39 h 154733"/>
                <a:gd name="connsiteX1" fmla="*/ 18 w 154733"/>
                <a:gd name="connsiteY1" fmla="*/ 77406 h 154733"/>
                <a:gd name="connsiteX2" fmla="*/ 76916 w 154733"/>
                <a:gd name="connsiteY2" fmla="*/ 154773 h 154733"/>
                <a:gd name="connsiteX3" fmla="*/ 155221 w 154733"/>
                <a:gd name="connsiteY3" fmla="*/ 78344 h 154733"/>
                <a:gd name="connsiteX4" fmla="*/ 77854 w 154733"/>
                <a:gd name="connsiteY4" fmla="*/ 39 h 1547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4733" h="154733">
                  <a:moveTo>
                    <a:pt x="77854" y="39"/>
                  </a:moveTo>
                  <a:cubicBezTo>
                    <a:pt x="36592" y="-1368"/>
                    <a:pt x="487" y="35674"/>
                    <a:pt x="18" y="77406"/>
                  </a:cubicBezTo>
                  <a:cubicBezTo>
                    <a:pt x="-920" y="119137"/>
                    <a:pt x="34716" y="154303"/>
                    <a:pt x="76916" y="154773"/>
                  </a:cubicBezTo>
                  <a:cubicBezTo>
                    <a:pt x="122398" y="155241"/>
                    <a:pt x="155221" y="123357"/>
                    <a:pt x="155221" y="78344"/>
                  </a:cubicBezTo>
                  <a:cubicBezTo>
                    <a:pt x="157096" y="37550"/>
                    <a:pt x="125681" y="1445"/>
                    <a:pt x="77854" y="39"/>
                  </a:cubicBezTo>
                  <a:close/>
                </a:path>
              </a:pathLst>
            </a:custGeom>
            <a:grpFill/>
            <a:ln w="468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11227</TotalTime>
  <Words>124</Words>
  <Application>Microsoft Office PowerPoint</Application>
  <PresentationFormat>Widescreen</PresentationFormat>
  <Paragraphs>27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38</cp:revision>
  <dcterms:created xsi:type="dcterms:W3CDTF">2018-02-18T19:39:47Z</dcterms:created>
  <dcterms:modified xsi:type="dcterms:W3CDTF">2020-09-02T02:09:58Z</dcterms:modified>
</cp:coreProperties>
</file>