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111" name="TextBox 5110">
            <a:extLst>
              <a:ext uri="{FF2B5EF4-FFF2-40B4-BE49-F238E27FC236}">
                <a16:creationId xmlns:a16="http://schemas.microsoft.com/office/drawing/2014/main" id="{27FE1230-3EED-40A1-B93D-2341E9BA27B8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326" name="Parallelogram 5325">
            <a:extLst>
              <a:ext uri="{FF2B5EF4-FFF2-40B4-BE49-F238E27FC236}">
                <a16:creationId xmlns:a16="http://schemas.microsoft.com/office/drawing/2014/main" id="{22BC0D85-F110-44CB-8047-3DA4A2EBC016}"/>
              </a:ext>
            </a:extLst>
          </p:cNvPr>
          <p:cNvSpPr/>
          <p:nvPr/>
        </p:nvSpPr>
        <p:spPr>
          <a:xfrm rot="2774141">
            <a:off x="9573438" y="5844465"/>
            <a:ext cx="209399" cy="315350"/>
          </a:xfrm>
          <a:prstGeom prst="parallelogram">
            <a:avLst>
              <a:gd name="adj" fmla="val 2787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7" name="Freeform: Shape 5326">
            <a:extLst>
              <a:ext uri="{FF2B5EF4-FFF2-40B4-BE49-F238E27FC236}">
                <a16:creationId xmlns:a16="http://schemas.microsoft.com/office/drawing/2014/main" id="{3C3014CB-950D-4BB8-8A22-DD77AA92AB0D}"/>
              </a:ext>
            </a:extLst>
          </p:cNvPr>
          <p:cNvSpPr/>
          <p:nvPr/>
        </p:nvSpPr>
        <p:spPr>
          <a:xfrm>
            <a:off x="2736552" y="3925390"/>
            <a:ext cx="1280480" cy="731244"/>
          </a:xfrm>
          <a:custGeom>
            <a:avLst/>
            <a:gdLst>
              <a:gd name="connsiteX0" fmla="*/ 0 w 1280480"/>
              <a:gd name="connsiteY0" fmla="*/ 0 h 731244"/>
              <a:gd name="connsiteX1" fmla="*/ 1280480 w 1280480"/>
              <a:gd name="connsiteY1" fmla="*/ 0 h 731244"/>
              <a:gd name="connsiteX2" fmla="*/ 1280480 w 1280480"/>
              <a:gd name="connsiteY2" fmla="*/ 731244 h 731244"/>
              <a:gd name="connsiteX3" fmla="*/ 87976 w 1280480"/>
              <a:gd name="connsiteY3" fmla="*/ 731244 h 731244"/>
              <a:gd name="connsiteX4" fmla="*/ 0 w 1280480"/>
              <a:gd name="connsiteY4" fmla="*/ 166194 h 731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0480" h="731244">
                <a:moveTo>
                  <a:pt x="0" y="0"/>
                </a:moveTo>
                <a:lnTo>
                  <a:pt x="1280480" y="0"/>
                </a:lnTo>
                <a:lnTo>
                  <a:pt x="1280480" y="731244"/>
                </a:lnTo>
                <a:lnTo>
                  <a:pt x="87976" y="731244"/>
                </a:lnTo>
                <a:lnTo>
                  <a:pt x="0" y="16619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328" name="Rectangle 5327">
            <a:extLst>
              <a:ext uri="{FF2B5EF4-FFF2-40B4-BE49-F238E27FC236}">
                <a16:creationId xmlns:a16="http://schemas.microsoft.com/office/drawing/2014/main" id="{EC8883BA-36B0-4AD1-BCE6-5958BCE11B94}"/>
              </a:ext>
            </a:extLst>
          </p:cNvPr>
          <p:cNvSpPr/>
          <p:nvPr/>
        </p:nvSpPr>
        <p:spPr>
          <a:xfrm>
            <a:off x="2683565" y="3758579"/>
            <a:ext cx="1492396" cy="21189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329" name="Rectangle 5328">
            <a:extLst>
              <a:ext uri="{FF2B5EF4-FFF2-40B4-BE49-F238E27FC236}">
                <a16:creationId xmlns:a16="http://schemas.microsoft.com/office/drawing/2014/main" id="{CCD1A248-DE13-4E9D-9D4B-50A1D75CC265}"/>
              </a:ext>
            </a:extLst>
          </p:cNvPr>
          <p:cNvSpPr/>
          <p:nvPr/>
        </p:nvSpPr>
        <p:spPr>
          <a:xfrm>
            <a:off x="4017035" y="3764899"/>
            <a:ext cx="169101" cy="7440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330" name="Rectangle 5329">
            <a:extLst>
              <a:ext uri="{FF2B5EF4-FFF2-40B4-BE49-F238E27FC236}">
                <a16:creationId xmlns:a16="http://schemas.microsoft.com/office/drawing/2014/main" id="{80EA251A-C3D6-4ADF-9A55-FBE15EA97508}"/>
              </a:ext>
            </a:extLst>
          </p:cNvPr>
          <p:cNvSpPr/>
          <p:nvPr/>
        </p:nvSpPr>
        <p:spPr>
          <a:xfrm>
            <a:off x="4017033" y="4339844"/>
            <a:ext cx="1188000" cy="16910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331" name="Rectangle 5330">
            <a:extLst>
              <a:ext uri="{FF2B5EF4-FFF2-40B4-BE49-F238E27FC236}">
                <a16:creationId xmlns:a16="http://schemas.microsoft.com/office/drawing/2014/main" id="{A34CCC54-8B9E-48A5-B720-88EE5D0F28FE}"/>
              </a:ext>
            </a:extLst>
          </p:cNvPr>
          <p:cNvSpPr/>
          <p:nvPr/>
        </p:nvSpPr>
        <p:spPr>
          <a:xfrm>
            <a:off x="5060012" y="4346165"/>
            <a:ext cx="169101" cy="7440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332" name="Rectangle 5331">
            <a:extLst>
              <a:ext uri="{FF2B5EF4-FFF2-40B4-BE49-F238E27FC236}">
                <a16:creationId xmlns:a16="http://schemas.microsoft.com/office/drawing/2014/main" id="{1C85C9F2-D3C7-4365-906A-056EB55AED0C}"/>
              </a:ext>
            </a:extLst>
          </p:cNvPr>
          <p:cNvSpPr/>
          <p:nvPr/>
        </p:nvSpPr>
        <p:spPr>
          <a:xfrm>
            <a:off x="5060009" y="4921108"/>
            <a:ext cx="1188000" cy="16910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333" name="Rectangle 5332">
            <a:extLst>
              <a:ext uri="{FF2B5EF4-FFF2-40B4-BE49-F238E27FC236}">
                <a16:creationId xmlns:a16="http://schemas.microsoft.com/office/drawing/2014/main" id="{67DBD34F-9063-454A-B181-7426A64E84C0}"/>
              </a:ext>
            </a:extLst>
          </p:cNvPr>
          <p:cNvSpPr/>
          <p:nvPr/>
        </p:nvSpPr>
        <p:spPr>
          <a:xfrm>
            <a:off x="6093057" y="4921106"/>
            <a:ext cx="169101" cy="75036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334" name="Rectangle 5333">
            <a:extLst>
              <a:ext uri="{FF2B5EF4-FFF2-40B4-BE49-F238E27FC236}">
                <a16:creationId xmlns:a16="http://schemas.microsoft.com/office/drawing/2014/main" id="{67FEA07F-6784-4046-930F-0C0C379649ED}"/>
              </a:ext>
            </a:extLst>
          </p:cNvPr>
          <p:cNvSpPr/>
          <p:nvPr/>
        </p:nvSpPr>
        <p:spPr>
          <a:xfrm>
            <a:off x="6093053" y="5502372"/>
            <a:ext cx="1188000" cy="16910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335" name="Rectangle 5334">
            <a:extLst>
              <a:ext uri="{FF2B5EF4-FFF2-40B4-BE49-F238E27FC236}">
                <a16:creationId xmlns:a16="http://schemas.microsoft.com/office/drawing/2014/main" id="{FFC0601F-D16E-4084-BDE3-D9E29BF1A94B}"/>
              </a:ext>
            </a:extLst>
          </p:cNvPr>
          <p:cNvSpPr/>
          <p:nvPr/>
        </p:nvSpPr>
        <p:spPr>
          <a:xfrm>
            <a:off x="7127509" y="5502374"/>
            <a:ext cx="169101" cy="67640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336" name="Rectangle 5335">
            <a:extLst>
              <a:ext uri="{FF2B5EF4-FFF2-40B4-BE49-F238E27FC236}">
                <a16:creationId xmlns:a16="http://schemas.microsoft.com/office/drawing/2014/main" id="{D7828282-288B-470E-ACD1-9F3F2B9A9621}"/>
              </a:ext>
            </a:extLst>
          </p:cNvPr>
          <p:cNvSpPr/>
          <p:nvPr/>
        </p:nvSpPr>
        <p:spPr>
          <a:xfrm>
            <a:off x="7127506" y="6083639"/>
            <a:ext cx="5120640" cy="16910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5337" name="Group 5336">
            <a:extLst>
              <a:ext uri="{FF2B5EF4-FFF2-40B4-BE49-F238E27FC236}">
                <a16:creationId xmlns:a16="http://schemas.microsoft.com/office/drawing/2014/main" id="{CEA07A6B-2575-4F38-A280-05174C31E0F9}"/>
              </a:ext>
            </a:extLst>
          </p:cNvPr>
          <p:cNvGrpSpPr/>
          <p:nvPr/>
        </p:nvGrpSpPr>
        <p:grpSpPr>
          <a:xfrm>
            <a:off x="5273864" y="1932268"/>
            <a:ext cx="4099254" cy="660686"/>
            <a:chOff x="2113657" y="4283314"/>
            <a:chExt cx="3647460" cy="703270"/>
          </a:xfrm>
        </p:grpSpPr>
        <p:sp>
          <p:nvSpPr>
            <p:cNvPr id="5338" name="TextBox 5337">
              <a:extLst>
                <a:ext uri="{FF2B5EF4-FFF2-40B4-BE49-F238E27FC236}">
                  <a16:creationId xmlns:a16="http://schemas.microsoft.com/office/drawing/2014/main" id="{6BA16E13-F966-47F0-9DD2-9B50A25A01B5}"/>
                </a:ext>
              </a:extLst>
            </p:cNvPr>
            <p:cNvSpPr txBox="1"/>
            <p:nvPr/>
          </p:nvSpPr>
          <p:spPr>
            <a:xfrm>
              <a:off x="2113657" y="4495163"/>
              <a:ext cx="3647455" cy="4914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5339" name="TextBox 5338">
              <a:extLst>
                <a:ext uri="{FF2B5EF4-FFF2-40B4-BE49-F238E27FC236}">
                  <a16:creationId xmlns:a16="http://schemas.microsoft.com/office/drawing/2014/main" id="{082C8D35-482B-4AD1-9765-8A7604597C8E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94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340" name="Group 5339">
            <a:extLst>
              <a:ext uri="{FF2B5EF4-FFF2-40B4-BE49-F238E27FC236}">
                <a16:creationId xmlns:a16="http://schemas.microsoft.com/office/drawing/2014/main" id="{70D88251-81A4-4548-AB0D-96775C570FA9}"/>
              </a:ext>
            </a:extLst>
          </p:cNvPr>
          <p:cNvGrpSpPr/>
          <p:nvPr/>
        </p:nvGrpSpPr>
        <p:grpSpPr>
          <a:xfrm>
            <a:off x="6290613" y="2538593"/>
            <a:ext cx="4099254" cy="660686"/>
            <a:chOff x="2113657" y="4283314"/>
            <a:chExt cx="3647460" cy="703270"/>
          </a:xfrm>
        </p:grpSpPr>
        <p:sp>
          <p:nvSpPr>
            <p:cNvPr id="5341" name="TextBox 5340">
              <a:extLst>
                <a:ext uri="{FF2B5EF4-FFF2-40B4-BE49-F238E27FC236}">
                  <a16:creationId xmlns:a16="http://schemas.microsoft.com/office/drawing/2014/main" id="{07B38441-AC25-4B10-AF7E-7CDDC35E889E}"/>
                </a:ext>
              </a:extLst>
            </p:cNvPr>
            <p:cNvSpPr txBox="1"/>
            <p:nvPr/>
          </p:nvSpPr>
          <p:spPr>
            <a:xfrm>
              <a:off x="2113657" y="4495163"/>
              <a:ext cx="3647455" cy="4914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5342" name="TextBox 5341">
              <a:extLst>
                <a:ext uri="{FF2B5EF4-FFF2-40B4-BE49-F238E27FC236}">
                  <a16:creationId xmlns:a16="http://schemas.microsoft.com/office/drawing/2014/main" id="{31369FDF-C803-43E6-92D2-70CDE7907402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94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343" name="Group 5342">
            <a:extLst>
              <a:ext uri="{FF2B5EF4-FFF2-40B4-BE49-F238E27FC236}">
                <a16:creationId xmlns:a16="http://schemas.microsoft.com/office/drawing/2014/main" id="{C1FDD7BF-051A-47CF-A2AE-3AE1FF83089A}"/>
              </a:ext>
            </a:extLst>
          </p:cNvPr>
          <p:cNvGrpSpPr/>
          <p:nvPr/>
        </p:nvGrpSpPr>
        <p:grpSpPr>
          <a:xfrm>
            <a:off x="7307360" y="3144918"/>
            <a:ext cx="4099254" cy="660686"/>
            <a:chOff x="2113657" y="4283314"/>
            <a:chExt cx="3647460" cy="703270"/>
          </a:xfrm>
        </p:grpSpPr>
        <p:sp>
          <p:nvSpPr>
            <p:cNvPr id="5344" name="TextBox 5343">
              <a:extLst>
                <a:ext uri="{FF2B5EF4-FFF2-40B4-BE49-F238E27FC236}">
                  <a16:creationId xmlns:a16="http://schemas.microsoft.com/office/drawing/2014/main" id="{7F31C610-5E53-4236-B310-DAA774D75DD8}"/>
                </a:ext>
              </a:extLst>
            </p:cNvPr>
            <p:cNvSpPr txBox="1"/>
            <p:nvPr/>
          </p:nvSpPr>
          <p:spPr>
            <a:xfrm>
              <a:off x="2113657" y="4495163"/>
              <a:ext cx="3647455" cy="4914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5345" name="TextBox 5344">
              <a:extLst>
                <a:ext uri="{FF2B5EF4-FFF2-40B4-BE49-F238E27FC236}">
                  <a16:creationId xmlns:a16="http://schemas.microsoft.com/office/drawing/2014/main" id="{DD1C50EB-B5B2-47CD-A8B0-F3F982778B5E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94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346" name="Group 5345">
            <a:extLst>
              <a:ext uri="{FF2B5EF4-FFF2-40B4-BE49-F238E27FC236}">
                <a16:creationId xmlns:a16="http://schemas.microsoft.com/office/drawing/2014/main" id="{78019482-8746-4DBD-A8BF-75F75879B595}"/>
              </a:ext>
            </a:extLst>
          </p:cNvPr>
          <p:cNvGrpSpPr/>
          <p:nvPr/>
        </p:nvGrpSpPr>
        <p:grpSpPr>
          <a:xfrm>
            <a:off x="8324107" y="3751242"/>
            <a:ext cx="2894878" cy="845352"/>
            <a:chOff x="2113657" y="4283314"/>
            <a:chExt cx="3647460" cy="899839"/>
          </a:xfrm>
        </p:grpSpPr>
        <p:sp>
          <p:nvSpPr>
            <p:cNvPr id="5347" name="TextBox 5346">
              <a:extLst>
                <a:ext uri="{FF2B5EF4-FFF2-40B4-BE49-F238E27FC236}">
                  <a16:creationId xmlns:a16="http://schemas.microsoft.com/office/drawing/2014/main" id="{E1C44780-98F1-43A2-9B06-915AC83E553C}"/>
                </a:ext>
              </a:extLst>
            </p:cNvPr>
            <p:cNvSpPr txBox="1"/>
            <p:nvPr/>
          </p:nvSpPr>
          <p:spPr>
            <a:xfrm>
              <a:off x="2113657" y="4495163"/>
              <a:ext cx="3647455" cy="687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5348" name="TextBox 5347">
              <a:extLst>
                <a:ext uri="{FF2B5EF4-FFF2-40B4-BE49-F238E27FC236}">
                  <a16:creationId xmlns:a16="http://schemas.microsoft.com/office/drawing/2014/main" id="{91612B04-4186-4801-AD63-A7F28D334699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94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349" name="Freeform 57">
            <a:extLst>
              <a:ext uri="{FF2B5EF4-FFF2-40B4-BE49-F238E27FC236}">
                <a16:creationId xmlns:a16="http://schemas.microsoft.com/office/drawing/2014/main" id="{9A4AF394-03E1-4298-9DF1-023740759ECE}"/>
              </a:ext>
            </a:extLst>
          </p:cNvPr>
          <p:cNvSpPr/>
          <p:nvPr/>
        </p:nvSpPr>
        <p:spPr>
          <a:xfrm>
            <a:off x="3896911" y="2234767"/>
            <a:ext cx="1179941" cy="977486"/>
          </a:xfrm>
          <a:custGeom>
            <a:avLst/>
            <a:gdLst>
              <a:gd name="connsiteX0" fmla="*/ 0 w 819150"/>
              <a:gd name="connsiteY0" fmla="*/ 1209675 h 1209675"/>
              <a:gd name="connsiteX1" fmla="*/ 514350 w 819150"/>
              <a:gd name="connsiteY1" fmla="*/ 0 h 1209675"/>
              <a:gd name="connsiteX2" fmla="*/ 819150 w 819150"/>
              <a:gd name="connsiteY2" fmla="*/ 0 h 120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9150" h="1209675">
                <a:moveTo>
                  <a:pt x="0" y="1209675"/>
                </a:moveTo>
                <a:lnTo>
                  <a:pt x="514350" y="0"/>
                </a:lnTo>
                <a:lnTo>
                  <a:pt x="819150" y="0"/>
                </a:lnTo>
              </a:path>
            </a:pathLst>
          </a:custGeom>
          <a:ln w="19050">
            <a:solidFill>
              <a:schemeClr val="accent2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350" name="Freeform 59">
            <a:extLst>
              <a:ext uri="{FF2B5EF4-FFF2-40B4-BE49-F238E27FC236}">
                <a16:creationId xmlns:a16="http://schemas.microsoft.com/office/drawing/2014/main" id="{86F47E74-5ADD-4CD0-8C07-082984E2FA29}"/>
              </a:ext>
            </a:extLst>
          </p:cNvPr>
          <p:cNvSpPr/>
          <p:nvPr/>
        </p:nvSpPr>
        <p:spPr>
          <a:xfrm>
            <a:off x="4935119" y="2844477"/>
            <a:ext cx="1179941" cy="977486"/>
          </a:xfrm>
          <a:custGeom>
            <a:avLst/>
            <a:gdLst>
              <a:gd name="connsiteX0" fmla="*/ 0 w 819150"/>
              <a:gd name="connsiteY0" fmla="*/ 1209675 h 1209675"/>
              <a:gd name="connsiteX1" fmla="*/ 514350 w 819150"/>
              <a:gd name="connsiteY1" fmla="*/ 0 h 1209675"/>
              <a:gd name="connsiteX2" fmla="*/ 819150 w 819150"/>
              <a:gd name="connsiteY2" fmla="*/ 0 h 120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9150" h="1209675">
                <a:moveTo>
                  <a:pt x="0" y="1209675"/>
                </a:moveTo>
                <a:lnTo>
                  <a:pt x="514350" y="0"/>
                </a:lnTo>
                <a:lnTo>
                  <a:pt x="819150" y="0"/>
                </a:lnTo>
              </a:path>
            </a:pathLst>
          </a:custGeom>
          <a:ln w="19050">
            <a:solidFill>
              <a:schemeClr val="accent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351" name="Freeform 60">
            <a:extLst>
              <a:ext uri="{FF2B5EF4-FFF2-40B4-BE49-F238E27FC236}">
                <a16:creationId xmlns:a16="http://schemas.microsoft.com/office/drawing/2014/main" id="{E2114933-2D3D-40DA-B619-1148505ED121}"/>
              </a:ext>
            </a:extLst>
          </p:cNvPr>
          <p:cNvSpPr/>
          <p:nvPr/>
        </p:nvSpPr>
        <p:spPr>
          <a:xfrm>
            <a:off x="5973327" y="3454189"/>
            <a:ext cx="1179941" cy="977486"/>
          </a:xfrm>
          <a:custGeom>
            <a:avLst/>
            <a:gdLst>
              <a:gd name="connsiteX0" fmla="*/ 0 w 819150"/>
              <a:gd name="connsiteY0" fmla="*/ 1209675 h 1209675"/>
              <a:gd name="connsiteX1" fmla="*/ 514350 w 819150"/>
              <a:gd name="connsiteY1" fmla="*/ 0 h 1209675"/>
              <a:gd name="connsiteX2" fmla="*/ 819150 w 819150"/>
              <a:gd name="connsiteY2" fmla="*/ 0 h 120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9150" h="1209675">
                <a:moveTo>
                  <a:pt x="0" y="1209675"/>
                </a:moveTo>
                <a:lnTo>
                  <a:pt x="514350" y="0"/>
                </a:lnTo>
                <a:lnTo>
                  <a:pt x="819150" y="0"/>
                </a:lnTo>
              </a:path>
            </a:pathLst>
          </a:custGeom>
          <a:ln w="19050">
            <a:solidFill>
              <a:schemeClr val="accent4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352" name="Freeform 61">
            <a:extLst>
              <a:ext uri="{FF2B5EF4-FFF2-40B4-BE49-F238E27FC236}">
                <a16:creationId xmlns:a16="http://schemas.microsoft.com/office/drawing/2014/main" id="{3205C42D-BDCF-4E5B-88AA-DE5094853B53}"/>
              </a:ext>
            </a:extLst>
          </p:cNvPr>
          <p:cNvSpPr/>
          <p:nvPr/>
        </p:nvSpPr>
        <p:spPr>
          <a:xfrm>
            <a:off x="7011535" y="4063899"/>
            <a:ext cx="1179941" cy="977486"/>
          </a:xfrm>
          <a:custGeom>
            <a:avLst/>
            <a:gdLst>
              <a:gd name="connsiteX0" fmla="*/ 0 w 819150"/>
              <a:gd name="connsiteY0" fmla="*/ 1209675 h 1209675"/>
              <a:gd name="connsiteX1" fmla="*/ 514350 w 819150"/>
              <a:gd name="connsiteY1" fmla="*/ 0 h 1209675"/>
              <a:gd name="connsiteX2" fmla="*/ 819150 w 819150"/>
              <a:gd name="connsiteY2" fmla="*/ 0 h 120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9150" h="1209675">
                <a:moveTo>
                  <a:pt x="0" y="1209675"/>
                </a:moveTo>
                <a:lnTo>
                  <a:pt x="514350" y="0"/>
                </a:lnTo>
                <a:lnTo>
                  <a:pt x="819150" y="0"/>
                </a:lnTo>
              </a:path>
            </a:pathLst>
          </a:custGeom>
          <a:ln w="19050">
            <a:solidFill>
              <a:schemeClr val="accent3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353" name="Freeform: Shape 5352">
            <a:extLst>
              <a:ext uri="{FF2B5EF4-FFF2-40B4-BE49-F238E27FC236}">
                <a16:creationId xmlns:a16="http://schemas.microsoft.com/office/drawing/2014/main" id="{20F5A835-9C47-435D-8613-CB79F6835D5F}"/>
              </a:ext>
            </a:extLst>
          </p:cNvPr>
          <p:cNvSpPr/>
          <p:nvPr/>
        </p:nvSpPr>
        <p:spPr>
          <a:xfrm>
            <a:off x="2801366" y="4507872"/>
            <a:ext cx="2258644" cy="582334"/>
          </a:xfrm>
          <a:custGeom>
            <a:avLst/>
            <a:gdLst>
              <a:gd name="connsiteX0" fmla="*/ 0 w 2258644"/>
              <a:gd name="connsiteY0" fmla="*/ 0 h 582334"/>
              <a:gd name="connsiteX1" fmla="*/ 2258644 w 2258644"/>
              <a:gd name="connsiteY1" fmla="*/ 0 h 582334"/>
              <a:gd name="connsiteX2" fmla="*/ 2258644 w 2258644"/>
              <a:gd name="connsiteY2" fmla="*/ 582334 h 582334"/>
              <a:gd name="connsiteX3" fmla="*/ 90667 w 2258644"/>
              <a:gd name="connsiteY3" fmla="*/ 582334 h 582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8644" h="582334">
                <a:moveTo>
                  <a:pt x="0" y="0"/>
                </a:moveTo>
                <a:lnTo>
                  <a:pt x="2258644" y="0"/>
                </a:lnTo>
                <a:lnTo>
                  <a:pt x="2258644" y="582334"/>
                </a:lnTo>
                <a:lnTo>
                  <a:pt x="90667" y="58233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354" name="Freeform: Shape 5353">
            <a:extLst>
              <a:ext uri="{FF2B5EF4-FFF2-40B4-BE49-F238E27FC236}">
                <a16:creationId xmlns:a16="http://schemas.microsoft.com/office/drawing/2014/main" id="{38ABDBB9-EEEB-498F-8758-332DE2DCC5A6}"/>
              </a:ext>
            </a:extLst>
          </p:cNvPr>
          <p:cNvSpPr/>
          <p:nvPr/>
        </p:nvSpPr>
        <p:spPr>
          <a:xfrm>
            <a:off x="2892033" y="5090207"/>
            <a:ext cx="3204422" cy="581264"/>
          </a:xfrm>
          <a:custGeom>
            <a:avLst/>
            <a:gdLst>
              <a:gd name="connsiteX0" fmla="*/ 0 w 3204422"/>
              <a:gd name="connsiteY0" fmla="*/ 0 h 581264"/>
              <a:gd name="connsiteX1" fmla="*/ 3204422 w 3204422"/>
              <a:gd name="connsiteY1" fmla="*/ 0 h 581264"/>
              <a:gd name="connsiteX2" fmla="*/ 3204422 w 3204422"/>
              <a:gd name="connsiteY2" fmla="*/ 581264 h 581264"/>
              <a:gd name="connsiteX3" fmla="*/ 90500 w 3204422"/>
              <a:gd name="connsiteY3" fmla="*/ 581264 h 58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4422" h="581264">
                <a:moveTo>
                  <a:pt x="0" y="0"/>
                </a:moveTo>
                <a:lnTo>
                  <a:pt x="3204422" y="0"/>
                </a:lnTo>
                <a:lnTo>
                  <a:pt x="3204422" y="581264"/>
                </a:lnTo>
                <a:lnTo>
                  <a:pt x="90500" y="58126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355" name="직사각형 54">
            <a:extLst>
              <a:ext uri="{FF2B5EF4-FFF2-40B4-BE49-F238E27FC236}">
                <a16:creationId xmlns:a16="http://schemas.microsoft.com/office/drawing/2014/main" id="{D3283FED-1111-4822-95CF-F33736787DEF}"/>
              </a:ext>
            </a:extLst>
          </p:cNvPr>
          <p:cNvSpPr/>
          <p:nvPr/>
        </p:nvSpPr>
        <p:spPr>
          <a:xfrm>
            <a:off x="2987961" y="5664201"/>
            <a:ext cx="4139546" cy="58759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356" name="TextBox 5355">
            <a:extLst>
              <a:ext uri="{FF2B5EF4-FFF2-40B4-BE49-F238E27FC236}">
                <a16:creationId xmlns:a16="http://schemas.microsoft.com/office/drawing/2014/main" id="{704EE3DE-60F8-4FF0-9082-0713CD297453}"/>
              </a:ext>
            </a:extLst>
          </p:cNvPr>
          <p:cNvSpPr txBox="1"/>
          <p:nvPr/>
        </p:nvSpPr>
        <p:spPr>
          <a:xfrm>
            <a:off x="4278717" y="4501575"/>
            <a:ext cx="676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02</a:t>
            </a:r>
            <a:endParaRPr lang="ko-KR" altLang="en-US" sz="3200" b="1" dirty="0">
              <a:ln w="12700">
                <a:solidFill>
                  <a:schemeClr val="bg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357" name="TextBox 5356">
            <a:extLst>
              <a:ext uri="{FF2B5EF4-FFF2-40B4-BE49-F238E27FC236}">
                <a16:creationId xmlns:a16="http://schemas.microsoft.com/office/drawing/2014/main" id="{4477F272-3744-4AC0-AA3D-364338A63AC7}"/>
              </a:ext>
            </a:extLst>
          </p:cNvPr>
          <p:cNvSpPr txBox="1"/>
          <p:nvPr/>
        </p:nvSpPr>
        <p:spPr>
          <a:xfrm>
            <a:off x="6348779" y="5684773"/>
            <a:ext cx="676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04</a:t>
            </a:r>
            <a:endParaRPr lang="ko-KR" altLang="en-US" sz="3200" b="1" dirty="0">
              <a:ln w="12700">
                <a:solidFill>
                  <a:schemeClr val="bg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358" name="TextBox 5357">
            <a:extLst>
              <a:ext uri="{FF2B5EF4-FFF2-40B4-BE49-F238E27FC236}">
                <a16:creationId xmlns:a16="http://schemas.microsoft.com/office/drawing/2014/main" id="{71CFFBD1-ADDF-4448-85A5-F3D2F58FE914}"/>
              </a:ext>
            </a:extLst>
          </p:cNvPr>
          <p:cNvSpPr txBox="1"/>
          <p:nvPr/>
        </p:nvSpPr>
        <p:spPr>
          <a:xfrm>
            <a:off x="5313748" y="5075469"/>
            <a:ext cx="676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03</a:t>
            </a:r>
            <a:endParaRPr lang="ko-KR" altLang="en-US" sz="3200" b="1" dirty="0">
              <a:ln w="12700">
                <a:solidFill>
                  <a:schemeClr val="bg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5359" name="Group 5358">
            <a:extLst>
              <a:ext uri="{FF2B5EF4-FFF2-40B4-BE49-F238E27FC236}">
                <a16:creationId xmlns:a16="http://schemas.microsoft.com/office/drawing/2014/main" id="{9FBB8760-259C-48D8-98FB-34547269CADF}"/>
              </a:ext>
            </a:extLst>
          </p:cNvPr>
          <p:cNvGrpSpPr/>
          <p:nvPr/>
        </p:nvGrpSpPr>
        <p:grpSpPr>
          <a:xfrm flipH="1">
            <a:off x="10943382" y="4494810"/>
            <a:ext cx="926451" cy="1707923"/>
            <a:chOff x="433001" y="1399349"/>
            <a:chExt cx="2505075" cy="4618131"/>
          </a:xfrm>
        </p:grpSpPr>
        <p:sp>
          <p:nvSpPr>
            <p:cNvPr id="5360" name="Freeform: Shape 5359">
              <a:extLst>
                <a:ext uri="{FF2B5EF4-FFF2-40B4-BE49-F238E27FC236}">
                  <a16:creationId xmlns:a16="http://schemas.microsoft.com/office/drawing/2014/main" id="{5D7B197C-CDB3-45B8-9CFA-EDA7A9902A7D}"/>
                </a:ext>
              </a:extLst>
            </p:cNvPr>
            <p:cNvSpPr/>
            <p:nvPr/>
          </p:nvSpPr>
          <p:spPr>
            <a:xfrm flipH="1">
              <a:off x="433001" y="1407380"/>
              <a:ext cx="2505075" cy="4610100"/>
            </a:xfrm>
            <a:custGeom>
              <a:avLst/>
              <a:gdLst>
                <a:gd name="connsiteX0" fmla="*/ 2506574 w 2505075"/>
                <a:gd name="connsiteY0" fmla="*/ 1319831 h 4610100"/>
                <a:gd name="connsiteX1" fmla="*/ 2419896 w 2505075"/>
                <a:gd name="connsiteY1" fmla="*/ 1597008 h 4610100"/>
                <a:gd name="connsiteX2" fmla="*/ 2297024 w 2505075"/>
                <a:gd name="connsiteY2" fmla="*/ 1953243 h 4610100"/>
                <a:gd name="connsiteX3" fmla="*/ 2223681 w 2505075"/>
                <a:gd name="connsiteY3" fmla="*/ 1977056 h 4610100"/>
                <a:gd name="connsiteX4" fmla="*/ 2181771 w 2505075"/>
                <a:gd name="connsiteY4" fmla="*/ 1967531 h 4610100"/>
                <a:gd name="connsiteX5" fmla="*/ 2192249 w 2505075"/>
                <a:gd name="connsiteY5" fmla="*/ 2057066 h 4610100"/>
                <a:gd name="connsiteX6" fmla="*/ 2197964 w 2505075"/>
                <a:gd name="connsiteY6" fmla="*/ 2281856 h 4610100"/>
                <a:gd name="connsiteX7" fmla="*/ 2174151 w 2505075"/>
                <a:gd name="connsiteY7" fmla="*/ 2359961 h 4610100"/>
                <a:gd name="connsiteX8" fmla="*/ 2148434 w 2505075"/>
                <a:gd name="connsiteY8" fmla="*/ 2443781 h 4610100"/>
                <a:gd name="connsiteX9" fmla="*/ 2158911 w 2505075"/>
                <a:gd name="connsiteY9" fmla="*/ 2773346 h 4610100"/>
                <a:gd name="connsiteX10" fmla="*/ 2195106 w 2505075"/>
                <a:gd name="connsiteY10" fmla="*/ 3105768 h 4610100"/>
                <a:gd name="connsiteX11" fmla="*/ 2199869 w 2505075"/>
                <a:gd name="connsiteY11" fmla="*/ 3123866 h 4610100"/>
                <a:gd name="connsiteX12" fmla="*/ 2271306 w 2505075"/>
                <a:gd name="connsiteY12" fmla="*/ 3309603 h 4610100"/>
                <a:gd name="connsiteX13" fmla="*/ 2389416 w 2505075"/>
                <a:gd name="connsiteY13" fmla="*/ 3806808 h 4610100"/>
                <a:gd name="connsiteX14" fmla="*/ 2400846 w 2505075"/>
                <a:gd name="connsiteY14" fmla="*/ 4025883 h 4610100"/>
                <a:gd name="connsiteX15" fmla="*/ 2428469 w 2505075"/>
                <a:gd name="connsiteY15" fmla="*/ 4251626 h 4610100"/>
                <a:gd name="connsiteX16" fmla="*/ 2451329 w 2505075"/>
                <a:gd name="connsiteY16" fmla="*/ 4492608 h 4610100"/>
                <a:gd name="connsiteX17" fmla="*/ 2413229 w 2505075"/>
                <a:gd name="connsiteY17" fmla="*/ 4541186 h 4610100"/>
                <a:gd name="connsiteX18" fmla="*/ 2241779 w 2505075"/>
                <a:gd name="connsiteY18" fmla="*/ 4529756 h 4610100"/>
                <a:gd name="connsiteX19" fmla="*/ 2136051 w 2505075"/>
                <a:gd name="connsiteY19" fmla="*/ 4560236 h 4610100"/>
                <a:gd name="connsiteX20" fmla="*/ 1966506 w 2505075"/>
                <a:gd name="connsiteY20" fmla="*/ 4604051 h 4610100"/>
                <a:gd name="connsiteX21" fmla="*/ 1729334 w 2505075"/>
                <a:gd name="connsiteY21" fmla="*/ 4564998 h 4610100"/>
                <a:gd name="connsiteX22" fmla="*/ 1660753 w 2505075"/>
                <a:gd name="connsiteY22" fmla="*/ 4506896 h 4610100"/>
                <a:gd name="connsiteX23" fmla="*/ 1734096 w 2505075"/>
                <a:gd name="connsiteY23" fmla="*/ 4407836 h 4610100"/>
                <a:gd name="connsiteX24" fmla="*/ 1886496 w 2505075"/>
                <a:gd name="connsiteY24" fmla="*/ 4358306 h 4610100"/>
                <a:gd name="connsiteX25" fmla="*/ 1980794 w 2505075"/>
                <a:gd name="connsiteY25" fmla="*/ 4264961 h 4610100"/>
                <a:gd name="connsiteX26" fmla="*/ 1989366 w 2505075"/>
                <a:gd name="connsiteY26" fmla="*/ 4249721 h 4610100"/>
                <a:gd name="connsiteX27" fmla="*/ 2080806 w 2505075"/>
                <a:gd name="connsiteY27" fmla="*/ 4107798 h 4610100"/>
                <a:gd name="connsiteX28" fmla="*/ 2096998 w 2505075"/>
                <a:gd name="connsiteY28" fmla="*/ 4062078 h 4610100"/>
                <a:gd name="connsiteX29" fmla="*/ 1957934 w 2505075"/>
                <a:gd name="connsiteY29" fmla="*/ 3826811 h 4610100"/>
                <a:gd name="connsiteX30" fmla="*/ 1895069 w 2505075"/>
                <a:gd name="connsiteY30" fmla="*/ 3535346 h 4610100"/>
                <a:gd name="connsiteX31" fmla="*/ 1867446 w 2505075"/>
                <a:gd name="connsiteY31" fmla="*/ 3420093 h 4610100"/>
                <a:gd name="connsiteX32" fmla="*/ 1754098 w 2505075"/>
                <a:gd name="connsiteY32" fmla="*/ 3091481 h 4610100"/>
                <a:gd name="connsiteX33" fmla="*/ 1736001 w 2505075"/>
                <a:gd name="connsiteY33" fmla="*/ 3229593 h 4610100"/>
                <a:gd name="connsiteX34" fmla="*/ 1749336 w 2505075"/>
                <a:gd name="connsiteY34" fmla="*/ 3292458 h 4610100"/>
                <a:gd name="connsiteX35" fmla="*/ 1694091 w 2505075"/>
                <a:gd name="connsiteY35" fmla="*/ 3704891 h 4610100"/>
                <a:gd name="connsiteX36" fmla="*/ 1691234 w 2505075"/>
                <a:gd name="connsiteY36" fmla="*/ 3723941 h 4610100"/>
                <a:gd name="connsiteX37" fmla="*/ 1696948 w 2505075"/>
                <a:gd name="connsiteY37" fmla="*/ 4043981 h 4610100"/>
                <a:gd name="connsiteX38" fmla="*/ 1709331 w 2505075"/>
                <a:gd name="connsiteY38" fmla="*/ 4361163 h 4610100"/>
                <a:gd name="connsiteX39" fmla="*/ 1676946 w 2505075"/>
                <a:gd name="connsiteY39" fmla="*/ 4403073 h 4610100"/>
                <a:gd name="connsiteX40" fmla="*/ 1531214 w 2505075"/>
                <a:gd name="connsiteY40" fmla="*/ 4415456 h 4610100"/>
                <a:gd name="connsiteX41" fmla="*/ 1507401 w 2505075"/>
                <a:gd name="connsiteY41" fmla="*/ 4398311 h 4610100"/>
                <a:gd name="connsiteX42" fmla="*/ 1443584 w 2505075"/>
                <a:gd name="connsiteY42" fmla="*/ 4370688 h 4610100"/>
                <a:gd name="connsiteX43" fmla="*/ 1330236 w 2505075"/>
                <a:gd name="connsiteY43" fmla="*/ 4422123 h 4610100"/>
                <a:gd name="connsiteX44" fmla="*/ 1224509 w 2505075"/>
                <a:gd name="connsiteY44" fmla="*/ 4439268 h 4610100"/>
                <a:gd name="connsiteX45" fmla="*/ 1021626 w 2505075"/>
                <a:gd name="connsiteY45" fmla="*/ 4407836 h 4610100"/>
                <a:gd name="connsiteX46" fmla="*/ 957808 w 2505075"/>
                <a:gd name="connsiteY46" fmla="*/ 4350686 h 4610100"/>
                <a:gd name="connsiteX47" fmla="*/ 1040676 w 2505075"/>
                <a:gd name="connsiteY47" fmla="*/ 4261151 h 4610100"/>
                <a:gd name="connsiteX48" fmla="*/ 1143546 w 2505075"/>
                <a:gd name="connsiteY48" fmla="*/ 4244958 h 4610100"/>
                <a:gd name="connsiteX49" fmla="*/ 1253084 w 2505075"/>
                <a:gd name="connsiteY49" fmla="*/ 4174473 h 4610100"/>
                <a:gd name="connsiteX50" fmla="*/ 1324521 w 2505075"/>
                <a:gd name="connsiteY50" fmla="*/ 4105893 h 4610100"/>
                <a:gd name="connsiteX51" fmla="*/ 1391196 w 2505075"/>
                <a:gd name="connsiteY51" fmla="*/ 4005881 h 4610100"/>
                <a:gd name="connsiteX52" fmla="*/ 1395006 w 2505075"/>
                <a:gd name="connsiteY52" fmla="*/ 3998261 h 4610100"/>
                <a:gd name="connsiteX53" fmla="*/ 1400721 w 2505075"/>
                <a:gd name="connsiteY53" fmla="*/ 3828716 h 4610100"/>
                <a:gd name="connsiteX54" fmla="*/ 1386434 w 2505075"/>
                <a:gd name="connsiteY54" fmla="*/ 3644883 h 4610100"/>
                <a:gd name="connsiteX55" fmla="*/ 1354048 w 2505075"/>
                <a:gd name="connsiteY55" fmla="*/ 3254358 h 4610100"/>
                <a:gd name="connsiteX56" fmla="*/ 1377861 w 2505075"/>
                <a:gd name="connsiteY56" fmla="*/ 3072431 h 4610100"/>
                <a:gd name="connsiteX57" fmla="*/ 1424534 w 2505075"/>
                <a:gd name="connsiteY57" fmla="*/ 2639996 h 4610100"/>
                <a:gd name="connsiteX58" fmla="*/ 1406436 w 2505075"/>
                <a:gd name="connsiteY58" fmla="*/ 2529506 h 4610100"/>
                <a:gd name="connsiteX59" fmla="*/ 1377861 w 2505075"/>
                <a:gd name="connsiteY59" fmla="*/ 2347578 h 4610100"/>
                <a:gd name="connsiteX60" fmla="*/ 1215936 w 2505075"/>
                <a:gd name="connsiteY60" fmla="*/ 2223753 h 4610100"/>
                <a:gd name="connsiteX61" fmla="*/ 1086396 w 2505075"/>
                <a:gd name="connsiteY61" fmla="*/ 2184701 h 4610100"/>
                <a:gd name="connsiteX62" fmla="*/ 986383 w 2505075"/>
                <a:gd name="connsiteY62" fmla="*/ 2132313 h 4610100"/>
                <a:gd name="connsiteX63" fmla="*/ 962571 w 2505075"/>
                <a:gd name="connsiteY63" fmla="*/ 2106596 h 4610100"/>
                <a:gd name="connsiteX64" fmla="*/ 943521 w 2505075"/>
                <a:gd name="connsiteY64" fmla="*/ 2053256 h 4610100"/>
                <a:gd name="connsiteX65" fmla="*/ 900658 w 2505075"/>
                <a:gd name="connsiteY65" fmla="*/ 2005631 h 4610100"/>
                <a:gd name="connsiteX66" fmla="*/ 872083 w 2505075"/>
                <a:gd name="connsiteY66" fmla="*/ 1971341 h 4610100"/>
                <a:gd name="connsiteX67" fmla="*/ 328206 w 2505075"/>
                <a:gd name="connsiteY67" fmla="*/ 1569386 h 4610100"/>
                <a:gd name="connsiteX68" fmla="*/ 57696 w 2505075"/>
                <a:gd name="connsiteY68" fmla="*/ 1357931 h 4610100"/>
                <a:gd name="connsiteX69" fmla="*/ 13881 w 2505075"/>
                <a:gd name="connsiteY69" fmla="*/ 1227438 h 4610100"/>
                <a:gd name="connsiteX70" fmla="*/ 80556 w 2505075"/>
                <a:gd name="connsiteY70" fmla="*/ 1016936 h 4610100"/>
                <a:gd name="connsiteX71" fmla="*/ 122466 w 2505075"/>
                <a:gd name="connsiteY71" fmla="*/ 955023 h 4610100"/>
                <a:gd name="connsiteX72" fmla="*/ 173901 w 2505075"/>
                <a:gd name="connsiteY72" fmla="*/ 856916 h 4610100"/>
                <a:gd name="connsiteX73" fmla="*/ 238671 w 2505075"/>
                <a:gd name="connsiteY73" fmla="*/ 852153 h 4610100"/>
                <a:gd name="connsiteX74" fmla="*/ 484416 w 2505075"/>
                <a:gd name="connsiteY74" fmla="*/ 1050273 h 4610100"/>
                <a:gd name="connsiteX75" fmla="*/ 823506 w 2505075"/>
                <a:gd name="connsiteY75" fmla="*/ 1307448 h 4610100"/>
                <a:gd name="connsiteX76" fmla="*/ 878751 w 2505075"/>
                <a:gd name="connsiteY76" fmla="*/ 1341738 h 4610100"/>
                <a:gd name="connsiteX77" fmla="*/ 903516 w 2505075"/>
                <a:gd name="connsiteY77" fmla="*/ 1341738 h 4610100"/>
                <a:gd name="connsiteX78" fmla="*/ 958761 w 2505075"/>
                <a:gd name="connsiteY78" fmla="*/ 1327451 h 4610100"/>
                <a:gd name="connsiteX79" fmla="*/ 1323569 w 2505075"/>
                <a:gd name="connsiteY79" fmla="*/ 1350311 h 4610100"/>
                <a:gd name="connsiteX80" fmla="*/ 1364526 w 2505075"/>
                <a:gd name="connsiteY80" fmla="*/ 1333166 h 4610100"/>
                <a:gd name="connsiteX81" fmla="*/ 1507401 w 2505075"/>
                <a:gd name="connsiteY81" fmla="*/ 1305543 h 4610100"/>
                <a:gd name="connsiteX82" fmla="*/ 1575028 w 2505075"/>
                <a:gd name="connsiteY82" fmla="*/ 1295066 h 4610100"/>
                <a:gd name="connsiteX83" fmla="*/ 1603603 w 2505075"/>
                <a:gd name="connsiteY83" fmla="*/ 1249346 h 4610100"/>
                <a:gd name="connsiteX84" fmla="*/ 1627416 w 2505075"/>
                <a:gd name="connsiteY84" fmla="*/ 1203626 h 4610100"/>
                <a:gd name="connsiteX85" fmla="*/ 1640751 w 2505075"/>
                <a:gd name="connsiteY85" fmla="*/ 1134093 h 4610100"/>
                <a:gd name="connsiteX86" fmla="*/ 1663611 w 2505075"/>
                <a:gd name="connsiteY86" fmla="*/ 1080753 h 4610100"/>
                <a:gd name="connsiteX87" fmla="*/ 1724571 w 2505075"/>
                <a:gd name="connsiteY87" fmla="*/ 1004553 h 4610100"/>
                <a:gd name="connsiteX88" fmla="*/ 1882686 w 2505075"/>
                <a:gd name="connsiteY88" fmla="*/ 815006 h 4610100"/>
                <a:gd name="connsiteX89" fmla="*/ 1795056 w 2505075"/>
                <a:gd name="connsiteY89" fmla="*/ 694991 h 4610100"/>
                <a:gd name="connsiteX90" fmla="*/ 1750289 w 2505075"/>
                <a:gd name="connsiteY90" fmla="*/ 562593 h 4610100"/>
                <a:gd name="connsiteX91" fmla="*/ 1640751 w 2505075"/>
                <a:gd name="connsiteY91" fmla="*/ 574023 h 4610100"/>
                <a:gd name="connsiteX92" fmla="*/ 1596936 w 2505075"/>
                <a:gd name="connsiteY92" fmla="*/ 552116 h 4610100"/>
                <a:gd name="connsiteX93" fmla="*/ 1616939 w 2505075"/>
                <a:gd name="connsiteY93" fmla="*/ 517826 h 4610100"/>
                <a:gd name="connsiteX94" fmla="*/ 1655991 w 2505075"/>
                <a:gd name="connsiteY94" fmla="*/ 376856 h 4610100"/>
                <a:gd name="connsiteX95" fmla="*/ 1740764 w 2505075"/>
                <a:gd name="connsiteY95" fmla="*/ 93963 h 4610100"/>
                <a:gd name="connsiteX96" fmla="*/ 1922691 w 2505075"/>
                <a:gd name="connsiteY96" fmla="*/ 10143 h 4610100"/>
                <a:gd name="connsiteX97" fmla="*/ 2188439 w 2505075"/>
                <a:gd name="connsiteY97" fmla="*/ 176831 h 4610100"/>
                <a:gd name="connsiteX98" fmla="*/ 2235111 w 2505075"/>
                <a:gd name="connsiteY98" fmla="*/ 248268 h 4610100"/>
                <a:gd name="connsiteX99" fmla="*/ 2247494 w 2505075"/>
                <a:gd name="connsiteY99" fmla="*/ 243506 h 4610100"/>
                <a:gd name="connsiteX100" fmla="*/ 2219871 w 2505075"/>
                <a:gd name="connsiteY100" fmla="*/ 305418 h 4610100"/>
                <a:gd name="connsiteX101" fmla="*/ 2249399 w 2505075"/>
                <a:gd name="connsiteY101" fmla="*/ 325421 h 4610100"/>
                <a:gd name="connsiteX102" fmla="*/ 2239874 w 2505075"/>
                <a:gd name="connsiteY102" fmla="*/ 371141 h 4610100"/>
                <a:gd name="connsiteX103" fmla="*/ 2223681 w 2505075"/>
                <a:gd name="connsiteY103" fmla="*/ 434958 h 4610100"/>
                <a:gd name="connsiteX104" fmla="*/ 2216061 w 2505075"/>
                <a:gd name="connsiteY104" fmla="*/ 522588 h 4610100"/>
                <a:gd name="connsiteX105" fmla="*/ 2250351 w 2505075"/>
                <a:gd name="connsiteY105" fmla="*/ 594026 h 4610100"/>
                <a:gd name="connsiteX106" fmla="*/ 2282736 w 2505075"/>
                <a:gd name="connsiteY106" fmla="*/ 631173 h 4610100"/>
                <a:gd name="connsiteX107" fmla="*/ 2335124 w 2505075"/>
                <a:gd name="connsiteY107" fmla="*/ 739758 h 4610100"/>
                <a:gd name="connsiteX108" fmla="*/ 2486571 w 2505075"/>
                <a:gd name="connsiteY108" fmla="*/ 1071228 h 4610100"/>
                <a:gd name="connsiteX109" fmla="*/ 2503716 w 2505075"/>
                <a:gd name="connsiteY109" fmla="*/ 1097898 h 4610100"/>
                <a:gd name="connsiteX110" fmla="*/ 2506574 w 2505075"/>
                <a:gd name="connsiteY110" fmla="*/ 1319831 h 4610100"/>
                <a:gd name="connsiteX111" fmla="*/ 1273086 w 2505075"/>
                <a:gd name="connsiteY111" fmla="*/ 1638918 h 4610100"/>
                <a:gd name="connsiteX112" fmla="*/ 1242606 w 2505075"/>
                <a:gd name="connsiteY112" fmla="*/ 1746551 h 4610100"/>
                <a:gd name="connsiteX113" fmla="*/ 1279753 w 2505075"/>
                <a:gd name="connsiteY113" fmla="*/ 1919906 h 4610100"/>
                <a:gd name="connsiteX114" fmla="*/ 1308328 w 2505075"/>
                <a:gd name="connsiteY114" fmla="*/ 1942766 h 4610100"/>
                <a:gd name="connsiteX115" fmla="*/ 1478826 w 2505075"/>
                <a:gd name="connsiteY115" fmla="*/ 1882758 h 4610100"/>
                <a:gd name="connsiteX116" fmla="*/ 1497876 w 2505075"/>
                <a:gd name="connsiteY116" fmla="*/ 1593198 h 4610100"/>
                <a:gd name="connsiteX117" fmla="*/ 1435964 w 2505075"/>
                <a:gd name="connsiteY117" fmla="*/ 1557956 h 4610100"/>
                <a:gd name="connsiteX118" fmla="*/ 1208316 w 2505075"/>
                <a:gd name="connsiteY118" fmla="*/ 1484613 h 4610100"/>
                <a:gd name="connsiteX119" fmla="*/ 1161644 w 2505075"/>
                <a:gd name="connsiteY119" fmla="*/ 1471278 h 4610100"/>
                <a:gd name="connsiteX120" fmla="*/ 1078776 w 2505075"/>
                <a:gd name="connsiteY120" fmla="*/ 1483661 h 4610100"/>
                <a:gd name="connsiteX121" fmla="*/ 1273086 w 2505075"/>
                <a:gd name="connsiteY121" fmla="*/ 1638918 h 4610100"/>
                <a:gd name="connsiteX122" fmla="*/ 1464539 w 2505075"/>
                <a:gd name="connsiteY122" fmla="*/ 2075163 h 4610100"/>
                <a:gd name="connsiteX123" fmla="*/ 1359764 w 2505075"/>
                <a:gd name="connsiteY123" fmla="*/ 2097071 h 4610100"/>
                <a:gd name="connsiteX124" fmla="*/ 1322616 w 2505075"/>
                <a:gd name="connsiteY124" fmla="*/ 2169461 h 4610100"/>
                <a:gd name="connsiteX125" fmla="*/ 1340714 w 2505075"/>
                <a:gd name="connsiteY125" fmla="*/ 2215181 h 4610100"/>
                <a:gd name="connsiteX126" fmla="*/ 1420723 w 2505075"/>
                <a:gd name="connsiteY126" fmla="*/ 2246613 h 4610100"/>
                <a:gd name="connsiteX127" fmla="*/ 1455014 w 2505075"/>
                <a:gd name="connsiteY127" fmla="*/ 2304716 h 4610100"/>
                <a:gd name="connsiteX128" fmla="*/ 1459776 w 2505075"/>
                <a:gd name="connsiteY128" fmla="*/ 2237088 h 4610100"/>
                <a:gd name="connsiteX129" fmla="*/ 1464539 w 2505075"/>
                <a:gd name="connsiteY129" fmla="*/ 2075163 h 461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2505075" h="4610100">
                  <a:moveTo>
                    <a:pt x="2506574" y="1319831"/>
                  </a:moveTo>
                  <a:cubicBezTo>
                    <a:pt x="2448471" y="1403651"/>
                    <a:pt x="2446566" y="1500806"/>
                    <a:pt x="2419896" y="1597008"/>
                  </a:cubicBezTo>
                  <a:cubicBezTo>
                    <a:pt x="2385606" y="1717976"/>
                    <a:pt x="2339886" y="1835133"/>
                    <a:pt x="2297024" y="1953243"/>
                  </a:cubicBezTo>
                  <a:cubicBezTo>
                    <a:pt x="2284641" y="1986581"/>
                    <a:pt x="2257971" y="1996106"/>
                    <a:pt x="2223681" y="1977056"/>
                  </a:cubicBezTo>
                  <a:cubicBezTo>
                    <a:pt x="2211299" y="1970388"/>
                    <a:pt x="2195106" y="1970388"/>
                    <a:pt x="2181771" y="1967531"/>
                  </a:cubicBezTo>
                  <a:cubicBezTo>
                    <a:pt x="2185581" y="2000868"/>
                    <a:pt x="2190344" y="2028491"/>
                    <a:pt x="2192249" y="2057066"/>
                  </a:cubicBezTo>
                  <a:cubicBezTo>
                    <a:pt x="2195106" y="2132313"/>
                    <a:pt x="2198916" y="2207561"/>
                    <a:pt x="2197964" y="2281856"/>
                  </a:cubicBezTo>
                  <a:cubicBezTo>
                    <a:pt x="2197964" y="2308526"/>
                    <a:pt x="2192249" y="2344721"/>
                    <a:pt x="2174151" y="2359961"/>
                  </a:cubicBezTo>
                  <a:cubicBezTo>
                    <a:pt x="2144624" y="2385678"/>
                    <a:pt x="2147481" y="2412348"/>
                    <a:pt x="2148434" y="2443781"/>
                  </a:cubicBezTo>
                  <a:cubicBezTo>
                    <a:pt x="2152244" y="2553318"/>
                    <a:pt x="2151291" y="2663808"/>
                    <a:pt x="2158911" y="2773346"/>
                  </a:cubicBezTo>
                  <a:cubicBezTo>
                    <a:pt x="2166531" y="2884788"/>
                    <a:pt x="2182724" y="2995278"/>
                    <a:pt x="2195106" y="3105768"/>
                  </a:cubicBezTo>
                  <a:cubicBezTo>
                    <a:pt x="2196059" y="3111483"/>
                    <a:pt x="2196059" y="3120056"/>
                    <a:pt x="2199869" y="3123866"/>
                  </a:cubicBezTo>
                  <a:cubicBezTo>
                    <a:pt x="2257971" y="3172443"/>
                    <a:pt x="2257019" y="3242928"/>
                    <a:pt x="2271306" y="3309603"/>
                  </a:cubicBezTo>
                  <a:cubicBezTo>
                    <a:pt x="2307501" y="3476291"/>
                    <a:pt x="2344649" y="3642978"/>
                    <a:pt x="2389416" y="3806808"/>
                  </a:cubicBezTo>
                  <a:cubicBezTo>
                    <a:pt x="2409419" y="3881103"/>
                    <a:pt x="2395131" y="3952541"/>
                    <a:pt x="2400846" y="4025883"/>
                  </a:cubicBezTo>
                  <a:cubicBezTo>
                    <a:pt x="2406561" y="4101131"/>
                    <a:pt x="2419896" y="4176378"/>
                    <a:pt x="2428469" y="4251626"/>
                  </a:cubicBezTo>
                  <a:cubicBezTo>
                    <a:pt x="2437041" y="4331636"/>
                    <a:pt x="2442756" y="4412598"/>
                    <a:pt x="2451329" y="4492608"/>
                  </a:cubicBezTo>
                  <a:cubicBezTo>
                    <a:pt x="2454186" y="4522136"/>
                    <a:pt x="2441804" y="4536423"/>
                    <a:pt x="2413229" y="4541186"/>
                  </a:cubicBezTo>
                  <a:cubicBezTo>
                    <a:pt x="2355126" y="4551663"/>
                    <a:pt x="2300834" y="4573571"/>
                    <a:pt x="2241779" y="4529756"/>
                  </a:cubicBezTo>
                  <a:cubicBezTo>
                    <a:pt x="2222729" y="4515468"/>
                    <a:pt x="2160816" y="4536423"/>
                    <a:pt x="2136051" y="4560236"/>
                  </a:cubicBezTo>
                  <a:cubicBezTo>
                    <a:pt x="2084616" y="4609766"/>
                    <a:pt x="2023656" y="4606908"/>
                    <a:pt x="1966506" y="4604051"/>
                  </a:cubicBezTo>
                  <a:cubicBezTo>
                    <a:pt x="1886496" y="4600241"/>
                    <a:pt x="1807439" y="4582143"/>
                    <a:pt x="1729334" y="4564998"/>
                  </a:cubicBezTo>
                  <a:cubicBezTo>
                    <a:pt x="1699806" y="4558331"/>
                    <a:pt x="1658848" y="4555473"/>
                    <a:pt x="1660753" y="4506896"/>
                  </a:cubicBezTo>
                  <a:cubicBezTo>
                    <a:pt x="1662659" y="4455461"/>
                    <a:pt x="1688376" y="4422123"/>
                    <a:pt x="1734096" y="4407836"/>
                  </a:cubicBezTo>
                  <a:cubicBezTo>
                    <a:pt x="1785531" y="4392596"/>
                    <a:pt x="1840776" y="4384023"/>
                    <a:pt x="1886496" y="4358306"/>
                  </a:cubicBezTo>
                  <a:cubicBezTo>
                    <a:pt x="1923644" y="4337351"/>
                    <a:pt x="1950314" y="4297346"/>
                    <a:pt x="1980794" y="4264961"/>
                  </a:cubicBezTo>
                  <a:cubicBezTo>
                    <a:pt x="1984603" y="4261151"/>
                    <a:pt x="1985556" y="4250673"/>
                    <a:pt x="1989366" y="4249721"/>
                  </a:cubicBezTo>
                  <a:cubicBezTo>
                    <a:pt x="2067471" y="4232576"/>
                    <a:pt x="2066519" y="4164948"/>
                    <a:pt x="2080806" y="4107798"/>
                  </a:cubicBezTo>
                  <a:cubicBezTo>
                    <a:pt x="2084616" y="4092558"/>
                    <a:pt x="2091284" y="4078271"/>
                    <a:pt x="2096998" y="4062078"/>
                  </a:cubicBezTo>
                  <a:cubicBezTo>
                    <a:pt x="1999844" y="4015406"/>
                    <a:pt x="1987461" y="3912536"/>
                    <a:pt x="1957934" y="3826811"/>
                  </a:cubicBezTo>
                  <a:cubicBezTo>
                    <a:pt x="1925548" y="3733466"/>
                    <a:pt x="1915071" y="3632501"/>
                    <a:pt x="1895069" y="3535346"/>
                  </a:cubicBezTo>
                  <a:cubicBezTo>
                    <a:pt x="1886496" y="3497246"/>
                    <a:pt x="1879828" y="3458193"/>
                    <a:pt x="1867446" y="3420093"/>
                  </a:cubicBezTo>
                  <a:cubicBezTo>
                    <a:pt x="1831251" y="3311508"/>
                    <a:pt x="1793151" y="3202923"/>
                    <a:pt x="1754098" y="3091481"/>
                  </a:cubicBezTo>
                  <a:cubicBezTo>
                    <a:pt x="1722666" y="3134343"/>
                    <a:pt x="1702664" y="3176253"/>
                    <a:pt x="1736001" y="3229593"/>
                  </a:cubicBezTo>
                  <a:cubicBezTo>
                    <a:pt x="1746478" y="3246738"/>
                    <a:pt x="1752194" y="3272456"/>
                    <a:pt x="1749336" y="3292458"/>
                  </a:cubicBezTo>
                  <a:cubicBezTo>
                    <a:pt x="1732191" y="3430571"/>
                    <a:pt x="1713141" y="3567731"/>
                    <a:pt x="1694091" y="3704891"/>
                  </a:cubicBezTo>
                  <a:cubicBezTo>
                    <a:pt x="1693139" y="3711558"/>
                    <a:pt x="1690281" y="3717273"/>
                    <a:pt x="1691234" y="3723941"/>
                  </a:cubicBezTo>
                  <a:cubicBezTo>
                    <a:pt x="1693139" y="3830621"/>
                    <a:pt x="1693139" y="3937301"/>
                    <a:pt x="1696948" y="4043981"/>
                  </a:cubicBezTo>
                  <a:cubicBezTo>
                    <a:pt x="1699806" y="4149708"/>
                    <a:pt x="1704569" y="4255436"/>
                    <a:pt x="1709331" y="4361163"/>
                  </a:cubicBezTo>
                  <a:cubicBezTo>
                    <a:pt x="1710284" y="4386881"/>
                    <a:pt x="1701711" y="4401168"/>
                    <a:pt x="1676946" y="4403073"/>
                  </a:cubicBezTo>
                  <a:cubicBezTo>
                    <a:pt x="1628369" y="4407836"/>
                    <a:pt x="1579791" y="4412598"/>
                    <a:pt x="1531214" y="4415456"/>
                  </a:cubicBezTo>
                  <a:cubicBezTo>
                    <a:pt x="1523594" y="4415456"/>
                    <a:pt x="1510259" y="4405931"/>
                    <a:pt x="1507401" y="4398311"/>
                  </a:cubicBezTo>
                  <a:cubicBezTo>
                    <a:pt x="1496923" y="4363068"/>
                    <a:pt x="1470253" y="4360211"/>
                    <a:pt x="1443584" y="4370688"/>
                  </a:cubicBezTo>
                  <a:cubicBezTo>
                    <a:pt x="1404531" y="4384976"/>
                    <a:pt x="1369289" y="4408788"/>
                    <a:pt x="1330236" y="4422123"/>
                  </a:cubicBezTo>
                  <a:cubicBezTo>
                    <a:pt x="1296898" y="4433553"/>
                    <a:pt x="1259751" y="4442126"/>
                    <a:pt x="1224509" y="4439268"/>
                  </a:cubicBezTo>
                  <a:cubicBezTo>
                    <a:pt x="1155929" y="4433553"/>
                    <a:pt x="1088301" y="4423076"/>
                    <a:pt x="1021626" y="4407836"/>
                  </a:cubicBezTo>
                  <a:cubicBezTo>
                    <a:pt x="994004" y="4402121"/>
                    <a:pt x="954951" y="4395453"/>
                    <a:pt x="957808" y="4350686"/>
                  </a:cubicBezTo>
                  <a:cubicBezTo>
                    <a:pt x="960666" y="4304966"/>
                    <a:pt x="997814" y="4267818"/>
                    <a:pt x="1040676" y="4261151"/>
                  </a:cubicBezTo>
                  <a:cubicBezTo>
                    <a:pt x="1074966" y="4256388"/>
                    <a:pt x="1109256" y="4250673"/>
                    <a:pt x="1143546" y="4244958"/>
                  </a:cubicBezTo>
                  <a:cubicBezTo>
                    <a:pt x="1190219" y="4237338"/>
                    <a:pt x="1227366" y="4219241"/>
                    <a:pt x="1253084" y="4174473"/>
                  </a:cubicBezTo>
                  <a:cubicBezTo>
                    <a:pt x="1268323" y="4146851"/>
                    <a:pt x="1303566" y="4131611"/>
                    <a:pt x="1324521" y="4105893"/>
                  </a:cubicBezTo>
                  <a:cubicBezTo>
                    <a:pt x="1349286" y="4075413"/>
                    <a:pt x="1369289" y="4039218"/>
                    <a:pt x="1391196" y="4005881"/>
                  </a:cubicBezTo>
                  <a:cubicBezTo>
                    <a:pt x="1393101" y="4003023"/>
                    <a:pt x="1395959" y="3998261"/>
                    <a:pt x="1395006" y="3998261"/>
                  </a:cubicBezTo>
                  <a:cubicBezTo>
                    <a:pt x="1330236" y="3941111"/>
                    <a:pt x="1417866" y="3888723"/>
                    <a:pt x="1400721" y="3828716"/>
                  </a:cubicBezTo>
                  <a:cubicBezTo>
                    <a:pt x="1383576" y="3770613"/>
                    <a:pt x="1383576" y="3705843"/>
                    <a:pt x="1386434" y="3644883"/>
                  </a:cubicBezTo>
                  <a:cubicBezTo>
                    <a:pt x="1394053" y="3512486"/>
                    <a:pt x="1378814" y="3383898"/>
                    <a:pt x="1354048" y="3254358"/>
                  </a:cubicBezTo>
                  <a:cubicBezTo>
                    <a:pt x="1343571" y="3197208"/>
                    <a:pt x="1367384" y="3133391"/>
                    <a:pt x="1377861" y="3072431"/>
                  </a:cubicBezTo>
                  <a:cubicBezTo>
                    <a:pt x="1404531" y="2929556"/>
                    <a:pt x="1420723" y="2785728"/>
                    <a:pt x="1424534" y="2639996"/>
                  </a:cubicBezTo>
                  <a:cubicBezTo>
                    <a:pt x="1425486" y="2604753"/>
                    <a:pt x="1413103" y="2569511"/>
                    <a:pt x="1406436" y="2529506"/>
                  </a:cubicBezTo>
                  <a:cubicBezTo>
                    <a:pt x="1451203" y="2481881"/>
                    <a:pt x="1438821" y="2392346"/>
                    <a:pt x="1377861" y="2347578"/>
                  </a:cubicBezTo>
                  <a:cubicBezTo>
                    <a:pt x="1322616" y="2307573"/>
                    <a:pt x="1267371" y="2268521"/>
                    <a:pt x="1215936" y="2223753"/>
                  </a:cubicBezTo>
                  <a:cubicBezTo>
                    <a:pt x="1176884" y="2189463"/>
                    <a:pt x="1133069" y="2173271"/>
                    <a:pt x="1086396" y="2184701"/>
                  </a:cubicBezTo>
                  <a:cubicBezTo>
                    <a:pt x="1033056" y="2197083"/>
                    <a:pt x="1021626" y="2144696"/>
                    <a:pt x="986383" y="2132313"/>
                  </a:cubicBezTo>
                  <a:cubicBezTo>
                    <a:pt x="976858" y="2129456"/>
                    <a:pt x="967333" y="2117073"/>
                    <a:pt x="962571" y="2106596"/>
                  </a:cubicBezTo>
                  <a:cubicBezTo>
                    <a:pt x="954951" y="2091356"/>
                    <a:pt x="951141" y="2074211"/>
                    <a:pt x="943521" y="2053256"/>
                  </a:cubicBezTo>
                  <a:cubicBezTo>
                    <a:pt x="912089" y="2063733"/>
                    <a:pt x="887323" y="2058018"/>
                    <a:pt x="900658" y="2005631"/>
                  </a:cubicBezTo>
                  <a:cubicBezTo>
                    <a:pt x="902564" y="1997058"/>
                    <a:pt x="884466" y="1979913"/>
                    <a:pt x="872083" y="1971341"/>
                  </a:cubicBezTo>
                  <a:cubicBezTo>
                    <a:pt x="691108" y="1837038"/>
                    <a:pt x="508228" y="1703688"/>
                    <a:pt x="328206" y="1569386"/>
                  </a:cubicBezTo>
                  <a:cubicBezTo>
                    <a:pt x="231051" y="1496996"/>
                    <a:pt x="155803" y="1429368"/>
                    <a:pt x="57696" y="1357931"/>
                  </a:cubicBezTo>
                  <a:cubicBezTo>
                    <a:pt x="10071" y="1322688"/>
                    <a:pt x="-2312" y="1280778"/>
                    <a:pt x="13881" y="1227438"/>
                  </a:cubicBezTo>
                  <a:cubicBezTo>
                    <a:pt x="34836" y="1156953"/>
                    <a:pt x="55791" y="1085516"/>
                    <a:pt x="80556" y="1016936"/>
                  </a:cubicBezTo>
                  <a:cubicBezTo>
                    <a:pt x="88176" y="994076"/>
                    <a:pt x="110083" y="976931"/>
                    <a:pt x="122466" y="955023"/>
                  </a:cubicBezTo>
                  <a:cubicBezTo>
                    <a:pt x="140563" y="923591"/>
                    <a:pt x="156756" y="889301"/>
                    <a:pt x="173901" y="856916"/>
                  </a:cubicBezTo>
                  <a:cubicBezTo>
                    <a:pt x="192951" y="823578"/>
                    <a:pt x="213906" y="832151"/>
                    <a:pt x="238671" y="852153"/>
                  </a:cubicBezTo>
                  <a:cubicBezTo>
                    <a:pt x="326301" y="921686"/>
                    <a:pt x="394881" y="981693"/>
                    <a:pt x="484416" y="1050273"/>
                  </a:cubicBezTo>
                  <a:cubicBezTo>
                    <a:pt x="594906" y="1137903"/>
                    <a:pt x="709206" y="1222676"/>
                    <a:pt x="823506" y="1307448"/>
                  </a:cubicBezTo>
                  <a:cubicBezTo>
                    <a:pt x="840651" y="1320783"/>
                    <a:pt x="859701" y="1332213"/>
                    <a:pt x="878751" y="1341738"/>
                  </a:cubicBezTo>
                  <a:cubicBezTo>
                    <a:pt x="885418" y="1345548"/>
                    <a:pt x="895896" y="1343643"/>
                    <a:pt x="903516" y="1341738"/>
                  </a:cubicBezTo>
                  <a:cubicBezTo>
                    <a:pt x="922566" y="1337928"/>
                    <a:pt x="940664" y="1326498"/>
                    <a:pt x="958761" y="1327451"/>
                  </a:cubicBezTo>
                  <a:cubicBezTo>
                    <a:pt x="1080681" y="1334118"/>
                    <a:pt x="1201648" y="1343643"/>
                    <a:pt x="1323569" y="1350311"/>
                  </a:cubicBezTo>
                  <a:cubicBezTo>
                    <a:pt x="1336903" y="1351263"/>
                    <a:pt x="1351191" y="1338881"/>
                    <a:pt x="1364526" y="1333166"/>
                  </a:cubicBezTo>
                  <a:cubicBezTo>
                    <a:pt x="1410246" y="1314116"/>
                    <a:pt x="1450251" y="1278873"/>
                    <a:pt x="1507401" y="1305543"/>
                  </a:cubicBezTo>
                  <a:cubicBezTo>
                    <a:pt x="1524546" y="1314116"/>
                    <a:pt x="1555026" y="1305543"/>
                    <a:pt x="1575028" y="1295066"/>
                  </a:cubicBezTo>
                  <a:cubicBezTo>
                    <a:pt x="1588364" y="1288398"/>
                    <a:pt x="1595031" y="1265538"/>
                    <a:pt x="1603603" y="1249346"/>
                  </a:cubicBezTo>
                  <a:cubicBezTo>
                    <a:pt x="1612176" y="1234106"/>
                    <a:pt x="1622653" y="1219818"/>
                    <a:pt x="1627416" y="1203626"/>
                  </a:cubicBezTo>
                  <a:cubicBezTo>
                    <a:pt x="1634084" y="1180766"/>
                    <a:pt x="1635036" y="1156953"/>
                    <a:pt x="1640751" y="1134093"/>
                  </a:cubicBezTo>
                  <a:cubicBezTo>
                    <a:pt x="1645514" y="1115996"/>
                    <a:pt x="1652181" y="1095993"/>
                    <a:pt x="1663611" y="1080753"/>
                  </a:cubicBezTo>
                  <a:cubicBezTo>
                    <a:pt x="1681709" y="1054083"/>
                    <a:pt x="1710284" y="1033128"/>
                    <a:pt x="1724571" y="1004553"/>
                  </a:cubicBezTo>
                  <a:cubicBezTo>
                    <a:pt x="1760766" y="929306"/>
                    <a:pt x="1796961" y="855963"/>
                    <a:pt x="1882686" y="815006"/>
                  </a:cubicBezTo>
                  <a:cubicBezTo>
                    <a:pt x="1852206" y="771191"/>
                    <a:pt x="1833156" y="708326"/>
                    <a:pt x="1795056" y="694991"/>
                  </a:cubicBezTo>
                  <a:cubicBezTo>
                    <a:pt x="1712189" y="665463"/>
                    <a:pt x="1756003" y="608313"/>
                    <a:pt x="1750289" y="562593"/>
                  </a:cubicBezTo>
                  <a:cubicBezTo>
                    <a:pt x="1712189" y="567356"/>
                    <a:pt x="1676946" y="573071"/>
                    <a:pt x="1640751" y="574023"/>
                  </a:cubicBezTo>
                  <a:cubicBezTo>
                    <a:pt x="1626464" y="574023"/>
                    <a:pt x="1612176" y="559736"/>
                    <a:pt x="1596936" y="552116"/>
                  </a:cubicBezTo>
                  <a:cubicBezTo>
                    <a:pt x="1603603" y="540686"/>
                    <a:pt x="1608366" y="526398"/>
                    <a:pt x="1616939" y="517826"/>
                  </a:cubicBezTo>
                  <a:cubicBezTo>
                    <a:pt x="1657896" y="477821"/>
                    <a:pt x="1669326" y="434958"/>
                    <a:pt x="1655991" y="376856"/>
                  </a:cubicBezTo>
                  <a:cubicBezTo>
                    <a:pt x="1632178" y="269223"/>
                    <a:pt x="1644561" y="163496"/>
                    <a:pt x="1740764" y="93963"/>
                  </a:cubicBezTo>
                  <a:cubicBezTo>
                    <a:pt x="1794103" y="54911"/>
                    <a:pt x="1858873" y="24431"/>
                    <a:pt x="1922691" y="10143"/>
                  </a:cubicBezTo>
                  <a:cubicBezTo>
                    <a:pt x="2017941" y="-10812"/>
                    <a:pt x="2150339" y="81581"/>
                    <a:pt x="2188439" y="176831"/>
                  </a:cubicBezTo>
                  <a:cubicBezTo>
                    <a:pt x="2198916" y="202548"/>
                    <a:pt x="2219871" y="224456"/>
                    <a:pt x="2235111" y="248268"/>
                  </a:cubicBezTo>
                  <a:cubicBezTo>
                    <a:pt x="2238921" y="246363"/>
                    <a:pt x="2243684" y="245411"/>
                    <a:pt x="2247494" y="243506"/>
                  </a:cubicBezTo>
                  <a:cubicBezTo>
                    <a:pt x="2237969" y="265413"/>
                    <a:pt x="2228444" y="288273"/>
                    <a:pt x="2219871" y="305418"/>
                  </a:cubicBezTo>
                  <a:cubicBezTo>
                    <a:pt x="2232254" y="313991"/>
                    <a:pt x="2249399" y="318753"/>
                    <a:pt x="2249399" y="325421"/>
                  </a:cubicBezTo>
                  <a:cubicBezTo>
                    <a:pt x="2250351" y="340661"/>
                    <a:pt x="2249399" y="364473"/>
                    <a:pt x="2239874" y="371141"/>
                  </a:cubicBezTo>
                  <a:cubicBezTo>
                    <a:pt x="2212251" y="390191"/>
                    <a:pt x="2217014" y="407336"/>
                    <a:pt x="2223681" y="434958"/>
                  </a:cubicBezTo>
                  <a:cubicBezTo>
                    <a:pt x="2230349" y="462581"/>
                    <a:pt x="2222729" y="494013"/>
                    <a:pt x="2216061" y="522588"/>
                  </a:cubicBezTo>
                  <a:cubicBezTo>
                    <a:pt x="2208441" y="557831"/>
                    <a:pt x="2205584" y="583548"/>
                    <a:pt x="2250351" y="594026"/>
                  </a:cubicBezTo>
                  <a:cubicBezTo>
                    <a:pt x="2263686" y="596883"/>
                    <a:pt x="2275116" y="616886"/>
                    <a:pt x="2282736" y="631173"/>
                  </a:cubicBezTo>
                  <a:cubicBezTo>
                    <a:pt x="2301786" y="666416"/>
                    <a:pt x="2313216" y="706421"/>
                    <a:pt x="2335124" y="739758"/>
                  </a:cubicBezTo>
                  <a:cubicBezTo>
                    <a:pt x="2401799" y="845486"/>
                    <a:pt x="2458949" y="945498"/>
                    <a:pt x="2486571" y="1071228"/>
                  </a:cubicBezTo>
                  <a:cubicBezTo>
                    <a:pt x="2488476" y="1080753"/>
                    <a:pt x="2498001" y="1089326"/>
                    <a:pt x="2503716" y="1097898"/>
                  </a:cubicBezTo>
                  <a:cubicBezTo>
                    <a:pt x="2506574" y="1174098"/>
                    <a:pt x="2506574" y="1246488"/>
                    <a:pt x="2506574" y="1319831"/>
                  </a:cubicBezTo>
                  <a:close/>
                  <a:moveTo>
                    <a:pt x="1273086" y="1638918"/>
                  </a:moveTo>
                  <a:cubicBezTo>
                    <a:pt x="1260703" y="1678923"/>
                    <a:pt x="1240701" y="1713213"/>
                    <a:pt x="1242606" y="1746551"/>
                  </a:cubicBezTo>
                  <a:cubicBezTo>
                    <a:pt x="1247369" y="1804653"/>
                    <a:pt x="1264514" y="1862756"/>
                    <a:pt x="1279753" y="1919906"/>
                  </a:cubicBezTo>
                  <a:cubicBezTo>
                    <a:pt x="1282611" y="1929431"/>
                    <a:pt x="1301661" y="1944671"/>
                    <a:pt x="1308328" y="1942766"/>
                  </a:cubicBezTo>
                  <a:cubicBezTo>
                    <a:pt x="1365478" y="1924668"/>
                    <a:pt x="1420723" y="1903713"/>
                    <a:pt x="1478826" y="1882758"/>
                  </a:cubicBezTo>
                  <a:cubicBezTo>
                    <a:pt x="1432153" y="1777031"/>
                    <a:pt x="1483589" y="1684638"/>
                    <a:pt x="1497876" y="1593198"/>
                  </a:cubicBezTo>
                  <a:cubicBezTo>
                    <a:pt x="1474064" y="1579863"/>
                    <a:pt x="1451203" y="1573196"/>
                    <a:pt x="1435964" y="1557956"/>
                  </a:cubicBezTo>
                  <a:cubicBezTo>
                    <a:pt x="1372146" y="1493186"/>
                    <a:pt x="1285469" y="1505568"/>
                    <a:pt x="1208316" y="1484613"/>
                  </a:cubicBezTo>
                  <a:cubicBezTo>
                    <a:pt x="1193076" y="1480803"/>
                    <a:pt x="1176884" y="1476041"/>
                    <a:pt x="1161644" y="1471278"/>
                  </a:cubicBezTo>
                  <a:cubicBezTo>
                    <a:pt x="1133069" y="1461753"/>
                    <a:pt x="1103541" y="1450323"/>
                    <a:pt x="1078776" y="1483661"/>
                  </a:cubicBezTo>
                  <a:cubicBezTo>
                    <a:pt x="1146404" y="1537001"/>
                    <a:pt x="1211173" y="1588436"/>
                    <a:pt x="1273086" y="1638918"/>
                  </a:cubicBezTo>
                  <a:close/>
                  <a:moveTo>
                    <a:pt x="1464539" y="2075163"/>
                  </a:moveTo>
                  <a:cubicBezTo>
                    <a:pt x="1427391" y="2082783"/>
                    <a:pt x="1393101" y="2089451"/>
                    <a:pt x="1359764" y="2097071"/>
                  </a:cubicBezTo>
                  <a:cubicBezTo>
                    <a:pt x="1318806" y="2106596"/>
                    <a:pt x="1305471" y="2129456"/>
                    <a:pt x="1322616" y="2169461"/>
                  </a:cubicBezTo>
                  <a:cubicBezTo>
                    <a:pt x="1329284" y="2184701"/>
                    <a:pt x="1334998" y="2199941"/>
                    <a:pt x="1340714" y="2215181"/>
                  </a:cubicBezTo>
                  <a:cubicBezTo>
                    <a:pt x="1396911" y="2194226"/>
                    <a:pt x="1396911" y="2194226"/>
                    <a:pt x="1420723" y="2246613"/>
                  </a:cubicBezTo>
                  <a:cubicBezTo>
                    <a:pt x="1428344" y="2262806"/>
                    <a:pt x="1438821" y="2278046"/>
                    <a:pt x="1455014" y="2304716"/>
                  </a:cubicBezTo>
                  <a:cubicBezTo>
                    <a:pt x="1456919" y="2271378"/>
                    <a:pt x="1451203" y="2248518"/>
                    <a:pt x="1459776" y="2237088"/>
                  </a:cubicBezTo>
                  <a:cubicBezTo>
                    <a:pt x="1499781" y="2183748"/>
                    <a:pt x="1503591" y="2132313"/>
                    <a:pt x="1464539" y="2075163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61" name="Freeform: Shape 5360">
              <a:extLst>
                <a:ext uri="{FF2B5EF4-FFF2-40B4-BE49-F238E27FC236}">
                  <a16:creationId xmlns:a16="http://schemas.microsoft.com/office/drawing/2014/main" id="{5E267256-D1AF-4513-88FE-7FD3983D7B48}"/>
                </a:ext>
              </a:extLst>
            </p:cNvPr>
            <p:cNvSpPr/>
            <p:nvPr/>
          </p:nvSpPr>
          <p:spPr>
            <a:xfrm flipH="1">
              <a:off x="700577" y="1399349"/>
              <a:ext cx="647458" cy="566880"/>
            </a:xfrm>
            <a:custGeom>
              <a:avLst/>
              <a:gdLst>
                <a:gd name="connsiteX0" fmla="*/ 325755 w 647458"/>
                <a:gd name="connsiteY0" fmla="*/ 3000 h 566880"/>
                <a:gd name="connsiteX1" fmla="*/ 143828 w 647458"/>
                <a:gd name="connsiteY1" fmla="*/ 86820 h 566880"/>
                <a:gd name="connsiteX2" fmla="*/ 59055 w 647458"/>
                <a:gd name="connsiteY2" fmla="*/ 369713 h 566880"/>
                <a:gd name="connsiteX3" fmla="*/ 20003 w 647458"/>
                <a:gd name="connsiteY3" fmla="*/ 510683 h 566880"/>
                <a:gd name="connsiteX4" fmla="*/ 0 w 647458"/>
                <a:gd name="connsiteY4" fmla="*/ 544973 h 566880"/>
                <a:gd name="connsiteX5" fmla="*/ 43815 w 647458"/>
                <a:gd name="connsiteY5" fmla="*/ 566880 h 566880"/>
                <a:gd name="connsiteX6" fmla="*/ 65495 w 647458"/>
                <a:gd name="connsiteY6" fmla="*/ 564618 h 566880"/>
                <a:gd name="connsiteX7" fmla="*/ 178721 w 647458"/>
                <a:gd name="connsiteY7" fmla="*/ 530129 h 566880"/>
                <a:gd name="connsiteX8" fmla="*/ 603774 w 647458"/>
                <a:gd name="connsiteY8" fmla="*/ 274215 h 566880"/>
                <a:gd name="connsiteX9" fmla="*/ 647458 w 647458"/>
                <a:gd name="connsiteY9" fmla="*/ 237555 h 566880"/>
                <a:gd name="connsiteX10" fmla="*/ 638175 w 647458"/>
                <a:gd name="connsiteY10" fmla="*/ 241125 h 566880"/>
                <a:gd name="connsiteX11" fmla="*/ 591503 w 647458"/>
                <a:gd name="connsiteY11" fmla="*/ 169688 h 566880"/>
                <a:gd name="connsiteX12" fmla="*/ 325755 w 647458"/>
                <a:gd name="connsiteY12" fmla="*/ 3000 h 566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7458" h="566880">
                  <a:moveTo>
                    <a:pt x="325755" y="3000"/>
                  </a:moveTo>
                  <a:cubicBezTo>
                    <a:pt x="261937" y="17288"/>
                    <a:pt x="197167" y="47768"/>
                    <a:pt x="143828" y="86820"/>
                  </a:cubicBezTo>
                  <a:cubicBezTo>
                    <a:pt x="47625" y="156353"/>
                    <a:pt x="35242" y="262080"/>
                    <a:pt x="59055" y="369713"/>
                  </a:cubicBezTo>
                  <a:cubicBezTo>
                    <a:pt x="72390" y="427815"/>
                    <a:pt x="60960" y="470678"/>
                    <a:pt x="20003" y="510683"/>
                  </a:cubicBezTo>
                  <a:cubicBezTo>
                    <a:pt x="11430" y="519255"/>
                    <a:pt x="6667" y="533543"/>
                    <a:pt x="0" y="544973"/>
                  </a:cubicBezTo>
                  <a:cubicBezTo>
                    <a:pt x="15240" y="552593"/>
                    <a:pt x="29528" y="566880"/>
                    <a:pt x="43815" y="566880"/>
                  </a:cubicBezTo>
                  <a:lnTo>
                    <a:pt x="65495" y="564618"/>
                  </a:lnTo>
                  <a:lnTo>
                    <a:pt x="178721" y="530129"/>
                  </a:lnTo>
                  <a:cubicBezTo>
                    <a:pt x="449670" y="395635"/>
                    <a:pt x="455226" y="398414"/>
                    <a:pt x="603774" y="274215"/>
                  </a:cubicBezTo>
                  <a:lnTo>
                    <a:pt x="647458" y="237555"/>
                  </a:lnTo>
                  <a:lnTo>
                    <a:pt x="638175" y="241125"/>
                  </a:lnTo>
                  <a:cubicBezTo>
                    <a:pt x="622935" y="217313"/>
                    <a:pt x="601980" y="195405"/>
                    <a:pt x="591503" y="169688"/>
                  </a:cubicBezTo>
                  <a:cubicBezTo>
                    <a:pt x="553403" y="74438"/>
                    <a:pt x="421005" y="-17955"/>
                    <a:pt x="325755" y="300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362" name="Group 5361">
            <a:extLst>
              <a:ext uri="{FF2B5EF4-FFF2-40B4-BE49-F238E27FC236}">
                <a16:creationId xmlns:a16="http://schemas.microsoft.com/office/drawing/2014/main" id="{E423072B-A1D2-492B-A19B-4A485D36B212}"/>
              </a:ext>
            </a:extLst>
          </p:cNvPr>
          <p:cNvGrpSpPr/>
          <p:nvPr/>
        </p:nvGrpSpPr>
        <p:grpSpPr>
          <a:xfrm>
            <a:off x="-18572" y="6241503"/>
            <a:ext cx="12210572" cy="379656"/>
            <a:chOff x="3638881" y="1932349"/>
            <a:chExt cx="12210572" cy="379656"/>
          </a:xfrm>
        </p:grpSpPr>
        <p:sp>
          <p:nvSpPr>
            <p:cNvPr id="5363" name="Rectangle 5362">
              <a:extLst>
                <a:ext uri="{FF2B5EF4-FFF2-40B4-BE49-F238E27FC236}">
                  <a16:creationId xmlns:a16="http://schemas.microsoft.com/office/drawing/2014/main" id="{12BD02CA-A33A-4ED0-8A08-3C8D3725EE3F}"/>
                </a:ext>
              </a:extLst>
            </p:cNvPr>
            <p:cNvSpPr/>
            <p:nvPr/>
          </p:nvSpPr>
          <p:spPr>
            <a:xfrm>
              <a:off x="3657453" y="1932349"/>
              <a:ext cx="12192000" cy="37965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64" name="Freeform: Shape 5363">
              <a:extLst>
                <a:ext uri="{FF2B5EF4-FFF2-40B4-BE49-F238E27FC236}">
                  <a16:creationId xmlns:a16="http://schemas.microsoft.com/office/drawing/2014/main" id="{3140EE40-1F97-4199-98DF-DCDC8E010F73}"/>
                </a:ext>
              </a:extLst>
            </p:cNvPr>
            <p:cNvSpPr/>
            <p:nvPr/>
          </p:nvSpPr>
          <p:spPr>
            <a:xfrm>
              <a:off x="3638881" y="1933431"/>
              <a:ext cx="12192000" cy="378573"/>
            </a:xfrm>
            <a:custGeom>
              <a:avLst/>
              <a:gdLst>
                <a:gd name="connsiteX0" fmla="*/ 12087076 w 12192000"/>
                <a:gd name="connsiteY0" fmla="*/ 0 h 362454"/>
                <a:gd name="connsiteX1" fmla="*/ 12192000 w 12192000"/>
                <a:gd name="connsiteY1" fmla="*/ 0 h 362454"/>
                <a:gd name="connsiteX2" fmla="*/ 12027806 w 12192000"/>
                <a:gd name="connsiteY2" fmla="*/ 362454 h 362454"/>
                <a:gd name="connsiteX3" fmla="*/ 11922882 w 12192000"/>
                <a:gd name="connsiteY3" fmla="*/ 362454 h 362454"/>
                <a:gd name="connsiteX4" fmla="*/ 11882077 w 12192000"/>
                <a:gd name="connsiteY4" fmla="*/ 0 h 362454"/>
                <a:gd name="connsiteX5" fmla="*/ 11987001 w 12192000"/>
                <a:gd name="connsiteY5" fmla="*/ 0 h 362454"/>
                <a:gd name="connsiteX6" fmla="*/ 11822807 w 12192000"/>
                <a:gd name="connsiteY6" fmla="*/ 362454 h 362454"/>
                <a:gd name="connsiteX7" fmla="*/ 11717883 w 12192000"/>
                <a:gd name="connsiteY7" fmla="*/ 362454 h 362454"/>
                <a:gd name="connsiteX8" fmla="*/ 11677076 w 12192000"/>
                <a:gd name="connsiteY8" fmla="*/ 0 h 362454"/>
                <a:gd name="connsiteX9" fmla="*/ 11782000 w 12192000"/>
                <a:gd name="connsiteY9" fmla="*/ 0 h 362454"/>
                <a:gd name="connsiteX10" fmla="*/ 11617806 w 12192000"/>
                <a:gd name="connsiteY10" fmla="*/ 362454 h 362454"/>
                <a:gd name="connsiteX11" fmla="*/ 11512882 w 12192000"/>
                <a:gd name="connsiteY11" fmla="*/ 362454 h 362454"/>
                <a:gd name="connsiteX12" fmla="*/ 11472075 w 12192000"/>
                <a:gd name="connsiteY12" fmla="*/ 0 h 362454"/>
                <a:gd name="connsiteX13" fmla="*/ 11576999 w 12192000"/>
                <a:gd name="connsiteY13" fmla="*/ 0 h 362454"/>
                <a:gd name="connsiteX14" fmla="*/ 11412805 w 12192000"/>
                <a:gd name="connsiteY14" fmla="*/ 362454 h 362454"/>
                <a:gd name="connsiteX15" fmla="*/ 11307881 w 12192000"/>
                <a:gd name="connsiteY15" fmla="*/ 362454 h 362454"/>
                <a:gd name="connsiteX16" fmla="*/ 11267074 w 12192000"/>
                <a:gd name="connsiteY16" fmla="*/ 0 h 362454"/>
                <a:gd name="connsiteX17" fmla="*/ 11371998 w 12192000"/>
                <a:gd name="connsiteY17" fmla="*/ 0 h 362454"/>
                <a:gd name="connsiteX18" fmla="*/ 11207804 w 12192000"/>
                <a:gd name="connsiteY18" fmla="*/ 362454 h 362454"/>
                <a:gd name="connsiteX19" fmla="*/ 11102880 w 12192000"/>
                <a:gd name="connsiteY19" fmla="*/ 362454 h 362454"/>
                <a:gd name="connsiteX20" fmla="*/ 11062073 w 12192000"/>
                <a:gd name="connsiteY20" fmla="*/ 0 h 362454"/>
                <a:gd name="connsiteX21" fmla="*/ 11166997 w 12192000"/>
                <a:gd name="connsiteY21" fmla="*/ 0 h 362454"/>
                <a:gd name="connsiteX22" fmla="*/ 11002803 w 12192000"/>
                <a:gd name="connsiteY22" fmla="*/ 362454 h 362454"/>
                <a:gd name="connsiteX23" fmla="*/ 10897879 w 12192000"/>
                <a:gd name="connsiteY23" fmla="*/ 362454 h 362454"/>
                <a:gd name="connsiteX24" fmla="*/ 10857072 w 12192000"/>
                <a:gd name="connsiteY24" fmla="*/ 0 h 362454"/>
                <a:gd name="connsiteX25" fmla="*/ 10961996 w 12192000"/>
                <a:gd name="connsiteY25" fmla="*/ 0 h 362454"/>
                <a:gd name="connsiteX26" fmla="*/ 10797802 w 12192000"/>
                <a:gd name="connsiteY26" fmla="*/ 362454 h 362454"/>
                <a:gd name="connsiteX27" fmla="*/ 10692878 w 12192000"/>
                <a:gd name="connsiteY27" fmla="*/ 362454 h 362454"/>
                <a:gd name="connsiteX28" fmla="*/ 10652071 w 12192000"/>
                <a:gd name="connsiteY28" fmla="*/ 0 h 362454"/>
                <a:gd name="connsiteX29" fmla="*/ 10756995 w 12192000"/>
                <a:gd name="connsiteY29" fmla="*/ 0 h 362454"/>
                <a:gd name="connsiteX30" fmla="*/ 10592801 w 12192000"/>
                <a:gd name="connsiteY30" fmla="*/ 362454 h 362454"/>
                <a:gd name="connsiteX31" fmla="*/ 10487877 w 12192000"/>
                <a:gd name="connsiteY31" fmla="*/ 362454 h 362454"/>
                <a:gd name="connsiteX32" fmla="*/ 10447070 w 12192000"/>
                <a:gd name="connsiteY32" fmla="*/ 0 h 362454"/>
                <a:gd name="connsiteX33" fmla="*/ 10551994 w 12192000"/>
                <a:gd name="connsiteY33" fmla="*/ 0 h 362454"/>
                <a:gd name="connsiteX34" fmla="*/ 10387800 w 12192000"/>
                <a:gd name="connsiteY34" fmla="*/ 362454 h 362454"/>
                <a:gd name="connsiteX35" fmla="*/ 10282876 w 12192000"/>
                <a:gd name="connsiteY35" fmla="*/ 362454 h 362454"/>
                <a:gd name="connsiteX36" fmla="*/ 10242069 w 12192000"/>
                <a:gd name="connsiteY36" fmla="*/ 0 h 362454"/>
                <a:gd name="connsiteX37" fmla="*/ 10346993 w 12192000"/>
                <a:gd name="connsiteY37" fmla="*/ 0 h 362454"/>
                <a:gd name="connsiteX38" fmla="*/ 10182799 w 12192000"/>
                <a:gd name="connsiteY38" fmla="*/ 362454 h 362454"/>
                <a:gd name="connsiteX39" fmla="*/ 10077875 w 12192000"/>
                <a:gd name="connsiteY39" fmla="*/ 362454 h 362454"/>
                <a:gd name="connsiteX40" fmla="*/ 10037068 w 12192000"/>
                <a:gd name="connsiteY40" fmla="*/ 0 h 362454"/>
                <a:gd name="connsiteX41" fmla="*/ 10141992 w 12192000"/>
                <a:gd name="connsiteY41" fmla="*/ 0 h 362454"/>
                <a:gd name="connsiteX42" fmla="*/ 9977798 w 12192000"/>
                <a:gd name="connsiteY42" fmla="*/ 362454 h 362454"/>
                <a:gd name="connsiteX43" fmla="*/ 9872874 w 12192000"/>
                <a:gd name="connsiteY43" fmla="*/ 362454 h 362454"/>
                <a:gd name="connsiteX44" fmla="*/ 9845855 w 12192000"/>
                <a:gd name="connsiteY44" fmla="*/ 0 h 362454"/>
                <a:gd name="connsiteX45" fmla="*/ 9950779 w 12192000"/>
                <a:gd name="connsiteY45" fmla="*/ 0 h 362454"/>
                <a:gd name="connsiteX46" fmla="*/ 9786585 w 12192000"/>
                <a:gd name="connsiteY46" fmla="*/ 362454 h 362454"/>
                <a:gd name="connsiteX47" fmla="*/ 9681661 w 12192000"/>
                <a:gd name="connsiteY47" fmla="*/ 362454 h 362454"/>
                <a:gd name="connsiteX48" fmla="*/ 9640856 w 12192000"/>
                <a:gd name="connsiteY48" fmla="*/ 0 h 362454"/>
                <a:gd name="connsiteX49" fmla="*/ 9745780 w 12192000"/>
                <a:gd name="connsiteY49" fmla="*/ 0 h 362454"/>
                <a:gd name="connsiteX50" fmla="*/ 9581586 w 12192000"/>
                <a:gd name="connsiteY50" fmla="*/ 362454 h 362454"/>
                <a:gd name="connsiteX51" fmla="*/ 9476662 w 12192000"/>
                <a:gd name="connsiteY51" fmla="*/ 362454 h 362454"/>
                <a:gd name="connsiteX52" fmla="*/ 9435855 w 12192000"/>
                <a:gd name="connsiteY52" fmla="*/ 0 h 362454"/>
                <a:gd name="connsiteX53" fmla="*/ 9540779 w 12192000"/>
                <a:gd name="connsiteY53" fmla="*/ 0 h 362454"/>
                <a:gd name="connsiteX54" fmla="*/ 9376585 w 12192000"/>
                <a:gd name="connsiteY54" fmla="*/ 362454 h 362454"/>
                <a:gd name="connsiteX55" fmla="*/ 9271661 w 12192000"/>
                <a:gd name="connsiteY55" fmla="*/ 362454 h 362454"/>
                <a:gd name="connsiteX56" fmla="*/ 9230854 w 12192000"/>
                <a:gd name="connsiteY56" fmla="*/ 0 h 362454"/>
                <a:gd name="connsiteX57" fmla="*/ 9335778 w 12192000"/>
                <a:gd name="connsiteY57" fmla="*/ 0 h 362454"/>
                <a:gd name="connsiteX58" fmla="*/ 9171584 w 12192000"/>
                <a:gd name="connsiteY58" fmla="*/ 362454 h 362454"/>
                <a:gd name="connsiteX59" fmla="*/ 9066660 w 12192000"/>
                <a:gd name="connsiteY59" fmla="*/ 362454 h 362454"/>
                <a:gd name="connsiteX60" fmla="*/ 9025853 w 12192000"/>
                <a:gd name="connsiteY60" fmla="*/ 0 h 362454"/>
                <a:gd name="connsiteX61" fmla="*/ 9130777 w 12192000"/>
                <a:gd name="connsiteY61" fmla="*/ 0 h 362454"/>
                <a:gd name="connsiteX62" fmla="*/ 8966583 w 12192000"/>
                <a:gd name="connsiteY62" fmla="*/ 362454 h 362454"/>
                <a:gd name="connsiteX63" fmla="*/ 8861659 w 12192000"/>
                <a:gd name="connsiteY63" fmla="*/ 362454 h 362454"/>
                <a:gd name="connsiteX64" fmla="*/ 8820852 w 12192000"/>
                <a:gd name="connsiteY64" fmla="*/ 0 h 362454"/>
                <a:gd name="connsiteX65" fmla="*/ 8925776 w 12192000"/>
                <a:gd name="connsiteY65" fmla="*/ 0 h 362454"/>
                <a:gd name="connsiteX66" fmla="*/ 8761582 w 12192000"/>
                <a:gd name="connsiteY66" fmla="*/ 362454 h 362454"/>
                <a:gd name="connsiteX67" fmla="*/ 8656658 w 12192000"/>
                <a:gd name="connsiteY67" fmla="*/ 362454 h 362454"/>
                <a:gd name="connsiteX68" fmla="*/ 8615851 w 12192000"/>
                <a:gd name="connsiteY68" fmla="*/ 0 h 362454"/>
                <a:gd name="connsiteX69" fmla="*/ 8720775 w 12192000"/>
                <a:gd name="connsiteY69" fmla="*/ 0 h 362454"/>
                <a:gd name="connsiteX70" fmla="*/ 8556581 w 12192000"/>
                <a:gd name="connsiteY70" fmla="*/ 362454 h 362454"/>
                <a:gd name="connsiteX71" fmla="*/ 8451657 w 12192000"/>
                <a:gd name="connsiteY71" fmla="*/ 362454 h 362454"/>
                <a:gd name="connsiteX72" fmla="*/ 8410850 w 12192000"/>
                <a:gd name="connsiteY72" fmla="*/ 0 h 362454"/>
                <a:gd name="connsiteX73" fmla="*/ 8515774 w 12192000"/>
                <a:gd name="connsiteY73" fmla="*/ 0 h 362454"/>
                <a:gd name="connsiteX74" fmla="*/ 8351580 w 12192000"/>
                <a:gd name="connsiteY74" fmla="*/ 362454 h 362454"/>
                <a:gd name="connsiteX75" fmla="*/ 8246656 w 12192000"/>
                <a:gd name="connsiteY75" fmla="*/ 362454 h 362454"/>
                <a:gd name="connsiteX76" fmla="*/ 8205849 w 12192000"/>
                <a:gd name="connsiteY76" fmla="*/ 0 h 362454"/>
                <a:gd name="connsiteX77" fmla="*/ 8310773 w 12192000"/>
                <a:gd name="connsiteY77" fmla="*/ 0 h 362454"/>
                <a:gd name="connsiteX78" fmla="*/ 8146579 w 12192000"/>
                <a:gd name="connsiteY78" fmla="*/ 362454 h 362454"/>
                <a:gd name="connsiteX79" fmla="*/ 8041655 w 12192000"/>
                <a:gd name="connsiteY79" fmla="*/ 362454 h 362454"/>
                <a:gd name="connsiteX80" fmla="*/ 8000848 w 12192000"/>
                <a:gd name="connsiteY80" fmla="*/ 0 h 362454"/>
                <a:gd name="connsiteX81" fmla="*/ 8105772 w 12192000"/>
                <a:gd name="connsiteY81" fmla="*/ 0 h 362454"/>
                <a:gd name="connsiteX82" fmla="*/ 7941578 w 12192000"/>
                <a:gd name="connsiteY82" fmla="*/ 362454 h 362454"/>
                <a:gd name="connsiteX83" fmla="*/ 7836654 w 12192000"/>
                <a:gd name="connsiteY83" fmla="*/ 362454 h 362454"/>
                <a:gd name="connsiteX84" fmla="*/ 7795847 w 12192000"/>
                <a:gd name="connsiteY84" fmla="*/ 0 h 362454"/>
                <a:gd name="connsiteX85" fmla="*/ 7900771 w 12192000"/>
                <a:gd name="connsiteY85" fmla="*/ 0 h 362454"/>
                <a:gd name="connsiteX86" fmla="*/ 7736577 w 12192000"/>
                <a:gd name="connsiteY86" fmla="*/ 362454 h 362454"/>
                <a:gd name="connsiteX87" fmla="*/ 7631653 w 12192000"/>
                <a:gd name="connsiteY87" fmla="*/ 362454 h 362454"/>
                <a:gd name="connsiteX88" fmla="*/ 7604637 w 12192000"/>
                <a:gd name="connsiteY88" fmla="*/ 0 h 362454"/>
                <a:gd name="connsiteX89" fmla="*/ 7709561 w 12192000"/>
                <a:gd name="connsiteY89" fmla="*/ 0 h 362454"/>
                <a:gd name="connsiteX90" fmla="*/ 7545367 w 12192000"/>
                <a:gd name="connsiteY90" fmla="*/ 362454 h 362454"/>
                <a:gd name="connsiteX91" fmla="*/ 7440443 w 12192000"/>
                <a:gd name="connsiteY91" fmla="*/ 362454 h 362454"/>
                <a:gd name="connsiteX92" fmla="*/ 7399638 w 12192000"/>
                <a:gd name="connsiteY92" fmla="*/ 0 h 362454"/>
                <a:gd name="connsiteX93" fmla="*/ 7504562 w 12192000"/>
                <a:gd name="connsiteY93" fmla="*/ 0 h 362454"/>
                <a:gd name="connsiteX94" fmla="*/ 7340368 w 12192000"/>
                <a:gd name="connsiteY94" fmla="*/ 362454 h 362454"/>
                <a:gd name="connsiteX95" fmla="*/ 7235444 w 12192000"/>
                <a:gd name="connsiteY95" fmla="*/ 362454 h 362454"/>
                <a:gd name="connsiteX96" fmla="*/ 7194637 w 12192000"/>
                <a:gd name="connsiteY96" fmla="*/ 0 h 362454"/>
                <a:gd name="connsiteX97" fmla="*/ 7299561 w 12192000"/>
                <a:gd name="connsiteY97" fmla="*/ 0 h 362454"/>
                <a:gd name="connsiteX98" fmla="*/ 7135367 w 12192000"/>
                <a:gd name="connsiteY98" fmla="*/ 362454 h 362454"/>
                <a:gd name="connsiteX99" fmla="*/ 7030443 w 12192000"/>
                <a:gd name="connsiteY99" fmla="*/ 362454 h 362454"/>
                <a:gd name="connsiteX100" fmla="*/ 6989636 w 12192000"/>
                <a:gd name="connsiteY100" fmla="*/ 0 h 362454"/>
                <a:gd name="connsiteX101" fmla="*/ 7094560 w 12192000"/>
                <a:gd name="connsiteY101" fmla="*/ 0 h 362454"/>
                <a:gd name="connsiteX102" fmla="*/ 6930366 w 12192000"/>
                <a:gd name="connsiteY102" fmla="*/ 362454 h 362454"/>
                <a:gd name="connsiteX103" fmla="*/ 6825442 w 12192000"/>
                <a:gd name="connsiteY103" fmla="*/ 362454 h 362454"/>
                <a:gd name="connsiteX104" fmla="*/ 6784635 w 12192000"/>
                <a:gd name="connsiteY104" fmla="*/ 0 h 362454"/>
                <a:gd name="connsiteX105" fmla="*/ 6889559 w 12192000"/>
                <a:gd name="connsiteY105" fmla="*/ 0 h 362454"/>
                <a:gd name="connsiteX106" fmla="*/ 6725365 w 12192000"/>
                <a:gd name="connsiteY106" fmla="*/ 362454 h 362454"/>
                <a:gd name="connsiteX107" fmla="*/ 6620441 w 12192000"/>
                <a:gd name="connsiteY107" fmla="*/ 362454 h 362454"/>
                <a:gd name="connsiteX108" fmla="*/ 6579634 w 12192000"/>
                <a:gd name="connsiteY108" fmla="*/ 0 h 362454"/>
                <a:gd name="connsiteX109" fmla="*/ 6684558 w 12192000"/>
                <a:gd name="connsiteY109" fmla="*/ 0 h 362454"/>
                <a:gd name="connsiteX110" fmla="*/ 6520364 w 12192000"/>
                <a:gd name="connsiteY110" fmla="*/ 362454 h 362454"/>
                <a:gd name="connsiteX111" fmla="*/ 6415440 w 12192000"/>
                <a:gd name="connsiteY111" fmla="*/ 362454 h 362454"/>
                <a:gd name="connsiteX112" fmla="*/ 6374633 w 12192000"/>
                <a:gd name="connsiteY112" fmla="*/ 0 h 362454"/>
                <a:gd name="connsiteX113" fmla="*/ 6479557 w 12192000"/>
                <a:gd name="connsiteY113" fmla="*/ 0 h 362454"/>
                <a:gd name="connsiteX114" fmla="*/ 6315363 w 12192000"/>
                <a:gd name="connsiteY114" fmla="*/ 362454 h 362454"/>
                <a:gd name="connsiteX115" fmla="*/ 6210439 w 12192000"/>
                <a:gd name="connsiteY115" fmla="*/ 362454 h 362454"/>
                <a:gd name="connsiteX116" fmla="*/ 6169632 w 12192000"/>
                <a:gd name="connsiteY116" fmla="*/ 0 h 362454"/>
                <a:gd name="connsiteX117" fmla="*/ 6274556 w 12192000"/>
                <a:gd name="connsiteY117" fmla="*/ 0 h 362454"/>
                <a:gd name="connsiteX118" fmla="*/ 6110362 w 12192000"/>
                <a:gd name="connsiteY118" fmla="*/ 362454 h 362454"/>
                <a:gd name="connsiteX119" fmla="*/ 6005438 w 12192000"/>
                <a:gd name="connsiteY119" fmla="*/ 362454 h 362454"/>
                <a:gd name="connsiteX120" fmla="*/ 5964632 w 12192000"/>
                <a:gd name="connsiteY120" fmla="*/ 0 h 362454"/>
                <a:gd name="connsiteX121" fmla="*/ 6069556 w 12192000"/>
                <a:gd name="connsiteY121" fmla="*/ 0 h 362454"/>
                <a:gd name="connsiteX122" fmla="*/ 5905362 w 12192000"/>
                <a:gd name="connsiteY122" fmla="*/ 362454 h 362454"/>
                <a:gd name="connsiteX123" fmla="*/ 5800438 w 12192000"/>
                <a:gd name="connsiteY123" fmla="*/ 362454 h 362454"/>
                <a:gd name="connsiteX124" fmla="*/ 5759631 w 12192000"/>
                <a:gd name="connsiteY124" fmla="*/ 0 h 362454"/>
                <a:gd name="connsiteX125" fmla="*/ 5864555 w 12192000"/>
                <a:gd name="connsiteY125" fmla="*/ 0 h 362454"/>
                <a:gd name="connsiteX126" fmla="*/ 5700362 w 12192000"/>
                <a:gd name="connsiteY126" fmla="*/ 362454 h 362454"/>
                <a:gd name="connsiteX127" fmla="*/ 5595439 w 12192000"/>
                <a:gd name="connsiteY127" fmla="*/ 362454 h 362454"/>
                <a:gd name="connsiteX128" fmla="*/ 5554631 w 12192000"/>
                <a:gd name="connsiteY128" fmla="*/ 0 h 362454"/>
                <a:gd name="connsiteX129" fmla="*/ 5659555 w 12192000"/>
                <a:gd name="connsiteY129" fmla="*/ 0 h 362454"/>
                <a:gd name="connsiteX130" fmla="*/ 5495362 w 12192000"/>
                <a:gd name="connsiteY130" fmla="*/ 362454 h 362454"/>
                <a:gd name="connsiteX131" fmla="*/ 5390438 w 12192000"/>
                <a:gd name="connsiteY131" fmla="*/ 362454 h 362454"/>
                <a:gd name="connsiteX132" fmla="*/ 5363422 w 12192000"/>
                <a:gd name="connsiteY132" fmla="*/ 0 h 362454"/>
                <a:gd name="connsiteX133" fmla="*/ 5468345 w 12192000"/>
                <a:gd name="connsiteY133" fmla="*/ 0 h 362454"/>
                <a:gd name="connsiteX134" fmla="*/ 5304153 w 12192000"/>
                <a:gd name="connsiteY134" fmla="*/ 362454 h 362454"/>
                <a:gd name="connsiteX135" fmla="*/ 5199228 w 12192000"/>
                <a:gd name="connsiteY135" fmla="*/ 362454 h 362454"/>
                <a:gd name="connsiteX136" fmla="*/ 5158423 w 12192000"/>
                <a:gd name="connsiteY136" fmla="*/ 0 h 362454"/>
                <a:gd name="connsiteX137" fmla="*/ 5263348 w 12192000"/>
                <a:gd name="connsiteY137" fmla="*/ 0 h 362454"/>
                <a:gd name="connsiteX138" fmla="*/ 5099154 w 12192000"/>
                <a:gd name="connsiteY138" fmla="*/ 362454 h 362454"/>
                <a:gd name="connsiteX139" fmla="*/ 4994229 w 12192000"/>
                <a:gd name="connsiteY139" fmla="*/ 362454 h 362454"/>
                <a:gd name="connsiteX140" fmla="*/ 4953420 w 12192000"/>
                <a:gd name="connsiteY140" fmla="*/ 0 h 362454"/>
                <a:gd name="connsiteX141" fmla="*/ 5058346 w 12192000"/>
                <a:gd name="connsiteY141" fmla="*/ 0 h 362454"/>
                <a:gd name="connsiteX142" fmla="*/ 4894151 w 12192000"/>
                <a:gd name="connsiteY142" fmla="*/ 362454 h 362454"/>
                <a:gd name="connsiteX143" fmla="*/ 4789227 w 12192000"/>
                <a:gd name="connsiteY143" fmla="*/ 362454 h 362454"/>
                <a:gd name="connsiteX144" fmla="*/ 4748421 w 12192000"/>
                <a:gd name="connsiteY144" fmla="*/ 0 h 362454"/>
                <a:gd name="connsiteX145" fmla="*/ 4853343 w 12192000"/>
                <a:gd name="connsiteY145" fmla="*/ 0 h 362454"/>
                <a:gd name="connsiteX146" fmla="*/ 4689151 w 12192000"/>
                <a:gd name="connsiteY146" fmla="*/ 362454 h 362454"/>
                <a:gd name="connsiteX147" fmla="*/ 4584226 w 12192000"/>
                <a:gd name="connsiteY147" fmla="*/ 362454 h 362454"/>
                <a:gd name="connsiteX148" fmla="*/ 4543420 w 12192000"/>
                <a:gd name="connsiteY148" fmla="*/ 0 h 362454"/>
                <a:gd name="connsiteX149" fmla="*/ 4648343 w 12192000"/>
                <a:gd name="connsiteY149" fmla="*/ 0 h 362454"/>
                <a:gd name="connsiteX150" fmla="*/ 4484149 w 12192000"/>
                <a:gd name="connsiteY150" fmla="*/ 362454 h 362454"/>
                <a:gd name="connsiteX151" fmla="*/ 4379225 w 12192000"/>
                <a:gd name="connsiteY151" fmla="*/ 362454 h 362454"/>
                <a:gd name="connsiteX152" fmla="*/ 4338417 w 12192000"/>
                <a:gd name="connsiteY152" fmla="*/ 0 h 362454"/>
                <a:gd name="connsiteX153" fmla="*/ 4443341 w 12192000"/>
                <a:gd name="connsiteY153" fmla="*/ 0 h 362454"/>
                <a:gd name="connsiteX154" fmla="*/ 4279148 w 12192000"/>
                <a:gd name="connsiteY154" fmla="*/ 362454 h 362454"/>
                <a:gd name="connsiteX155" fmla="*/ 4174226 w 12192000"/>
                <a:gd name="connsiteY155" fmla="*/ 362454 h 362454"/>
                <a:gd name="connsiteX156" fmla="*/ 4133419 w 12192000"/>
                <a:gd name="connsiteY156" fmla="*/ 0 h 362454"/>
                <a:gd name="connsiteX157" fmla="*/ 4238340 w 12192000"/>
                <a:gd name="connsiteY157" fmla="*/ 0 h 362454"/>
                <a:gd name="connsiteX158" fmla="*/ 4074149 w 12192000"/>
                <a:gd name="connsiteY158" fmla="*/ 362454 h 362454"/>
                <a:gd name="connsiteX159" fmla="*/ 3969225 w 12192000"/>
                <a:gd name="connsiteY159" fmla="*/ 362454 h 362454"/>
                <a:gd name="connsiteX160" fmla="*/ 3928418 w 12192000"/>
                <a:gd name="connsiteY160" fmla="*/ 0 h 362454"/>
                <a:gd name="connsiteX161" fmla="*/ 4033341 w 12192000"/>
                <a:gd name="connsiteY161" fmla="*/ 0 h 362454"/>
                <a:gd name="connsiteX162" fmla="*/ 3869147 w 12192000"/>
                <a:gd name="connsiteY162" fmla="*/ 362454 h 362454"/>
                <a:gd name="connsiteX163" fmla="*/ 3764224 w 12192000"/>
                <a:gd name="connsiteY163" fmla="*/ 362454 h 362454"/>
                <a:gd name="connsiteX164" fmla="*/ 3723416 w 12192000"/>
                <a:gd name="connsiteY164" fmla="*/ 0 h 362454"/>
                <a:gd name="connsiteX165" fmla="*/ 3828340 w 12192000"/>
                <a:gd name="connsiteY165" fmla="*/ 0 h 362454"/>
                <a:gd name="connsiteX166" fmla="*/ 3664147 w 12192000"/>
                <a:gd name="connsiteY166" fmla="*/ 362454 h 362454"/>
                <a:gd name="connsiteX167" fmla="*/ 3559223 w 12192000"/>
                <a:gd name="connsiteY167" fmla="*/ 362454 h 362454"/>
                <a:gd name="connsiteX168" fmla="*/ 3518417 w 12192000"/>
                <a:gd name="connsiteY168" fmla="*/ 0 h 362454"/>
                <a:gd name="connsiteX169" fmla="*/ 3623339 w 12192000"/>
                <a:gd name="connsiteY169" fmla="*/ 0 h 362454"/>
                <a:gd name="connsiteX170" fmla="*/ 3459146 w 12192000"/>
                <a:gd name="connsiteY170" fmla="*/ 362454 h 362454"/>
                <a:gd name="connsiteX171" fmla="*/ 3354222 w 12192000"/>
                <a:gd name="connsiteY171" fmla="*/ 362454 h 362454"/>
                <a:gd name="connsiteX172" fmla="*/ 3313414 w 12192000"/>
                <a:gd name="connsiteY172" fmla="*/ 0 h 362454"/>
                <a:gd name="connsiteX173" fmla="*/ 3418339 w 12192000"/>
                <a:gd name="connsiteY173" fmla="*/ 0 h 362454"/>
                <a:gd name="connsiteX174" fmla="*/ 3254144 w 12192000"/>
                <a:gd name="connsiteY174" fmla="*/ 362454 h 362454"/>
                <a:gd name="connsiteX175" fmla="*/ 3149221 w 12192000"/>
                <a:gd name="connsiteY175" fmla="*/ 362454 h 362454"/>
                <a:gd name="connsiteX176" fmla="*/ 3122204 w 12192000"/>
                <a:gd name="connsiteY176" fmla="*/ 0 h 362454"/>
                <a:gd name="connsiteX177" fmla="*/ 3227129 w 12192000"/>
                <a:gd name="connsiteY177" fmla="*/ 0 h 362454"/>
                <a:gd name="connsiteX178" fmla="*/ 3062934 w 12192000"/>
                <a:gd name="connsiteY178" fmla="*/ 362454 h 362454"/>
                <a:gd name="connsiteX179" fmla="*/ 2958010 w 12192000"/>
                <a:gd name="connsiteY179" fmla="*/ 362454 h 362454"/>
                <a:gd name="connsiteX180" fmla="*/ 2917205 w 12192000"/>
                <a:gd name="connsiteY180" fmla="*/ 0 h 362454"/>
                <a:gd name="connsiteX181" fmla="*/ 3022129 w 12192000"/>
                <a:gd name="connsiteY181" fmla="*/ 0 h 362454"/>
                <a:gd name="connsiteX182" fmla="*/ 2857936 w 12192000"/>
                <a:gd name="connsiteY182" fmla="*/ 362454 h 362454"/>
                <a:gd name="connsiteX183" fmla="*/ 2753011 w 12192000"/>
                <a:gd name="connsiteY183" fmla="*/ 362454 h 362454"/>
                <a:gd name="connsiteX184" fmla="*/ 2712204 w 12192000"/>
                <a:gd name="connsiteY184" fmla="*/ 0 h 362454"/>
                <a:gd name="connsiteX185" fmla="*/ 2817128 w 12192000"/>
                <a:gd name="connsiteY185" fmla="*/ 0 h 362454"/>
                <a:gd name="connsiteX186" fmla="*/ 2652933 w 12192000"/>
                <a:gd name="connsiteY186" fmla="*/ 362454 h 362454"/>
                <a:gd name="connsiteX187" fmla="*/ 2548011 w 12192000"/>
                <a:gd name="connsiteY187" fmla="*/ 362454 h 362454"/>
                <a:gd name="connsiteX188" fmla="*/ 2507202 w 12192000"/>
                <a:gd name="connsiteY188" fmla="*/ 0 h 362454"/>
                <a:gd name="connsiteX189" fmla="*/ 2612127 w 12192000"/>
                <a:gd name="connsiteY189" fmla="*/ 0 h 362454"/>
                <a:gd name="connsiteX190" fmla="*/ 2447933 w 12192000"/>
                <a:gd name="connsiteY190" fmla="*/ 362454 h 362454"/>
                <a:gd name="connsiteX191" fmla="*/ 2343010 w 12192000"/>
                <a:gd name="connsiteY191" fmla="*/ 362454 h 362454"/>
                <a:gd name="connsiteX192" fmla="*/ 2302202 w 12192000"/>
                <a:gd name="connsiteY192" fmla="*/ 0 h 362454"/>
                <a:gd name="connsiteX193" fmla="*/ 2407125 w 12192000"/>
                <a:gd name="connsiteY193" fmla="*/ 0 h 362454"/>
                <a:gd name="connsiteX194" fmla="*/ 2242932 w 12192000"/>
                <a:gd name="connsiteY194" fmla="*/ 362454 h 362454"/>
                <a:gd name="connsiteX195" fmla="*/ 2138008 w 12192000"/>
                <a:gd name="connsiteY195" fmla="*/ 362454 h 362454"/>
                <a:gd name="connsiteX196" fmla="*/ 2097201 w 12192000"/>
                <a:gd name="connsiteY196" fmla="*/ 0 h 362454"/>
                <a:gd name="connsiteX197" fmla="*/ 2202124 w 12192000"/>
                <a:gd name="connsiteY197" fmla="*/ 0 h 362454"/>
                <a:gd name="connsiteX198" fmla="*/ 2037930 w 12192000"/>
                <a:gd name="connsiteY198" fmla="*/ 362454 h 362454"/>
                <a:gd name="connsiteX199" fmla="*/ 1933006 w 12192000"/>
                <a:gd name="connsiteY199" fmla="*/ 362454 h 362454"/>
                <a:gd name="connsiteX200" fmla="*/ 1892198 w 12192000"/>
                <a:gd name="connsiteY200" fmla="*/ 0 h 362454"/>
                <a:gd name="connsiteX201" fmla="*/ 1997122 w 12192000"/>
                <a:gd name="connsiteY201" fmla="*/ 0 h 362454"/>
                <a:gd name="connsiteX202" fmla="*/ 1832930 w 12192000"/>
                <a:gd name="connsiteY202" fmla="*/ 362454 h 362454"/>
                <a:gd name="connsiteX203" fmla="*/ 1728005 w 12192000"/>
                <a:gd name="connsiteY203" fmla="*/ 362454 h 362454"/>
                <a:gd name="connsiteX204" fmla="*/ 1687197 w 12192000"/>
                <a:gd name="connsiteY204" fmla="*/ 0 h 362454"/>
                <a:gd name="connsiteX205" fmla="*/ 1792121 w 12192000"/>
                <a:gd name="connsiteY205" fmla="*/ 0 h 362454"/>
                <a:gd name="connsiteX206" fmla="*/ 1627927 w 12192000"/>
                <a:gd name="connsiteY206" fmla="*/ 362454 h 362454"/>
                <a:gd name="connsiteX207" fmla="*/ 1523003 w 12192000"/>
                <a:gd name="connsiteY207" fmla="*/ 362454 h 362454"/>
                <a:gd name="connsiteX208" fmla="*/ 1482196 w 12192000"/>
                <a:gd name="connsiteY208" fmla="*/ 0 h 362454"/>
                <a:gd name="connsiteX209" fmla="*/ 1587120 w 12192000"/>
                <a:gd name="connsiteY209" fmla="*/ 0 h 362454"/>
                <a:gd name="connsiteX210" fmla="*/ 1422926 w 12192000"/>
                <a:gd name="connsiteY210" fmla="*/ 362454 h 362454"/>
                <a:gd name="connsiteX211" fmla="*/ 1318002 w 12192000"/>
                <a:gd name="connsiteY211" fmla="*/ 362454 h 362454"/>
                <a:gd name="connsiteX212" fmla="*/ 1277195 w 12192000"/>
                <a:gd name="connsiteY212" fmla="*/ 0 h 362454"/>
                <a:gd name="connsiteX213" fmla="*/ 1382120 w 12192000"/>
                <a:gd name="connsiteY213" fmla="*/ 0 h 362454"/>
                <a:gd name="connsiteX214" fmla="*/ 1217925 w 12192000"/>
                <a:gd name="connsiteY214" fmla="*/ 362454 h 362454"/>
                <a:gd name="connsiteX215" fmla="*/ 1113001 w 12192000"/>
                <a:gd name="connsiteY215" fmla="*/ 362454 h 362454"/>
                <a:gd name="connsiteX216" fmla="*/ 1072194 w 12192000"/>
                <a:gd name="connsiteY216" fmla="*/ 0 h 362454"/>
                <a:gd name="connsiteX217" fmla="*/ 1177118 w 12192000"/>
                <a:gd name="connsiteY217" fmla="*/ 0 h 362454"/>
                <a:gd name="connsiteX218" fmla="*/ 1012924 w 12192000"/>
                <a:gd name="connsiteY218" fmla="*/ 362454 h 362454"/>
                <a:gd name="connsiteX219" fmla="*/ 908000 w 12192000"/>
                <a:gd name="connsiteY219" fmla="*/ 362454 h 362454"/>
                <a:gd name="connsiteX220" fmla="*/ 880984 w 12192000"/>
                <a:gd name="connsiteY220" fmla="*/ 0 h 362454"/>
                <a:gd name="connsiteX221" fmla="*/ 985908 w 12192000"/>
                <a:gd name="connsiteY221" fmla="*/ 0 h 362454"/>
                <a:gd name="connsiteX222" fmla="*/ 821715 w 12192000"/>
                <a:gd name="connsiteY222" fmla="*/ 362454 h 362454"/>
                <a:gd name="connsiteX223" fmla="*/ 716790 w 12192000"/>
                <a:gd name="connsiteY223" fmla="*/ 362454 h 362454"/>
                <a:gd name="connsiteX224" fmla="*/ 689773 w 12192000"/>
                <a:gd name="connsiteY224" fmla="*/ 0 h 362454"/>
                <a:gd name="connsiteX225" fmla="*/ 794698 w 12192000"/>
                <a:gd name="connsiteY225" fmla="*/ 0 h 362454"/>
                <a:gd name="connsiteX226" fmla="*/ 630504 w 12192000"/>
                <a:gd name="connsiteY226" fmla="*/ 362454 h 362454"/>
                <a:gd name="connsiteX227" fmla="*/ 525580 w 12192000"/>
                <a:gd name="connsiteY227" fmla="*/ 362454 h 362454"/>
                <a:gd name="connsiteX228" fmla="*/ 498563 w 12192000"/>
                <a:gd name="connsiteY228" fmla="*/ 0 h 362454"/>
                <a:gd name="connsiteX229" fmla="*/ 603487 w 12192000"/>
                <a:gd name="connsiteY229" fmla="*/ 0 h 362454"/>
                <a:gd name="connsiteX230" fmla="*/ 439293 w 12192000"/>
                <a:gd name="connsiteY230" fmla="*/ 362454 h 362454"/>
                <a:gd name="connsiteX231" fmla="*/ 334369 w 12192000"/>
                <a:gd name="connsiteY231" fmla="*/ 362454 h 362454"/>
                <a:gd name="connsiteX232" fmla="*/ 307353 w 12192000"/>
                <a:gd name="connsiteY232" fmla="*/ 0 h 362454"/>
                <a:gd name="connsiteX233" fmla="*/ 412277 w 12192000"/>
                <a:gd name="connsiteY233" fmla="*/ 0 h 362454"/>
                <a:gd name="connsiteX234" fmla="*/ 248083 w 12192000"/>
                <a:gd name="connsiteY234" fmla="*/ 362454 h 362454"/>
                <a:gd name="connsiteX235" fmla="*/ 143159 w 12192000"/>
                <a:gd name="connsiteY235" fmla="*/ 362454 h 362454"/>
                <a:gd name="connsiteX236" fmla="*/ 116154 w 12192000"/>
                <a:gd name="connsiteY236" fmla="*/ 0 h 362454"/>
                <a:gd name="connsiteX237" fmla="*/ 221078 w 12192000"/>
                <a:gd name="connsiteY237" fmla="*/ 0 h 362454"/>
                <a:gd name="connsiteX238" fmla="*/ 56884 w 12192000"/>
                <a:gd name="connsiteY238" fmla="*/ 362454 h 362454"/>
                <a:gd name="connsiteX239" fmla="*/ 0 w 12192000"/>
                <a:gd name="connsiteY239" fmla="*/ 362454 h 362454"/>
                <a:gd name="connsiteX240" fmla="*/ 0 w 12192000"/>
                <a:gd name="connsiteY240" fmla="*/ 256407 h 362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</a:cxnLst>
              <a:rect l="l" t="t" r="r" b="b"/>
              <a:pathLst>
                <a:path w="12192000" h="362454">
                  <a:moveTo>
                    <a:pt x="12087076" y="0"/>
                  </a:moveTo>
                  <a:lnTo>
                    <a:pt x="12192000" y="0"/>
                  </a:lnTo>
                  <a:lnTo>
                    <a:pt x="12027806" y="362454"/>
                  </a:lnTo>
                  <a:lnTo>
                    <a:pt x="11922882" y="362454"/>
                  </a:lnTo>
                  <a:close/>
                  <a:moveTo>
                    <a:pt x="11882077" y="0"/>
                  </a:moveTo>
                  <a:lnTo>
                    <a:pt x="11987001" y="0"/>
                  </a:lnTo>
                  <a:lnTo>
                    <a:pt x="11822807" y="362454"/>
                  </a:lnTo>
                  <a:lnTo>
                    <a:pt x="11717883" y="362454"/>
                  </a:lnTo>
                  <a:close/>
                  <a:moveTo>
                    <a:pt x="11677076" y="0"/>
                  </a:moveTo>
                  <a:lnTo>
                    <a:pt x="11782000" y="0"/>
                  </a:lnTo>
                  <a:lnTo>
                    <a:pt x="11617806" y="362454"/>
                  </a:lnTo>
                  <a:lnTo>
                    <a:pt x="11512882" y="362454"/>
                  </a:lnTo>
                  <a:close/>
                  <a:moveTo>
                    <a:pt x="11472075" y="0"/>
                  </a:moveTo>
                  <a:lnTo>
                    <a:pt x="11576999" y="0"/>
                  </a:lnTo>
                  <a:lnTo>
                    <a:pt x="11412805" y="362454"/>
                  </a:lnTo>
                  <a:lnTo>
                    <a:pt x="11307881" y="362454"/>
                  </a:lnTo>
                  <a:close/>
                  <a:moveTo>
                    <a:pt x="11267074" y="0"/>
                  </a:moveTo>
                  <a:lnTo>
                    <a:pt x="11371998" y="0"/>
                  </a:lnTo>
                  <a:lnTo>
                    <a:pt x="11207804" y="362454"/>
                  </a:lnTo>
                  <a:lnTo>
                    <a:pt x="11102880" y="362454"/>
                  </a:lnTo>
                  <a:close/>
                  <a:moveTo>
                    <a:pt x="11062073" y="0"/>
                  </a:moveTo>
                  <a:lnTo>
                    <a:pt x="11166997" y="0"/>
                  </a:lnTo>
                  <a:lnTo>
                    <a:pt x="11002803" y="362454"/>
                  </a:lnTo>
                  <a:lnTo>
                    <a:pt x="10897879" y="362454"/>
                  </a:lnTo>
                  <a:close/>
                  <a:moveTo>
                    <a:pt x="10857072" y="0"/>
                  </a:moveTo>
                  <a:lnTo>
                    <a:pt x="10961996" y="0"/>
                  </a:lnTo>
                  <a:lnTo>
                    <a:pt x="10797802" y="362454"/>
                  </a:lnTo>
                  <a:lnTo>
                    <a:pt x="10692878" y="362454"/>
                  </a:lnTo>
                  <a:close/>
                  <a:moveTo>
                    <a:pt x="10652071" y="0"/>
                  </a:moveTo>
                  <a:lnTo>
                    <a:pt x="10756995" y="0"/>
                  </a:lnTo>
                  <a:lnTo>
                    <a:pt x="10592801" y="362454"/>
                  </a:lnTo>
                  <a:lnTo>
                    <a:pt x="10487877" y="362454"/>
                  </a:lnTo>
                  <a:close/>
                  <a:moveTo>
                    <a:pt x="10447070" y="0"/>
                  </a:moveTo>
                  <a:lnTo>
                    <a:pt x="10551994" y="0"/>
                  </a:lnTo>
                  <a:lnTo>
                    <a:pt x="10387800" y="362454"/>
                  </a:lnTo>
                  <a:lnTo>
                    <a:pt x="10282876" y="362454"/>
                  </a:lnTo>
                  <a:close/>
                  <a:moveTo>
                    <a:pt x="10242069" y="0"/>
                  </a:moveTo>
                  <a:lnTo>
                    <a:pt x="10346993" y="0"/>
                  </a:lnTo>
                  <a:lnTo>
                    <a:pt x="10182799" y="362454"/>
                  </a:lnTo>
                  <a:lnTo>
                    <a:pt x="10077875" y="362454"/>
                  </a:lnTo>
                  <a:close/>
                  <a:moveTo>
                    <a:pt x="10037068" y="0"/>
                  </a:moveTo>
                  <a:lnTo>
                    <a:pt x="10141992" y="0"/>
                  </a:lnTo>
                  <a:lnTo>
                    <a:pt x="9977798" y="362454"/>
                  </a:lnTo>
                  <a:lnTo>
                    <a:pt x="9872874" y="362454"/>
                  </a:lnTo>
                  <a:close/>
                  <a:moveTo>
                    <a:pt x="9845855" y="0"/>
                  </a:moveTo>
                  <a:lnTo>
                    <a:pt x="9950779" y="0"/>
                  </a:lnTo>
                  <a:lnTo>
                    <a:pt x="9786585" y="362454"/>
                  </a:lnTo>
                  <a:lnTo>
                    <a:pt x="9681661" y="362454"/>
                  </a:lnTo>
                  <a:close/>
                  <a:moveTo>
                    <a:pt x="9640856" y="0"/>
                  </a:moveTo>
                  <a:lnTo>
                    <a:pt x="9745780" y="0"/>
                  </a:lnTo>
                  <a:lnTo>
                    <a:pt x="9581586" y="362454"/>
                  </a:lnTo>
                  <a:lnTo>
                    <a:pt x="9476662" y="362454"/>
                  </a:lnTo>
                  <a:close/>
                  <a:moveTo>
                    <a:pt x="9435855" y="0"/>
                  </a:moveTo>
                  <a:lnTo>
                    <a:pt x="9540779" y="0"/>
                  </a:lnTo>
                  <a:lnTo>
                    <a:pt x="9376585" y="362454"/>
                  </a:lnTo>
                  <a:lnTo>
                    <a:pt x="9271661" y="362454"/>
                  </a:lnTo>
                  <a:close/>
                  <a:moveTo>
                    <a:pt x="9230854" y="0"/>
                  </a:moveTo>
                  <a:lnTo>
                    <a:pt x="9335778" y="0"/>
                  </a:lnTo>
                  <a:lnTo>
                    <a:pt x="9171584" y="362454"/>
                  </a:lnTo>
                  <a:lnTo>
                    <a:pt x="9066660" y="362454"/>
                  </a:lnTo>
                  <a:close/>
                  <a:moveTo>
                    <a:pt x="9025853" y="0"/>
                  </a:moveTo>
                  <a:lnTo>
                    <a:pt x="9130777" y="0"/>
                  </a:lnTo>
                  <a:lnTo>
                    <a:pt x="8966583" y="362454"/>
                  </a:lnTo>
                  <a:lnTo>
                    <a:pt x="8861659" y="362454"/>
                  </a:lnTo>
                  <a:close/>
                  <a:moveTo>
                    <a:pt x="8820852" y="0"/>
                  </a:moveTo>
                  <a:lnTo>
                    <a:pt x="8925776" y="0"/>
                  </a:lnTo>
                  <a:lnTo>
                    <a:pt x="8761582" y="362454"/>
                  </a:lnTo>
                  <a:lnTo>
                    <a:pt x="8656658" y="362454"/>
                  </a:lnTo>
                  <a:close/>
                  <a:moveTo>
                    <a:pt x="8615851" y="0"/>
                  </a:moveTo>
                  <a:lnTo>
                    <a:pt x="8720775" y="0"/>
                  </a:lnTo>
                  <a:lnTo>
                    <a:pt x="8556581" y="362454"/>
                  </a:lnTo>
                  <a:lnTo>
                    <a:pt x="8451657" y="362454"/>
                  </a:lnTo>
                  <a:close/>
                  <a:moveTo>
                    <a:pt x="8410850" y="0"/>
                  </a:moveTo>
                  <a:lnTo>
                    <a:pt x="8515774" y="0"/>
                  </a:lnTo>
                  <a:lnTo>
                    <a:pt x="8351580" y="362454"/>
                  </a:lnTo>
                  <a:lnTo>
                    <a:pt x="8246656" y="362454"/>
                  </a:lnTo>
                  <a:close/>
                  <a:moveTo>
                    <a:pt x="8205849" y="0"/>
                  </a:moveTo>
                  <a:lnTo>
                    <a:pt x="8310773" y="0"/>
                  </a:lnTo>
                  <a:lnTo>
                    <a:pt x="8146579" y="362454"/>
                  </a:lnTo>
                  <a:lnTo>
                    <a:pt x="8041655" y="362454"/>
                  </a:lnTo>
                  <a:close/>
                  <a:moveTo>
                    <a:pt x="8000848" y="0"/>
                  </a:moveTo>
                  <a:lnTo>
                    <a:pt x="8105772" y="0"/>
                  </a:lnTo>
                  <a:lnTo>
                    <a:pt x="7941578" y="362454"/>
                  </a:lnTo>
                  <a:lnTo>
                    <a:pt x="7836654" y="362454"/>
                  </a:lnTo>
                  <a:close/>
                  <a:moveTo>
                    <a:pt x="7795847" y="0"/>
                  </a:moveTo>
                  <a:lnTo>
                    <a:pt x="7900771" y="0"/>
                  </a:lnTo>
                  <a:lnTo>
                    <a:pt x="7736577" y="362454"/>
                  </a:lnTo>
                  <a:lnTo>
                    <a:pt x="7631653" y="362454"/>
                  </a:lnTo>
                  <a:close/>
                  <a:moveTo>
                    <a:pt x="7604637" y="0"/>
                  </a:moveTo>
                  <a:lnTo>
                    <a:pt x="7709561" y="0"/>
                  </a:lnTo>
                  <a:lnTo>
                    <a:pt x="7545367" y="362454"/>
                  </a:lnTo>
                  <a:lnTo>
                    <a:pt x="7440443" y="362454"/>
                  </a:lnTo>
                  <a:close/>
                  <a:moveTo>
                    <a:pt x="7399638" y="0"/>
                  </a:moveTo>
                  <a:lnTo>
                    <a:pt x="7504562" y="0"/>
                  </a:lnTo>
                  <a:lnTo>
                    <a:pt x="7340368" y="362454"/>
                  </a:lnTo>
                  <a:lnTo>
                    <a:pt x="7235444" y="362454"/>
                  </a:lnTo>
                  <a:close/>
                  <a:moveTo>
                    <a:pt x="7194637" y="0"/>
                  </a:moveTo>
                  <a:lnTo>
                    <a:pt x="7299561" y="0"/>
                  </a:lnTo>
                  <a:lnTo>
                    <a:pt x="7135367" y="362454"/>
                  </a:lnTo>
                  <a:lnTo>
                    <a:pt x="7030443" y="362454"/>
                  </a:lnTo>
                  <a:close/>
                  <a:moveTo>
                    <a:pt x="6989636" y="0"/>
                  </a:moveTo>
                  <a:lnTo>
                    <a:pt x="7094560" y="0"/>
                  </a:lnTo>
                  <a:lnTo>
                    <a:pt x="6930366" y="362454"/>
                  </a:lnTo>
                  <a:lnTo>
                    <a:pt x="6825442" y="362454"/>
                  </a:lnTo>
                  <a:close/>
                  <a:moveTo>
                    <a:pt x="6784635" y="0"/>
                  </a:moveTo>
                  <a:lnTo>
                    <a:pt x="6889559" y="0"/>
                  </a:lnTo>
                  <a:lnTo>
                    <a:pt x="6725365" y="362454"/>
                  </a:lnTo>
                  <a:lnTo>
                    <a:pt x="6620441" y="362454"/>
                  </a:lnTo>
                  <a:close/>
                  <a:moveTo>
                    <a:pt x="6579634" y="0"/>
                  </a:moveTo>
                  <a:lnTo>
                    <a:pt x="6684558" y="0"/>
                  </a:lnTo>
                  <a:lnTo>
                    <a:pt x="6520364" y="362454"/>
                  </a:lnTo>
                  <a:lnTo>
                    <a:pt x="6415440" y="362454"/>
                  </a:lnTo>
                  <a:close/>
                  <a:moveTo>
                    <a:pt x="6374633" y="0"/>
                  </a:moveTo>
                  <a:lnTo>
                    <a:pt x="6479557" y="0"/>
                  </a:lnTo>
                  <a:lnTo>
                    <a:pt x="6315363" y="362454"/>
                  </a:lnTo>
                  <a:lnTo>
                    <a:pt x="6210439" y="362454"/>
                  </a:lnTo>
                  <a:close/>
                  <a:moveTo>
                    <a:pt x="6169632" y="0"/>
                  </a:moveTo>
                  <a:lnTo>
                    <a:pt x="6274556" y="0"/>
                  </a:lnTo>
                  <a:lnTo>
                    <a:pt x="6110362" y="362454"/>
                  </a:lnTo>
                  <a:lnTo>
                    <a:pt x="6005438" y="362454"/>
                  </a:lnTo>
                  <a:close/>
                  <a:moveTo>
                    <a:pt x="5964632" y="0"/>
                  </a:moveTo>
                  <a:lnTo>
                    <a:pt x="6069556" y="0"/>
                  </a:lnTo>
                  <a:lnTo>
                    <a:pt x="5905362" y="362454"/>
                  </a:lnTo>
                  <a:lnTo>
                    <a:pt x="5800438" y="362454"/>
                  </a:lnTo>
                  <a:close/>
                  <a:moveTo>
                    <a:pt x="5759631" y="0"/>
                  </a:moveTo>
                  <a:lnTo>
                    <a:pt x="5864555" y="0"/>
                  </a:lnTo>
                  <a:lnTo>
                    <a:pt x="5700362" y="362454"/>
                  </a:lnTo>
                  <a:lnTo>
                    <a:pt x="5595439" y="362454"/>
                  </a:lnTo>
                  <a:close/>
                  <a:moveTo>
                    <a:pt x="5554631" y="0"/>
                  </a:moveTo>
                  <a:lnTo>
                    <a:pt x="5659555" y="0"/>
                  </a:lnTo>
                  <a:lnTo>
                    <a:pt x="5495362" y="362454"/>
                  </a:lnTo>
                  <a:lnTo>
                    <a:pt x="5390438" y="362454"/>
                  </a:lnTo>
                  <a:close/>
                  <a:moveTo>
                    <a:pt x="5363422" y="0"/>
                  </a:moveTo>
                  <a:lnTo>
                    <a:pt x="5468345" y="0"/>
                  </a:lnTo>
                  <a:lnTo>
                    <a:pt x="5304153" y="362454"/>
                  </a:lnTo>
                  <a:lnTo>
                    <a:pt x="5199228" y="362454"/>
                  </a:lnTo>
                  <a:close/>
                  <a:moveTo>
                    <a:pt x="5158423" y="0"/>
                  </a:moveTo>
                  <a:lnTo>
                    <a:pt x="5263348" y="0"/>
                  </a:lnTo>
                  <a:lnTo>
                    <a:pt x="5099154" y="362454"/>
                  </a:lnTo>
                  <a:lnTo>
                    <a:pt x="4994229" y="362454"/>
                  </a:lnTo>
                  <a:close/>
                  <a:moveTo>
                    <a:pt x="4953420" y="0"/>
                  </a:moveTo>
                  <a:lnTo>
                    <a:pt x="5058346" y="0"/>
                  </a:lnTo>
                  <a:lnTo>
                    <a:pt x="4894151" y="362454"/>
                  </a:lnTo>
                  <a:lnTo>
                    <a:pt x="4789227" y="362454"/>
                  </a:lnTo>
                  <a:close/>
                  <a:moveTo>
                    <a:pt x="4748421" y="0"/>
                  </a:moveTo>
                  <a:lnTo>
                    <a:pt x="4853343" y="0"/>
                  </a:lnTo>
                  <a:lnTo>
                    <a:pt x="4689151" y="362454"/>
                  </a:lnTo>
                  <a:lnTo>
                    <a:pt x="4584226" y="362454"/>
                  </a:lnTo>
                  <a:close/>
                  <a:moveTo>
                    <a:pt x="4543420" y="0"/>
                  </a:moveTo>
                  <a:lnTo>
                    <a:pt x="4648343" y="0"/>
                  </a:lnTo>
                  <a:lnTo>
                    <a:pt x="4484149" y="362454"/>
                  </a:lnTo>
                  <a:lnTo>
                    <a:pt x="4379225" y="362454"/>
                  </a:lnTo>
                  <a:close/>
                  <a:moveTo>
                    <a:pt x="4338417" y="0"/>
                  </a:moveTo>
                  <a:lnTo>
                    <a:pt x="4443341" y="0"/>
                  </a:lnTo>
                  <a:lnTo>
                    <a:pt x="4279148" y="362454"/>
                  </a:lnTo>
                  <a:lnTo>
                    <a:pt x="4174226" y="362454"/>
                  </a:lnTo>
                  <a:close/>
                  <a:moveTo>
                    <a:pt x="4133419" y="0"/>
                  </a:moveTo>
                  <a:lnTo>
                    <a:pt x="4238340" y="0"/>
                  </a:lnTo>
                  <a:lnTo>
                    <a:pt x="4074149" y="362454"/>
                  </a:lnTo>
                  <a:lnTo>
                    <a:pt x="3969225" y="362454"/>
                  </a:lnTo>
                  <a:close/>
                  <a:moveTo>
                    <a:pt x="3928418" y="0"/>
                  </a:moveTo>
                  <a:lnTo>
                    <a:pt x="4033341" y="0"/>
                  </a:lnTo>
                  <a:lnTo>
                    <a:pt x="3869147" y="362454"/>
                  </a:lnTo>
                  <a:lnTo>
                    <a:pt x="3764224" y="362454"/>
                  </a:lnTo>
                  <a:close/>
                  <a:moveTo>
                    <a:pt x="3723416" y="0"/>
                  </a:moveTo>
                  <a:lnTo>
                    <a:pt x="3828340" y="0"/>
                  </a:lnTo>
                  <a:lnTo>
                    <a:pt x="3664147" y="362454"/>
                  </a:lnTo>
                  <a:lnTo>
                    <a:pt x="3559223" y="362454"/>
                  </a:lnTo>
                  <a:close/>
                  <a:moveTo>
                    <a:pt x="3518417" y="0"/>
                  </a:moveTo>
                  <a:lnTo>
                    <a:pt x="3623339" y="0"/>
                  </a:lnTo>
                  <a:lnTo>
                    <a:pt x="3459146" y="362454"/>
                  </a:lnTo>
                  <a:lnTo>
                    <a:pt x="3354222" y="362454"/>
                  </a:lnTo>
                  <a:close/>
                  <a:moveTo>
                    <a:pt x="3313414" y="0"/>
                  </a:moveTo>
                  <a:lnTo>
                    <a:pt x="3418339" y="0"/>
                  </a:lnTo>
                  <a:lnTo>
                    <a:pt x="3254144" y="362454"/>
                  </a:lnTo>
                  <a:lnTo>
                    <a:pt x="3149221" y="362454"/>
                  </a:lnTo>
                  <a:close/>
                  <a:moveTo>
                    <a:pt x="3122204" y="0"/>
                  </a:moveTo>
                  <a:lnTo>
                    <a:pt x="3227129" y="0"/>
                  </a:lnTo>
                  <a:lnTo>
                    <a:pt x="3062934" y="362454"/>
                  </a:lnTo>
                  <a:lnTo>
                    <a:pt x="2958010" y="362454"/>
                  </a:lnTo>
                  <a:close/>
                  <a:moveTo>
                    <a:pt x="2917205" y="0"/>
                  </a:moveTo>
                  <a:lnTo>
                    <a:pt x="3022129" y="0"/>
                  </a:lnTo>
                  <a:lnTo>
                    <a:pt x="2857936" y="362454"/>
                  </a:lnTo>
                  <a:lnTo>
                    <a:pt x="2753011" y="362454"/>
                  </a:lnTo>
                  <a:close/>
                  <a:moveTo>
                    <a:pt x="2712204" y="0"/>
                  </a:moveTo>
                  <a:lnTo>
                    <a:pt x="2817128" y="0"/>
                  </a:lnTo>
                  <a:lnTo>
                    <a:pt x="2652933" y="362454"/>
                  </a:lnTo>
                  <a:lnTo>
                    <a:pt x="2548011" y="362454"/>
                  </a:lnTo>
                  <a:close/>
                  <a:moveTo>
                    <a:pt x="2507202" y="0"/>
                  </a:moveTo>
                  <a:lnTo>
                    <a:pt x="2612127" y="0"/>
                  </a:lnTo>
                  <a:lnTo>
                    <a:pt x="2447933" y="362454"/>
                  </a:lnTo>
                  <a:lnTo>
                    <a:pt x="2343010" y="362454"/>
                  </a:lnTo>
                  <a:close/>
                  <a:moveTo>
                    <a:pt x="2302202" y="0"/>
                  </a:moveTo>
                  <a:lnTo>
                    <a:pt x="2407125" y="0"/>
                  </a:lnTo>
                  <a:lnTo>
                    <a:pt x="2242932" y="362454"/>
                  </a:lnTo>
                  <a:lnTo>
                    <a:pt x="2138008" y="362454"/>
                  </a:lnTo>
                  <a:close/>
                  <a:moveTo>
                    <a:pt x="2097201" y="0"/>
                  </a:moveTo>
                  <a:lnTo>
                    <a:pt x="2202124" y="0"/>
                  </a:lnTo>
                  <a:lnTo>
                    <a:pt x="2037930" y="362454"/>
                  </a:lnTo>
                  <a:lnTo>
                    <a:pt x="1933006" y="362454"/>
                  </a:lnTo>
                  <a:close/>
                  <a:moveTo>
                    <a:pt x="1892198" y="0"/>
                  </a:moveTo>
                  <a:lnTo>
                    <a:pt x="1997122" y="0"/>
                  </a:lnTo>
                  <a:lnTo>
                    <a:pt x="1832930" y="362454"/>
                  </a:lnTo>
                  <a:lnTo>
                    <a:pt x="1728005" y="362454"/>
                  </a:lnTo>
                  <a:close/>
                  <a:moveTo>
                    <a:pt x="1687197" y="0"/>
                  </a:moveTo>
                  <a:lnTo>
                    <a:pt x="1792121" y="0"/>
                  </a:lnTo>
                  <a:lnTo>
                    <a:pt x="1627927" y="362454"/>
                  </a:lnTo>
                  <a:lnTo>
                    <a:pt x="1523003" y="362454"/>
                  </a:lnTo>
                  <a:close/>
                  <a:moveTo>
                    <a:pt x="1482196" y="0"/>
                  </a:moveTo>
                  <a:lnTo>
                    <a:pt x="1587120" y="0"/>
                  </a:lnTo>
                  <a:lnTo>
                    <a:pt x="1422926" y="362454"/>
                  </a:lnTo>
                  <a:lnTo>
                    <a:pt x="1318002" y="362454"/>
                  </a:lnTo>
                  <a:close/>
                  <a:moveTo>
                    <a:pt x="1277195" y="0"/>
                  </a:moveTo>
                  <a:lnTo>
                    <a:pt x="1382120" y="0"/>
                  </a:lnTo>
                  <a:lnTo>
                    <a:pt x="1217925" y="362454"/>
                  </a:lnTo>
                  <a:lnTo>
                    <a:pt x="1113001" y="362454"/>
                  </a:lnTo>
                  <a:close/>
                  <a:moveTo>
                    <a:pt x="1072194" y="0"/>
                  </a:moveTo>
                  <a:lnTo>
                    <a:pt x="1177118" y="0"/>
                  </a:lnTo>
                  <a:lnTo>
                    <a:pt x="1012924" y="362454"/>
                  </a:lnTo>
                  <a:lnTo>
                    <a:pt x="908000" y="362454"/>
                  </a:lnTo>
                  <a:close/>
                  <a:moveTo>
                    <a:pt x="880984" y="0"/>
                  </a:moveTo>
                  <a:lnTo>
                    <a:pt x="985908" y="0"/>
                  </a:lnTo>
                  <a:lnTo>
                    <a:pt x="821715" y="362454"/>
                  </a:lnTo>
                  <a:lnTo>
                    <a:pt x="716790" y="362454"/>
                  </a:lnTo>
                  <a:close/>
                  <a:moveTo>
                    <a:pt x="689773" y="0"/>
                  </a:moveTo>
                  <a:lnTo>
                    <a:pt x="794698" y="0"/>
                  </a:lnTo>
                  <a:lnTo>
                    <a:pt x="630504" y="362454"/>
                  </a:lnTo>
                  <a:lnTo>
                    <a:pt x="525580" y="362454"/>
                  </a:lnTo>
                  <a:close/>
                  <a:moveTo>
                    <a:pt x="498563" y="0"/>
                  </a:moveTo>
                  <a:lnTo>
                    <a:pt x="603487" y="0"/>
                  </a:lnTo>
                  <a:lnTo>
                    <a:pt x="439293" y="362454"/>
                  </a:lnTo>
                  <a:lnTo>
                    <a:pt x="334369" y="362454"/>
                  </a:lnTo>
                  <a:close/>
                  <a:moveTo>
                    <a:pt x="307353" y="0"/>
                  </a:moveTo>
                  <a:lnTo>
                    <a:pt x="412277" y="0"/>
                  </a:lnTo>
                  <a:lnTo>
                    <a:pt x="248083" y="362454"/>
                  </a:lnTo>
                  <a:lnTo>
                    <a:pt x="143159" y="362454"/>
                  </a:lnTo>
                  <a:close/>
                  <a:moveTo>
                    <a:pt x="116154" y="0"/>
                  </a:moveTo>
                  <a:lnTo>
                    <a:pt x="221078" y="0"/>
                  </a:lnTo>
                  <a:lnTo>
                    <a:pt x="56884" y="362454"/>
                  </a:lnTo>
                  <a:lnTo>
                    <a:pt x="0" y="362454"/>
                  </a:lnTo>
                  <a:lnTo>
                    <a:pt x="0" y="256407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65" name="Graphic 25">
            <a:extLst>
              <a:ext uri="{FF2B5EF4-FFF2-40B4-BE49-F238E27FC236}">
                <a16:creationId xmlns:a16="http://schemas.microsoft.com/office/drawing/2014/main" id="{75D883D7-933A-4CF2-9B02-5C79191FE98D}"/>
              </a:ext>
            </a:extLst>
          </p:cNvPr>
          <p:cNvSpPr/>
          <p:nvPr/>
        </p:nvSpPr>
        <p:spPr>
          <a:xfrm>
            <a:off x="430834" y="1613475"/>
            <a:ext cx="3268832" cy="4643485"/>
          </a:xfrm>
          <a:custGeom>
            <a:avLst/>
            <a:gdLst>
              <a:gd name="connsiteX0" fmla="*/ 1282929 w 2413694"/>
              <a:gd name="connsiteY0" fmla="*/ 0 h 3428733"/>
              <a:gd name="connsiteX1" fmla="*/ 1394103 w 2413694"/>
              <a:gd name="connsiteY1" fmla="*/ 128588 h 3428733"/>
              <a:gd name="connsiteX2" fmla="*/ 1412052 w 2413694"/>
              <a:gd name="connsiteY2" fmla="*/ 136356 h 3428733"/>
              <a:gd name="connsiteX3" fmla="*/ 1671906 w 2413694"/>
              <a:gd name="connsiteY3" fmla="*/ 136624 h 3428733"/>
              <a:gd name="connsiteX4" fmla="*/ 1686908 w 2413694"/>
              <a:gd name="connsiteY4" fmla="*/ 136624 h 3428733"/>
              <a:gd name="connsiteX5" fmla="*/ 1686908 w 2413694"/>
              <a:gd name="connsiteY5" fmla="*/ 452200 h 3428733"/>
              <a:gd name="connsiteX6" fmla="*/ 1513047 w 2413694"/>
              <a:gd name="connsiteY6" fmla="*/ 452200 h 3428733"/>
              <a:gd name="connsiteX7" fmla="*/ 1588860 w 2413694"/>
              <a:gd name="connsiteY7" fmla="*/ 960388 h 3428733"/>
              <a:gd name="connsiteX8" fmla="*/ 1595289 w 2413694"/>
              <a:gd name="connsiteY8" fmla="*/ 959317 h 3428733"/>
              <a:gd name="connsiteX9" fmla="*/ 1595557 w 2413694"/>
              <a:gd name="connsiteY9" fmla="*/ 961996 h 3428733"/>
              <a:gd name="connsiteX10" fmla="*/ 1597432 w 2413694"/>
              <a:gd name="connsiteY10" fmla="*/ 1017181 h 3428733"/>
              <a:gd name="connsiteX11" fmla="*/ 1633865 w 2413694"/>
              <a:gd name="connsiteY11" fmla="*/ 1262837 h 3428733"/>
              <a:gd name="connsiteX12" fmla="*/ 1665209 w 2413694"/>
              <a:gd name="connsiteY12" fmla="*/ 1470184 h 3428733"/>
              <a:gd name="connsiteX13" fmla="*/ 1684765 w 2413694"/>
              <a:gd name="connsiteY13" fmla="*/ 1600915 h 3428733"/>
              <a:gd name="connsiteX14" fmla="*/ 1685568 w 2413694"/>
              <a:gd name="connsiteY14" fmla="*/ 1607344 h 3428733"/>
              <a:gd name="connsiteX15" fmla="*/ 1695212 w 2413694"/>
              <a:gd name="connsiteY15" fmla="*/ 1645117 h 3428733"/>
              <a:gd name="connsiteX16" fmla="*/ 1698695 w 2413694"/>
              <a:gd name="connsiteY16" fmla="*/ 1696284 h 3428733"/>
              <a:gd name="connsiteX17" fmla="*/ 1748790 w 2413694"/>
              <a:gd name="connsiteY17" fmla="*/ 2029004 h 3428733"/>
              <a:gd name="connsiteX18" fmla="*/ 1789510 w 2413694"/>
              <a:gd name="connsiteY18" fmla="*/ 2300913 h 3428733"/>
              <a:gd name="connsiteX19" fmla="*/ 1795671 w 2413694"/>
              <a:gd name="connsiteY19" fmla="*/ 2310290 h 3428733"/>
              <a:gd name="connsiteX20" fmla="*/ 1799154 w 2413694"/>
              <a:gd name="connsiteY20" fmla="*/ 2319130 h 3428733"/>
              <a:gd name="connsiteX21" fmla="*/ 1816031 w 2413694"/>
              <a:gd name="connsiteY21" fmla="*/ 2481472 h 3428733"/>
              <a:gd name="connsiteX22" fmla="*/ 1850053 w 2413694"/>
              <a:gd name="connsiteY22" fmla="*/ 2708375 h 3428733"/>
              <a:gd name="connsiteX23" fmla="*/ 1883271 w 2413694"/>
              <a:gd name="connsiteY23" fmla="*/ 2932868 h 3428733"/>
              <a:gd name="connsiteX24" fmla="*/ 1891576 w 2413694"/>
              <a:gd name="connsiteY24" fmla="*/ 2986981 h 3428733"/>
              <a:gd name="connsiteX25" fmla="*/ 1899345 w 2413694"/>
              <a:gd name="connsiteY25" fmla="*/ 2995018 h 3428733"/>
              <a:gd name="connsiteX26" fmla="*/ 1902024 w 2413694"/>
              <a:gd name="connsiteY26" fmla="*/ 2995018 h 3428733"/>
              <a:gd name="connsiteX27" fmla="*/ 2413695 w 2413694"/>
              <a:gd name="connsiteY27" fmla="*/ 2994750 h 3428733"/>
              <a:gd name="connsiteX28" fmla="*/ 2413695 w 2413694"/>
              <a:gd name="connsiteY28" fmla="*/ 3059044 h 3428733"/>
              <a:gd name="connsiteX29" fmla="*/ 2411284 w 2413694"/>
              <a:gd name="connsiteY29" fmla="*/ 3074582 h 3428733"/>
              <a:gd name="connsiteX30" fmla="*/ 2408337 w 2413694"/>
              <a:gd name="connsiteY30" fmla="*/ 3168076 h 3428733"/>
              <a:gd name="connsiteX31" fmla="*/ 2403783 w 2413694"/>
              <a:gd name="connsiteY31" fmla="*/ 3420697 h 3428733"/>
              <a:gd name="connsiteX32" fmla="*/ 2402979 w 2413694"/>
              <a:gd name="connsiteY32" fmla="*/ 3428733 h 3428733"/>
              <a:gd name="connsiteX33" fmla="*/ 5358 w 2413694"/>
              <a:gd name="connsiteY33" fmla="*/ 3428733 h 3428733"/>
              <a:gd name="connsiteX34" fmla="*/ 4822 w 2413694"/>
              <a:gd name="connsiteY34" fmla="*/ 3166736 h 3428733"/>
              <a:gd name="connsiteX35" fmla="*/ 0 w 2413694"/>
              <a:gd name="connsiteY35" fmla="*/ 3069760 h 3428733"/>
              <a:gd name="connsiteX36" fmla="*/ 0 w 2413694"/>
              <a:gd name="connsiteY36" fmla="*/ 3008145 h 3428733"/>
              <a:gd name="connsiteX37" fmla="*/ 597128 w 2413694"/>
              <a:gd name="connsiteY37" fmla="*/ 3001448 h 3428733"/>
              <a:gd name="connsiteX38" fmla="*/ 605165 w 2413694"/>
              <a:gd name="connsiteY38" fmla="*/ 2925367 h 3428733"/>
              <a:gd name="connsiteX39" fmla="*/ 623382 w 2413694"/>
              <a:gd name="connsiteY39" fmla="*/ 2745880 h 3428733"/>
              <a:gd name="connsiteX40" fmla="*/ 637580 w 2413694"/>
              <a:gd name="connsiteY40" fmla="*/ 2600951 h 3428733"/>
              <a:gd name="connsiteX41" fmla="*/ 655529 w 2413694"/>
              <a:gd name="connsiteY41" fmla="*/ 2428162 h 3428733"/>
              <a:gd name="connsiteX42" fmla="*/ 661422 w 2413694"/>
              <a:gd name="connsiteY42" fmla="*/ 2369761 h 3428733"/>
              <a:gd name="connsiteX43" fmla="*/ 648295 w 2413694"/>
              <a:gd name="connsiteY43" fmla="*/ 2347526 h 3428733"/>
              <a:gd name="connsiteX44" fmla="*/ 668655 w 2413694"/>
              <a:gd name="connsiteY44" fmla="*/ 2291537 h 3428733"/>
              <a:gd name="connsiteX45" fmla="*/ 693301 w 2413694"/>
              <a:gd name="connsiteY45" fmla="*/ 2054990 h 3428733"/>
              <a:gd name="connsiteX46" fmla="*/ 712589 w 2413694"/>
              <a:gd name="connsiteY46" fmla="*/ 1855411 h 3428733"/>
              <a:gd name="connsiteX47" fmla="*/ 731877 w 2413694"/>
              <a:gd name="connsiteY47" fmla="*/ 1669227 h 3428733"/>
              <a:gd name="connsiteX48" fmla="*/ 716608 w 2413694"/>
              <a:gd name="connsiteY48" fmla="*/ 1645385 h 3428733"/>
              <a:gd name="connsiteX49" fmla="*/ 738843 w 2413694"/>
              <a:gd name="connsiteY49" fmla="*/ 1597164 h 3428733"/>
              <a:gd name="connsiteX50" fmla="*/ 757059 w 2413694"/>
              <a:gd name="connsiteY50" fmla="*/ 1420357 h 3428733"/>
              <a:gd name="connsiteX51" fmla="*/ 771257 w 2413694"/>
              <a:gd name="connsiteY51" fmla="*/ 1278107 h 3428733"/>
              <a:gd name="connsiteX52" fmla="*/ 789206 w 2413694"/>
              <a:gd name="connsiteY52" fmla="*/ 1102638 h 3428733"/>
              <a:gd name="connsiteX53" fmla="*/ 803404 w 2413694"/>
              <a:gd name="connsiteY53" fmla="*/ 960388 h 3428733"/>
              <a:gd name="connsiteX54" fmla="*/ 821621 w 2413694"/>
              <a:gd name="connsiteY54" fmla="*/ 783580 h 3428733"/>
              <a:gd name="connsiteX55" fmla="*/ 835551 w 2413694"/>
              <a:gd name="connsiteY55" fmla="*/ 642670 h 3428733"/>
              <a:gd name="connsiteX56" fmla="*/ 853768 w 2413694"/>
              <a:gd name="connsiteY56" fmla="*/ 465862 h 3428733"/>
              <a:gd name="connsiteX57" fmla="*/ 853768 w 2413694"/>
              <a:gd name="connsiteY57" fmla="*/ 454611 h 3428733"/>
              <a:gd name="connsiteX58" fmla="*/ 669459 w 2413694"/>
              <a:gd name="connsiteY58" fmla="*/ 454611 h 3428733"/>
              <a:gd name="connsiteX59" fmla="*/ 669459 w 2413694"/>
              <a:gd name="connsiteY59" fmla="*/ 137160 h 3428733"/>
              <a:gd name="connsiteX60" fmla="*/ 687408 w 2413694"/>
              <a:gd name="connsiteY60" fmla="*/ 137160 h 3428733"/>
              <a:gd name="connsiteX61" fmla="*/ 964674 w 2413694"/>
              <a:gd name="connsiteY61" fmla="*/ 137428 h 3428733"/>
              <a:gd name="connsiteX62" fmla="*/ 988785 w 2413694"/>
              <a:gd name="connsiteY62" fmla="*/ 126980 h 3428733"/>
              <a:gd name="connsiteX63" fmla="*/ 1084422 w 2413694"/>
              <a:gd name="connsiteY63" fmla="*/ 16609 h 3428733"/>
              <a:gd name="connsiteX64" fmla="*/ 1111478 w 2413694"/>
              <a:gd name="connsiteY64" fmla="*/ 268 h 3428733"/>
              <a:gd name="connsiteX65" fmla="*/ 1282929 w 2413694"/>
              <a:gd name="connsiteY65" fmla="*/ 0 h 3428733"/>
              <a:gd name="connsiteX66" fmla="*/ 1266319 w 2413694"/>
              <a:gd name="connsiteY66" fmla="*/ 2666852 h 3428733"/>
              <a:gd name="connsiteX67" fmla="*/ 1850321 w 2413694"/>
              <a:gd name="connsiteY67" fmla="*/ 3018325 h 3428733"/>
              <a:gd name="connsiteX68" fmla="*/ 1752809 w 2413694"/>
              <a:gd name="connsiteY68" fmla="*/ 2366011 h 3428733"/>
              <a:gd name="connsiteX69" fmla="*/ 1266319 w 2413694"/>
              <a:gd name="connsiteY69" fmla="*/ 2666852 h 3428733"/>
              <a:gd name="connsiteX70" fmla="*/ 705088 w 2413694"/>
              <a:gd name="connsiteY70" fmla="*/ 2380745 h 3428733"/>
              <a:gd name="connsiteX71" fmla="*/ 642402 w 2413694"/>
              <a:gd name="connsiteY71" fmla="*/ 3001448 h 3428733"/>
              <a:gd name="connsiteX72" fmla="*/ 1181934 w 2413694"/>
              <a:gd name="connsiteY72" fmla="*/ 2667656 h 3428733"/>
              <a:gd name="connsiteX73" fmla="*/ 705088 w 2413694"/>
              <a:gd name="connsiteY73" fmla="*/ 2380745 h 3428733"/>
              <a:gd name="connsiteX74" fmla="*/ 1245424 w 2413694"/>
              <a:gd name="connsiteY74" fmla="*/ 1956138 h 3428733"/>
              <a:gd name="connsiteX75" fmla="*/ 1742629 w 2413694"/>
              <a:gd name="connsiteY75" fmla="*/ 2296895 h 3428733"/>
              <a:gd name="connsiteX76" fmla="*/ 1646992 w 2413694"/>
              <a:gd name="connsiteY76" fmla="*/ 1655832 h 3428733"/>
              <a:gd name="connsiteX77" fmla="*/ 1245424 w 2413694"/>
              <a:gd name="connsiteY77" fmla="*/ 1956138 h 3428733"/>
              <a:gd name="connsiteX78" fmla="*/ 713393 w 2413694"/>
              <a:gd name="connsiteY78" fmla="*/ 2299038 h 3428733"/>
              <a:gd name="connsiteX79" fmla="*/ 1169879 w 2413694"/>
              <a:gd name="connsiteY79" fmla="*/ 1957477 h 3428733"/>
              <a:gd name="connsiteX80" fmla="*/ 775276 w 2413694"/>
              <a:gd name="connsiteY80" fmla="*/ 1686908 h 3428733"/>
              <a:gd name="connsiteX81" fmla="*/ 713393 w 2413694"/>
              <a:gd name="connsiteY81" fmla="*/ 2299038 h 3428733"/>
              <a:gd name="connsiteX82" fmla="*/ 784920 w 2413694"/>
              <a:gd name="connsiteY82" fmla="*/ 1592074 h 3428733"/>
              <a:gd name="connsiteX83" fmla="*/ 790278 w 2413694"/>
              <a:gd name="connsiteY83" fmla="*/ 1588860 h 3428733"/>
              <a:gd name="connsiteX84" fmla="*/ 1167200 w 2413694"/>
              <a:gd name="connsiteY84" fmla="*/ 1293376 h 3428733"/>
              <a:gd name="connsiteX85" fmla="*/ 1167200 w 2413694"/>
              <a:gd name="connsiteY85" fmla="*/ 1273285 h 3428733"/>
              <a:gd name="connsiteX86" fmla="*/ 904667 w 2413694"/>
              <a:gd name="connsiteY86" fmla="*/ 1067812 h 3428733"/>
              <a:gd name="connsiteX87" fmla="*/ 842516 w 2413694"/>
              <a:gd name="connsiteY87" fmla="*/ 1019592 h 3428733"/>
              <a:gd name="connsiteX88" fmla="*/ 784920 w 2413694"/>
              <a:gd name="connsiteY88" fmla="*/ 1592074 h 3428733"/>
              <a:gd name="connsiteX89" fmla="*/ 1251585 w 2413694"/>
              <a:gd name="connsiteY89" fmla="*/ 1282929 h 3428733"/>
              <a:gd name="connsiteX90" fmla="*/ 1636008 w 2413694"/>
              <a:gd name="connsiteY90" fmla="*/ 1583502 h 3428733"/>
              <a:gd name="connsiteX91" fmla="*/ 1614309 w 2413694"/>
              <a:gd name="connsiteY91" fmla="*/ 1434287 h 3428733"/>
              <a:gd name="connsiteX92" fmla="*/ 1585645 w 2413694"/>
              <a:gd name="connsiteY92" fmla="*/ 1244352 h 3428733"/>
              <a:gd name="connsiteX93" fmla="*/ 1560195 w 2413694"/>
              <a:gd name="connsiteY93" fmla="*/ 1074242 h 3428733"/>
              <a:gd name="connsiteX94" fmla="*/ 1531263 w 2413694"/>
              <a:gd name="connsiteY94" fmla="*/ 1063526 h 3428733"/>
              <a:gd name="connsiteX95" fmla="*/ 1446074 w 2413694"/>
              <a:gd name="connsiteY95" fmla="*/ 1130231 h 3428733"/>
              <a:gd name="connsiteX96" fmla="*/ 1251585 w 2413694"/>
              <a:gd name="connsiteY96" fmla="*/ 1282929 h 3428733"/>
              <a:gd name="connsiteX97" fmla="*/ 1767811 w 2413694"/>
              <a:gd name="connsiteY97" fmla="*/ 3023682 h 3428733"/>
              <a:gd name="connsiteX98" fmla="*/ 1768882 w 2413694"/>
              <a:gd name="connsiteY98" fmla="*/ 3020736 h 3428733"/>
              <a:gd name="connsiteX99" fmla="*/ 1243816 w 2413694"/>
              <a:gd name="connsiteY99" fmla="*/ 2704625 h 3428733"/>
              <a:gd name="connsiteX100" fmla="*/ 1248906 w 2413694"/>
              <a:gd name="connsiteY100" fmla="*/ 3023415 h 3428733"/>
              <a:gd name="connsiteX101" fmla="*/ 1767811 w 2413694"/>
              <a:gd name="connsiteY101" fmla="*/ 3023682 h 3428733"/>
              <a:gd name="connsiteX102" fmla="*/ 1203365 w 2413694"/>
              <a:gd name="connsiteY102" fmla="*/ 3025290 h 3428733"/>
              <a:gd name="connsiteX103" fmla="*/ 1198811 w 2413694"/>
              <a:gd name="connsiteY103" fmla="*/ 2708911 h 3428733"/>
              <a:gd name="connsiteX104" fmla="*/ 687408 w 2413694"/>
              <a:gd name="connsiteY104" fmla="*/ 3025290 h 3428733"/>
              <a:gd name="connsiteX105" fmla="*/ 1203365 w 2413694"/>
              <a:gd name="connsiteY105" fmla="*/ 3025290 h 3428733"/>
              <a:gd name="connsiteX106" fmla="*/ 1682086 w 2413694"/>
              <a:gd name="connsiteY106" fmla="*/ 2311629 h 3428733"/>
              <a:gd name="connsiteX107" fmla="*/ 1683157 w 2413694"/>
              <a:gd name="connsiteY107" fmla="*/ 2309218 h 3428733"/>
              <a:gd name="connsiteX108" fmla="*/ 1232833 w 2413694"/>
              <a:gd name="connsiteY108" fmla="*/ 2000608 h 3428733"/>
              <a:gd name="connsiteX109" fmla="*/ 1238191 w 2413694"/>
              <a:gd name="connsiteY109" fmla="*/ 2316719 h 3428733"/>
              <a:gd name="connsiteX110" fmla="*/ 1682086 w 2413694"/>
              <a:gd name="connsiteY110" fmla="*/ 2311629 h 3428733"/>
              <a:gd name="connsiteX111" fmla="*/ 1215956 w 2413694"/>
              <a:gd name="connsiteY111" fmla="*/ 501224 h 3428733"/>
              <a:gd name="connsiteX112" fmla="*/ 1213009 w 2413694"/>
              <a:gd name="connsiteY112" fmla="*/ 501759 h 3428733"/>
              <a:gd name="connsiteX113" fmla="*/ 1218099 w 2413694"/>
              <a:gd name="connsiteY113" fmla="*/ 957441 h 3428733"/>
              <a:gd name="connsiteX114" fmla="*/ 1523494 w 2413694"/>
              <a:gd name="connsiteY114" fmla="*/ 962531 h 3428733"/>
              <a:gd name="connsiteX115" fmla="*/ 1215956 w 2413694"/>
              <a:gd name="connsiteY115" fmla="*/ 501224 h 3428733"/>
              <a:gd name="connsiteX116" fmla="*/ 756255 w 2413694"/>
              <a:gd name="connsiteY116" fmla="*/ 2322345 h 3428733"/>
              <a:gd name="connsiteX117" fmla="*/ 1192649 w 2413694"/>
              <a:gd name="connsiteY117" fmla="*/ 2317255 h 3428733"/>
              <a:gd name="connsiteX118" fmla="*/ 1187827 w 2413694"/>
              <a:gd name="connsiteY118" fmla="*/ 1999536 h 3428733"/>
              <a:gd name="connsiteX119" fmla="*/ 756255 w 2413694"/>
              <a:gd name="connsiteY119" fmla="*/ 2322345 h 3428733"/>
              <a:gd name="connsiteX120" fmla="*/ 1167736 w 2413694"/>
              <a:gd name="connsiteY120" fmla="*/ 516493 h 3428733"/>
              <a:gd name="connsiteX121" fmla="*/ 1165057 w 2413694"/>
              <a:gd name="connsiteY121" fmla="*/ 515422 h 3428733"/>
              <a:gd name="connsiteX122" fmla="*/ 878146 w 2413694"/>
              <a:gd name="connsiteY122" fmla="*/ 951012 h 3428733"/>
              <a:gd name="connsiteX123" fmla="*/ 1173093 w 2413694"/>
              <a:gd name="connsiteY123" fmla="*/ 956370 h 3428733"/>
              <a:gd name="connsiteX124" fmla="*/ 1167736 w 2413694"/>
              <a:gd name="connsiteY124" fmla="*/ 516493 h 3428733"/>
              <a:gd name="connsiteX125" fmla="*/ 1242745 w 2413694"/>
              <a:gd name="connsiteY125" fmla="*/ 2630151 h 3428733"/>
              <a:gd name="connsiteX126" fmla="*/ 1680478 w 2413694"/>
              <a:gd name="connsiteY126" fmla="*/ 2359314 h 3428733"/>
              <a:gd name="connsiteX127" fmla="*/ 1679407 w 2413694"/>
              <a:gd name="connsiteY127" fmla="*/ 2356367 h 3428733"/>
              <a:gd name="connsiteX128" fmla="*/ 1238459 w 2413694"/>
              <a:gd name="connsiteY128" fmla="*/ 2361457 h 3428733"/>
              <a:gd name="connsiteX129" fmla="*/ 1242745 w 2413694"/>
              <a:gd name="connsiteY129" fmla="*/ 2630151 h 3428733"/>
              <a:gd name="connsiteX130" fmla="*/ 773936 w 2413694"/>
              <a:gd name="connsiteY130" fmla="*/ 2367082 h 3428733"/>
              <a:gd name="connsiteX131" fmla="*/ 773133 w 2413694"/>
              <a:gd name="connsiteY131" fmla="*/ 2370297 h 3428733"/>
              <a:gd name="connsiteX132" fmla="*/ 1197471 w 2413694"/>
              <a:gd name="connsiteY132" fmla="*/ 2625597 h 3428733"/>
              <a:gd name="connsiteX133" fmla="*/ 1193185 w 2413694"/>
              <a:gd name="connsiteY133" fmla="*/ 2362528 h 3428733"/>
              <a:gd name="connsiteX134" fmla="*/ 773936 w 2413694"/>
              <a:gd name="connsiteY134" fmla="*/ 2367082 h 3428733"/>
              <a:gd name="connsiteX135" fmla="*/ 1222117 w 2413694"/>
              <a:gd name="connsiteY135" fmla="*/ 1316147 h 3428733"/>
              <a:gd name="connsiteX136" fmla="*/ 1226939 w 2413694"/>
              <a:gd name="connsiteY136" fmla="*/ 1609487 h 3428733"/>
              <a:gd name="connsiteX137" fmla="*/ 1597164 w 2413694"/>
              <a:gd name="connsiteY137" fmla="*/ 1609487 h 3428733"/>
              <a:gd name="connsiteX138" fmla="*/ 1222117 w 2413694"/>
              <a:gd name="connsiteY138" fmla="*/ 1316147 h 3428733"/>
              <a:gd name="connsiteX139" fmla="*/ 1132374 w 2413694"/>
              <a:gd name="connsiteY139" fmla="*/ 484882 h 3428733"/>
              <a:gd name="connsiteX140" fmla="*/ 1115497 w 2413694"/>
              <a:gd name="connsiteY140" fmla="*/ 484882 h 3428733"/>
              <a:gd name="connsiteX141" fmla="*/ 929313 w 2413694"/>
              <a:gd name="connsiteY141" fmla="*/ 486222 h 3428733"/>
              <a:gd name="connsiteX142" fmla="*/ 899577 w 2413694"/>
              <a:gd name="connsiteY142" fmla="*/ 488365 h 3428733"/>
              <a:gd name="connsiteX143" fmla="*/ 893683 w 2413694"/>
              <a:gd name="connsiteY143" fmla="*/ 516761 h 3428733"/>
              <a:gd name="connsiteX144" fmla="*/ 893415 w 2413694"/>
              <a:gd name="connsiteY144" fmla="*/ 518101 h 3428733"/>
              <a:gd name="connsiteX145" fmla="*/ 875735 w 2413694"/>
              <a:gd name="connsiteY145" fmla="*/ 690890 h 3428733"/>
              <a:gd name="connsiteX146" fmla="*/ 860465 w 2413694"/>
              <a:gd name="connsiteY146" fmla="*/ 841177 h 3428733"/>
              <a:gd name="connsiteX147" fmla="*/ 854571 w 2413694"/>
              <a:gd name="connsiteY147" fmla="*/ 901988 h 3428733"/>
              <a:gd name="connsiteX148" fmla="*/ 856982 w 2413694"/>
              <a:gd name="connsiteY148" fmla="*/ 902524 h 3428733"/>
              <a:gd name="connsiteX149" fmla="*/ 1132374 w 2413694"/>
              <a:gd name="connsiteY149" fmla="*/ 484882 h 3428733"/>
              <a:gd name="connsiteX150" fmla="*/ 1182470 w 2413694"/>
              <a:gd name="connsiteY150" fmla="*/ 1656904 h 3428733"/>
              <a:gd name="connsiteX151" fmla="*/ 808494 w 2413694"/>
              <a:gd name="connsiteY151" fmla="*/ 1656904 h 3428733"/>
              <a:gd name="connsiteX152" fmla="*/ 1186488 w 2413694"/>
              <a:gd name="connsiteY152" fmla="*/ 1915954 h 3428733"/>
              <a:gd name="connsiteX153" fmla="*/ 1182470 w 2413694"/>
              <a:gd name="connsiteY153" fmla="*/ 1656904 h 3428733"/>
              <a:gd name="connsiteX154" fmla="*/ 1181666 w 2413694"/>
              <a:gd name="connsiteY154" fmla="*/ 1609755 h 3428733"/>
              <a:gd name="connsiteX155" fmla="*/ 1177648 w 2413694"/>
              <a:gd name="connsiteY155" fmla="*/ 1340793 h 3428733"/>
              <a:gd name="connsiteX156" fmla="*/ 834480 w 2413694"/>
              <a:gd name="connsiteY156" fmla="*/ 1609755 h 3428733"/>
              <a:gd name="connsiteX157" fmla="*/ 1181666 w 2413694"/>
              <a:gd name="connsiteY157" fmla="*/ 1609755 h 3428733"/>
              <a:gd name="connsiteX158" fmla="*/ 1530460 w 2413694"/>
              <a:gd name="connsiteY158" fmla="*/ 893683 h 3428733"/>
              <a:gd name="connsiteX159" fmla="*/ 1532603 w 2413694"/>
              <a:gd name="connsiteY159" fmla="*/ 892880 h 3428733"/>
              <a:gd name="connsiteX160" fmla="*/ 1523494 w 2413694"/>
              <a:gd name="connsiteY160" fmla="*/ 826175 h 3428733"/>
              <a:gd name="connsiteX161" fmla="*/ 1473667 w 2413694"/>
              <a:gd name="connsiteY161" fmla="*/ 493990 h 3428733"/>
              <a:gd name="connsiteX162" fmla="*/ 1460540 w 2413694"/>
              <a:gd name="connsiteY162" fmla="*/ 482471 h 3428733"/>
              <a:gd name="connsiteX163" fmla="*/ 1338918 w 2413694"/>
              <a:gd name="connsiteY163" fmla="*/ 483543 h 3428733"/>
              <a:gd name="connsiteX164" fmla="*/ 1257479 w 2413694"/>
              <a:gd name="connsiteY164" fmla="*/ 483543 h 3428733"/>
              <a:gd name="connsiteX165" fmla="*/ 1530460 w 2413694"/>
              <a:gd name="connsiteY165" fmla="*/ 893683 h 3428733"/>
              <a:gd name="connsiteX166" fmla="*/ 1231493 w 2413694"/>
              <a:gd name="connsiteY166" fmla="*/ 1911400 h 3428733"/>
              <a:gd name="connsiteX167" fmla="*/ 1571715 w 2413694"/>
              <a:gd name="connsiteY167" fmla="*/ 1656904 h 3428733"/>
              <a:gd name="connsiteX168" fmla="*/ 1227475 w 2413694"/>
              <a:gd name="connsiteY168" fmla="*/ 1656904 h 3428733"/>
              <a:gd name="connsiteX169" fmla="*/ 1231493 w 2413694"/>
              <a:gd name="connsiteY169" fmla="*/ 1911400 h 3428733"/>
              <a:gd name="connsiteX170" fmla="*/ 1220242 w 2413694"/>
              <a:gd name="connsiteY170" fmla="*/ 1251853 h 3428733"/>
              <a:gd name="connsiteX171" fmla="*/ 1531263 w 2413694"/>
              <a:gd name="connsiteY171" fmla="*/ 1008073 h 3428733"/>
              <a:gd name="connsiteX172" fmla="*/ 1220242 w 2413694"/>
              <a:gd name="connsiteY172" fmla="*/ 1002179 h 3428733"/>
              <a:gd name="connsiteX173" fmla="*/ 1220242 w 2413694"/>
              <a:gd name="connsiteY173" fmla="*/ 1251853 h 3428733"/>
              <a:gd name="connsiteX174" fmla="*/ 1173897 w 2413694"/>
              <a:gd name="connsiteY174" fmla="*/ 1001643 h 3428733"/>
              <a:gd name="connsiteX175" fmla="*/ 889129 w 2413694"/>
              <a:gd name="connsiteY175" fmla="*/ 996286 h 3428733"/>
              <a:gd name="connsiteX176" fmla="*/ 888593 w 2413694"/>
              <a:gd name="connsiteY176" fmla="*/ 999232 h 3428733"/>
              <a:gd name="connsiteX177" fmla="*/ 1173897 w 2413694"/>
              <a:gd name="connsiteY177" fmla="*/ 1222385 h 3428733"/>
              <a:gd name="connsiteX178" fmla="*/ 1173897 w 2413694"/>
              <a:gd name="connsiteY178" fmla="*/ 1001643 h 342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</a:cxnLst>
            <a:rect l="l" t="t" r="r" b="b"/>
            <a:pathLst>
              <a:path w="2413694" h="3428733">
                <a:moveTo>
                  <a:pt x="1282929" y="0"/>
                </a:moveTo>
                <a:cubicBezTo>
                  <a:pt x="1319897" y="42863"/>
                  <a:pt x="1356598" y="85993"/>
                  <a:pt x="1394103" y="128588"/>
                </a:cubicBezTo>
                <a:cubicBezTo>
                  <a:pt x="1398122" y="133142"/>
                  <a:pt x="1405890" y="136356"/>
                  <a:pt x="1412052" y="136356"/>
                </a:cubicBezTo>
                <a:cubicBezTo>
                  <a:pt x="1498581" y="136892"/>
                  <a:pt x="1585377" y="136624"/>
                  <a:pt x="1671906" y="136624"/>
                </a:cubicBezTo>
                <a:cubicBezTo>
                  <a:pt x="1676728" y="136624"/>
                  <a:pt x="1681550" y="136624"/>
                  <a:pt x="1686908" y="136624"/>
                </a:cubicBezTo>
                <a:cubicBezTo>
                  <a:pt x="1686908" y="242173"/>
                  <a:pt x="1686908" y="346383"/>
                  <a:pt x="1686908" y="452200"/>
                </a:cubicBezTo>
                <a:cubicBezTo>
                  <a:pt x="1629311" y="452200"/>
                  <a:pt x="1571983" y="452200"/>
                  <a:pt x="1513047" y="452200"/>
                </a:cubicBezTo>
                <a:cubicBezTo>
                  <a:pt x="1538496" y="622578"/>
                  <a:pt x="1563678" y="791349"/>
                  <a:pt x="1588860" y="960388"/>
                </a:cubicBezTo>
                <a:cubicBezTo>
                  <a:pt x="1591271" y="960120"/>
                  <a:pt x="1593414" y="959852"/>
                  <a:pt x="1595289" y="959317"/>
                </a:cubicBezTo>
                <a:cubicBezTo>
                  <a:pt x="1595289" y="960388"/>
                  <a:pt x="1595825" y="961460"/>
                  <a:pt x="1595557" y="961996"/>
                </a:cubicBezTo>
                <a:cubicBezTo>
                  <a:pt x="1586717" y="980748"/>
                  <a:pt x="1594753" y="999232"/>
                  <a:pt x="1597432" y="1017181"/>
                </a:cubicBezTo>
                <a:cubicBezTo>
                  <a:pt x="1608952" y="1099156"/>
                  <a:pt x="1621542" y="1180862"/>
                  <a:pt x="1633865" y="1262837"/>
                </a:cubicBezTo>
                <a:cubicBezTo>
                  <a:pt x="1644313" y="1331953"/>
                  <a:pt x="1654761" y="1401068"/>
                  <a:pt x="1665209" y="1470184"/>
                </a:cubicBezTo>
                <a:cubicBezTo>
                  <a:pt x="1671638" y="1513850"/>
                  <a:pt x="1678335" y="1557249"/>
                  <a:pt x="1684765" y="1600915"/>
                </a:cubicBezTo>
                <a:cubicBezTo>
                  <a:pt x="1685032" y="1603058"/>
                  <a:pt x="1684497" y="1606808"/>
                  <a:pt x="1685568" y="1607344"/>
                </a:cubicBezTo>
                <a:cubicBezTo>
                  <a:pt x="1705124" y="1615649"/>
                  <a:pt x="1693337" y="1632526"/>
                  <a:pt x="1695212" y="1645117"/>
                </a:cubicBezTo>
                <a:cubicBezTo>
                  <a:pt x="1697623" y="1661994"/>
                  <a:pt x="1696284" y="1679407"/>
                  <a:pt x="1698695" y="1696284"/>
                </a:cubicBezTo>
                <a:cubicBezTo>
                  <a:pt x="1715036" y="1807191"/>
                  <a:pt x="1732181" y="1918097"/>
                  <a:pt x="1748790" y="2029004"/>
                </a:cubicBezTo>
                <a:cubicBezTo>
                  <a:pt x="1762453" y="2119551"/>
                  <a:pt x="1775847" y="2210366"/>
                  <a:pt x="1789510" y="2300913"/>
                </a:cubicBezTo>
                <a:cubicBezTo>
                  <a:pt x="1790046" y="2304128"/>
                  <a:pt x="1793796" y="2307075"/>
                  <a:pt x="1795671" y="2310290"/>
                </a:cubicBezTo>
                <a:cubicBezTo>
                  <a:pt x="1797279" y="2312969"/>
                  <a:pt x="1799422" y="2316183"/>
                  <a:pt x="1799154" y="2319130"/>
                </a:cubicBezTo>
                <a:cubicBezTo>
                  <a:pt x="1795671" y="2374315"/>
                  <a:pt x="1808530" y="2427626"/>
                  <a:pt x="1816031" y="2481472"/>
                </a:cubicBezTo>
                <a:cubicBezTo>
                  <a:pt x="1826747" y="2557285"/>
                  <a:pt x="1838802" y="2632830"/>
                  <a:pt x="1850053" y="2708375"/>
                </a:cubicBezTo>
                <a:cubicBezTo>
                  <a:pt x="1861305" y="2783117"/>
                  <a:pt x="1872020" y="2858126"/>
                  <a:pt x="1883271" y="2932868"/>
                </a:cubicBezTo>
                <a:cubicBezTo>
                  <a:pt x="1885950" y="2950816"/>
                  <a:pt x="1888361" y="2969033"/>
                  <a:pt x="1891576" y="2986981"/>
                </a:cubicBezTo>
                <a:cubicBezTo>
                  <a:pt x="1892112" y="2989928"/>
                  <a:pt x="1896666" y="2992339"/>
                  <a:pt x="1899345" y="2995018"/>
                </a:cubicBezTo>
                <a:cubicBezTo>
                  <a:pt x="1899881" y="2995554"/>
                  <a:pt x="1900952" y="2995018"/>
                  <a:pt x="1902024" y="2995018"/>
                </a:cubicBezTo>
                <a:cubicBezTo>
                  <a:pt x="2072670" y="2995018"/>
                  <a:pt x="2243049" y="2994750"/>
                  <a:pt x="2413695" y="2994750"/>
                </a:cubicBezTo>
                <a:cubicBezTo>
                  <a:pt x="2413695" y="3016182"/>
                  <a:pt x="2413695" y="3037613"/>
                  <a:pt x="2413695" y="3059044"/>
                </a:cubicBezTo>
                <a:cubicBezTo>
                  <a:pt x="2412891" y="3064134"/>
                  <a:pt x="2411552" y="3069492"/>
                  <a:pt x="2411284" y="3074582"/>
                </a:cubicBezTo>
                <a:cubicBezTo>
                  <a:pt x="2410213" y="3105657"/>
                  <a:pt x="2409141" y="3137000"/>
                  <a:pt x="2408337" y="3168076"/>
                </a:cubicBezTo>
                <a:cubicBezTo>
                  <a:pt x="2406730" y="3252193"/>
                  <a:pt x="2405391" y="3336579"/>
                  <a:pt x="2403783" y="3420697"/>
                </a:cubicBezTo>
                <a:cubicBezTo>
                  <a:pt x="2403783" y="3423375"/>
                  <a:pt x="2403247" y="3426054"/>
                  <a:pt x="2402979" y="3428733"/>
                </a:cubicBezTo>
                <a:cubicBezTo>
                  <a:pt x="1603862" y="3428733"/>
                  <a:pt x="804476" y="3428733"/>
                  <a:pt x="5358" y="3428733"/>
                </a:cubicBezTo>
                <a:cubicBezTo>
                  <a:pt x="5358" y="3341401"/>
                  <a:pt x="5626" y="3254068"/>
                  <a:pt x="4822" y="3166736"/>
                </a:cubicBezTo>
                <a:cubicBezTo>
                  <a:pt x="4554" y="3134321"/>
                  <a:pt x="1607" y="3101907"/>
                  <a:pt x="0" y="3069760"/>
                </a:cubicBezTo>
                <a:cubicBezTo>
                  <a:pt x="0" y="3049132"/>
                  <a:pt x="0" y="3028772"/>
                  <a:pt x="0" y="3008145"/>
                </a:cubicBezTo>
                <a:cubicBezTo>
                  <a:pt x="198507" y="3006002"/>
                  <a:pt x="397282" y="3003859"/>
                  <a:pt x="597128" y="3001448"/>
                </a:cubicBezTo>
                <a:cubicBezTo>
                  <a:pt x="599807" y="2975462"/>
                  <a:pt x="602754" y="2950548"/>
                  <a:pt x="605165" y="2925367"/>
                </a:cubicBezTo>
                <a:cubicBezTo>
                  <a:pt x="611327" y="2865627"/>
                  <a:pt x="617488" y="2805620"/>
                  <a:pt x="623382" y="2745880"/>
                </a:cubicBezTo>
                <a:cubicBezTo>
                  <a:pt x="628204" y="2697660"/>
                  <a:pt x="632490" y="2649171"/>
                  <a:pt x="637580" y="2600951"/>
                </a:cubicBezTo>
                <a:cubicBezTo>
                  <a:pt x="643473" y="2543355"/>
                  <a:pt x="649635" y="2485758"/>
                  <a:pt x="655529" y="2428162"/>
                </a:cubicBezTo>
                <a:cubicBezTo>
                  <a:pt x="657672" y="2408605"/>
                  <a:pt x="659279" y="2389049"/>
                  <a:pt x="661422" y="2369761"/>
                </a:cubicBezTo>
                <a:cubicBezTo>
                  <a:pt x="662494" y="2360117"/>
                  <a:pt x="662494" y="2351009"/>
                  <a:pt x="648295" y="2347526"/>
                </a:cubicBezTo>
                <a:cubicBezTo>
                  <a:pt x="674013" y="2333864"/>
                  <a:pt x="666512" y="2310557"/>
                  <a:pt x="668655" y="2291537"/>
                </a:cubicBezTo>
                <a:cubicBezTo>
                  <a:pt x="678031" y="2212777"/>
                  <a:pt x="685264" y="2133750"/>
                  <a:pt x="693301" y="2054990"/>
                </a:cubicBezTo>
                <a:cubicBezTo>
                  <a:pt x="699998" y="1988553"/>
                  <a:pt x="706160" y="1921848"/>
                  <a:pt x="712589" y="1855411"/>
                </a:cubicBezTo>
                <a:cubicBezTo>
                  <a:pt x="718751" y="1793260"/>
                  <a:pt x="724376" y="1731110"/>
                  <a:pt x="731877" y="1669227"/>
                </a:cubicBezTo>
                <a:cubicBezTo>
                  <a:pt x="733753" y="1655029"/>
                  <a:pt x="723037" y="1653689"/>
                  <a:pt x="716608" y="1645385"/>
                </a:cubicBezTo>
                <a:cubicBezTo>
                  <a:pt x="740182" y="1636544"/>
                  <a:pt x="736699" y="1615649"/>
                  <a:pt x="738843" y="1597164"/>
                </a:cubicBezTo>
                <a:cubicBezTo>
                  <a:pt x="745004" y="1538229"/>
                  <a:pt x="750898" y="1479293"/>
                  <a:pt x="757059" y="1420357"/>
                </a:cubicBezTo>
                <a:cubicBezTo>
                  <a:pt x="761881" y="1372940"/>
                  <a:pt x="766435" y="1325523"/>
                  <a:pt x="771257" y="1278107"/>
                </a:cubicBezTo>
                <a:cubicBezTo>
                  <a:pt x="777151" y="1219706"/>
                  <a:pt x="783312" y="1161038"/>
                  <a:pt x="789206" y="1102638"/>
                </a:cubicBezTo>
                <a:cubicBezTo>
                  <a:pt x="794028" y="1055222"/>
                  <a:pt x="798582" y="1007805"/>
                  <a:pt x="803404" y="960388"/>
                </a:cubicBezTo>
                <a:cubicBezTo>
                  <a:pt x="809298" y="901452"/>
                  <a:pt x="815727" y="842516"/>
                  <a:pt x="821621" y="783580"/>
                </a:cubicBezTo>
                <a:cubicBezTo>
                  <a:pt x="826443" y="736699"/>
                  <a:pt x="830729" y="689551"/>
                  <a:pt x="835551" y="642670"/>
                </a:cubicBezTo>
                <a:cubicBezTo>
                  <a:pt x="841445" y="583734"/>
                  <a:pt x="847606" y="524798"/>
                  <a:pt x="853768" y="465862"/>
                </a:cubicBezTo>
                <a:cubicBezTo>
                  <a:pt x="854035" y="462915"/>
                  <a:pt x="853768" y="459968"/>
                  <a:pt x="853768" y="454611"/>
                </a:cubicBezTo>
                <a:cubicBezTo>
                  <a:pt x="791885" y="454611"/>
                  <a:pt x="730270" y="454611"/>
                  <a:pt x="669459" y="454611"/>
                </a:cubicBezTo>
                <a:cubicBezTo>
                  <a:pt x="669459" y="347990"/>
                  <a:pt x="669459" y="243245"/>
                  <a:pt x="669459" y="137160"/>
                </a:cubicBezTo>
                <a:cubicBezTo>
                  <a:pt x="677228" y="137160"/>
                  <a:pt x="682318" y="137160"/>
                  <a:pt x="687408" y="137160"/>
                </a:cubicBezTo>
                <a:cubicBezTo>
                  <a:pt x="779830" y="137160"/>
                  <a:pt x="872252" y="136892"/>
                  <a:pt x="964674" y="137428"/>
                </a:cubicBezTo>
                <a:cubicBezTo>
                  <a:pt x="974854" y="137428"/>
                  <a:pt x="981819" y="135017"/>
                  <a:pt x="988785" y="126980"/>
                </a:cubicBezTo>
                <a:cubicBezTo>
                  <a:pt x="1020396" y="90011"/>
                  <a:pt x="1052810" y="53578"/>
                  <a:pt x="1084422" y="16609"/>
                </a:cubicBezTo>
                <a:cubicBezTo>
                  <a:pt x="1091922" y="8037"/>
                  <a:pt x="1098888" y="0"/>
                  <a:pt x="1111478" y="268"/>
                </a:cubicBezTo>
                <a:cubicBezTo>
                  <a:pt x="1168539" y="0"/>
                  <a:pt x="1225868" y="0"/>
                  <a:pt x="1282929" y="0"/>
                </a:cubicBezTo>
                <a:close/>
                <a:moveTo>
                  <a:pt x="1266319" y="2666852"/>
                </a:moveTo>
                <a:cubicBezTo>
                  <a:pt x="1461612" y="2784188"/>
                  <a:pt x="1655029" y="2900721"/>
                  <a:pt x="1850321" y="3018325"/>
                </a:cubicBezTo>
                <a:cubicBezTo>
                  <a:pt x="1817638" y="2799726"/>
                  <a:pt x="1785491" y="2584074"/>
                  <a:pt x="1752809" y="2366011"/>
                </a:cubicBezTo>
                <a:cubicBezTo>
                  <a:pt x="1590467" y="2466738"/>
                  <a:pt x="1429465" y="2566125"/>
                  <a:pt x="1266319" y="2666852"/>
                </a:cubicBezTo>
                <a:close/>
                <a:moveTo>
                  <a:pt x="705088" y="2380745"/>
                </a:moveTo>
                <a:cubicBezTo>
                  <a:pt x="684193" y="2588360"/>
                  <a:pt x="663297" y="2793565"/>
                  <a:pt x="642402" y="3001448"/>
                </a:cubicBezTo>
                <a:cubicBezTo>
                  <a:pt x="822960" y="2889737"/>
                  <a:pt x="1001911" y="2779098"/>
                  <a:pt x="1181934" y="2667656"/>
                </a:cubicBezTo>
                <a:cubicBezTo>
                  <a:pt x="1022539" y="2571751"/>
                  <a:pt x="864751" y="2476918"/>
                  <a:pt x="705088" y="2380745"/>
                </a:cubicBezTo>
                <a:close/>
                <a:moveTo>
                  <a:pt x="1245424" y="1956138"/>
                </a:moveTo>
                <a:cubicBezTo>
                  <a:pt x="1411784" y="2069992"/>
                  <a:pt x="1576269" y="2182774"/>
                  <a:pt x="1742629" y="2296895"/>
                </a:cubicBezTo>
                <a:cubicBezTo>
                  <a:pt x="1710482" y="2082582"/>
                  <a:pt x="1678871" y="1870413"/>
                  <a:pt x="1646992" y="1655832"/>
                </a:cubicBezTo>
                <a:cubicBezTo>
                  <a:pt x="1512243" y="1756827"/>
                  <a:pt x="1379637" y="1855947"/>
                  <a:pt x="1245424" y="1956138"/>
                </a:cubicBezTo>
                <a:close/>
                <a:moveTo>
                  <a:pt x="713393" y="2299038"/>
                </a:moveTo>
                <a:cubicBezTo>
                  <a:pt x="867430" y="2183845"/>
                  <a:pt x="1017985" y="2071331"/>
                  <a:pt x="1169879" y="1957477"/>
                </a:cubicBezTo>
                <a:cubicBezTo>
                  <a:pt x="1037809" y="1866930"/>
                  <a:pt x="907346" y="1777455"/>
                  <a:pt x="775276" y="1686908"/>
                </a:cubicBezTo>
                <a:cubicBezTo>
                  <a:pt x="754648" y="1891308"/>
                  <a:pt x="734288" y="2093298"/>
                  <a:pt x="713393" y="2299038"/>
                </a:cubicBezTo>
                <a:close/>
                <a:moveTo>
                  <a:pt x="784920" y="1592074"/>
                </a:moveTo>
                <a:cubicBezTo>
                  <a:pt x="788134" y="1590199"/>
                  <a:pt x="789474" y="1589664"/>
                  <a:pt x="790278" y="1588860"/>
                </a:cubicBezTo>
                <a:cubicBezTo>
                  <a:pt x="915918" y="1490276"/>
                  <a:pt x="1041559" y="1391692"/>
                  <a:pt x="1167200" y="1293376"/>
                </a:cubicBezTo>
                <a:cubicBezTo>
                  <a:pt x="1179523" y="1283732"/>
                  <a:pt x="1179523" y="1282929"/>
                  <a:pt x="1167200" y="1273285"/>
                </a:cubicBezTo>
                <a:cubicBezTo>
                  <a:pt x="1079867" y="1204705"/>
                  <a:pt x="992267" y="1136392"/>
                  <a:pt x="904667" y="1067812"/>
                </a:cubicBezTo>
                <a:cubicBezTo>
                  <a:pt x="884575" y="1052007"/>
                  <a:pt x="864215" y="1036469"/>
                  <a:pt x="842516" y="1019592"/>
                </a:cubicBezTo>
                <a:cubicBezTo>
                  <a:pt x="823228" y="1211402"/>
                  <a:pt x="804208" y="1400801"/>
                  <a:pt x="784920" y="1592074"/>
                </a:cubicBezTo>
                <a:close/>
                <a:moveTo>
                  <a:pt x="1251585" y="1282929"/>
                </a:moveTo>
                <a:cubicBezTo>
                  <a:pt x="1380173" y="1383388"/>
                  <a:pt x="1507153" y="1482775"/>
                  <a:pt x="1636008" y="1583502"/>
                </a:cubicBezTo>
                <a:cubicBezTo>
                  <a:pt x="1628507" y="1531799"/>
                  <a:pt x="1621542" y="1483043"/>
                  <a:pt x="1614309" y="1434287"/>
                </a:cubicBezTo>
                <a:cubicBezTo>
                  <a:pt x="1604933" y="1371065"/>
                  <a:pt x="1595289" y="1307575"/>
                  <a:pt x="1585645" y="1244352"/>
                </a:cubicBezTo>
                <a:cubicBezTo>
                  <a:pt x="1577072" y="1187560"/>
                  <a:pt x="1569036" y="1130767"/>
                  <a:pt x="1560195" y="1074242"/>
                </a:cubicBezTo>
                <a:cubicBezTo>
                  <a:pt x="1557516" y="1056829"/>
                  <a:pt x="1545194" y="1052811"/>
                  <a:pt x="1531263" y="1063526"/>
                </a:cubicBezTo>
                <a:cubicBezTo>
                  <a:pt x="1502867" y="1085761"/>
                  <a:pt x="1474470" y="1107996"/>
                  <a:pt x="1446074" y="1130231"/>
                </a:cubicBezTo>
                <a:cubicBezTo>
                  <a:pt x="1381780" y="1180862"/>
                  <a:pt x="1317486" y="1231226"/>
                  <a:pt x="1251585" y="1282929"/>
                </a:cubicBezTo>
                <a:close/>
                <a:moveTo>
                  <a:pt x="1767811" y="3023682"/>
                </a:moveTo>
                <a:cubicBezTo>
                  <a:pt x="1768078" y="3022611"/>
                  <a:pt x="1768346" y="3021807"/>
                  <a:pt x="1768882" y="3020736"/>
                </a:cubicBezTo>
                <a:cubicBezTo>
                  <a:pt x="1594218" y="2915723"/>
                  <a:pt x="1419821" y="2810709"/>
                  <a:pt x="1243816" y="2704625"/>
                </a:cubicBezTo>
                <a:cubicBezTo>
                  <a:pt x="1245424" y="2812585"/>
                  <a:pt x="1247299" y="2917866"/>
                  <a:pt x="1248906" y="3023415"/>
                </a:cubicBezTo>
                <a:cubicBezTo>
                  <a:pt x="1422499" y="3023682"/>
                  <a:pt x="1595289" y="3023682"/>
                  <a:pt x="1767811" y="3023682"/>
                </a:cubicBezTo>
                <a:close/>
                <a:moveTo>
                  <a:pt x="1203365" y="3025290"/>
                </a:moveTo>
                <a:cubicBezTo>
                  <a:pt x="1201758" y="2919205"/>
                  <a:pt x="1200418" y="2815531"/>
                  <a:pt x="1198811" y="2708911"/>
                </a:cubicBezTo>
                <a:cubicBezTo>
                  <a:pt x="1027629" y="2814728"/>
                  <a:pt x="858590" y="2919205"/>
                  <a:pt x="687408" y="3025290"/>
                </a:cubicBezTo>
                <a:cubicBezTo>
                  <a:pt x="860733" y="3025290"/>
                  <a:pt x="1030843" y="3025290"/>
                  <a:pt x="1203365" y="3025290"/>
                </a:cubicBezTo>
                <a:close/>
                <a:moveTo>
                  <a:pt x="1682086" y="2311629"/>
                </a:moveTo>
                <a:cubicBezTo>
                  <a:pt x="1682353" y="2310825"/>
                  <a:pt x="1682621" y="2310022"/>
                  <a:pt x="1683157" y="2309218"/>
                </a:cubicBezTo>
                <a:cubicBezTo>
                  <a:pt x="1533674" y="2206884"/>
                  <a:pt x="1383923" y="2104282"/>
                  <a:pt x="1232833" y="2000608"/>
                </a:cubicBezTo>
                <a:cubicBezTo>
                  <a:pt x="1234708" y="2108032"/>
                  <a:pt x="1236316" y="2212242"/>
                  <a:pt x="1238191" y="2316719"/>
                </a:cubicBezTo>
                <a:cubicBezTo>
                  <a:pt x="1386870" y="2314844"/>
                  <a:pt x="1534478" y="2313236"/>
                  <a:pt x="1682086" y="2311629"/>
                </a:cubicBezTo>
                <a:close/>
                <a:moveTo>
                  <a:pt x="1215956" y="501224"/>
                </a:moveTo>
                <a:cubicBezTo>
                  <a:pt x="1214884" y="501491"/>
                  <a:pt x="1213813" y="501491"/>
                  <a:pt x="1213009" y="501759"/>
                </a:cubicBezTo>
                <a:cubicBezTo>
                  <a:pt x="1214616" y="653118"/>
                  <a:pt x="1216492" y="804476"/>
                  <a:pt x="1218099" y="957441"/>
                </a:cubicBezTo>
                <a:cubicBezTo>
                  <a:pt x="1320165" y="959049"/>
                  <a:pt x="1420624" y="960924"/>
                  <a:pt x="1523494" y="962531"/>
                </a:cubicBezTo>
                <a:cubicBezTo>
                  <a:pt x="1419553" y="806619"/>
                  <a:pt x="1317754" y="653921"/>
                  <a:pt x="1215956" y="501224"/>
                </a:cubicBezTo>
                <a:close/>
                <a:moveTo>
                  <a:pt x="756255" y="2322345"/>
                </a:moveTo>
                <a:cubicBezTo>
                  <a:pt x="904131" y="2320469"/>
                  <a:pt x="1047721" y="2318862"/>
                  <a:pt x="1192649" y="2317255"/>
                </a:cubicBezTo>
                <a:cubicBezTo>
                  <a:pt x="1191042" y="2211170"/>
                  <a:pt x="1189435" y="2106693"/>
                  <a:pt x="1187827" y="1999536"/>
                </a:cubicBezTo>
                <a:cubicBezTo>
                  <a:pt x="1043434" y="2107228"/>
                  <a:pt x="901452" y="2213581"/>
                  <a:pt x="756255" y="2322345"/>
                </a:cubicBezTo>
                <a:close/>
                <a:moveTo>
                  <a:pt x="1167736" y="516493"/>
                </a:moveTo>
                <a:cubicBezTo>
                  <a:pt x="1166932" y="516225"/>
                  <a:pt x="1165860" y="515958"/>
                  <a:pt x="1165057" y="515422"/>
                </a:cubicBezTo>
                <a:cubicBezTo>
                  <a:pt x="1069688" y="660083"/>
                  <a:pt x="974318" y="804744"/>
                  <a:pt x="878146" y="951012"/>
                </a:cubicBezTo>
                <a:cubicBezTo>
                  <a:pt x="977801" y="952887"/>
                  <a:pt x="1075045" y="954495"/>
                  <a:pt x="1173093" y="956370"/>
                </a:cubicBezTo>
                <a:cubicBezTo>
                  <a:pt x="1171218" y="808762"/>
                  <a:pt x="1169611" y="662494"/>
                  <a:pt x="1167736" y="516493"/>
                </a:cubicBezTo>
                <a:close/>
                <a:moveTo>
                  <a:pt x="1242745" y="2630151"/>
                </a:moveTo>
                <a:cubicBezTo>
                  <a:pt x="1390353" y="2538800"/>
                  <a:pt x="1535282" y="2449057"/>
                  <a:pt x="1680478" y="2359314"/>
                </a:cubicBezTo>
                <a:cubicBezTo>
                  <a:pt x="1680210" y="2358242"/>
                  <a:pt x="1679675" y="2357438"/>
                  <a:pt x="1679407" y="2356367"/>
                </a:cubicBezTo>
                <a:cubicBezTo>
                  <a:pt x="1532335" y="2357974"/>
                  <a:pt x="1385531" y="2359581"/>
                  <a:pt x="1238459" y="2361457"/>
                </a:cubicBezTo>
                <a:cubicBezTo>
                  <a:pt x="1239798" y="2452272"/>
                  <a:pt x="1241138" y="2539872"/>
                  <a:pt x="1242745" y="2630151"/>
                </a:cubicBezTo>
                <a:close/>
                <a:moveTo>
                  <a:pt x="773936" y="2367082"/>
                </a:moveTo>
                <a:cubicBezTo>
                  <a:pt x="773668" y="2368154"/>
                  <a:pt x="773400" y="2369226"/>
                  <a:pt x="773133" y="2370297"/>
                </a:cubicBezTo>
                <a:cubicBezTo>
                  <a:pt x="913775" y="2454951"/>
                  <a:pt x="1054686" y="2539604"/>
                  <a:pt x="1197471" y="2625597"/>
                </a:cubicBezTo>
                <a:cubicBezTo>
                  <a:pt x="1196132" y="2536389"/>
                  <a:pt x="1194792" y="2450128"/>
                  <a:pt x="1193185" y="2362528"/>
                </a:cubicBezTo>
                <a:cubicBezTo>
                  <a:pt x="1052543" y="2363868"/>
                  <a:pt x="913239" y="2365475"/>
                  <a:pt x="773936" y="2367082"/>
                </a:cubicBezTo>
                <a:close/>
                <a:moveTo>
                  <a:pt x="1222117" y="1316147"/>
                </a:moveTo>
                <a:cubicBezTo>
                  <a:pt x="1223725" y="1415802"/>
                  <a:pt x="1225332" y="1512779"/>
                  <a:pt x="1226939" y="1609487"/>
                </a:cubicBezTo>
                <a:cubicBezTo>
                  <a:pt x="1350705" y="1609487"/>
                  <a:pt x="1472863" y="1609487"/>
                  <a:pt x="1597164" y="1609487"/>
                </a:cubicBezTo>
                <a:cubicBezTo>
                  <a:pt x="1471524" y="1511171"/>
                  <a:pt x="1347758" y="1414463"/>
                  <a:pt x="1222117" y="1316147"/>
                </a:cubicBezTo>
                <a:close/>
                <a:moveTo>
                  <a:pt x="1132374" y="484882"/>
                </a:moveTo>
                <a:cubicBezTo>
                  <a:pt x="1124873" y="484882"/>
                  <a:pt x="1120319" y="484882"/>
                  <a:pt x="1115497" y="484882"/>
                </a:cubicBezTo>
                <a:cubicBezTo>
                  <a:pt x="1053346" y="485418"/>
                  <a:pt x="991463" y="485686"/>
                  <a:pt x="929313" y="486222"/>
                </a:cubicBezTo>
                <a:cubicBezTo>
                  <a:pt x="919133" y="486222"/>
                  <a:pt x="905738" y="483275"/>
                  <a:pt x="899577" y="488365"/>
                </a:cubicBezTo>
                <a:cubicBezTo>
                  <a:pt x="893683" y="493187"/>
                  <a:pt x="895291" y="507117"/>
                  <a:pt x="893683" y="516761"/>
                </a:cubicBezTo>
                <a:cubicBezTo>
                  <a:pt x="893683" y="517297"/>
                  <a:pt x="893415" y="517565"/>
                  <a:pt x="893415" y="518101"/>
                </a:cubicBezTo>
                <a:cubicBezTo>
                  <a:pt x="887522" y="575697"/>
                  <a:pt x="881628" y="633294"/>
                  <a:pt x="875735" y="690890"/>
                </a:cubicBezTo>
                <a:cubicBezTo>
                  <a:pt x="870645" y="740986"/>
                  <a:pt x="865555" y="791081"/>
                  <a:pt x="860465" y="841177"/>
                </a:cubicBezTo>
                <a:cubicBezTo>
                  <a:pt x="858322" y="861537"/>
                  <a:pt x="856714" y="881896"/>
                  <a:pt x="854571" y="901988"/>
                </a:cubicBezTo>
                <a:cubicBezTo>
                  <a:pt x="855375" y="902256"/>
                  <a:pt x="856179" y="902256"/>
                  <a:pt x="856982" y="902524"/>
                </a:cubicBezTo>
                <a:cubicBezTo>
                  <a:pt x="948333" y="764292"/>
                  <a:pt x="1039416" y="625793"/>
                  <a:pt x="1132374" y="484882"/>
                </a:cubicBezTo>
                <a:close/>
                <a:moveTo>
                  <a:pt x="1182470" y="1656904"/>
                </a:moveTo>
                <a:cubicBezTo>
                  <a:pt x="1057900" y="1656904"/>
                  <a:pt x="934671" y="1656904"/>
                  <a:pt x="808494" y="1656904"/>
                </a:cubicBezTo>
                <a:cubicBezTo>
                  <a:pt x="935474" y="1743701"/>
                  <a:pt x="1059776" y="1829158"/>
                  <a:pt x="1186488" y="1915954"/>
                </a:cubicBezTo>
                <a:cubicBezTo>
                  <a:pt x="1185148" y="1827550"/>
                  <a:pt x="1183809" y="1742093"/>
                  <a:pt x="1182470" y="1656904"/>
                </a:cubicBezTo>
                <a:close/>
                <a:moveTo>
                  <a:pt x="1181666" y="1609755"/>
                </a:moveTo>
                <a:cubicBezTo>
                  <a:pt x="1180326" y="1520548"/>
                  <a:pt x="1178987" y="1431876"/>
                  <a:pt x="1177648" y="1340793"/>
                </a:cubicBezTo>
                <a:cubicBezTo>
                  <a:pt x="1062187" y="1431340"/>
                  <a:pt x="949137" y="1519744"/>
                  <a:pt x="834480" y="1609755"/>
                </a:cubicBezTo>
                <a:cubicBezTo>
                  <a:pt x="951548" y="1609755"/>
                  <a:pt x="1065669" y="1609755"/>
                  <a:pt x="1181666" y="1609755"/>
                </a:cubicBezTo>
                <a:close/>
                <a:moveTo>
                  <a:pt x="1530460" y="893683"/>
                </a:moveTo>
                <a:cubicBezTo>
                  <a:pt x="1531263" y="893416"/>
                  <a:pt x="1531799" y="893148"/>
                  <a:pt x="1532603" y="892880"/>
                </a:cubicBezTo>
                <a:cubicBezTo>
                  <a:pt x="1529656" y="870645"/>
                  <a:pt x="1526709" y="848410"/>
                  <a:pt x="1523494" y="826175"/>
                </a:cubicBezTo>
                <a:cubicBezTo>
                  <a:pt x="1506885" y="715536"/>
                  <a:pt x="1490008" y="604629"/>
                  <a:pt x="1473667" y="493990"/>
                </a:cubicBezTo>
                <a:cubicBezTo>
                  <a:pt x="1472327" y="484614"/>
                  <a:pt x="1469113" y="482471"/>
                  <a:pt x="1460540" y="482471"/>
                </a:cubicBezTo>
                <a:cubicBezTo>
                  <a:pt x="1420089" y="483007"/>
                  <a:pt x="1379369" y="483275"/>
                  <a:pt x="1338918" y="483543"/>
                </a:cubicBezTo>
                <a:cubicBezTo>
                  <a:pt x="1312932" y="483543"/>
                  <a:pt x="1286679" y="483543"/>
                  <a:pt x="1257479" y="483543"/>
                </a:cubicBezTo>
                <a:cubicBezTo>
                  <a:pt x="1349633" y="622310"/>
                  <a:pt x="1440180" y="757863"/>
                  <a:pt x="1530460" y="893683"/>
                </a:cubicBezTo>
                <a:close/>
                <a:moveTo>
                  <a:pt x="1231493" y="1911400"/>
                </a:moveTo>
                <a:cubicBezTo>
                  <a:pt x="1345883" y="1825943"/>
                  <a:pt x="1457861" y="1742093"/>
                  <a:pt x="1571715" y="1656904"/>
                </a:cubicBezTo>
                <a:cubicBezTo>
                  <a:pt x="1455182" y="1656904"/>
                  <a:pt x="1341329" y="1656904"/>
                  <a:pt x="1227475" y="1656904"/>
                </a:cubicBezTo>
                <a:cubicBezTo>
                  <a:pt x="1228815" y="1741557"/>
                  <a:pt x="1230154" y="1824872"/>
                  <a:pt x="1231493" y="1911400"/>
                </a:cubicBezTo>
                <a:close/>
                <a:moveTo>
                  <a:pt x="1220242" y="1251853"/>
                </a:moveTo>
                <a:cubicBezTo>
                  <a:pt x="1325255" y="1169343"/>
                  <a:pt x="1427054" y="1089779"/>
                  <a:pt x="1531263" y="1008073"/>
                </a:cubicBezTo>
                <a:cubicBezTo>
                  <a:pt x="1424643" y="1006198"/>
                  <a:pt x="1321773" y="1004054"/>
                  <a:pt x="1220242" y="1002179"/>
                </a:cubicBezTo>
                <a:cubicBezTo>
                  <a:pt x="1220242" y="1085493"/>
                  <a:pt x="1220242" y="1166664"/>
                  <a:pt x="1220242" y="1251853"/>
                </a:cubicBezTo>
                <a:close/>
                <a:moveTo>
                  <a:pt x="1173897" y="1001643"/>
                </a:moveTo>
                <a:cubicBezTo>
                  <a:pt x="1077189" y="999768"/>
                  <a:pt x="983159" y="997893"/>
                  <a:pt x="889129" y="996286"/>
                </a:cubicBezTo>
                <a:cubicBezTo>
                  <a:pt x="888861" y="997357"/>
                  <a:pt x="888861" y="998161"/>
                  <a:pt x="888593" y="999232"/>
                </a:cubicBezTo>
                <a:cubicBezTo>
                  <a:pt x="983427" y="1073438"/>
                  <a:pt x="1078260" y="1147644"/>
                  <a:pt x="1173897" y="1222385"/>
                </a:cubicBezTo>
                <a:cubicBezTo>
                  <a:pt x="1173897" y="1148448"/>
                  <a:pt x="1173897" y="1075849"/>
                  <a:pt x="1173897" y="1001643"/>
                </a:cubicBezTo>
                <a:close/>
              </a:path>
            </a:pathLst>
          </a:custGeom>
          <a:solidFill>
            <a:srgbClr val="000000"/>
          </a:solidFill>
          <a:ln w="26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66" name="Oval 21">
            <a:extLst>
              <a:ext uri="{FF2B5EF4-FFF2-40B4-BE49-F238E27FC236}">
                <a16:creationId xmlns:a16="http://schemas.microsoft.com/office/drawing/2014/main" id="{54CEF600-B5F7-46F6-ACC3-C88FC6B60B7B}"/>
              </a:ext>
            </a:extLst>
          </p:cNvPr>
          <p:cNvSpPr>
            <a:spLocks noChangeAspect="1"/>
          </p:cNvSpPr>
          <p:nvPr/>
        </p:nvSpPr>
        <p:spPr>
          <a:xfrm>
            <a:off x="3314420" y="3301395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367" name="TextBox 5366">
            <a:extLst>
              <a:ext uri="{FF2B5EF4-FFF2-40B4-BE49-F238E27FC236}">
                <a16:creationId xmlns:a16="http://schemas.microsoft.com/office/drawing/2014/main" id="{A73A58A4-B1E9-4FC1-907B-C08D12867888}"/>
              </a:ext>
            </a:extLst>
          </p:cNvPr>
          <p:cNvSpPr txBox="1"/>
          <p:nvPr/>
        </p:nvSpPr>
        <p:spPr>
          <a:xfrm>
            <a:off x="3338449" y="3966938"/>
            <a:ext cx="676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01</a:t>
            </a:r>
            <a:endParaRPr lang="ko-KR" altLang="en-US" sz="3200" b="1" dirty="0">
              <a:ln w="12700">
                <a:solidFill>
                  <a:schemeClr val="bg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368" name="Rectangle 15">
            <a:extLst>
              <a:ext uri="{FF2B5EF4-FFF2-40B4-BE49-F238E27FC236}">
                <a16:creationId xmlns:a16="http://schemas.microsoft.com/office/drawing/2014/main" id="{BE5FE310-996F-4427-A475-28A16FD0CC92}"/>
              </a:ext>
            </a:extLst>
          </p:cNvPr>
          <p:cNvSpPr/>
          <p:nvPr/>
        </p:nvSpPr>
        <p:spPr>
          <a:xfrm rot="5400000">
            <a:off x="4458464" y="3822229"/>
            <a:ext cx="396965" cy="396438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369" name="Block Arc 14">
            <a:extLst>
              <a:ext uri="{FF2B5EF4-FFF2-40B4-BE49-F238E27FC236}">
                <a16:creationId xmlns:a16="http://schemas.microsoft.com/office/drawing/2014/main" id="{0E7F0E63-B534-42EB-B867-188A3BBE3557}"/>
              </a:ext>
            </a:extLst>
          </p:cNvPr>
          <p:cNvSpPr/>
          <p:nvPr/>
        </p:nvSpPr>
        <p:spPr>
          <a:xfrm rot="16200000">
            <a:off x="5442471" y="4418534"/>
            <a:ext cx="393178" cy="393437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370" name="Rounded Rectangle 32">
            <a:extLst>
              <a:ext uri="{FF2B5EF4-FFF2-40B4-BE49-F238E27FC236}">
                <a16:creationId xmlns:a16="http://schemas.microsoft.com/office/drawing/2014/main" id="{76111BDD-7B66-4285-AEA2-26A83C8DA699}"/>
              </a:ext>
            </a:extLst>
          </p:cNvPr>
          <p:cNvSpPr/>
          <p:nvPr/>
        </p:nvSpPr>
        <p:spPr>
          <a:xfrm>
            <a:off x="6541819" y="5046741"/>
            <a:ext cx="353016" cy="35301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5371" name="Group 5370">
            <a:extLst>
              <a:ext uri="{FF2B5EF4-FFF2-40B4-BE49-F238E27FC236}">
                <a16:creationId xmlns:a16="http://schemas.microsoft.com/office/drawing/2014/main" id="{E64A17BF-44B3-4C3A-8EFE-5E7BC45DB974}"/>
              </a:ext>
            </a:extLst>
          </p:cNvPr>
          <p:cNvGrpSpPr/>
          <p:nvPr/>
        </p:nvGrpSpPr>
        <p:grpSpPr>
          <a:xfrm rot="16200000" flipH="1">
            <a:off x="9897773" y="5111344"/>
            <a:ext cx="913513" cy="1221354"/>
            <a:chOff x="629010" y="953877"/>
            <a:chExt cx="3775935" cy="5048374"/>
          </a:xfrm>
        </p:grpSpPr>
        <p:grpSp>
          <p:nvGrpSpPr>
            <p:cNvPr id="5372" name="Group 5371">
              <a:extLst>
                <a:ext uri="{FF2B5EF4-FFF2-40B4-BE49-F238E27FC236}">
                  <a16:creationId xmlns:a16="http://schemas.microsoft.com/office/drawing/2014/main" id="{1D240690-2EE9-4528-A6A5-2FEBAD748A79}"/>
                </a:ext>
              </a:extLst>
            </p:cNvPr>
            <p:cNvGrpSpPr/>
            <p:nvPr/>
          </p:nvGrpSpPr>
          <p:grpSpPr>
            <a:xfrm>
              <a:off x="629010" y="953877"/>
              <a:ext cx="3775935" cy="5048374"/>
              <a:chOff x="629011" y="1207673"/>
              <a:chExt cx="3586108" cy="4794578"/>
            </a:xfrm>
          </p:grpSpPr>
          <p:sp>
            <p:nvSpPr>
              <p:cNvPr id="5374" name="Freeform: Shape 5373">
                <a:extLst>
                  <a:ext uri="{FF2B5EF4-FFF2-40B4-BE49-F238E27FC236}">
                    <a16:creationId xmlns:a16="http://schemas.microsoft.com/office/drawing/2014/main" id="{C91AB111-E269-4E90-9EBE-22187EAC6397}"/>
                  </a:ext>
                </a:extLst>
              </p:cNvPr>
              <p:cNvSpPr/>
              <p:nvPr/>
            </p:nvSpPr>
            <p:spPr>
              <a:xfrm>
                <a:off x="865189" y="1222248"/>
                <a:ext cx="3108955" cy="4779453"/>
              </a:xfrm>
              <a:custGeom>
                <a:avLst/>
                <a:gdLst>
                  <a:gd name="connsiteX0" fmla="*/ 2089217 w 3108955"/>
                  <a:gd name="connsiteY0" fmla="*/ 0 h 4779453"/>
                  <a:gd name="connsiteX1" fmla="*/ 2817873 w 3108955"/>
                  <a:gd name="connsiteY1" fmla="*/ 0 h 4779453"/>
                  <a:gd name="connsiteX2" fmla="*/ 2817873 w 3108955"/>
                  <a:gd name="connsiteY2" fmla="*/ 228231 h 4779453"/>
                  <a:gd name="connsiteX3" fmla="*/ 3108955 w 3108955"/>
                  <a:gd name="connsiteY3" fmla="*/ 228231 h 4779453"/>
                  <a:gd name="connsiteX4" fmla="*/ 3108955 w 3108955"/>
                  <a:gd name="connsiteY4" fmla="*/ 4779453 h 4779453"/>
                  <a:gd name="connsiteX5" fmla="*/ 0 w 3108955"/>
                  <a:gd name="connsiteY5" fmla="*/ 4779453 h 4779453"/>
                  <a:gd name="connsiteX6" fmla="*/ 0 w 3108955"/>
                  <a:gd name="connsiteY6" fmla="*/ 228231 h 4779453"/>
                  <a:gd name="connsiteX7" fmla="*/ 2089217 w 3108955"/>
                  <a:gd name="connsiteY7" fmla="*/ 228231 h 47794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08955" h="4779453">
                    <a:moveTo>
                      <a:pt x="2089217" y="0"/>
                    </a:moveTo>
                    <a:lnTo>
                      <a:pt x="2817873" y="0"/>
                    </a:lnTo>
                    <a:lnTo>
                      <a:pt x="2817873" y="228231"/>
                    </a:lnTo>
                    <a:lnTo>
                      <a:pt x="3108955" y="228231"/>
                    </a:lnTo>
                    <a:lnTo>
                      <a:pt x="3108955" y="4779453"/>
                    </a:lnTo>
                    <a:lnTo>
                      <a:pt x="0" y="4779453"/>
                    </a:lnTo>
                    <a:lnTo>
                      <a:pt x="0" y="228231"/>
                    </a:lnTo>
                    <a:lnTo>
                      <a:pt x="2089217" y="22823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375" name="Freeform: Shape 5374">
                <a:extLst>
                  <a:ext uri="{FF2B5EF4-FFF2-40B4-BE49-F238E27FC236}">
                    <a16:creationId xmlns:a16="http://schemas.microsoft.com/office/drawing/2014/main" id="{D542F1A4-5503-491A-8CBF-26D711780CF9}"/>
                  </a:ext>
                </a:extLst>
              </p:cNvPr>
              <p:cNvSpPr/>
              <p:nvPr/>
            </p:nvSpPr>
            <p:spPr>
              <a:xfrm>
                <a:off x="1740561" y="1222248"/>
                <a:ext cx="2233583" cy="4779453"/>
              </a:xfrm>
              <a:custGeom>
                <a:avLst/>
                <a:gdLst>
                  <a:gd name="connsiteX0" fmla="*/ 1205455 w 2225193"/>
                  <a:gd name="connsiteY0" fmla="*/ 0 h 4779453"/>
                  <a:gd name="connsiteX1" fmla="*/ 1934111 w 2225193"/>
                  <a:gd name="connsiteY1" fmla="*/ 0 h 4779453"/>
                  <a:gd name="connsiteX2" fmla="*/ 1934111 w 2225193"/>
                  <a:gd name="connsiteY2" fmla="*/ 228231 h 4779453"/>
                  <a:gd name="connsiteX3" fmla="*/ 2225193 w 2225193"/>
                  <a:gd name="connsiteY3" fmla="*/ 228231 h 4779453"/>
                  <a:gd name="connsiteX4" fmla="*/ 2225193 w 2225193"/>
                  <a:gd name="connsiteY4" fmla="*/ 4779453 h 4779453"/>
                  <a:gd name="connsiteX5" fmla="*/ 0 w 2225193"/>
                  <a:gd name="connsiteY5" fmla="*/ 4779453 h 4779453"/>
                  <a:gd name="connsiteX6" fmla="*/ 0 w 2225193"/>
                  <a:gd name="connsiteY6" fmla="*/ 228231 h 4779453"/>
                  <a:gd name="connsiteX7" fmla="*/ 1205455 w 2225193"/>
                  <a:gd name="connsiteY7" fmla="*/ 228231 h 47794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25193" h="4779453">
                    <a:moveTo>
                      <a:pt x="1205455" y="0"/>
                    </a:moveTo>
                    <a:lnTo>
                      <a:pt x="1934111" y="0"/>
                    </a:lnTo>
                    <a:lnTo>
                      <a:pt x="1934111" y="228231"/>
                    </a:lnTo>
                    <a:lnTo>
                      <a:pt x="2225193" y="228231"/>
                    </a:lnTo>
                    <a:lnTo>
                      <a:pt x="2225193" y="4779453"/>
                    </a:lnTo>
                    <a:lnTo>
                      <a:pt x="0" y="4779453"/>
                    </a:lnTo>
                    <a:lnTo>
                      <a:pt x="0" y="228231"/>
                    </a:lnTo>
                    <a:lnTo>
                      <a:pt x="1205455" y="228231"/>
                    </a:ln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376" name="Rectangle 5375">
                <a:extLst>
                  <a:ext uri="{FF2B5EF4-FFF2-40B4-BE49-F238E27FC236}">
                    <a16:creationId xmlns:a16="http://schemas.microsoft.com/office/drawing/2014/main" id="{4DB19441-196E-4D7B-ABD2-51C513AB8FC4}"/>
                  </a:ext>
                </a:extLst>
              </p:cNvPr>
              <p:cNvSpPr/>
              <p:nvPr/>
            </p:nvSpPr>
            <p:spPr>
              <a:xfrm>
                <a:off x="3164276" y="1207673"/>
                <a:ext cx="518786" cy="4794028"/>
              </a:xfrm>
              <a:prstGeom prst="rect">
                <a:avLst/>
              </a:pr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377" name="Group 5376">
                <a:extLst>
                  <a:ext uri="{FF2B5EF4-FFF2-40B4-BE49-F238E27FC236}">
                    <a16:creationId xmlns:a16="http://schemas.microsoft.com/office/drawing/2014/main" id="{4A90AA9F-6161-4D94-AE90-8EE42A9B1113}"/>
                  </a:ext>
                </a:extLst>
              </p:cNvPr>
              <p:cNvGrpSpPr/>
              <p:nvPr/>
            </p:nvGrpSpPr>
            <p:grpSpPr>
              <a:xfrm>
                <a:off x="629011" y="1438913"/>
                <a:ext cx="3586108" cy="4563338"/>
                <a:chOff x="629011" y="1438913"/>
                <a:chExt cx="3586108" cy="4563338"/>
              </a:xfrm>
              <a:solidFill>
                <a:schemeClr val="accent2">
                  <a:lumMod val="75000"/>
                </a:schemeClr>
              </a:solidFill>
            </p:grpSpPr>
            <p:sp>
              <p:nvSpPr>
                <p:cNvPr id="5380" name="Rectangle: Rounded Corners 5379">
                  <a:extLst>
                    <a:ext uri="{FF2B5EF4-FFF2-40B4-BE49-F238E27FC236}">
                      <a16:creationId xmlns:a16="http://schemas.microsoft.com/office/drawing/2014/main" id="{2B634E6D-63DD-49FF-BD6C-478F2276041D}"/>
                    </a:ext>
                  </a:extLst>
                </p:cNvPr>
                <p:cNvSpPr/>
                <p:nvPr/>
              </p:nvSpPr>
              <p:spPr>
                <a:xfrm>
                  <a:off x="629011" y="1438913"/>
                  <a:ext cx="3586108" cy="32004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81" name="Rectangle: Rounded Corners 5380">
                  <a:extLst>
                    <a:ext uri="{FF2B5EF4-FFF2-40B4-BE49-F238E27FC236}">
                      <a16:creationId xmlns:a16="http://schemas.microsoft.com/office/drawing/2014/main" id="{A6B0AA56-19AB-40A7-84B6-085AD041432B}"/>
                    </a:ext>
                  </a:extLst>
                </p:cNvPr>
                <p:cNvSpPr/>
                <p:nvPr/>
              </p:nvSpPr>
              <p:spPr>
                <a:xfrm>
                  <a:off x="629011" y="2853712"/>
                  <a:ext cx="3586108" cy="32004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82" name="Rectangle: Rounded Corners 5381">
                  <a:extLst>
                    <a:ext uri="{FF2B5EF4-FFF2-40B4-BE49-F238E27FC236}">
                      <a16:creationId xmlns:a16="http://schemas.microsoft.com/office/drawing/2014/main" id="{2775583B-85AB-43F6-A53E-F4049A367BB4}"/>
                    </a:ext>
                  </a:extLst>
                </p:cNvPr>
                <p:cNvSpPr/>
                <p:nvPr/>
              </p:nvSpPr>
              <p:spPr>
                <a:xfrm>
                  <a:off x="629011" y="4267961"/>
                  <a:ext cx="3586108" cy="32004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83" name="Rectangle: Rounded Corners 5382">
                  <a:extLst>
                    <a:ext uri="{FF2B5EF4-FFF2-40B4-BE49-F238E27FC236}">
                      <a16:creationId xmlns:a16="http://schemas.microsoft.com/office/drawing/2014/main" id="{A03C56DF-D94C-45B9-91A6-F3BE5593B4D8}"/>
                    </a:ext>
                  </a:extLst>
                </p:cNvPr>
                <p:cNvSpPr/>
                <p:nvPr/>
              </p:nvSpPr>
              <p:spPr>
                <a:xfrm>
                  <a:off x="629011" y="5682211"/>
                  <a:ext cx="3586108" cy="32004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378" name="Freeform: Shape 5377">
                <a:extLst>
                  <a:ext uri="{FF2B5EF4-FFF2-40B4-BE49-F238E27FC236}">
                    <a16:creationId xmlns:a16="http://schemas.microsoft.com/office/drawing/2014/main" id="{0A04657D-085E-45F8-ACC2-75885C6EFC68}"/>
                  </a:ext>
                </a:extLst>
              </p:cNvPr>
              <p:cNvSpPr/>
              <p:nvPr/>
            </p:nvSpPr>
            <p:spPr>
              <a:xfrm>
                <a:off x="1257052" y="1438913"/>
                <a:ext cx="2088560" cy="4562788"/>
              </a:xfrm>
              <a:custGeom>
                <a:avLst/>
                <a:gdLst>
                  <a:gd name="connsiteX0" fmla="*/ 160020 w 2088560"/>
                  <a:gd name="connsiteY0" fmla="*/ 4242748 h 4562788"/>
                  <a:gd name="connsiteX1" fmla="*/ 1928540 w 2088560"/>
                  <a:gd name="connsiteY1" fmla="*/ 4242748 h 4562788"/>
                  <a:gd name="connsiteX2" fmla="*/ 2088560 w 2088560"/>
                  <a:gd name="connsiteY2" fmla="*/ 4402768 h 4562788"/>
                  <a:gd name="connsiteX3" fmla="*/ 1928540 w 2088560"/>
                  <a:gd name="connsiteY3" fmla="*/ 4562788 h 4562788"/>
                  <a:gd name="connsiteX4" fmla="*/ 160020 w 2088560"/>
                  <a:gd name="connsiteY4" fmla="*/ 4562788 h 4562788"/>
                  <a:gd name="connsiteX5" fmla="*/ 0 w 2088560"/>
                  <a:gd name="connsiteY5" fmla="*/ 4402768 h 4562788"/>
                  <a:gd name="connsiteX6" fmla="*/ 160020 w 2088560"/>
                  <a:gd name="connsiteY6" fmla="*/ 4242748 h 4562788"/>
                  <a:gd name="connsiteX7" fmla="*/ 160020 w 2088560"/>
                  <a:gd name="connsiteY7" fmla="*/ 2828498 h 4562788"/>
                  <a:gd name="connsiteX8" fmla="*/ 1928540 w 2088560"/>
                  <a:gd name="connsiteY8" fmla="*/ 2828498 h 4562788"/>
                  <a:gd name="connsiteX9" fmla="*/ 2088560 w 2088560"/>
                  <a:gd name="connsiteY9" fmla="*/ 2988518 h 4562788"/>
                  <a:gd name="connsiteX10" fmla="*/ 1928540 w 2088560"/>
                  <a:gd name="connsiteY10" fmla="*/ 3148538 h 4562788"/>
                  <a:gd name="connsiteX11" fmla="*/ 160020 w 2088560"/>
                  <a:gd name="connsiteY11" fmla="*/ 3148538 h 4562788"/>
                  <a:gd name="connsiteX12" fmla="*/ 0 w 2088560"/>
                  <a:gd name="connsiteY12" fmla="*/ 2988518 h 4562788"/>
                  <a:gd name="connsiteX13" fmla="*/ 160020 w 2088560"/>
                  <a:gd name="connsiteY13" fmla="*/ 2828498 h 4562788"/>
                  <a:gd name="connsiteX14" fmla="*/ 160020 w 2088560"/>
                  <a:gd name="connsiteY14" fmla="*/ 1414249 h 4562788"/>
                  <a:gd name="connsiteX15" fmla="*/ 1928540 w 2088560"/>
                  <a:gd name="connsiteY15" fmla="*/ 1414249 h 4562788"/>
                  <a:gd name="connsiteX16" fmla="*/ 2088560 w 2088560"/>
                  <a:gd name="connsiteY16" fmla="*/ 1574269 h 4562788"/>
                  <a:gd name="connsiteX17" fmla="*/ 1928540 w 2088560"/>
                  <a:gd name="connsiteY17" fmla="*/ 1734289 h 4562788"/>
                  <a:gd name="connsiteX18" fmla="*/ 160020 w 2088560"/>
                  <a:gd name="connsiteY18" fmla="*/ 1734289 h 4562788"/>
                  <a:gd name="connsiteX19" fmla="*/ 0 w 2088560"/>
                  <a:gd name="connsiteY19" fmla="*/ 1574269 h 4562788"/>
                  <a:gd name="connsiteX20" fmla="*/ 160020 w 2088560"/>
                  <a:gd name="connsiteY20" fmla="*/ 1414249 h 4562788"/>
                  <a:gd name="connsiteX21" fmla="*/ 160020 w 2088560"/>
                  <a:gd name="connsiteY21" fmla="*/ 0 h 4562788"/>
                  <a:gd name="connsiteX22" fmla="*/ 1928540 w 2088560"/>
                  <a:gd name="connsiteY22" fmla="*/ 0 h 4562788"/>
                  <a:gd name="connsiteX23" fmla="*/ 2088560 w 2088560"/>
                  <a:gd name="connsiteY23" fmla="*/ 160020 h 4562788"/>
                  <a:gd name="connsiteX24" fmla="*/ 1928540 w 2088560"/>
                  <a:gd name="connsiteY24" fmla="*/ 320040 h 4562788"/>
                  <a:gd name="connsiteX25" fmla="*/ 160020 w 2088560"/>
                  <a:gd name="connsiteY25" fmla="*/ 320040 h 4562788"/>
                  <a:gd name="connsiteX26" fmla="*/ 0 w 2088560"/>
                  <a:gd name="connsiteY26" fmla="*/ 160020 h 4562788"/>
                  <a:gd name="connsiteX27" fmla="*/ 160020 w 2088560"/>
                  <a:gd name="connsiteY27" fmla="*/ 0 h 4562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088560" h="4562788">
                    <a:moveTo>
                      <a:pt x="160020" y="4242748"/>
                    </a:moveTo>
                    <a:lnTo>
                      <a:pt x="1928540" y="4242748"/>
                    </a:lnTo>
                    <a:cubicBezTo>
                      <a:pt x="2016917" y="4242748"/>
                      <a:pt x="2088560" y="4314391"/>
                      <a:pt x="2088560" y="4402768"/>
                    </a:cubicBezTo>
                    <a:cubicBezTo>
                      <a:pt x="2088560" y="4491145"/>
                      <a:pt x="2016917" y="4562788"/>
                      <a:pt x="1928540" y="4562788"/>
                    </a:cubicBezTo>
                    <a:lnTo>
                      <a:pt x="160020" y="4562788"/>
                    </a:lnTo>
                    <a:cubicBezTo>
                      <a:pt x="71643" y="4562788"/>
                      <a:pt x="0" y="4491145"/>
                      <a:pt x="0" y="4402768"/>
                    </a:cubicBezTo>
                    <a:cubicBezTo>
                      <a:pt x="0" y="4314391"/>
                      <a:pt x="71643" y="4242748"/>
                      <a:pt x="160020" y="4242748"/>
                    </a:cubicBezTo>
                    <a:close/>
                    <a:moveTo>
                      <a:pt x="160020" y="2828498"/>
                    </a:moveTo>
                    <a:lnTo>
                      <a:pt x="1928540" y="2828498"/>
                    </a:lnTo>
                    <a:cubicBezTo>
                      <a:pt x="2016917" y="2828498"/>
                      <a:pt x="2088560" y="2900141"/>
                      <a:pt x="2088560" y="2988518"/>
                    </a:cubicBezTo>
                    <a:cubicBezTo>
                      <a:pt x="2088560" y="3076895"/>
                      <a:pt x="2016917" y="3148538"/>
                      <a:pt x="1928540" y="3148538"/>
                    </a:cubicBezTo>
                    <a:lnTo>
                      <a:pt x="160020" y="3148538"/>
                    </a:lnTo>
                    <a:cubicBezTo>
                      <a:pt x="71643" y="3148538"/>
                      <a:pt x="0" y="3076895"/>
                      <a:pt x="0" y="2988518"/>
                    </a:cubicBezTo>
                    <a:cubicBezTo>
                      <a:pt x="0" y="2900141"/>
                      <a:pt x="71643" y="2828498"/>
                      <a:pt x="160020" y="2828498"/>
                    </a:cubicBezTo>
                    <a:close/>
                    <a:moveTo>
                      <a:pt x="160020" y="1414249"/>
                    </a:moveTo>
                    <a:lnTo>
                      <a:pt x="1928540" y="1414249"/>
                    </a:lnTo>
                    <a:cubicBezTo>
                      <a:pt x="2016917" y="1414249"/>
                      <a:pt x="2088560" y="1485892"/>
                      <a:pt x="2088560" y="1574269"/>
                    </a:cubicBezTo>
                    <a:cubicBezTo>
                      <a:pt x="2088560" y="1662646"/>
                      <a:pt x="2016917" y="1734289"/>
                      <a:pt x="1928540" y="1734289"/>
                    </a:cubicBezTo>
                    <a:lnTo>
                      <a:pt x="160020" y="1734289"/>
                    </a:lnTo>
                    <a:cubicBezTo>
                      <a:pt x="71643" y="1734289"/>
                      <a:pt x="0" y="1662646"/>
                      <a:pt x="0" y="1574269"/>
                    </a:cubicBezTo>
                    <a:cubicBezTo>
                      <a:pt x="0" y="1485892"/>
                      <a:pt x="71643" y="1414249"/>
                      <a:pt x="160020" y="1414249"/>
                    </a:cubicBezTo>
                    <a:close/>
                    <a:moveTo>
                      <a:pt x="160020" y="0"/>
                    </a:moveTo>
                    <a:lnTo>
                      <a:pt x="1928540" y="0"/>
                    </a:lnTo>
                    <a:cubicBezTo>
                      <a:pt x="2016917" y="0"/>
                      <a:pt x="2088560" y="71643"/>
                      <a:pt x="2088560" y="160020"/>
                    </a:cubicBezTo>
                    <a:cubicBezTo>
                      <a:pt x="2088560" y="248397"/>
                      <a:pt x="2016917" y="320040"/>
                      <a:pt x="1928540" y="320040"/>
                    </a:cubicBezTo>
                    <a:lnTo>
                      <a:pt x="160020" y="320040"/>
                    </a:lnTo>
                    <a:cubicBezTo>
                      <a:pt x="71643" y="320040"/>
                      <a:pt x="0" y="248397"/>
                      <a:pt x="0" y="160020"/>
                    </a:cubicBezTo>
                    <a:cubicBezTo>
                      <a:pt x="0" y="71643"/>
                      <a:pt x="71643" y="0"/>
                      <a:pt x="160020" y="0"/>
                    </a:cubicBezTo>
                    <a:close/>
                  </a:path>
                </a:pathLst>
              </a:cu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379" name="Freeform: Shape 5378">
                <a:extLst>
                  <a:ext uri="{FF2B5EF4-FFF2-40B4-BE49-F238E27FC236}">
                    <a16:creationId xmlns:a16="http://schemas.microsoft.com/office/drawing/2014/main" id="{4D19BE9D-2DB4-41F5-B352-903095A911C7}"/>
                  </a:ext>
                </a:extLst>
              </p:cNvPr>
              <p:cNvSpPr/>
              <p:nvPr/>
            </p:nvSpPr>
            <p:spPr>
              <a:xfrm>
                <a:off x="3178278" y="1438913"/>
                <a:ext cx="583897" cy="4562788"/>
              </a:xfrm>
              <a:custGeom>
                <a:avLst/>
                <a:gdLst>
                  <a:gd name="connsiteX0" fmla="*/ 0 w 583897"/>
                  <a:gd name="connsiteY0" fmla="*/ 4242748 h 4562788"/>
                  <a:gd name="connsiteX1" fmla="*/ 423877 w 583897"/>
                  <a:gd name="connsiteY1" fmla="*/ 4242748 h 4562788"/>
                  <a:gd name="connsiteX2" fmla="*/ 583897 w 583897"/>
                  <a:gd name="connsiteY2" fmla="*/ 4402768 h 4562788"/>
                  <a:gd name="connsiteX3" fmla="*/ 423877 w 583897"/>
                  <a:gd name="connsiteY3" fmla="*/ 4562788 h 4562788"/>
                  <a:gd name="connsiteX4" fmla="*/ 0 w 583897"/>
                  <a:gd name="connsiteY4" fmla="*/ 4562788 h 4562788"/>
                  <a:gd name="connsiteX5" fmla="*/ 160020 w 583897"/>
                  <a:gd name="connsiteY5" fmla="*/ 4402768 h 4562788"/>
                  <a:gd name="connsiteX6" fmla="*/ 0 w 583897"/>
                  <a:gd name="connsiteY6" fmla="*/ 4242748 h 4562788"/>
                  <a:gd name="connsiteX7" fmla="*/ 0 w 583897"/>
                  <a:gd name="connsiteY7" fmla="*/ 2828498 h 4562788"/>
                  <a:gd name="connsiteX8" fmla="*/ 423877 w 583897"/>
                  <a:gd name="connsiteY8" fmla="*/ 2828498 h 4562788"/>
                  <a:gd name="connsiteX9" fmla="*/ 583897 w 583897"/>
                  <a:gd name="connsiteY9" fmla="*/ 2988518 h 4562788"/>
                  <a:gd name="connsiteX10" fmla="*/ 423877 w 583897"/>
                  <a:gd name="connsiteY10" fmla="*/ 3148538 h 4562788"/>
                  <a:gd name="connsiteX11" fmla="*/ 0 w 583897"/>
                  <a:gd name="connsiteY11" fmla="*/ 3148538 h 4562788"/>
                  <a:gd name="connsiteX12" fmla="*/ 160020 w 583897"/>
                  <a:gd name="connsiteY12" fmla="*/ 2988518 h 4562788"/>
                  <a:gd name="connsiteX13" fmla="*/ 0 w 583897"/>
                  <a:gd name="connsiteY13" fmla="*/ 2828498 h 4562788"/>
                  <a:gd name="connsiteX14" fmla="*/ 0 w 583897"/>
                  <a:gd name="connsiteY14" fmla="*/ 1414249 h 4562788"/>
                  <a:gd name="connsiteX15" fmla="*/ 423877 w 583897"/>
                  <a:gd name="connsiteY15" fmla="*/ 1414249 h 4562788"/>
                  <a:gd name="connsiteX16" fmla="*/ 583897 w 583897"/>
                  <a:gd name="connsiteY16" fmla="*/ 1574269 h 4562788"/>
                  <a:gd name="connsiteX17" fmla="*/ 423877 w 583897"/>
                  <a:gd name="connsiteY17" fmla="*/ 1734289 h 4562788"/>
                  <a:gd name="connsiteX18" fmla="*/ 0 w 583897"/>
                  <a:gd name="connsiteY18" fmla="*/ 1734289 h 4562788"/>
                  <a:gd name="connsiteX19" fmla="*/ 160020 w 583897"/>
                  <a:gd name="connsiteY19" fmla="*/ 1574269 h 4562788"/>
                  <a:gd name="connsiteX20" fmla="*/ 0 w 583897"/>
                  <a:gd name="connsiteY20" fmla="*/ 1414249 h 4562788"/>
                  <a:gd name="connsiteX21" fmla="*/ 0 w 583897"/>
                  <a:gd name="connsiteY21" fmla="*/ 0 h 4562788"/>
                  <a:gd name="connsiteX22" fmla="*/ 423877 w 583897"/>
                  <a:gd name="connsiteY22" fmla="*/ 0 h 4562788"/>
                  <a:gd name="connsiteX23" fmla="*/ 583897 w 583897"/>
                  <a:gd name="connsiteY23" fmla="*/ 160020 h 4562788"/>
                  <a:gd name="connsiteX24" fmla="*/ 423877 w 583897"/>
                  <a:gd name="connsiteY24" fmla="*/ 320040 h 4562788"/>
                  <a:gd name="connsiteX25" fmla="*/ 0 w 583897"/>
                  <a:gd name="connsiteY25" fmla="*/ 320040 h 4562788"/>
                  <a:gd name="connsiteX26" fmla="*/ 160020 w 583897"/>
                  <a:gd name="connsiteY26" fmla="*/ 160020 h 4562788"/>
                  <a:gd name="connsiteX27" fmla="*/ 0 w 583897"/>
                  <a:gd name="connsiteY27" fmla="*/ 0 h 4562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83897" h="4562788">
                    <a:moveTo>
                      <a:pt x="0" y="4242748"/>
                    </a:moveTo>
                    <a:lnTo>
                      <a:pt x="423877" y="4242748"/>
                    </a:lnTo>
                    <a:cubicBezTo>
                      <a:pt x="512254" y="4242748"/>
                      <a:pt x="583897" y="4314391"/>
                      <a:pt x="583897" y="4402768"/>
                    </a:cubicBezTo>
                    <a:cubicBezTo>
                      <a:pt x="583897" y="4491145"/>
                      <a:pt x="512254" y="4562788"/>
                      <a:pt x="423877" y="4562788"/>
                    </a:cubicBezTo>
                    <a:lnTo>
                      <a:pt x="0" y="4562788"/>
                    </a:lnTo>
                    <a:cubicBezTo>
                      <a:pt x="88377" y="4562788"/>
                      <a:pt x="160020" y="4491145"/>
                      <a:pt x="160020" y="4402768"/>
                    </a:cubicBezTo>
                    <a:cubicBezTo>
                      <a:pt x="160020" y="4314391"/>
                      <a:pt x="88377" y="4242748"/>
                      <a:pt x="0" y="4242748"/>
                    </a:cubicBezTo>
                    <a:close/>
                    <a:moveTo>
                      <a:pt x="0" y="2828498"/>
                    </a:moveTo>
                    <a:lnTo>
                      <a:pt x="423877" y="2828498"/>
                    </a:lnTo>
                    <a:cubicBezTo>
                      <a:pt x="512254" y="2828498"/>
                      <a:pt x="583897" y="2900141"/>
                      <a:pt x="583897" y="2988518"/>
                    </a:cubicBezTo>
                    <a:cubicBezTo>
                      <a:pt x="583897" y="3076895"/>
                      <a:pt x="512254" y="3148538"/>
                      <a:pt x="423877" y="3148538"/>
                    </a:cubicBezTo>
                    <a:lnTo>
                      <a:pt x="0" y="3148538"/>
                    </a:lnTo>
                    <a:cubicBezTo>
                      <a:pt x="88377" y="3148538"/>
                      <a:pt x="160020" y="3076895"/>
                      <a:pt x="160020" y="2988518"/>
                    </a:cubicBezTo>
                    <a:cubicBezTo>
                      <a:pt x="160020" y="2900141"/>
                      <a:pt x="88377" y="2828498"/>
                      <a:pt x="0" y="2828498"/>
                    </a:cubicBezTo>
                    <a:close/>
                    <a:moveTo>
                      <a:pt x="0" y="1414249"/>
                    </a:moveTo>
                    <a:lnTo>
                      <a:pt x="423877" y="1414249"/>
                    </a:lnTo>
                    <a:cubicBezTo>
                      <a:pt x="512254" y="1414249"/>
                      <a:pt x="583897" y="1485892"/>
                      <a:pt x="583897" y="1574269"/>
                    </a:cubicBezTo>
                    <a:cubicBezTo>
                      <a:pt x="583897" y="1662646"/>
                      <a:pt x="512254" y="1734289"/>
                      <a:pt x="423877" y="1734289"/>
                    </a:cubicBezTo>
                    <a:lnTo>
                      <a:pt x="0" y="1734289"/>
                    </a:lnTo>
                    <a:cubicBezTo>
                      <a:pt x="88377" y="1734289"/>
                      <a:pt x="160020" y="1662646"/>
                      <a:pt x="160020" y="1574269"/>
                    </a:cubicBezTo>
                    <a:cubicBezTo>
                      <a:pt x="160020" y="1485892"/>
                      <a:pt x="88377" y="1414249"/>
                      <a:pt x="0" y="1414249"/>
                    </a:cubicBezTo>
                    <a:close/>
                    <a:moveTo>
                      <a:pt x="0" y="0"/>
                    </a:moveTo>
                    <a:lnTo>
                      <a:pt x="423877" y="0"/>
                    </a:lnTo>
                    <a:cubicBezTo>
                      <a:pt x="512254" y="0"/>
                      <a:pt x="583897" y="71643"/>
                      <a:pt x="583897" y="160020"/>
                    </a:cubicBezTo>
                    <a:cubicBezTo>
                      <a:pt x="583897" y="248397"/>
                      <a:pt x="512254" y="320040"/>
                      <a:pt x="423877" y="320040"/>
                    </a:cubicBezTo>
                    <a:lnTo>
                      <a:pt x="0" y="320040"/>
                    </a:lnTo>
                    <a:cubicBezTo>
                      <a:pt x="88377" y="320040"/>
                      <a:pt x="160020" y="248397"/>
                      <a:pt x="160020" y="160020"/>
                    </a:cubicBezTo>
                    <a:cubicBezTo>
                      <a:pt x="160020" y="71643"/>
                      <a:pt x="88377" y="0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5373" name="Freeform: Shape 5372">
              <a:extLst>
                <a:ext uri="{FF2B5EF4-FFF2-40B4-BE49-F238E27FC236}">
                  <a16:creationId xmlns:a16="http://schemas.microsoft.com/office/drawing/2014/main" id="{17F87689-05B0-4E44-9EF6-1B6FA12DAF7C}"/>
                </a:ext>
              </a:extLst>
            </p:cNvPr>
            <p:cNvSpPr/>
            <p:nvPr/>
          </p:nvSpPr>
          <p:spPr>
            <a:xfrm>
              <a:off x="2186755" y="3127465"/>
              <a:ext cx="660444" cy="894623"/>
            </a:xfrm>
            <a:custGeom>
              <a:avLst/>
              <a:gdLst>
                <a:gd name="connsiteX0" fmla="*/ 49 w 365818"/>
                <a:gd name="connsiteY0" fmla="*/ 316462 h 495529"/>
                <a:gd name="connsiteX1" fmla="*/ 17672 w 365818"/>
                <a:gd name="connsiteY1" fmla="*/ 243644 h 495529"/>
                <a:gd name="connsiteX2" fmla="*/ 94170 w 365818"/>
                <a:gd name="connsiteY2" fmla="*/ 112920 h 495529"/>
                <a:gd name="connsiteX3" fmla="*/ 178221 w 365818"/>
                <a:gd name="connsiteY3" fmla="*/ 3306 h 495529"/>
                <a:gd name="connsiteX4" fmla="*/ 187517 w 365818"/>
                <a:gd name="connsiteY4" fmla="*/ 3693 h 495529"/>
                <a:gd name="connsiteX5" fmla="*/ 328117 w 365818"/>
                <a:gd name="connsiteY5" fmla="*/ 204911 h 495529"/>
                <a:gd name="connsiteX6" fmla="*/ 354649 w 365818"/>
                <a:gd name="connsiteY6" fmla="*/ 261461 h 495529"/>
                <a:gd name="connsiteX7" fmla="*/ 350582 w 365818"/>
                <a:gd name="connsiteY7" fmla="*/ 384826 h 495529"/>
                <a:gd name="connsiteX8" fmla="*/ 207658 w 365818"/>
                <a:gd name="connsiteY8" fmla="*/ 493665 h 495529"/>
                <a:gd name="connsiteX9" fmla="*/ 1986 w 365818"/>
                <a:gd name="connsiteY9" fmla="*/ 338927 h 495529"/>
                <a:gd name="connsiteX10" fmla="*/ 49 w 365818"/>
                <a:gd name="connsiteY10" fmla="*/ 316462 h 495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65818" h="495529">
                  <a:moveTo>
                    <a:pt x="49" y="316462"/>
                  </a:moveTo>
                  <a:cubicBezTo>
                    <a:pt x="-726" y="290511"/>
                    <a:pt x="7796" y="266884"/>
                    <a:pt x="17672" y="243644"/>
                  </a:cubicBezTo>
                  <a:cubicBezTo>
                    <a:pt x="37814" y="196971"/>
                    <a:pt x="65120" y="154365"/>
                    <a:pt x="94170" y="112920"/>
                  </a:cubicBezTo>
                  <a:cubicBezTo>
                    <a:pt x="120509" y="75156"/>
                    <a:pt x="148784" y="38747"/>
                    <a:pt x="178221" y="3306"/>
                  </a:cubicBezTo>
                  <a:cubicBezTo>
                    <a:pt x="182288" y="-1536"/>
                    <a:pt x="183837" y="-761"/>
                    <a:pt x="187517" y="3693"/>
                  </a:cubicBezTo>
                  <a:cubicBezTo>
                    <a:pt x="239225" y="67409"/>
                    <a:pt x="288222" y="133061"/>
                    <a:pt x="328117" y="204911"/>
                  </a:cubicBezTo>
                  <a:cubicBezTo>
                    <a:pt x="338188" y="223116"/>
                    <a:pt x="346903" y="242095"/>
                    <a:pt x="354649" y="261461"/>
                  </a:cubicBezTo>
                  <a:cubicBezTo>
                    <a:pt x="371498" y="303293"/>
                    <a:pt x="368593" y="344737"/>
                    <a:pt x="350582" y="384826"/>
                  </a:cubicBezTo>
                  <a:cubicBezTo>
                    <a:pt x="322695" y="446605"/>
                    <a:pt x="274859" y="484176"/>
                    <a:pt x="207658" y="493665"/>
                  </a:cubicBezTo>
                  <a:cubicBezTo>
                    <a:pt x="105984" y="507997"/>
                    <a:pt x="15542" y="438084"/>
                    <a:pt x="1986" y="338927"/>
                  </a:cubicBezTo>
                  <a:cubicBezTo>
                    <a:pt x="630" y="331568"/>
                    <a:pt x="436" y="324015"/>
                    <a:pt x="49" y="316462"/>
                  </a:cubicBezTo>
                  <a:close/>
                </a:path>
              </a:pathLst>
            </a:custGeom>
            <a:solidFill>
              <a:schemeClr val="accent1"/>
            </a:solidFill>
            <a:ln w="19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5384" name="Oval 5383">
            <a:extLst>
              <a:ext uri="{FF2B5EF4-FFF2-40B4-BE49-F238E27FC236}">
                <a16:creationId xmlns:a16="http://schemas.microsoft.com/office/drawing/2014/main" id="{CE4B431E-5083-4CDF-80F7-D42F80C775F0}"/>
              </a:ext>
            </a:extLst>
          </p:cNvPr>
          <p:cNvSpPr/>
          <p:nvPr/>
        </p:nvSpPr>
        <p:spPr>
          <a:xfrm>
            <a:off x="8380890" y="6009224"/>
            <a:ext cx="1395730" cy="16910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11322</TotalTime>
  <Words>104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160</cp:revision>
  <dcterms:created xsi:type="dcterms:W3CDTF">2018-02-18T19:39:47Z</dcterms:created>
  <dcterms:modified xsi:type="dcterms:W3CDTF">2020-08-31T08:27:52Z</dcterms:modified>
</cp:coreProperties>
</file>