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768" name="Group 4767">
            <a:extLst>
              <a:ext uri="{FF2B5EF4-FFF2-40B4-BE49-F238E27FC236}">
                <a16:creationId xmlns:a16="http://schemas.microsoft.com/office/drawing/2014/main" id="{F02B09E9-6D5E-4491-8B16-334CE86311B4}"/>
              </a:ext>
            </a:extLst>
          </p:cNvPr>
          <p:cNvGrpSpPr/>
          <p:nvPr/>
        </p:nvGrpSpPr>
        <p:grpSpPr>
          <a:xfrm>
            <a:off x="7105650" y="1424760"/>
            <a:ext cx="5086350" cy="5061274"/>
            <a:chOff x="412501" y="2943143"/>
            <a:chExt cx="3761594" cy="3743050"/>
          </a:xfrm>
        </p:grpSpPr>
        <p:sp>
          <p:nvSpPr>
            <p:cNvPr id="4769" name="Rectangle 21">
              <a:extLst>
                <a:ext uri="{FF2B5EF4-FFF2-40B4-BE49-F238E27FC236}">
                  <a16:creationId xmlns:a16="http://schemas.microsoft.com/office/drawing/2014/main" id="{76243DC4-3379-42B8-A22E-0944FD6AF953}"/>
                </a:ext>
              </a:extLst>
            </p:cNvPr>
            <p:cNvSpPr/>
            <p:nvPr/>
          </p:nvSpPr>
          <p:spPr>
            <a:xfrm rot="6342521">
              <a:off x="3097527" y="3516043"/>
              <a:ext cx="422301" cy="236569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70" name="Rectangle 21">
              <a:extLst>
                <a:ext uri="{FF2B5EF4-FFF2-40B4-BE49-F238E27FC236}">
                  <a16:creationId xmlns:a16="http://schemas.microsoft.com/office/drawing/2014/main" id="{E90408CA-2207-4385-A5BB-9D1BDF14CF32}"/>
                </a:ext>
              </a:extLst>
            </p:cNvPr>
            <p:cNvSpPr/>
            <p:nvPr/>
          </p:nvSpPr>
          <p:spPr>
            <a:xfrm rot="4500000">
              <a:off x="3296179" y="3543395"/>
              <a:ext cx="422301" cy="236569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71" name="Rectangle 21">
              <a:extLst>
                <a:ext uri="{FF2B5EF4-FFF2-40B4-BE49-F238E27FC236}">
                  <a16:creationId xmlns:a16="http://schemas.microsoft.com/office/drawing/2014/main" id="{734D1F8C-0263-4924-81EF-C1165B84CC4E}"/>
                </a:ext>
              </a:extLst>
            </p:cNvPr>
            <p:cNvSpPr/>
            <p:nvPr/>
          </p:nvSpPr>
          <p:spPr>
            <a:xfrm rot="2700000">
              <a:off x="3452489" y="3440460"/>
              <a:ext cx="422301" cy="236569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4772" name="Graphic 27">
              <a:extLst>
                <a:ext uri="{FF2B5EF4-FFF2-40B4-BE49-F238E27FC236}">
                  <a16:creationId xmlns:a16="http://schemas.microsoft.com/office/drawing/2014/main" id="{CE523363-78CB-4D12-84F1-27DFC5146F24}"/>
                </a:ext>
              </a:extLst>
            </p:cNvPr>
            <p:cNvGrpSpPr/>
            <p:nvPr/>
          </p:nvGrpSpPr>
          <p:grpSpPr>
            <a:xfrm>
              <a:off x="412501" y="2943143"/>
              <a:ext cx="3761594" cy="3743050"/>
              <a:chOff x="2564432" y="-3077"/>
              <a:chExt cx="6894435" cy="6860447"/>
            </a:xfrm>
          </p:grpSpPr>
          <p:sp>
            <p:nvSpPr>
              <p:cNvPr id="4773" name="Freeform: Shape 4772">
                <a:extLst>
                  <a:ext uri="{FF2B5EF4-FFF2-40B4-BE49-F238E27FC236}">
                    <a16:creationId xmlns:a16="http://schemas.microsoft.com/office/drawing/2014/main" id="{BCE1546C-D07F-48A5-A8B2-CF6EFAA44F06}"/>
                  </a:ext>
                </a:extLst>
              </p:cNvPr>
              <p:cNvSpPr/>
              <p:nvPr/>
            </p:nvSpPr>
            <p:spPr>
              <a:xfrm>
                <a:off x="3332452" y="147375"/>
                <a:ext cx="949569" cy="1085222"/>
              </a:xfrm>
              <a:custGeom>
                <a:avLst/>
                <a:gdLst>
                  <a:gd name="connsiteX0" fmla="*/ 926207 w 949569"/>
                  <a:gd name="connsiteY0" fmla="*/ 381671 h 1085221"/>
                  <a:gd name="connsiteX1" fmla="*/ 902091 w 949569"/>
                  <a:gd name="connsiteY1" fmla="*/ 320627 h 1085221"/>
                  <a:gd name="connsiteX2" fmla="*/ 872699 w 949569"/>
                  <a:gd name="connsiteY2" fmla="*/ 234714 h 1085221"/>
                  <a:gd name="connsiteX3" fmla="*/ 709916 w 949569"/>
                  <a:gd name="connsiteY3" fmla="*/ 57612 h 1085221"/>
                  <a:gd name="connsiteX4" fmla="*/ 557684 w 949569"/>
                  <a:gd name="connsiteY4" fmla="*/ 2597 h 1085221"/>
                  <a:gd name="connsiteX5" fmla="*/ 340639 w 949569"/>
                  <a:gd name="connsiteY5" fmla="*/ 1090 h 1085221"/>
                  <a:gd name="connsiteX6" fmla="*/ 228349 w 949569"/>
                  <a:gd name="connsiteY6" fmla="*/ 48568 h 1085221"/>
                  <a:gd name="connsiteX7" fmla="*/ 109276 w 949569"/>
                  <a:gd name="connsiteY7" fmla="*/ 228685 h 1085221"/>
                  <a:gd name="connsiteX8" fmla="*/ 61044 w 949569"/>
                  <a:gd name="connsiteY8" fmla="*/ 360569 h 1085221"/>
                  <a:gd name="connsiteX9" fmla="*/ 25623 w 949569"/>
                  <a:gd name="connsiteY9" fmla="*/ 557266 h 1085221"/>
                  <a:gd name="connsiteX10" fmla="*/ 25623 w 949569"/>
                  <a:gd name="connsiteY10" fmla="*/ 557266 h 1085221"/>
                  <a:gd name="connsiteX11" fmla="*/ 25623 w 949569"/>
                  <a:gd name="connsiteY11" fmla="*/ 557266 h 1085221"/>
                  <a:gd name="connsiteX12" fmla="*/ 0 w 949569"/>
                  <a:gd name="connsiteY12" fmla="*/ 607759 h 1085221"/>
                  <a:gd name="connsiteX13" fmla="*/ 119827 w 949569"/>
                  <a:gd name="connsiteY13" fmla="*/ 754716 h 1085221"/>
                  <a:gd name="connsiteX14" fmla="*/ 252465 w 949569"/>
                  <a:gd name="connsiteY14" fmla="*/ 987587 h 1085221"/>
                  <a:gd name="connsiteX15" fmla="*/ 302958 w 949569"/>
                  <a:gd name="connsiteY15" fmla="*/ 1006427 h 1085221"/>
                  <a:gd name="connsiteX16" fmla="*/ 385857 w 949569"/>
                  <a:gd name="connsiteY16" fmla="*/ 1081790 h 1085221"/>
                  <a:gd name="connsiteX17" fmla="*/ 480814 w 949569"/>
                  <a:gd name="connsiteY17" fmla="*/ 1044109 h 1085221"/>
                  <a:gd name="connsiteX18" fmla="*/ 516234 w 949569"/>
                  <a:gd name="connsiteY18" fmla="*/ 1003413 h 1085221"/>
                  <a:gd name="connsiteX19" fmla="*/ 602901 w 949569"/>
                  <a:gd name="connsiteY19" fmla="*/ 938601 h 1085221"/>
                  <a:gd name="connsiteX20" fmla="*/ 617220 w 949569"/>
                  <a:gd name="connsiteY20" fmla="*/ 920514 h 1085221"/>
                  <a:gd name="connsiteX21" fmla="*/ 648119 w 949569"/>
                  <a:gd name="connsiteY21" fmla="*/ 910717 h 1085221"/>
                  <a:gd name="connsiteX22" fmla="*/ 693336 w 949569"/>
                  <a:gd name="connsiteY22" fmla="*/ 896398 h 1085221"/>
                  <a:gd name="connsiteX23" fmla="*/ 703133 w 949569"/>
                  <a:gd name="connsiteY23" fmla="*/ 855702 h 1085221"/>
                  <a:gd name="connsiteX24" fmla="*/ 696351 w 949569"/>
                  <a:gd name="connsiteY24" fmla="*/ 784861 h 1085221"/>
                  <a:gd name="connsiteX25" fmla="*/ 723481 w 949569"/>
                  <a:gd name="connsiteY25" fmla="*/ 752455 h 1085221"/>
                  <a:gd name="connsiteX26" fmla="*/ 755134 w 949569"/>
                  <a:gd name="connsiteY26" fmla="*/ 752455 h 1085221"/>
                  <a:gd name="connsiteX27" fmla="*/ 774728 w 949569"/>
                  <a:gd name="connsiteY27" fmla="*/ 740397 h 1085221"/>
                  <a:gd name="connsiteX28" fmla="*/ 830496 w 949569"/>
                  <a:gd name="connsiteY28" fmla="*/ 583643 h 1085221"/>
                  <a:gd name="connsiteX29" fmla="*/ 856120 w 949569"/>
                  <a:gd name="connsiteY29" fmla="*/ 515816 h 1085221"/>
                  <a:gd name="connsiteX30" fmla="*/ 884757 w 949569"/>
                  <a:gd name="connsiteY30" fmla="*/ 536918 h 1085221"/>
                  <a:gd name="connsiteX31" fmla="*/ 899830 w 949569"/>
                  <a:gd name="connsiteY31" fmla="*/ 540686 h 1085221"/>
                  <a:gd name="connsiteX32" fmla="*/ 944294 w 949569"/>
                  <a:gd name="connsiteY32" fmla="*/ 496976 h 1085221"/>
                  <a:gd name="connsiteX33" fmla="*/ 926207 w 949569"/>
                  <a:gd name="connsiteY33" fmla="*/ 381671 h 1085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949569" h="1085221">
                    <a:moveTo>
                      <a:pt x="926207" y="381671"/>
                    </a:moveTo>
                    <a:cubicBezTo>
                      <a:pt x="909627" y="364338"/>
                      <a:pt x="902844" y="343990"/>
                      <a:pt x="902091" y="320627"/>
                    </a:cubicBezTo>
                    <a:cubicBezTo>
                      <a:pt x="900584" y="288975"/>
                      <a:pt x="891540" y="257323"/>
                      <a:pt x="872699" y="234714"/>
                    </a:cubicBezTo>
                    <a:cubicBezTo>
                      <a:pt x="821453" y="172916"/>
                      <a:pt x="776989" y="105090"/>
                      <a:pt x="709916" y="57612"/>
                    </a:cubicBezTo>
                    <a:cubicBezTo>
                      <a:pt x="663191" y="24452"/>
                      <a:pt x="611945" y="6365"/>
                      <a:pt x="557684" y="2597"/>
                    </a:cubicBezTo>
                    <a:cubicBezTo>
                      <a:pt x="486089" y="-2678"/>
                      <a:pt x="412987" y="1843"/>
                      <a:pt x="340639" y="1090"/>
                    </a:cubicBezTo>
                    <a:cubicBezTo>
                      <a:pt x="296175" y="1090"/>
                      <a:pt x="255479" y="10887"/>
                      <a:pt x="228349" y="48568"/>
                    </a:cubicBezTo>
                    <a:cubicBezTo>
                      <a:pt x="185392" y="106597"/>
                      <a:pt x="143189" y="165380"/>
                      <a:pt x="109276" y="228685"/>
                    </a:cubicBezTo>
                    <a:cubicBezTo>
                      <a:pt x="87421" y="270134"/>
                      <a:pt x="79131" y="317613"/>
                      <a:pt x="61044" y="360569"/>
                    </a:cubicBezTo>
                    <a:cubicBezTo>
                      <a:pt x="34667" y="423874"/>
                      <a:pt x="26377" y="489440"/>
                      <a:pt x="25623" y="557266"/>
                    </a:cubicBezTo>
                    <a:lnTo>
                      <a:pt x="25623" y="557266"/>
                    </a:lnTo>
                    <a:cubicBezTo>
                      <a:pt x="25623" y="557266"/>
                      <a:pt x="25623" y="557266"/>
                      <a:pt x="25623" y="557266"/>
                    </a:cubicBezTo>
                    <a:cubicBezTo>
                      <a:pt x="17333" y="576107"/>
                      <a:pt x="10551" y="584396"/>
                      <a:pt x="0" y="607759"/>
                    </a:cubicBezTo>
                    <a:cubicBezTo>
                      <a:pt x="0" y="620571"/>
                      <a:pt x="95711" y="714020"/>
                      <a:pt x="119827" y="754716"/>
                    </a:cubicBezTo>
                    <a:cubicBezTo>
                      <a:pt x="156001" y="815760"/>
                      <a:pt x="247943" y="979297"/>
                      <a:pt x="252465" y="987587"/>
                    </a:cubicBezTo>
                    <a:cubicBezTo>
                      <a:pt x="272813" y="985326"/>
                      <a:pt x="290146" y="989847"/>
                      <a:pt x="302958" y="1006427"/>
                    </a:cubicBezTo>
                    <a:cubicBezTo>
                      <a:pt x="308987" y="1013964"/>
                      <a:pt x="345914" y="1061442"/>
                      <a:pt x="385857" y="1081790"/>
                    </a:cubicBezTo>
                    <a:cubicBezTo>
                      <a:pt x="423538" y="1100631"/>
                      <a:pt x="471770" y="1097616"/>
                      <a:pt x="480814" y="1044109"/>
                    </a:cubicBezTo>
                    <a:cubicBezTo>
                      <a:pt x="484582" y="1024514"/>
                      <a:pt x="495886" y="1009442"/>
                      <a:pt x="516234" y="1003413"/>
                    </a:cubicBezTo>
                    <a:cubicBezTo>
                      <a:pt x="552408" y="991355"/>
                      <a:pt x="581800" y="970253"/>
                      <a:pt x="602901" y="938601"/>
                    </a:cubicBezTo>
                    <a:cubicBezTo>
                      <a:pt x="607423" y="932572"/>
                      <a:pt x="612698" y="926543"/>
                      <a:pt x="617220" y="920514"/>
                    </a:cubicBezTo>
                    <a:cubicBezTo>
                      <a:pt x="625510" y="910717"/>
                      <a:pt x="633800" y="906195"/>
                      <a:pt x="648119" y="910717"/>
                    </a:cubicBezTo>
                    <a:cubicBezTo>
                      <a:pt x="664698" y="915238"/>
                      <a:pt x="684293" y="916746"/>
                      <a:pt x="693336" y="896398"/>
                    </a:cubicBezTo>
                    <a:cubicBezTo>
                      <a:pt x="698612" y="883586"/>
                      <a:pt x="703133" y="870021"/>
                      <a:pt x="703133" y="855702"/>
                    </a:cubicBezTo>
                    <a:cubicBezTo>
                      <a:pt x="703133" y="831586"/>
                      <a:pt x="700119" y="808224"/>
                      <a:pt x="696351" y="784861"/>
                    </a:cubicBezTo>
                    <a:cubicBezTo>
                      <a:pt x="692583" y="764513"/>
                      <a:pt x="702380" y="752455"/>
                      <a:pt x="723481" y="752455"/>
                    </a:cubicBezTo>
                    <a:cubicBezTo>
                      <a:pt x="734032" y="752455"/>
                      <a:pt x="744583" y="752455"/>
                      <a:pt x="755134" y="752455"/>
                    </a:cubicBezTo>
                    <a:cubicBezTo>
                      <a:pt x="764931" y="753209"/>
                      <a:pt x="770960" y="748687"/>
                      <a:pt x="774728" y="740397"/>
                    </a:cubicBezTo>
                    <a:cubicBezTo>
                      <a:pt x="798844" y="689904"/>
                      <a:pt x="812409" y="635643"/>
                      <a:pt x="830496" y="583643"/>
                    </a:cubicBezTo>
                    <a:cubicBezTo>
                      <a:pt x="838033" y="561034"/>
                      <a:pt x="843308" y="536918"/>
                      <a:pt x="856120" y="515816"/>
                    </a:cubicBezTo>
                    <a:cubicBezTo>
                      <a:pt x="865917" y="522599"/>
                      <a:pt x="874960" y="530135"/>
                      <a:pt x="884757" y="536918"/>
                    </a:cubicBezTo>
                    <a:cubicBezTo>
                      <a:pt x="889279" y="540686"/>
                      <a:pt x="893801" y="544454"/>
                      <a:pt x="899830" y="540686"/>
                    </a:cubicBezTo>
                    <a:cubicBezTo>
                      <a:pt x="916410" y="527874"/>
                      <a:pt x="936758" y="517324"/>
                      <a:pt x="944294" y="496976"/>
                    </a:cubicBezTo>
                    <a:cubicBezTo>
                      <a:pt x="958613" y="456280"/>
                      <a:pt x="958613" y="416338"/>
                      <a:pt x="926207" y="381671"/>
                    </a:cubicBezTo>
                    <a:close/>
                  </a:path>
                </a:pathLst>
              </a:custGeom>
              <a:solidFill>
                <a:srgbClr val="FDC68E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74" name="Freeform: Shape 4773">
                <a:extLst>
                  <a:ext uri="{FF2B5EF4-FFF2-40B4-BE49-F238E27FC236}">
                    <a16:creationId xmlns:a16="http://schemas.microsoft.com/office/drawing/2014/main" id="{1873CD95-EEC5-4949-9D0D-D83A760FBC1C}"/>
                  </a:ext>
                </a:extLst>
              </p:cNvPr>
              <p:cNvSpPr/>
              <p:nvPr/>
            </p:nvSpPr>
            <p:spPr>
              <a:xfrm>
                <a:off x="2930353" y="5544431"/>
                <a:ext cx="6528514" cy="1312939"/>
              </a:xfrm>
              <a:custGeom>
                <a:avLst/>
                <a:gdLst>
                  <a:gd name="connsiteX0" fmla="*/ 2091982 w 6579158"/>
                  <a:gd name="connsiteY0" fmla="*/ 368523 h 1311309"/>
                  <a:gd name="connsiteX1" fmla="*/ 4955762 w 6579158"/>
                  <a:gd name="connsiteY1" fmla="*/ 131885 h 1311309"/>
                  <a:gd name="connsiteX2" fmla="*/ 6581335 w 6579158"/>
                  <a:gd name="connsiteY2" fmla="*/ 0 h 1311309"/>
                  <a:gd name="connsiteX3" fmla="*/ 6581335 w 6579158"/>
                  <a:gd name="connsiteY3" fmla="*/ 315769 h 1311309"/>
                  <a:gd name="connsiteX4" fmla="*/ 2574303 w 6579158"/>
                  <a:gd name="connsiteY4" fmla="*/ 1312817 h 1311309"/>
                  <a:gd name="connsiteX5" fmla="*/ 715860 w 6579158"/>
                  <a:gd name="connsiteY5" fmla="*/ 1164353 h 1311309"/>
                  <a:gd name="connsiteX6" fmla="*/ 430989 w 6579158"/>
                  <a:gd name="connsiteY6" fmla="*/ 1070150 h 1311309"/>
                  <a:gd name="connsiteX7" fmla="*/ 24031 w 6579158"/>
                  <a:gd name="connsiteY7" fmla="*/ 568234 h 1311309"/>
                  <a:gd name="connsiteX8" fmla="*/ 424207 w 6579158"/>
                  <a:gd name="connsiteY8" fmla="*/ 533567 h 1311309"/>
                  <a:gd name="connsiteX9" fmla="*/ 2091982 w 6579158"/>
                  <a:gd name="connsiteY9" fmla="*/ 368523 h 1311309"/>
                  <a:gd name="connsiteX0" fmla="*/ 2091982 w 6581335"/>
                  <a:gd name="connsiteY0" fmla="*/ 368523 h 1312887"/>
                  <a:gd name="connsiteX1" fmla="*/ 4955762 w 6581335"/>
                  <a:gd name="connsiteY1" fmla="*/ 131885 h 1312887"/>
                  <a:gd name="connsiteX2" fmla="*/ 6581335 w 6581335"/>
                  <a:gd name="connsiteY2" fmla="*/ 0 h 1312887"/>
                  <a:gd name="connsiteX3" fmla="*/ 6581335 w 6581335"/>
                  <a:gd name="connsiteY3" fmla="*/ 315769 h 1312887"/>
                  <a:gd name="connsiteX4" fmla="*/ 2574303 w 6581335"/>
                  <a:gd name="connsiteY4" fmla="*/ 1312817 h 1312887"/>
                  <a:gd name="connsiteX5" fmla="*/ 715860 w 6581335"/>
                  <a:gd name="connsiteY5" fmla="*/ 1164353 h 1312887"/>
                  <a:gd name="connsiteX6" fmla="*/ 430989 w 6581335"/>
                  <a:gd name="connsiteY6" fmla="*/ 1070150 h 1312887"/>
                  <a:gd name="connsiteX7" fmla="*/ 24031 w 6581335"/>
                  <a:gd name="connsiteY7" fmla="*/ 568234 h 1312887"/>
                  <a:gd name="connsiteX8" fmla="*/ 481288 w 6581335"/>
                  <a:gd name="connsiteY8" fmla="*/ 453654 h 1312887"/>
                  <a:gd name="connsiteX9" fmla="*/ 2091982 w 6581335"/>
                  <a:gd name="connsiteY9" fmla="*/ 368523 h 1312887"/>
                  <a:gd name="connsiteX0" fmla="*/ 2204774 w 6694127"/>
                  <a:gd name="connsiteY0" fmla="*/ 368523 h 1312937"/>
                  <a:gd name="connsiteX1" fmla="*/ 5068554 w 6694127"/>
                  <a:gd name="connsiteY1" fmla="*/ 131885 h 1312937"/>
                  <a:gd name="connsiteX2" fmla="*/ 6694127 w 6694127"/>
                  <a:gd name="connsiteY2" fmla="*/ 0 h 1312937"/>
                  <a:gd name="connsiteX3" fmla="*/ 6694127 w 6694127"/>
                  <a:gd name="connsiteY3" fmla="*/ 315769 h 1312937"/>
                  <a:gd name="connsiteX4" fmla="*/ 2687095 w 6694127"/>
                  <a:gd name="connsiteY4" fmla="*/ 1312817 h 1312937"/>
                  <a:gd name="connsiteX5" fmla="*/ 828652 w 6694127"/>
                  <a:gd name="connsiteY5" fmla="*/ 1164353 h 1312937"/>
                  <a:gd name="connsiteX6" fmla="*/ 18636 w 6694127"/>
                  <a:gd name="connsiteY6" fmla="*/ 910323 h 1312937"/>
                  <a:gd name="connsiteX7" fmla="*/ 136823 w 6694127"/>
                  <a:gd name="connsiteY7" fmla="*/ 568234 h 1312937"/>
                  <a:gd name="connsiteX8" fmla="*/ 594080 w 6694127"/>
                  <a:gd name="connsiteY8" fmla="*/ 453654 h 1312937"/>
                  <a:gd name="connsiteX9" fmla="*/ 2204774 w 6694127"/>
                  <a:gd name="connsiteY9" fmla="*/ 368523 h 1312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94127" h="1312937">
                    <a:moveTo>
                      <a:pt x="2204774" y="368523"/>
                    </a:moveTo>
                    <a:lnTo>
                      <a:pt x="5068554" y="131885"/>
                    </a:lnTo>
                    <a:lnTo>
                      <a:pt x="6694127" y="0"/>
                    </a:lnTo>
                    <a:lnTo>
                      <a:pt x="6694127" y="315769"/>
                    </a:lnTo>
                    <a:cubicBezTo>
                      <a:pt x="6636097" y="335364"/>
                      <a:pt x="2730805" y="1306788"/>
                      <a:pt x="2687095" y="1312817"/>
                    </a:cubicBezTo>
                    <a:cubicBezTo>
                      <a:pt x="2659211" y="1316585"/>
                      <a:pt x="1273395" y="1231435"/>
                      <a:pt x="828652" y="1164353"/>
                    </a:cubicBezTo>
                    <a:cubicBezTo>
                      <a:pt x="383909" y="1097271"/>
                      <a:pt x="105304" y="967598"/>
                      <a:pt x="18636" y="910323"/>
                    </a:cubicBezTo>
                    <a:cubicBezTo>
                      <a:pt x="-22059" y="883192"/>
                      <a:pt x="-1844" y="568988"/>
                      <a:pt x="136823" y="568234"/>
                    </a:cubicBezTo>
                    <a:cubicBezTo>
                      <a:pt x="234795" y="568234"/>
                      <a:pt x="643819" y="444611"/>
                      <a:pt x="594080" y="453654"/>
                    </a:cubicBezTo>
                    <a:cubicBezTo>
                      <a:pt x="572225" y="458176"/>
                      <a:pt x="2136194" y="374552"/>
                      <a:pt x="2204774" y="36852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75" name="Freeform: Shape 4774">
                <a:extLst>
                  <a:ext uri="{FF2B5EF4-FFF2-40B4-BE49-F238E27FC236}">
                    <a16:creationId xmlns:a16="http://schemas.microsoft.com/office/drawing/2014/main" id="{2DD9ACAE-0983-4A96-B6D9-3BF6593803A7}"/>
                  </a:ext>
                </a:extLst>
              </p:cNvPr>
              <p:cNvSpPr/>
              <p:nvPr/>
            </p:nvSpPr>
            <p:spPr>
              <a:xfrm>
                <a:off x="4863501" y="-3077"/>
                <a:ext cx="4129872" cy="6383215"/>
              </a:xfrm>
              <a:custGeom>
                <a:avLst/>
                <a:gdLst>
                  <a:gd name="connsiteX0" fmla="*/ 1002642 w 4129872"/>
                  <a:gd name="connsiteY0" fmla="*/ 5760029 h 6383215"/>
                  <a:gd name="connsiteX1" fmla="*/ 1009425 w 4129872"/>
                  <a:gd name="connsiteY1" fmla="*/ 6376495 h 6383215"/>
                  <a:gd name="connsiteX2" fmla="*/ 815743 w 4129872"/>
                  <a:gd name="connsiteY2" fmla="*/ 6389307 h 6383215"/>
                  <a:gd name="connsiteX3" fmla="*/ 847395 w 4129872"/>
                  <a:gd name="connsiteY3" fmla="*/ 5249070 h 6383215"/>
                  <a:gd name="connsiteX4" fmla="*/ 849656 w 4129872"/>
                  <a:gd name="connsiteY4" fmla="*/ 3630281 h 6383215"/>
                  <a:gd name="connsiteX5" fmla="*/ 833076 w 4129872"/>
                  <a:gd name="connsiteY5" fmla="*/ 3615962 h 6383215"/>
                  <a:gd name="connsiteX6" fmla="*/ 537655 w 4129872"/>
                  <a:gd name="connsiteY6" fmla="*/ 3749354 h 6383215"/>
                  <a:gd name="connsiteX7" fmla="*/ 350755 w 4129872"/>
                  <a:gd name="connsiteY7" fmla="*/ 3751615 h 6383215"/>
                  <a:gd name="connsiteX8" fmla="*/ 178929 w 4129872"/>
                  <a:gd name="connsiteY8" fmla="*/ 3646107 h 6383215"/>
                  <a:gd name="connsiteX9" fmla="*/ 18406 w 4129872"/>
                  <a:gd name="connsiteY9" fmla="*/ 3457700 h 6383215"/>
                  <a:gd name="connsiteX10" fmla="*/ 25942 w 4129872"/>
                  <a:gd name="connsiteY10" fmla="*/ 3407961 h 6383215"/>
                  <a:gd name="connsiteX11" fmla="*/ 236204 w 4129872"/>
                  <a:gd name="connsiteY11" fmla="*/ 3283613 h 6383215"/>
                  <a:gd name="connsiteX12" fmla="*/ 436669 w 4129872"/>
                  <a:gd name="connsiteY12" fmla="*/ 3215786 h 6383215"/>
                  <a:gd name="connsiteX13" fmla="*/ 585887 w 4129872"/>
                  <a:gd name="connsiteY13" fmla="*/ 3245178 h 6383215"/>
                  <a:gd name="connsiteX14" fmla="*/ 747917 w 4129872"/>
                  <a:gd name="connsiteY14" fmla="*/ 3377816 h 6383215"/>
                  <a:gd name="connsiteX15" fmla="*/ 778062 w 4129872"/>
                  <a:gd name="connsiteY15" fmla="*/ 3465990 h 6383215"/>
                  <a:gd name="connsiteX16" fmla="*/ 851917 w 4129872"/>
                  <a:gd name="connsiteY16" fmla="*/ 3588831 h 6383215"/>
                  <a:gd name="connsiteX17" fmla="*/ 857192 w 4129872"/>
                  <a:gd name="connsiteY17" fmla="*/ 3510454 h 6383215"/>
                  <a:gd name="connsiteX18" fmla="*/ 1379455 w 4129872"/>
                  <a:gd name="connsiteY18" fmla="*/ 1309865 h 6383215"/>
                  <a:gd name="connsiteX19" fmla="*/ 1368151 w 4129872"/>
                  <a:gd name="connsiteY19" fmla="*/ 1281227 h 6383215"/>
                  <a:gd name="connsiteX20" fmla="*/ 1213658 w 4129872"/>
                  <a:gd name="connsiteY20" fmla="*/ 1229227 h 6383215"/>
                  <a:gd name="connsiteX21" fmla="*/ 1151860 w 4129872"/>
                  <a:gd name="connsiteY21" fmla="*/ 1148589 h 6383215"/>
                  <a:gd name="connsiteX22" fmla="*/ 1096092 w 4129872"/>
                  <a:gd name="connsiteY22" fmla="*/ 989574 h 6383215"/>
                  <a:gd name="connsiteX23" fmla="*/ 1105889 w 4129872"/>
                  <a:gd name="connsiteY23" fmla="*/ 965458 h 6383215"/>
                  <a:gd name="connsiteX24" fmla="*/ 1176730 w 4129872"/>
                  <a:gd name="connsiteY24" fmla="*/ 933805 h 6383215"/>
                  <a:gd name="connsiteX25" fmla="*/ 1269426 w 4129872"/>
                  <a:gd name="connsiteY25" fmla="*/ 939081 h 6383215"/>
                  <a:gd name="connsiteX26" fmla="*/ 1389252 w 4129872"/>
                  <a:gd name="connsiteY26" fmla="*/ 1054386 h 6383215"/>
                  <a:gd name="connsiteX27" fmla="*/ 1398296 w 4129872"/>
                  <a:gd name="connsiteY27" fmla="*/ 1111661 h 6383215"/>
                  <a:gd name="connsiteX28" fmla="*/ 1404325 w 4129872"/>
                  <a:gd name="connsiteY28" fmla="*/ 1257865 h 6383215"/>
                  <a:gd name="connsiteX29" fmla="*/ 1426180 w 4129872"/>
                  <a:gd name="connsiteY29" fmla="*/ 1213401 h 6383215"/>
                  <a:gd name="connsiteX30" fmla="*/ 1870066 w 4129872"/>
                  <a:gd name="connsiteY30" fmla="*/ 461282 h 6383215"/>
                  <a:gd name="connsiteX31" fmla="*/ 2173778 w 4129872"/>
                  <a:gd name="connsiteY31" fmla="*/ 194498 h 6383215"/>
                  <a:gd name="connsiteX32" fmla="*/ 2911578 w 4129872"/>
                  <a:gd name="connsiteY32" fmla="*/ 237455 h 6383215"/>
                  <a:gd name="connsiteX33" fmla="*/ 3283869 w 4129872"/>
                  <a:gd name="connsiteY33" fmla="*/ 920240 h 6383215"/>
                  <a:gd name="connsiteX34" fmla="*/ 3498653 w 4129872"/>
                  <a:gd name="connsiteY34" fmla="*/ 407021 h 6383215"/>
                  <a:gd name="connsiteX35" fmla="*/ 4131699 w 4129872"/>
                  <a:gd name="connsiteY35" fmla="*/ 62 h 6383215"/>
                  <a:gd name="connsiteX36" fmla="*/ 4002829 w 4129872"/>
                  <a:gd name="connsiteY36" fmla="*/ 659485 h 6383215"/>
                  <a:gd name="connsiteX37" fmla="*/ 3283115 w 4129872"/>
                  <a:gd name="connsiteY37" fmla="*/ 938327 h 6383215"/>
                  <a:gd name="connsiteX38" fmla="*/ 3026129 w 4129872"/>
                  <a:gd name="connsiteY38" fmla="*/ 914965 h 6383215"/>
                  <a:gd name="connsiteX39" fmla="*/ 2381778 w 4129872"/>
                  <a:gd name="connsiteY39" fmla="*/ 761225 h 6383215"/>
                  <a:gd name="connsiteX40" fmla="*/ 2830940 w 4129872"/>
                  <a:gd name="connsiteY40" fmla="*/ 661746 h 6383215"/>
                  <a:gd name="connsiteX41" fmla="*/ 3083404 w 4129872"/>
                  <a:gd name="connsiteY41" fmla="*/ 884820 h 6383215"/>
                  <a:gd name="connsiteX42" fmla="*/ 3206246 w 4129872"/>
                  <a:gd name="connsiteY42" fmla="*/ 927776 h 6383215"/>
                  <a:gd name="connsiteX43" fmla="*/ 3157260 w 4129872"/>
                  <a:gd name="connsiteY43" fmla="*/ 631601 h 6383215"/>
                  <a:gd name="connsiteX44" fmla="*/ 3022361 w 4129872"/>
                  <a:gd name="connsiteY44" fmla="*/ 392702 h 6383215"/>
                  <a:gd name="connsiteX45" fmla="*/ 1527920 w 4129872"/>
                  <a:gd name="connsiteY45" fmla="*/ 1165169 h 6383215"/>
                  <a:gd name="connsiteX46" fmla="*/ 1013193 w 4129872"/>
                  <a:gd name="connsiteY46" fmla="*/ 2874393 h 6383215"/>
                  <a:gd name="connsiteX47" fmla="*/ 1289020 w 4129872"/>
                  <a:gd name="connsiteY47" fmla="*/ 2364942 h 6383215"/>
                  <a:gd name="connsiteX48" fmla="*/ 1474412 w 4129872"/>
                  <a:gd name="connsiteY48" fmla="*/ 2008477 h 6383215"/>
                  <a:gd name="connsiteX49" fmla="*/ 1512847 w 4129872"/>
                  <a:gd name="connsiteY49" fmla="*/ 1887143 h 6383215"/>
                  <a:gd name="connsiteX50" fmla="*/ 1624384 w 4129872"/>
                  <a:gd name="connsiteY50" fmla="*/ 1755258 h 6383215"/>
                  <a:gd name="connsiteX51" fmla="*/ 1810530 w 4129872"/>
                  <a:gd name="connsiteY51" fmla="*/ 1728881 h 6383215"/>
                  <a:gd name="connsiteX52" fmla="*/ 1845950 w 4129872"/>
                  <a:gd name="connsiteY52" fmla="*/ 1734910 h 6383215"/>
                  <a:gd name="connsiteX53" fmla="*/ 1887400 w 4129872"/>
                  <a:gd name="connsiteY53" fmla="*/ 1798969 h 6383215"/>
                  <a:gd name="connsiteX54" fmla="*/ 1868559 w 4129872"/>
                  <a:gd name="connsiteY54" fmla="*/ 1859259 h 6383215"/>
                  <a:gd name="connsiteX55" fmla="*/ 1806008 w 4129872"/>
                  <a:gd name="connsiteY55" fmla="*/ 1987375 h 6383215"/>
                  <a:gd name="connsiteX56" fmla="*/ 1776617 w 4129872"/>
                  <a:gd name="connsiteY56" fmla="*/ 2022042 h 6383215"/>
                  <a:gd name="connsiteX57" fmla="*/ 1776617 w 4129872"/>
                  <a:gd name="connsiteY57" fmla="*/ 2047665 h 6383215"/>
                  <a:gd name="connsiteX58" fmla="*/ 1802240 w 4129872"/>
                  <a:gd name="connsiteY58" fmla="*/ 2065752 h 6383215"/>
                  <a:gd name="connsiteX59" fmla="*/ 1879863 w 4129872"/>
                  <a:gd name="connsiteY59" fmla="*/ 2214217 h 6383215"/>
                  <a:gd name="connsiteX60" fmla="*/ 1851979 w 4129872"/>
                  <a:gd name="connsiteY60" fmla="*/ 2297116 h 6383215"/>
                  <a:gd name="connsiteX61" fmla="*/ 1827110 w 4129872"/>
                  <a:gd name="connsiteY61" fmla="*/ 2309174 h 6383215"/>
                  <a:gd name="connsiteX62" fmla="*/ 1674123 w 4129872"/>
                  <a:gd name="connsiteY62" fmla="*/ 2293348 h 6383215"/>
                  <a:gd name="connsiteX63" fmla="*/ 1579920 w 4129872"/>
                  <a:gd name="connsiteY63" fmla="*/ 2250391 h 6383215"/>
                  <a:gd name="connsiteX64" fmla="*/ 1487977 w 4129872"/>
                  <a:gd name="connsiteY64" fmla="*/ 2214217 h 6383215"/>
                  <a:gd name="connsiteX65" fmla="*/ 1469890 w 4129872"/>
                  <a:gd name="connsiteY65" fmla="*/ 2196883 h 6383215"/>
                  <a:gd name="connsiteX66" fmla="*/ 1475919 w 4129872"/>
                  <a:gd name="connsiteY66" fmla="*/ 2138854 h 6383215"/>
                  <a:gd name="connsiteX67" fmla="*/ 1491746 w 4129872"/>
                  <a:gd name="connsiteY67" fmla="*/ 2082332 h 6383215"/>
                  <a:gd name="connsiteX68" fmla="*/ 1463108 w 4129872"/>
                  <a:gd name="connsiteY68" fmla="*/ 2135840 h 6383215"/>
                  <a:gd name="connsiteX69" fmla="*/ 1037309 w 4129872"/>
                  <a:gd name="connsiteY69" fmla="*/ 2986684 h 6383215"/>
                  <a:gd name="connsiteX70" fmla="*/ 944613 w 4129872"/>
                  <a:gd name="connsiteY70" fmla="*/ 3632542 h 6383215"/>
                  <a:gd name="connsiteX71" fmla="*/ 975512 w 4129872"/>
                  <a:gd name="connsiteY71" fmla="*/ 4913706 h 6383215"/>
                  <a:gd name="connsiteX72" fmla="*/ 1080266 w 4129872"/>
                  <a:gd name="connsiteY72" fmla="*/ 4559502 h 6383215"/>
                  <a:gd name="connsiteX73" fmla="*/ 1094585 w 4129872"/>
                  <a:gd name="connsiteY73" fmla="*/ 4531618 h 6383215"/>
                  <a:gd name="connsiteX74" fmla="*/ 1285252 w 4129872"/>
                  <a:gd name="connsiteY74" fmla="*/ 4338690 h 6383215"/>
                  <a:gd name="connsiteX75" fmla="*/ 1489485 w 4129872"/>
                  <a:gd name="connsiteY75" fmla="*/ 4258051 h 6383215"/>
                  <a:gd name="connsiteX76" fmla="*/ 1552036 w 4129872"/>
                  <a:gd name="connsiteY76" fmla="*/ 4233936 h 6383215"/>
                  <a:gd name="connsiteX77" fmla="*/ 1734413 w 4129872"/>
                  <a:gd name="connsiteY77" fmla="*/ 4177414 h 6383215"/>
                  <a:gd name="connsiteX78" fmla="*/ 1746471 w 4129872"/>
                  <a:gd name="connsiteY78" fmla="*/ 4178167 h 6383215"/>
                  <a:gd name="connsiteX79" fmla="*/ 1745718 w 4129872"/>
                  <a:gd name="connsiteY79" fmla="*/ 4191732 h 6383215"/>
                  <a:gd name="connsiteX80" fmla="*/ 1650007 w 4129872"/>
                  <a:gd name="connsiteY80" fmla="*/ 4371849 h 6383215"/>
                  <a:gd name="connsiteX81" fmla="*/ 1591978 w 4129872"/>
                  <a:gd name="connsiteY81" fmla="*/ 4426111 h 6383215"/>
                  <a:gd name="connsiteX82" fmla="*/ 1260382 w 4129872"/>
                  <a:gd name="connsiteY82" fmla="*/ 4668024 h 6383215"/>
                  <a:gd name="connsiteX83" fmla="*/ 977773 w 4129872"/>
                  <a:gd name="connsiteY83" fmla="*/ 4983040 h 6383215"/>
                  <a:gd name="connsiteX84" fmla="*/ 1002642 w 4129872"/>
                  <a:gd name="connsiteY84" fmla="*/ 5760029 h 6383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l="l" t="t" r="r" b="b"/>
                <a:pathLst>
                  <a:path w="4129872" h="6383215">
                    <a:moveTo>
                      <a:pt x="1002642" y="5760029"/>
                    </a:moveTo>
                    <a:cubicBezTo>
                      <a:pt x="1004149" y="5965015"/>
                      <a:pt x="1008671" y="6190350"/>
                      <a:pt x="1009425" y="6376495"/>
                    </a:cubicBezTo>
                    <a:cubicBezTo>
                      <a:pt x="949135" y="6376495"/>
                      <a:pt x="896381" y="6389307"/>
                      <a:pt x="815743" y="6389307"/>
                    </a:cubicBezTo>
                    <a:cubicBezTo>
                      <a:pt x="815743" y="6164726"/>
                      <a:pt x="853424" y="5473651"/>
                      <a:pt x="847395" y="5249070"/>
                    </a:cubicBezTo>
                    <a:cubicBezTo>
                      <a:pt x="847395" y="4729068"/>
                      <a:pt x="827801" y="3975441"/>
                      <a:pt x="849656" y="3630281"/>
                    </a:cubicBezTo>
                    <a:cubicBezTo>
                      <a:pt x="850410" y="3616715"/>
                      <a:pt x="847395" y="3614455"/>
                      <a:pt x="833076" y="3615962"/>
                    </a:cubicBezTo>
                    <a:cubicBezTo>
                      <a:pt x="759221" y="3625005"/>
                      <a:pt x="570814" y="3734281"/>
                      <a:pt x="537655" y="3749354"/>
                    </a:cubicBezTo>
                    <a:cubicBezTo>
                      <a:pt x="476611" y="3777238"/>
                      <a:pt x="414814" y="3781006"/>
                      <a:pt x="350755" y="3751615"/>
                    </a:cubicBezTo>
                    <a:cubicBezTo>
                      <a:pt x="288958" y="3722977"/>
                      <a:pt x="233943" y="3685296"/>
                      <a:pt x="178929" y="3646107"/>
                    </a:cubicBezTo>
                    <a:cubicBezTo>
                      <a:pt x="126928" y="3609933"/>
                      <a:pt x="56841" y="3496889"/>
                      <a:pt x="18406" y="3457700"/>
                    </a:cubicBezTo>
                    <a:cubicBezTo>
                      <a:pt x="-7971" y="3430570"/>
                      <a:pt x="-6464" y="3426802"/>
                      <a:pt x="25942" y="3407961"/>
                    </a:cubicBezTo>
                    <a:cubicBezTo>
                      <a:pt x="96030" y="3367265"/>
                      <a:pt x="167624" y="3328830"/>
                      <a:pt x="236204" y="3283613"/>
                    </a:cubicBezTo>
                    <a:cubicBezTo>
                      <a:pt x="294987" y="3244424"/>
                      <a:pt x="343973" y="3208250"/>
                      <a:pt x="436669" y="3215786"/>
                    </a:cubicBezTo>
                    <a:cubicBezTo>
                      <a:pt x="472089" y="3218801"/>
                      <a:pt x="547452" y="3221062"/>
                      <a:pt x="585887" y="3245178"/>
                    </a:cubicBezTo>
                    <a:cubicBezTo>
                      <a:pt x="645423" y="3282859"/>
                      <a:pt x="703452" y="3321294"/>
                      <a:pt x="747917" y="3377816"/>
                    </a:cubicBezTo>
                    <a:cubicBezTo>
                      <a:pt x="769018" y="3404193"/>
                      <a:pt x="775047" y="3434338"/>
                      <a:pt x="778062" y="3465990"/>
                    </a:cubicBezTo>
                    <a:cubicBezTo>
                      <a:pt x="783337" y="3527034"/>
                      <a:pt x="839105" y="3574512"/>
                      <a:pt x="851917" y="3588831"/>
                    </a:cubicBezTo>
                    <a:cubicBezTo>
                      <a:pt x="854178" y="3560193"/>
                      <a:pt x="856439" y="3535324"/>
                      <a:pt x="857192" y="3510454"/>
                    </a:cubicBezTo>
                    <a:cubicBezTo>
                      <a:pt x="887337" y="2749291"/>
                      <a:pt x="1077251" y="2005462"/>
                      <a:pt x="1379455" y="1309865"/>
                    </a:cubicBezTo>
                    <a:cubicBezTo>
                      <a:pt x="1386238" y="1294793"/>
                      <a:pt x="1383223" y="1288010"/>
                      <a:pt x="1368151" y="1281227"/>
                    </a:cubicBezTo>
                    <a:cubicBezTo>
                      <a:pt x="1316904" y="1258619"/>
                      <a:pt x="1260382" y="1258619"/>
                      <a:pt x="1213658" y="1229227"/>
                    </a:cubicBezTo>
                    <a:cubicBezTo>
                      <a:pt x="1184266" y="1210386"/>
                      <a:pt x="1164672" y="1180995"/>
                      <a:pt x="1151860" y="1148589"/>
                    </a:cubicBezTo>
                    <a:cubicBezTo>
                      <a:pt x="1132266" y="1095835"/>
                      <a:pt x="1114179" y="1043081"/>
                      <a:pt x="1096092" y="989574"/>
                    </a:cubicBezTo>
                    <a:cubicBezTo>
                      <a:pt x="1092324" y="978269"/>
                      <a:pt x="1095338" y="969980"/>
                      <a:pt x="1105889" y="965458"/>
                    </a:cubicBezTo>
                    <a:cubicBezTo>
                      <a:pt x="1129251" y="954907"/>
                      <a:pt x="1152614" y="942095"/>
                      <a:pt x="1176730" y="933805"/>
                    </a:cubicBezTo>
                    <a:cubicBezTo>
                      <a:pt x="1207629" y="924008"/>
                      <a:pt x="1237774" y="927776"/>
                      <a:pt x="1269426" y="939081"/>
                    </a:cubicBezTo>
                    <a:cubicBezTo>
                      <a:pt x="1327455" y="960182"/>
                      <a:pt x="1361368" y="1003893"/>
                      <a:pt x="1389252" y="1054386"/>
                    </a:cubicBezTo>
                    <a:cubicBezTo>
                      <a:pt x="1399050" y="1072473"/>
                      <a:pt x="1399050" y="1092067"/>
                      <a:pt x="1398296" y="1111661"/>
                    </a:cubicBezTo>
                    <a:cubicBezTo>
                      <a:pt x="1397542" y="1151603"/>
                      <a:pt x="1392267" y="1219430"/>
                      <a:pt x="1404325" y="1257865"/>
                    </a:cubicBezTo>
                    <a:cubicBezTo>
                      <a:pt x="1411861" y="1253343"/>
                      <a:pt x="1423166" y="1219430"/>
                      <a:pt x="1426180" y="1213401"/>
                    </a:cubicBezTo>
                    <a:cubicBezTo>
                      <a:pt x="1559572" y="955661"/>
                      <a:pt x="1680152" y="683602"/>
                      <a:pt x="1870066" y="461282"/>
                    </a:cubicBezTo>
                    <a:cubicBezTo>
                      <a:pt x="1962762" y="352760"/>
                      <a:pt x="2054704" y="274382"/>
                      <a:pt x="2173778" y="194498"/>
                    </a:cubicBezTo>
                    <a:cubicBezTo>
                      <a:pt x="2378764" y="57338"/>
                      <a:pt x="2653837" y="29454"/>
                      <a:pt x="2911578" y="237455"/>
                    </a:cubicBezTo>
                    <a:cubicBezTo>
                      <a:pt x="3158767" y="437166"/>
                      <a:pt x="3228101" y="615022"/>
                      <a:pt x="3283869" y="920240"/>
                    </a:cubicBezTo>
                    <a:cubicBezTo>
                      <a:pt x="3389377" y="795138"/>
                      <a:pt x="3433087" y="556992"/>
                      <a:pt x="3498653" y="407021"/>
                    </a:cubicBezTo>
                    <a:cubicBezTo>
                      <a:pt x="3605668" y="163599"/>
                      <a:pt x="3865669" y="-3706"/>
                      <a:pt x="4131699" y="62"/>
                    </a:cubicBezTo>
                    <a:cubicBezTo>
                      <a:pt x="4139235" y="202788"/>
                      <a:pt x="4119641" y="493688"/>
                      <a:pt x="4002829" y="659485"/>
                    </a:cubicBezTo>
                    <a:cubicBezTo>
                      <a:pt x="3876219" y="838849"/>
                      <a:pt x="3484334" y="916472"/>
                      <a:pt x="3283115" y="938327"/>
                    </a:cubicBezTo>
                    <a:cubicBezTo>
                      <a:pt x="3185144" y="948878"/>
                      <a:pt x="3159521" y="918733"/>
                      <a:pt x="3026129" y="914965"/>
                    </a:cubicBezTo>
                    <a:cubicBezTo>
                      <a:pt x="2513663" y="900646"/>
                      <a:pt x="2731461" y="804935"/>
                      <a:pt x="2381778" y="761225"/>
                    </a:cubicBezTo>
                    <a:cubicBezTo>
                      <a:pt x="2509141" y="667775"/>
                      <a:pt x="2675693" y="630094"/>
                      <a:pt x="2830940" y="661746"/>
                    </a:cubicBezTo>
                    <a:cubicBezTo>
                      <a:pt x="2963578" y="688877"/>
                      <a:pt x="3016332" y="767254"/>
                      <a:pt x="3083404" y="884820"/>
                    </a:cubicBezTo>
                    <a:cubicBezTo>
                      <a:pt x="3103752" y="919487"/>
                      <a:pt x="3163289" y="917226"/>
                      <a:pt x="3206246" y="927776"/>
                    </a:cubicBezTo>
                    <a:cubicBezTo>
                      <a:pt x="3191927" y="881805"/>
                      <a:pt x="3185898" y="709225"/>
                      <a:pt x="3157260" y="631601"/>
                    </a:cubicBezTo>
                    <a:cubicBezTo>
                      <a:pt x="3122593" y="538152"/>
                      <a:pt x="3089434" y="470325"/>
                      <a:pt x="3022361" y="392702"/>
                    </a:cubicBezTo>
                    <a:cubicBezTo>
                      <a:pt x="2477489" y="-237330"/>
                      <a:pt x="1914530" y="385165"/>
                      <a:pt x="1527920" y="1165169"/>
                    </a:cubicBezTo>
                    <a:cubicBezTo>
                      <a:pt x="1259629" y="1707026"/>
                      <a:pt x="1102121" y="2275261"/>
                      <a:pt x="1013193" y="2874393"/>
                    </a:cubicBezTo>
                    <a:cubicBezTo>
                      <a:pt x="1099860" y="2694277"/>
                      <a:pt x="1198585" y="2523204"/>
                      <a:pt x="1289020" y="2364942"/>
                    </a:cubicBezTo>
                    <a:cubicBezTo>
                      <a:pt x="1342528" y="2271492"/>
                      <a:pt x="1420905" y="2101926"/>
                      <a:pt x="1474412" y="2008477"/>
                    </a:cubicBezTo>
                    <a:cubicBezTo>
                      <a:pt x="1501543" y="1960998"/>
                      <a:pt x="1509833" y="1942158"/>
                      <a:pt x="1512847" y="1887143"/>
                    </a:cubicBezTo>
                    <a:cubicBezTo>
                      <a:pt x="1516615" y="1813287"/>
                      <a:pt x="1563340" y="1777113"/>
                      <a:pt x="1624384" y="1755258"/>
                    </a:cubicBezTo>
                    <a:cubicBezTo>
                      <a:pt x="1683921" y="1733403"/>
                      <a:pt x="1746471" y="1723606"/>
                      <a:pt x="1810530" y="1728881"/>
                    </a:cubicBezTo>
                    <a:cubicBezTo>
                      <a:pt x="1822588" y="1729635"/>
                      <a:pt x="1833892" y="1731896"/>
                      <a:pt x="1845950" y="1734910"/>
                    </a:cubicBezTo>
                    <a:cubicBezTo>
                      <a:pt x="1879863" y="1743200"/>
                      <a:pt x="1893429" y="1765055"/>
                      <a:pt x="1887400" y="1798969"/>
                    </a:cubicBezTo>
                    <a:cubicBezTo>
                      <a:pt x="1883632" y="1820070"/>
                      <a:pt x="1877602" y="1840418"/>
                      <a:pt x="1868559" y="1859259"/>
                    </a:cubicBezTo>
                    <a:cubicBezTo>
                      <a:pt x="1848211" y="1902215"/>
                      <a:pt x="1827110" y="1945172"/>
                      <a:pt x="1806008" y="1987375"/>
                    </a:cubicBezTo>
                    <a:cubicBezTo>
                      <a:pt x="1799225" y="2000941"/>
                      <a:pt x="1790182" y="2013752"/>
                      <a:pt x="1776617" y="2022042"/>
                    </a:cubicBezTo>
                    <a:cubicBezTo>
                      <a:pt x="1763051" y="2030332"/>
                      <a:pt x="1763805" y="2039375"/>
                      <a:pt x="1776617" y="2047665"/>
                    </a:cubicBezTo>
                    <a:cubicBezTo>
                      <a:pt x="1785660" y="2053694"/>
                      <a:pt x="1793950" y="2059723"/>
                      <a:pt x="1802240" y="2065752"/>
                    </a:cubicBezTo>
                    <a:cubicBezTo>
                      <a:pt x="1851225" y="2102680"/>
                      <a:pt x="1880617" y="2151666"/>
                      <a:pt x="1879863" y="2214217"/>
                    </a:cubicBezTo>
                    <a:cubicBezTo>
                      <a:pt x="1879863" y="2244362"/>
                      <a:pt x="1865544" y="2270739"/>
                      <a:pt x="1851979" y="2297116"/>
                    </a:cubicBezTo>
                    <a:cubicBezTo>
                      <a:pt x="1846704" y="2306913"/>
                      <a:pt x="1838414" y="2310681"/>
                      <a:pt x="1827110" y="2309174"/>
                    </a:cubicBezTo>
                    <a:cubicBezTo>
                      <a:pt x="1775863" y="2303898"/>
                      <a:pt x="1725370" y="2297869"/>
                      <a:pt x="1674123" y="2293348"/>
                    </a:cubicBezTo>
                    <a:cubicBezTo>
                      <a:pt x="1637949" y="2289579"/>
                      <a:pt x="1607051" y="2274507"/>
                      <a:pt x="1579920" y="2250391"/>
                    </a:cubicBezTo>
                    <a:cubicBezTo>
                      <a:pt x="1553543" y="2227028"/>
                      <a:pt x="1526412" y="2206680"/>
                      <a:pt x="1487977" y="2214217"/>
                    </a:cubicBezTo>
                    <a:cubicBezTo>
                      <a:pt x="1476673" y="2216478"/>
                      <a:pt x="1472905" y="2205927"/>
                      <a:pt x="1469890" y="2196883"/>
                    </a:cubicBezTo>
                    <a:cubicBezTo>
                      <a:pt x="1463108" y="2176535"/>
                      <a:pt x="1471398" y="2158448"/>
                      <a:pt x="1475919" y="2138854"/>
                    </a:cubicBezTo>
                    <a:cubicBezTo>
                      <a:pt x="1478934" y="2126043"/>
                      <a:pt x="1487224" y="2098158"/>
                      <a:pt x="1491746" y="2082332"/>
                    </a:cubicBezTo>
                    <a:cubicBezTo>
                      <a:pt x="1476673" y="2101173"/>
                      <a:pt x="1469137" y="2123028"/>
                      <a:pt x="1463108" y="2135840"/>
                    </a:cubicBezTo>
                    <a:cubicBezTo>
                      <a:pt x="1330470" y="2396594"/>
                      <a:pt x="1194063" y="2679204"/>
                      <a:pt x="1037309" y="2986684"/>
                    </a:cubicBezTo>
                    <a:cubicBezTo>
                      <a:pt x="976265" y="3105757"/>
                      <a:pt x="958932" y="3384599"/>
                      <a:pt x="944613" y="3632542"/>
                    </a:cubicBezTo>
                    <a:cubicBezTo>
                      <a:pt x="924265" y="3979210"/>
                      <a:pt x="970236" y="4831561"/>
                      <a:pt x="975512" y="4913706"/>
                    </a:cubicBezTo>
                    <a:cubicBezTo>
                      <a:pt x="989077" y="4789358"/>
                      <a:pt x="1036555" y="4674807"/>
                      <a:pt x="1080266" y="4559502"/>
                    </a:cubicBezTo>
                    <a:cubicBezTo>
                      <a:pt x="1084034" y="4549705"/>
                      <a:pt x="1088556" y="4539908"/>
                      <a:pt x="1094585" y="4531618"/>
                    </a:cubicBezTo>
                    <a:cubicBezTo>
                      <a:pt x="1148846" y="4458516"/>
                      <a:pt x="1202353" y="4386168"/>
                      <a:pt x="1285252" y="4338690"/>
                    </a:cubicBezTo>
                    <a:cubicBezTo>
                      <a:pt x="1350064" y="4301008"/>
                      <a:pt x="1419397" y="4278399"/>
                      <a:pt x="1489485" y="4258051"/>
                    </a:cubicBezTo>
                    <a:cubicBezTo>
                      <a:pt x="1511340" y="4252023"/>
                      <a:pt x="1532441" y="4244486"/>
                      <a:pt x="1552036" y="4233936"/>
                    </a:cubicBezTo>
                    <a:cubicBezTo>
                      <a:pt x="1609311" y="4203037"/>
                      <a:pt x="1671862" y="4190979"/>
                      <a:pt x="1734413" y="4177414"/>
                    </a:cubicBezTo>
                    <a:cubicBezTo>
                      <a:pt x="1738181" y="4176660"/>
                      <a:pt x="1743457" y="4175906"/>
                      <a:pt x="1746471" y="4178167"/>
                    </a:cubicBezTo>
                    <a:cubicBezTo>
                      <a:pt x="1750993" y="4181935"/>
                      <a:pt x="1747979" y="4187211"/>
                      <a:pt x="1745718" y="4191732"/>
                    </a:cubicBezTo>
                    <a:cubicBezTo>
                      <a:pt x="1712558" y="4251269"/>
                      <a:pt x="1686181" y="4313820"/>
                      <a:pt x="1650007" y="4371849"/>
                    </a:cubicBezTo>
                    <a:cubicBezTo>
                      <a:pt x="1635688" y="4394458"/>
                      <a:pt x="1613833" y="4411038"/>
                      <a:pt x="1591978" y="4426111"/>
                    </a:cubicBezTo>
                    <a:cubicBezTo>
                      <a:pt x="1478934" y="4502980"/>
                      <a:pt x="1366644" y="4581357"/>
                      <a:pt x="1260382" y="4668024"/>
                    </a:cubicBezTo>
                    <a:cubicBezTo>
                      <a:pt x="1154875" y="4753938"/>
                      <a:pt x="977773" y="4974750"/>
                      <a:pt x="977773" y="4983040"/>
                    </a:cubicBezTo>
                    <a:cubicBezTo>
                      <a:pt x="976265" y="5350056"/>
                      <a:pt x="1001888" y="5732145"/>
                      <a:pt x="1002642" y="5760029"/>
                    </a:cubicBezTo>
                    <a:close/>
                  </a:path>
                </a:pathLst>
              </a:custGeom>
              <a:solidFill>
                <a:srgbClr val="74A03A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76" name="Freeform: Shape 4775">
                <a:extLst>
                  <a:ext uri="{FF2B5EF4-FFF2-40B4-BE49-F238E27FC236}">
                    <a16:creationId xmlns:a16="http://schemas.microsoft.com/office/drawing/2014/main" id="{2E164742-CE9F-4817-AC21-029C2D03C170}"/>
                  </a:ext>
                </a:extLst>
              </p:cNvPr>
              <p:cNvSpPr/>
              <p:nvPr/>
            </p:nvSpPr>
            <p:spPr>
              <a:xfrm>
                <a:off x="3440203" y="3431880"/>
                <a:ext cx="2147835" cy="1303774"/>
              </a:xfrm>
              <a:custGeom>
                <a:avLst/>
                <a:gdLst>
                  <a:gd name="connsiteX0" fmla="*/ 1188486 w 2147835"/>
                  <a:gd name="connsiteY0" fmla="*/ 377701 h 1303773"/>
                  <a:gd name="connsiteX1" fmla="*/ 1250283 w 2147835"/>
                  <a:gd name="connsiteY1" fmla="*/ 448542 h 1303773"/>
                  <a:gd name="connsiteX2" fmla="*/ 1233704 w 2147835"/>
                  <a:gd name="connsiteY2" fmla="*/ 544253 h 1303773"/>
                  <a:gd name="connsiteX3" fmla="*/ 1150051 w 2147835"/>
                  <a:gd name="connsiteY3" fmla="*/ 707036 h 1303773"/>
                  <a:gd name="connsiteX4" fmla="*/ 1276660 w 2147835"/>
                  <a:gd name="connsiteY4" fmla="*/ 763558 h 1303773"/>
                  <a:gd name="connsiteX5" fmla="*/ 1390458 w 2147835"/>
                  <a:gd name="connsiteY5" fmla="*/ 755268 h 1303773"/>
                  <a:gd name="connsiteX6" fmla="*/ 1593937 w 2147835"/>
                  <a:gd name="connsiteY6" fmla="*/ 809529 h 1303773"/>
                  <a:gd name="connsiteX7" fmla="*/ 1795155 w 2147835"/>
                  <a:gd name="connsiteY7" fmla="*/ 900718 h 1303773"/>
                  <a:gd name="connsiteX8" fmla="*/ 1887851 w 2147835"/>
                  <a:gd name="connsiteY8" fmla="*/ 914283 h 1303773"/>
                  <a:gd name="connsiteX9" fmla="*/ 2073244 w 2147835"/>
                  <a:gd name="connsiteY9" fmla="*/ 915791 h 1303773"/>
                  <a:gd name="connsiteX10" fmla="*/ 2135041 w 2147835"/>
                  <a:gd name="connsiteY10" fmla="*/ 914283 h 1303773"/>
                  <a:gd name="connsiteX11" fmla="*/ 2149360 w 2147835"/>
                  <a:gd name="connsiteY11" fmla="*/ 935385 h 1303773"/>
                  <a:gd name="connsiteX12" fmla="*/ 2098867 w 2147835"/>
                  <a:gd name="connsiteY12" fmla="*/ 991907 h 1303773"/>
                  <a:gd name="connsiteX13" fmla="*/ 1957185 w 2147835"/>
                  <a:gd name="connsiteY13" fmla="*/ 1092139 h 1303773"/>
                  <a:gd name="connsiteX14" fmla="*/ 1847156 w 2147835"/>
                  <a:gd name="connsiteY14" fmla="*/ 1126052 h 1303773"/>
                  <a:gd name="connsiteX15" fmla="*/ 1834344 w 2147835"/>
                  <a:gd name="connsiteY15" fmla="*/ 1110226 h 1303773"/>
                  <a:gd name="connsiteX16" fmla="*/ 1809474 w 2147835"/>
                  <a:gd name="connsiteY16" fmla="*/ 1022052 h 1303773"/>
                  <a:gd name="connsiteX17" fmla="*/ 1577357 w 2147835"/>
                  <a:gd name="connsiteY17" fmla="*/ 902225 h 1303773"/>
                  <a:gd name="connsiteX18" fmla="*/ 1457531 w 2147835"/>
                  <a:gd name="connsiteY18" fmla="*/ 878109 h 1303773"/>
                  <a:gd name="connsiteX19" fmla="*/ 1302284 w 2147835"/>
                  <a:gd name="connsiteY19" fmla="*/ 895443 h 1303773"/>
                  <a:gd name="connsiteX20" fmla="*/ 1045297 w 2147835"/>
                  <a:gd name="connsiteY20" fmla="*/ 973820 h 1303773"/>
                  <a:gd name="connsiteX21" fmla="*/ 959384 w 2147835"/>
                  <a:gd name="connsiteY21" fmla="*/ 1026573 h 1303773"/>
                  <a:gd name="connsiteX22" fmla="*/ 649643 w 2147835"/>
                  <a:gd name="connsiteY22" fmla="*/ 1295618 h 1303773"/>
                  <a:gd name="connsiteX23" fmla="*/ 615730 w 2147835"/>
                  <a:gd name="connsiteY23" fmla="*/ 1295618 h 1303773"/>
                  <a:gd name="connsiteX24" fmla="*/ 65583 w 2147835"/>
                  <a:gd name="connsiteY24" fmla="*/ 831384 h 1303773"/>
                  <a:gd name="connsiteX25" fmla="*/ 17 w 2147835"/>
                  <a:gd name="connsiteY25" fmla="*/ 731906 h 1303773"/>
                  <a:gd name="connsiteX26" fmla="*/ 38452 w 2147835"/>
                  <a:gd name="connsiteY26" fmla="*/ 651268 h 1303773"/>
                  <a:gd name="connsiteX27" fmla="*/ 600658 w 2147835"/>
                  <a:gd name="connsiteY27" fmla="*/ 33294 h 1303773"/>
                  <a:gd name="connsiteX28" fmla="*/ 813180 w 2147835"/>
                  <a:gd name="connsiteY28" fmla="*/ 73236 h 1303773"/>
                  <a:gd name="connsiteX29" fmla="*/ 1188486 w 2147835"/>
                  <a:gd name="connsiteY29" fmla="*/ 377701 h 1303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147835" h="1303773">
                    <a:moveTo>
                      <a:pt x="1188486" y="377701"/>
                    </a:moveTo>
                    <a:cubicBezTo>
                      <a:pt x="1212602" y="396542"/>
                      <a:pt x="1240486" y="417643"/>
                      <a:pt x="1250283" y="448542"/>
                    </a:cubicBezTo>
                    <a:cubicBezTo>
                      <a:pt x="1260834" y="483209"/>
                      <a:pt x="1251791" y="512601"/>
                      <a:pt x="1233704" y="544253"/>
                    </a:cubicBezTo>
                    <a:cubicBezTo>
                      <a:pt x="1211095" y="584949"/>
                      <a:pt x="1150051" y="693471"/>
                      <a:pt x="1150051" y="707036"/>
                    </a:cubicBezTo>
                    <a:cubicBezTo>
                      <a:pt x="1151558" y="763558"/>
                      <a:pt x="1223153" y="766572"/>
                      <a:pt x="1276660" y="763558"/>
                    </a:cubicBezTo>
                    <a:cubicBezTo>
                      <a:pt x="1318863" y="761297"/>
                      <a:pt x="1355037" y="758283"/>
                      <a:pt x="1390458" y="755268"/>
                    </a:cubicBezTo>
                    <a:cubicBezTo>
                      <a:pt x="1466574" y="749239"/>
                      <a:pt x="1526864" y="776370"/>
                      <a:pt x="1593937" y="809529"/>
                    </a:cubicBezTo>
                    <a:cubicBezTo>
                      <a:pt x="1659502" y="842689"/>
                      <a:pt x="1728083" y="870573"/>
                      <a:pt x="1795155" y="900718"/>
                    </a:cubicBezTo>
                    <a:cubicBezTo>
                      <a:pt x="1824547" y="914283"/>
                      <a:pt x="1855445" y="912776"/>
                      <a:pt x="1887851" y="914283"/>
                    </a:cubicBezTo>
                    <a:cubicBezTo>
                      <a:pt x="1966228" y="917298"/>
                      <a:pt x="2006171" y="913529"/>
                      <a:pt x="2073244" y="915791"/>
                    </a:cubicBezTo>
                    <a:cubicBezTo>
                      <a:pt x="2092084" y="916544"/>
                      <a:pt x="2116200" y="914283"/>
                      <a:pt x="2135041" y="914283"/>
                    </a:cubicBezTo>
                    <a:cubicBezTo>
                      <a:pt x="2148606" y="914283"/>
                      <a:pt x="2155389" y="924834"/>
                      <a:pt x="2149360" y="935385"/>
                    </a:cubicBezTo>
                    <a:cubicBezTo>
                      <a:pt x="2135041" y="961762"/>
                      <a:pt x="2118461" y="971559"/>
                      <a:pt x="2098867" y="991907"/>
                    </a:cubicBezTo>
                    <a:cubicBezTo>
                      <a:pt x="2055156" y="1038632"/>
                      <a:pt x="2012200" y="1060487"/>
                      <a:pt x="1957185" y="1092139"/>
                    </a:cubicBezTo>
                    <a:cubicBezTo>
                      <a:pt x="1923272" y="1111734"/>
                      <a:pt x="1884837" y="1119270"/>
                      <a:pt x="1847156" y="1126052"/>
                    </a:cubicBezTo>
                    <a:cubicBezTo>
                      <a:pt x="1835851" y="1128313"/>
                      <a:pt x="1831329" y="1119270"/>
                      <a:pt x="1834344" y="1110226"/>
                    </a:cubicBezTo>
                    <a:cubicBezTo>
                      <a:pt x="1849416" y="1052197"/>
                      <a:pt x="1845648" y="1050690"/>
                      <a:pt x="1809474" y="1022052"/>
                    </a:cubicBezTo>
                    <a:cubicBezTo>
                      <a:pt x="1752952" y="976081"/>
                      <a:pt x="1647445" y="926341"/>
                      <a:pt x="1577357" y="902225"/>
                    </a:cubicBezTo>
                    <a:cubicBezTo>
                      <a:pt x="1533647" y="887153"/>
                      <a:pt x="1495212" y="882631"/>
                      <a:pt x="1457531" y="878109"/>
                    </a:cubicBezTo>
                    <a:cubicBezTo>
                      <a:pt x="1412313" y="872834"/>
                      <a:pt x="1343733" y="882631"/>
                      <a:pt x="1302284" y="895443"/>
                    </a:cubicBezTo>
                    <a:cubicBezTo>
                      <a:pt x="1213356" y="923327"/>
                      <a:pt x="1134979" y="946689"/>
                      <a:pt x="1045297" y="973820"/>
                    </a:cubicBezTo>
                    <a:cubicBezTo>
                      <a:pt x="1009877" y="984370"/>
                      <a:pt x="986514" y="1001704"/>
                      <a:pt x="959384" y="1026573"/>
                    </a:cubicBezTo>
                    <a:cubicBezTo>
                      <a:pt x="892311" y="1088371"/>
                      <a:pt x="685817" y="1265473"/>
                      <a:pt x="649643" y="1295618"/>
                    </a:cubicBezTo>
                    <a:cubicBezTo>
                      <a:pt x="636832" y="1306169"/>
                      <a:pt x="628542" y="1306923"/>
                      <a:pt x="615730" y="1295618"/>
                    </a:cubicBezTo>
                    <a:cubicBezTo>
                      <a:pt x="501179" y="1193879"/>
                      <a:pt x="132655" y="886399"/>
                      <a:pt x="65583" y="831384"/>
                    </a:cubicBezTo>
                    <a:cubicBezTo>
                      <a:pt x="28655" y="801239"/>
                      <a:pt x="771" y="778631"/>
                      <a:pt x="17" y="731906"/>
                    </a:cubicBezTo>
                    <a:cubicBezTo>
                      <a:pt x="-736" y="706282"/>
                      <a:pt x="23380" y="670108"/>
                      <a:pt x="38452" y="651268"/>
                    </a:cubicBezTo>
                    <a:cubicBezTo>
                      <a:pt x="76134" y="605297"/>
                      <a:pt x="555440" y="73990"/>
                      <a:pt x="600658" y="33294"/>
                    </a:cubicBezTo>
                    <a:cubicBezTo>
                      <a:pt x="673759" y="-33025"/>
                      <a:pt x="716716" y="9932"/>
                      <a:pt x="813180" y="73236"/>
                    </a:cubicBezTo>
                    <a:cubicBezTo>
                      <a:pt x="840311" y="92831"/>
                      <a:pt x="1132718" y="335498"/>
                      <a:pt x="1188486" y="37770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77" name="Freeform: Shape 4776">
                <a:extLst>
                  <a:ext uri="{FF2B5EF4-FFF2-40B4-BE49-F238E27FC236}">
                    <a16:creationId xmlns:a16="http://schemas.microsoft.com/office/drawing/2014/main" id="{8D8F619E-BD63-4E35-B88C-D44A8E466947}"/>
                  </a:ext>
                </a:extLst>
              </p:cNvPr>
              <p:cNvSpPr/>
              <p:nvPr/>
            </p:nvSpPr>
            <p:spPr>
              <a:xfrm>
                <a:off x="2564432" y="5898223"/>
                <a:ext cx="1107831" cy="625510"/>
              </a:xfrm>
              <a:custGeom>
                <a:avLst/>
                <a:gdLst>
                  <a:gd name="connsiteX0" fmla="*/ 33987 w 1107830"/>
                  <a:gd name="connsiteY0" fmla="*/ 194847 h 625509"/>
                  <a:gd name="connsiteX1" fmla="*/ 99553 w 1107830"/>
                  <a:gd name="connsiteY1" fmla="*/ 214441 h 625509"/>
                  <a:gd name="connsiteX2" fmla="*/ 195263 w 1107830"/>
                  <a:gd name="connsiteY2" fmla="*/ 215195 h 625509"/>
                  <a:gd name="connsiteX3" fmla="*/ 382163 w 1107830"/>
                  <a:gd name="connsiteY3" fmla="*/ 200122 h 625509"/>
                  <a:gd name="connsiteX4" fmla="*/ 511033 w 1107830"/>
                  <a:gd name="connsiteY4" fmla="*/ 160933 h 625509"/>
                  <a:gd name="connsiteX5" fmla="*/ 556250 w 1107830"/>
                  <a:gd name="connsiteY5" fmla="*/ 111194 h 625509"/>
                  <a:gd name="connsiteX6" fmla="*/ 751440 w 1107830"/>
                  <a:gd name="connsiteY6" fmla="*/ 6440 h 625509"/>
                  <a:gd name="connsiteX7" fmla="*/ 862976 w 1107830"/>
                  <a:gd name="connsiteY7" fmla="*/ 4179 h 625509"/>
                  <a:gd name="connsiteX8" fmla="*/ 987325 w 1107830"/>
                  <a:gd name="connsiteY8" fmla="*/ 8701 h 625509"/>
                  <a:gd name="connsiteX9" fmla="*/ 1052890 w 1107830"/>
                  <a:gd name="connsiteY9" fmla="*/ 21513 h 625509"/>
                  <a:gd name="connsiteX10" fmla="*/ 1110919 w 1107830"/>
                  <a:gd name="connsiteY10" fmla="*/ 105919 h 625509"/>
                  <a:gd name="connsiteX11" fmla="*/ 1097354 w 1107830"/>
                  <a:gd name="connsiteY11" fmla="*/ 123252 h 625509"/>
                  <a:gd name="connsiteX12" fmla="*/ 881817 w 1107830"/>
                  <a:gd name="connsiteY12" fmla="*/ 191079 h 625509"/>
                  <a:gd name="connsiteX13" fmla="*/ 726570 w 1107830"/>
                  <a:gd name="connsiteY13" fmla="*/ 213687 h 625509"/>
                  <a:gd name="connsiteX14" fmla="*/ 575091 w 1107830"/>
                  <a:gd name="connsiteY14" fmla="*/ 231775 h 625509"/>
                  <a:gd name="connsiteX15" fmla="*/ 593178 w 1107830"/>
                  <a:gd name="connsiteY15" fmla="*/ 253629 h 625509"/>
                  <a:gd name="connsiteX16" fmla="*/ 869759 w 1107830"/>
                  <a:gd name="connsiteY16" fmla="*/ 426963 h 625509"/>
                  <a:gd name="connsiteX17" fmla="*/ 962455 w 1107830"/>
                  <a:gd name="connsiteY17" fmla="*/ 487254 h 625509"/>
                  <a:gd name="connsiteX18" fmla="*/ 997876 w 1107830"/>
                  <a:gd name="connsiteY18" fmla="*/ 555834 h 625509"/>
                  <a:gd name="connsiteX19" fmla="*/ 982049 w 1107830"/>
                  <a:gd name="connsiteY19" fmla="*/ 584472 h 625509"/>
                  <a:gd name="connsiteX20" fmla="*/ 927035 w 1107830"/>
                  <a:gd name="connsiteY20" fmla="*/ 607080 h 625509"/>
                  <a:gd name="connsiteX21" fmla="*/ 795904 w 1107830"/>
                  <a:gd name="connsiteY21" fmla="*/ 624414 h 625509"/>
                  <a:gd name="connsiteX22" fmla="*/ 646686 w 1107830"/>
                  <a:gd name="connsiteY22" fmla="*/ 627428 h 625509"/>
                  <a:gd name="connsiteX23" fmla="*/ 486917 w 1107830"/>
                  <a:gd name="connsiteY23" fmla="*/ 612356 h 625509"/>
                  <a:gd name="connsiteX24" fmla="*/ 332423 w 1107830"/>
                  <a:gd name="connsiteY24" fmla="*/ 573921 h 625509"/>
                  <a:gd name="connsiteX25" fmla="*/ 244249 w 1107830"/>
                  <a:gd name="connsiteY25" fmla="*/ 498558 h 625509"/>
                  <a:gd name="connsiteX26" fmla="*/ 219379 w 1107830"/>
                  <a:gd name="connsiteY26" fmla="*/ 493283 h 625509"/>
                  <a:gd name="connsiteX27" fmla="*/ 35495 w 1107830"/>
                  <a:gd name="connsiteY27" fmla="*/ 472181 h 625509"/>
                  <a:gd name="connsiteX28" fmla="*/ 74 w 1107830"/>
                  <a:gd name="connsiteY28" fmla="*/ 381746 h 625509"/>
                  <a:gd name="connsiteX29" fmla="*/ 28712 w 1107830"/>
                  <a:gd name="connsiteY29" fmla="*/ 199368 h 625509"/>
                  <a:gd name="connsiteX30" fmla="*/ 33987 w 1107830"/>
                  <a:gd name="connsiteY30" fmla="*/ 194847 h 625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107830" h="625509">
                    <a:moveTo>
                      <a:pt x="33987" y="194847"/>
                    </a:moveTo>
                    <a:cubicBezTo>
                      <a:pt x="27205" y="203890"/>
                      <a:pt x="94277" y="214441"/>
                      <a:pt x="99553" y="214441"/>
                    </a:cubicBezTo>
                    <a:cubicBezTo>
                      <a:pt x="131205" y="215948"/>
                      <a:pt x="162857" y="215948"/>
                      <a:pt x="195263" y="215195"/>
                    </a:cubicBezTo>
                    <a:cubicBezTo>
                      <a:pt x="257814" y="213687"/>
                      <a:pt x="320365" y="209166"/>
                      <a:pt x="382163" y="200122"/>
                    </a:cubicBezTo>
                    <a:cubicBezTo>
                      <a:pt x="427380" y="194093"/>
                      <a:pt x="473352" y="185050"/>
                      <a:pt x="511033" y="160933"/>
                    </a:cubicBezTo>
                    <a:cubicBezTo>
                      <a:pt x="531381" y="148122"/>
                      <a:pt x="538163" y="127020"/>
                      <a:pt x="556250" y="111194"/>
                    </a:cubicBezTo>
                    <a:cubicBezTo>
                      <a:pt x="610512" y="64469"/>
                      <a:pt x="684367" y="31310"/>
                      <a:pt x="751440" y="6440"/>
                    </a:cubicBezTo>
                    <a:cubicBezTo>
                      <a:pt x="785353" y="-5618"/>
                      <a:pt x="827556" y="2672"/>
                      <a:pt x="862976" y="4179"/>
                    </a:cubicBezTo>
                    <a:cubicBezTo>
                      <a:pt x="904426" y="5687"/>
                      <a:pt x="945875" y="7193"/>
                      <a:pt x="987325" y="8701"/>
                    </a:cubicBezTo>
                    <a:cubicBezTo>
                      <a:pt x="1009933" y="9455"/>
                      <a:pt x="1031789" y="12469"/>
                      <a:pt x="1052890" y="21513"/>
                    </a:cubicBezTo>
                    <a:cubicBezTo>
                      <a:pt x="1082282" y="34324"/>
                      <a:pt x="1110919" y="75774"/>
                      <a:pt x="1110919" y="105919"/>
                    </a:cubicBezTo>
                    <a:cubicBezTo>
                      <a:pt x="1110919" y="114962"/>
                      <a:pt x="1104890" y="118731"/>
                      <a:pt x="1097354" y="123252"/>
                    </a:cubicBezTo>
                    <a:cubicBezTo>
                      <a:pt x="1031035" y="159426"/>
                      <a:pt x="955672" y="176759"/>
                      <a:pt x="881817" y="191079"/>
                    </a:cubicBezTo>
                    <a:cubicBezTo>
                      <a:pt x="830570" y="201629"/>
                      <a:pt x="778570" y="209166"/>
                      <a:pt x="726570" y="213687"/>
                    </a:cubicBezTo>
                    <a:cubicBezTo>
                      <a:pt x="675323" y="218209"/>
                      <a:pt x="625584" y="224992"/>
                      <a:pt x="575091" y="231775"/>
                    </a:cubicBezTo>
                    <a:cubicBezTo>
                      <a:pt x="579613" y="240818"/>
                      <a:pt x="591671" y="243079"/>
                      <a:pt x="593178" y="253629"/>
                    </a:cubicBezTo>
                    <a:cubicBezTo>
                      <a:pt x="680599" y="319195"/>
                      <a:pt x="763498" y="391543"/>
                      <a:pt x="869759" y="426963"/>
                    </a:cubicBezTo>
                    <a:cubicBezTo>
                      <a:pt x="905179" y="439022"/>
                      <a:pt x="936078" y="459369"/>
                      <a:pt x="962455" y="487254"/>
                    </a:cubicBezTo>
                    <a:cubicBezTo>
                      <a:pt x="980542" y="506848"/>
                      <a:pt x="991093" y="530210"/>
                      <a:pt x="997876" y="555834"/>
                    </a:cubicBezTo>
                    <a:cubicBezTo>
                      <a:pt x="1000890" y="569399"/>
                      <a:pt x="999383" y="579950"/>
                      <a:pt x="982049" y="584472"/>
                    </a:cubicBezTo>
                    <a:cubicBezTo>
                      <a:pt x="963209" y="589747"/>
                      <a:pt x="945875" y="601051"/>
                      <a:pt x="927035" y="607080"/>
                    </a:cubicBezTo>
                    <a:cubicBezTo>
                      <a:pt x="884832" y="620646"/>
                      <a:pt x="839614" y="621399"/>
                      <a:pt x="795904" y="624414"/>
                    </a:cubicBezTo>
                    <a:cubicBezTo>
                      <a:pt x="746164" y="628182"/>
                      <a:pt x="696425" y="628935"/>
                      <a:pt x="646686" y="627428"/>
                    </a:cubicBezTo>
                    <a:cubicBezTo>
                      <a:pt x="593178" y="625167"/>
                      <a:pt x="539671" y="620646"/>
                      <a:pt x="486917" y="612356"/>
                    </a:cubicBezTo>
                    <a:cubicBezTo>
                      <a:pt x="435670" y="604066"/>
                      <a:pt x="379902" y="597283"/>
                      <a:pt x="332423" y="573921"/>
                    </a:cubicBezTo>
                    <a:cubicBezTo>
                      <a:pt x="296249" y="556587"/>
                      <a:pt x="265351" y="533225"/>
                      <a:pt x="244249" y="498558"/>
                    </a:cubicBezTo>
                    <a:cubicBezTo>
                      <a:pt x="237466" y="487254"/>
                      <a:pt x="228423" y="486500"/>
                      <a:pt x="219379" y="493283"/>
                    </a:cubicBezTo>
                    <a:cubicBezTo>
                      <a:pt x="151553" y="542268"/>
                      <a:pt x="92017" y="506094"/>
                      <a:pt x="35495" y="472181"/>
                    </a:cubicBezTo>
                    <a:cubicBezTo>
                      <a:pt x="3842" y="453340"/>
                      <a:pt x="-679" y="416413"/>
                      <a:pt x="74" y="381746"/>
                    </a:cubicBezTo>
                    <a:cubicBezTo>
                      <a:pt x="2335" y="319948"/>
                      <a:pt x="14393" y="258905"/>
                      <a:pt x="28712" y="199368"/>
                    </a:cubicBezTo>
                    <a:cubicBezTo>
                      <a:pt x="30219" y="197861"/>
                      <a:pt x="32480" y="196354"/>
                      <a:pt x="33987" y="194847"/>
                    </a:cubicBezTo>
                    <a:close/>
                  </a:path>
                </a:pathLst>
              </a:custGeom>
              <a:solidFill>
                <a:srgbClr val="000200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78" name="Freeform: Shape 4777">
                <a:extLst>
                  <a:ext uri="{FF2B5EF4-FFF2-40B4-BE49-F238E27FC236}">
                    <a16:creationId xmlns:a16="http://schemas.microsoft.com/office/drawing/2014/main" id="{CC899F21-100E-4C1D-9A96-1CA0EAB0195D}"/>
                  </a:ext>
                </a:extLst>
              </p:cNvPr>
              <p:cNvSpPr/>
              <p:nvPr/>
            </p:nvSpPr>
            <p:spPr>
              <a:xfrm>
                <a:off x="3358829" y="148128"/>
                <a:ext cx="926960" cy="550147"/>
              </a:xfrm>
              <a:custGeom>
                <a:avLst/>
                <a:gdLst>
                  <a:gd name="connsiteX0" fmla="*/ 828989 w 926960"/>
                  <a:gd name="connsiteY0" fmla="*/ 515063 h 550147"/>
                  <a:gd name="connsiteX1" fmla="*/ 798844 w 926960"/>
                  <a:gd name="connsiteY1" fmla="*/ 465324 h 550147"/>
                  <a:gd name="connsiteX2" fmla="*/ 701626 w 926960"/>
                  <a:gd name="connsiteY2" fmla="*/ 392975 h 550147"/>
                  <a:gd name="connsiteX3" fmla="*/ 654148 w 926960"/>
                  <a:gd name="connsiteY3" fmla="*/ 389961 h 550147"/>
                  <a:gd name="connsiteX4" fmla="*/ 508698 w 926960"/>
                  <a:gd name="connsiteY4" fmla="*/ 452512 h 550147"/>
                  <a:gd name="connsiteX5" fmla="*/ 403944 w 926960"/>
                  <a:gd name="connsiteY5" fmla="*/ 518831 h 550147"/>
                  <a:gd name="connsiteX6" fmla="*/ 365509 w 926960"/>
                  <a:gd name="connsiteY6" fmla="*/ 521845 h 550147"/>
                  <a:gd name="connsiteX7" fmla="*/ 314262 w 926960"/>
                  <a:gd name="connsiteY7" fmla="*/ 457034 h 550147"/>
                  <a:gd name="connsiteX8" fmla="*/ 315769 w 926960"/>
                  <a:gd name="connsiteY8" fmla="*/ 427642 h 550147"/>
                  <a:gd name="connsiteX9" fmla="*/ 281103 w 926960"/>
                  <a:gd name="connsiteY9" fmla="*/ 350772 h 550147"/>
                  <a:gd name="connsiteX10" fmla="*/ 200465 w 926960"/>
                  <a:gd name="connsiteY10" fmla="*/ 375642 h 550147"/>
                  <a:gd name="connsiteX11" fmla="*/ 197450 w 926960"/>
                  <a:gd name="connsiteY11" fmla="*/ 392222 h 550147"/>
                  <a:gd name="connsiteX12" fmla="*/ 103247 w 926960"/>
                  <a:gd name="connsiteY12" fmla="*/ 496976 h 550147"/>
                  <a:gd name="connsiteX13" fmla="*/ 0 w 926960"/>
                  <a:gd name="connsiteY13" fmla="*/ 557266 h 550147"/>
                  <a:gd name="connsiteX14" fmla="*/ 35420 w 926960"/>
                  <a:gd name="connsiteY14" fmla="*/ 360569 h 550147"/>
                  <a:gd name="connsiteX15" fmla="*/ 83653 w 926960"/>
                  <a:gd name="connsiteY15" fmla="*/ 228685 h 550147"/>
                  <a:gd name="connsiteX16" fmla="*/ 202725 w 926960"/>
                  <a:gd name="connsiteY16" fmla="*/ 48568 h 550147"/>
                  <a:gd name="connsiteX17" fmla="*/ 315016 w 926960"/>
                  <a:gd name="connsiteY17" fmla="*/ 1090 h 550147"/>
                  <a:gd name="connsiteX18" fmla="*/ 532060 w 926960"/>
                  <a:gd name="connsiteY18" fmla="*/ 2597 h 550147"/>
                  <a:gd name="connsiteX19" fmla="*/ 684293 w 926960"/>
                  <a:gd name="connsiteY19" fmla="*/ 57612 h 550147"/>
                  <a:gd name="connsiteX20" fmla="*/ 847076 w 926960"/>
                  <a:gd name="connsiteY20" fmla="*/ 234714 h 550147"/>
                  <a:gd name="connsiteX21" fmla="*/ 876468 w 926960"/>
                  <a:gd name="connsiteY21" fmla="*/ 320627 h 550147"/>
                  <a:gd name="connsiteX22" fmla="*/ 900584 w 926960"/>
                  <a:gd name="connsiteY22" fmla="*/ 381671 h 550147"/>
                  <a:gd name="connsiteX23" fmla="*/ 917917 w 926960"/>
                  <a:gd name="connsiteY23" fmla="*/ 496976 h 550147"/>
                  <a:gd name="connsiteX24" fmla="*/ 873453 w 926960"/>
                  <a:gd name="connsiteY24" fmla="*/ 540686 h 550147"/>
                  <a:gd name="connsiteX25" fmla="*/ 828989 w 926960"/>
                  <a:gd name="connsiteY25" fmla="*/ 515063 h 550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926960" h="550147">
                    <a:moveTo>
                      <a:pt x="828989" y="515063"/>
                    </a:moveTo>
                    <a:cubicBezTo>
                      <a:pt x="813917" y="501498"/>
                      <a:pt x="805627" y="483411"/>
                      <a:pt x="798844" y="465324"/>
                    </a:cubicBezTo>
                    <a:cubicBezTo>
                      <a:pt x="793569" y="449497"/>
                      <a:pt x="724235" y="405787"/>
                      <a:pt x="701626" y="392975"/>
                    </a:cubicBezTo>
                    <a:cubicBezTo>
                      <a:pt x="686554" y="384685"/>
                      <a:pt x="669220" y="386193"/>
                      <a:pt x="654148" y="389961"/>
                    </a:cubicBezTo>
                    <a:cubicBezTo>
                      <a:pt x="602901" y="404280"/>
                      <a:pt x="553162" y="422367"/>
                      <a:pt x="508698" y="452512"/>
                    </a:cubicBezTo>
                    <a:cubicBezTo>
                      <a:pt x="474785" y="475121"/>
                      <a:pt x="437103" y="493961"/>
                      <a:pt x="403944" y="518831"/>
                    </a:cubicBezTo>
                    <a:cubicBezTo>
                      <a:pt x="391886" y="527874"/>
                      <a:pt x="378320" y="525614"/>
                      <a:pt x="365509" y="521845"/>
                    </a:cubicBezTo>
                    <a:cubicBezTo>
                      <a:pt x="305972" y="503005"/>
                      <a:pt x="314262" y="521092"/>
                      <a:pt x="314262" y="457034"/>
                    </a:cubicBezTo>
                    <a:cubicBezTo>
                      <a:pt x="314262" y="447236"/>
                      <a:pt x="314262" y="437439"/>
                      <a:pt x="315769" y="427642"/>
                    </a:cubicBezTo>
                    <a:cubicBezTo>
                      <a:pt x="322552" y="389207"/>
                      <a:pt x="312001" y="365091"/>
                      <a:pt x="281103" y="350772"/>
                    </a:cubicBezTo>
                    <a:cubicBezTo>
                      <a:pt x="258494" y="340222"/>
                      <a:pt x="220059" y="349265"/>
                      <a:pt x="200465" y="375642"/>
                    </a:cubicBezTo>
                    <a:cubicBezTo>
                      <a:pt x="197450" y="379410"/>
                      <a:pt x="198204" y="387700"/>
                      <a:pt x="197450" y="392222"/>
                    </a:cubicBezTo>
                    <a:cubicBezTo>
                      <a:pt x="186146" y="445729"/>
                      <a:pt x="147711" y="473613"/>
                      <a:pt x="103247" y="496976"/>
                    </a:cubicBezTo>
                    <a:cubicBezTo>
                      <a:pt x="67826" y="515063"/>
                      <a:pt x="33913" y="536918"/>
                      <a:pt x="0" y="557266"/>
                    </a:cubicBezTo>
                    <a:cubicBezTo>
                      <a:pt x="754" y="489440"/>
                      <a:pt x="9797" y="423120"/>
                      <a:pt x="35420" y="360569"/>
                    </a:cubicBezTo>
                    <a:cubicBezTo>
                      <a:pt x="53507" y="316859"/>
                      <a:pt x="61044" y="270134"/>
                      <a:pt x="83653" y="228685"/>
                    </a:cubicBezTo>
                    <a:cubicBezTo>
                      <a:pt x="117566" y="164627"/>
                      <a:pt x="159769" y="106597"/>
                      <a:pt x="202725" y="48568"/>
                    </a:cubicBezTo>
                    <a:cubicBezTo>
                      <a:pt x="230610" y="10887"/>
                      <a:pt x="270552" y="1090"/>
                      <a:pt x="315016" y="1090"/>
                    </a:cubicBezTo>
                    <a:cubicBezTo>
                      <a:pt x="387364" y="1843"/>
                      <a:pt x="459712" y="-2679"/>
                      <a:pt x="532060" y="2597"/>
                    </a:cubicBezTo>
                    <a:cubicBezTo>
                      <a:pt x="586321" y="6365"/>
                      <a:pt x="637568" y="24452"/>
                      <a:pt x="684293" y="57612"/>
                    </a:cubicBezTo>
                    <a:cubicBezTo>
                      <a:pt x="751365" y="105090"/>
                      <a:pt x="795829" y="172916"/>
                      <a:pt x="847076" y="234714"/>
                    </a:cubicBezTo>
                    <a:cubicBezTo>
                      <a:pt x="865917" y="258076"/>
                      <a:pt x="874960" y="289729"/>
                      <a:pt x="876468" y="320627"/>
                    </a:cubicBezTo>
                    <a:cubicBezTo>
                      <a:pt x="877221" y="343990"/>
                      <a:pt x="884757" y="364338"/>
                      <a:pt x="900584" y="381671"/>
                    </a:cubicBezTo>
                    <a:cubicBezTo>
                      <a:pt x="932989" y="415584"/>
                      <a:pt x="933743" y="456280"/>
                      <a:pt x="917917" y="496976"/>
                    </a:cubicBezTo>
                    <a:cubicBezTo>
                      <a:pt x="910381" y="516570"/>
                      <a:pt x="890033" y="527874"/>
                      <a:pt x="873453" y="540686"/>
                    </a:cubicBezTo>
                    <a:cubicBezTo>
                      <a:pt x="857627" y="550483"/>
                      <a:pt x="838786" y="521845"/>
                      <a:pt x="828989" y="515063"/>
                    </a:cubicBezTo>
                    <a:close/>
                  </a:path>
                </a:pathLst>
              </a:custGeom>
              <a:solidFill>
                <a:srgbClr val="613204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79" name="Freeform: Shape 4778">
                <a:extLst>
                  <a:ext uri="{FF2B5EF4-FFF2-40B4-BE49-F238E27FC236}">
                    <a16:creationId xmlns:a16="http://schemas.microsoft.com/office/drawing/2014/main" id="{7DCAF4D0-ABC9-421A-8869-9FC7308418F9}"/>
                  </a:ext>
                </a:extLst>
              </p:cNvPr>
              <p:cNvSpPr/>
              <p:nvPr/>
            </p:nvSpPr>
            <p:spPr>
              <a:xfrm>
                <a:off x="3793597" y="3324246"/>
                <a:ext cx="542611" cy="361741"/>
              </a:xfrm>
              <a:custGeom>
                <a:avLst/>
                <a:gdLst>
                  <a:gd name="connsiteX0" fmla="*/ 532134 w 542610"/>
                  <a:gd name="connsiteY0" fmla="*/ 247943 h 361740"/>
                  <a:gd name="connsiteX1" fmla="*/ 476366 w 542610"/>
                  <a:gd name="connsiteY1" fmla="*/ 207247 h 361740"/>
                  <a:gd name="connsiteX2" fmla="*/ 403264 w 542610"/>
                  <a:gd name="connsiteY2" fmla="*/ 171073 h 361740"/>
                  <a:gd name="connsiteX3" fmla="*/ 453003 w 542610"/>
                  <a:gd name="connsiteY3" fmla="*/ 253972 h 361740"/>
                  <a:gd name="connsiteX4" fmla="*/ 400249 w 542610"/>
                  <a:gd name="connsiteY4" fmla="*/ 320291 h 361740"/>
                  <a:gd name="connsiteX5" fmla="*/ 314336 w 542610"/>
                  <a:gd name="connsiteY5" fmla="*/ 321045 h 361740"/>
                  <a:gd name="connsiteX6" fmla="*/ 303031 w 542610"/>
                  <a:gd name="connsiteY6" fmla="*/ 325566 h 361740"/>
                  <a:gd name="connsiteX7" fmla="*/ 247263 w 542610"/>
                  <a:gd name="connsiteY7" fmla="*/ 342146 h 361740"/>
                  <a:gd name="connsiteX8" fmla="*/ 224654 w 542610"/>
                  <a:gd name="connsiteY8" fmla="*/ 353451 h 361740"/>
                  <a:gd name="connsiteX9" fmla="*/ 193002 w 542610"/>
                  <a:gd name="connsiteY9" fmla="*/ 366262 h 361740"/>
                  <a:gd name="connsiteX10" fmla="*/ 141002 w 542610"/>
                  <a:gd name="connsiteY10" fmla="*/ 356465 h 361740"/>
                  <a:gd name="connsiteX11" fmla="*/ 93523 w 542610"/>
                  <a:gd name="connsiteY11" fmla="*/ 324813 h 361740"/>
                  <a:gd name="connsiteX12" fmla="*/ 74 w 542610"/>
                  <a:gd name="connsiteY12" fmla="*/ 187653 h 361740"/>
                  <a:gd name="connsiteX13" fmla="*/ 139495 w 542610"/>
                  <a:gd name="connsiteY13" fmla="*/ 79131 h 361740"/>
                  <a:gd name="connsiteX14" fmla="*/ 232191 w 542610"/>
                  <a:gd name="connsiteY14" fmla="*/ 0 h 361740"/>
                  <a:gd name="connsiteX15" fmla="*/ 310568 w 542610"/>
                  <a:gd name="connsiteY15" fmla="*/ 43710 h 361740"/>
                  <a:gd name="connsiteX16" fmla="*/ 465815 w 542610"/>
                  <a:gd name="connsiteY16" fmla="*/ 124348 h 361740"/>
                  <a:gd name="connsiteX17" fmla="*/ 544192 w 542610"/>
                  <a:gd name="connsiteY17" fmla="*/ 213276 h 361740"/>
                  <a:gd name="connsiteX18" fmla="*/ 532134 w 542610"/>
                  <a:gd name="connsiteY18" fmla="*/ 247943 h 361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42610" h="361740">
                    <a:moveTo>
                      <a:pt x="532134" y="247943"/>
                    </a:moveTo>
                    <a:cubicBezTo>
                      <a:pt x="526859" y="251711"/>
                      <a:pt x="482395" y="212523"/>
                      <a:pt x="476366" y="207247"/>
                    </a:cubicBezTo>
                    <a:cubicBezTo>
                      <a:pt x="467322" y="198204"/>
                      <a:pt x="416075" y="153740"/>
                      <a:pt x="403264" y="171073"/>
                    </a:cubicBezTo>
                    <a:cubicBezTo>
                      <a:pt x="388945" y="191421"/>
                      <a:pt x="443960" y="236639"/>
                      <a:pt x="453003" y="253972"/>
                    </a:cubicBezTo>
                    <a:cubicBezTo>
                      <a:pt x="471090" y="288639"/>
                      <a:pt x="437931" y="330088"/>
                      <a:pt x="400249" y="320291"/>
                    </a:cubicBezTo>
                    <a:cubicBezTo>
                      <a:pt x="372365" y="312755"/>
                      <a:pt x="342974" y="315769"/>
                      <a:pt x="314336" y="321045"/>
                    </a:cubicBezTo>
                    <a:cubicBezTo>
                      <a:pt x="310568" y="321798"/>
                      <a:pt x="304539" y="322552"/>
                      <a:pt x="303031" y="325566"/>
                    </a:cubicBezTo>
                    <a:cubicBezTo>
                      <a:pt x="288713" y="347422"/>
                      <a:pt x="269118" y="345914"/>
                      <a:pt x="247263" y="342146"/>
                    </a:cubicBezTo>
                    <a:cubicBezTo>
                      <a:pt x="237466" y="340639"/>
                      <a:pt x="228423" y="344407"/>
                      <a:pt x="224654" y="353451"/>
                    </a:cubicBezTo>
                    <a:cubicBezTo>
                      <a:pt x="217872" y="369277"/>
                      <a:pt x="206567" y="368523"/>
                      <a:pt x="193002" y="366262"/>
                    </a:cubicBezTo>
                    <a:cubicBezTo>
                      <a:pt x="175669" y="363248"/>
                      <a:pt x="158335" y="359480"/>
                      <a:pt x="141002" y="356465"/>
                    </a:cubicBezTo>
                    <a:cubicBezTo>
                      <a:pt x="120654" y="352697"/>
                      <a:pt x="104828" y="342900"/>
                      <a:pt x="93523" y="324813"/>
                    </a:cubicBezTo>
                    <a:cubicBezTo>
                      <a:pt x="87494" y="315016"/>
                      <a:pt x="-2941" y="189160"/>
                      <a:pt x="74" y="187653"/>
                    </a:cubicBezTo>
                    <a:cubicBezTo>
                      <a:pt x="81465" y="147711"/>
                      <a:pt x="76944" y="142435"/>
                      <a:pt x="139495" y="79131"/>
                    </a:cubicBezTo>
                    <a:cubicBezTo>
                      <a:pt x="149292" y="69333"/>
                      <a:pt x="217118" y="2261"/>
                      <a:pt x="232191" y="0"/>
                    </a:cubicBezTo>
                    <a:cubicBezTo>
                      <a:pt x="249524" y="20348"/>
                      <a:pt x="287205" y="34667"/>
                      <a:pt x="310568" y="43710"/>
                    </a:cubicBezTo>
                    <a:cubicBezTo>
                      <a:pt x="365582" y="64812"/>
                      <a:pt x="417583" y="92696"/>
                      <a:pt x="465815" y="124348"/>
                    </a:cubicBezTo>
                    <a:cubicBezTo>
                      <a:pt x="498974" y="146203"/>
                      <a:pt x="523844" y="178609"/>
                      <a:pt x="544192" y="213276"/>
                    </a:cubicBezTo>
                    <a:cubicBezTo>
                      <a:pt x="554743" y="228349"/>
                      <a:pt x="543438" y="238899"/>
                      <a:pt x="532134" y="247943"/>
                    </a:cubicBezTo>
                    <a:close/>
                  </a:path>
                </a:pathLst>
              </a:custGeom>
              <a:solidFill>
                <a:srgbClr val="FDC68E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80" name="Freeform: Shape 4779">
                <a:extLst>
                  <a:ext uri="{FF2B5EF4-FFF2-40B4-BE49-F238E27FC236}">
                    <a16:creationId xmlns:a16="http://schemas.microsoft.com/office/drawing/2014/main" id="{E74F8B40-B96A-4428-AC04-37B6F17F6D88}"/>
                  </a:ext>
                </a:extLst>
              </p:cNvPr>
              <p:cNvSpPr/>
              <p:nvPr/>
            </p:nvSpPr>
            <p:spPr>
              <a:xfrm>
                <a:off x="3214886" y="747271"/>
                <a:ext cx="399422" cy="497393"/>
              </a:xfrm>
              <a:custGeom>
                <a:avLst/>
                <a:gdLst>
                  <a:gd name="connsiteX0" fmla="*/ 128870 w 399421"/>
                  <a:gd name="connsiteY0" fmla="*/ 17659 h 497393"/>
                  <a:gd name="connsiteX1" fmla="*/ 236639 w 399421"/>
                  <a:gd name="connsiteY1" fmla="*/ 142761 h 497393"/>
                  <a:gd name="connsiteX2" fmla="*/ 288639 w 399421"/>
                  <a:gd name="connsiteY2" fmla="*/ 239225 h 497393"/>
                  <a:gd name="connsiteX3" fmla="*/ 400176 w 399421"/>
                  <a:gd name="connsiteY3" fmla="*/ 450241 h 497393"/>
                  <a:gd name="connsiteX4" fmla="*/ 391132 w 399421"/>
                  <a:gd name="connsiteY4" fmla="*/ 499227 h 497393"/>
                  <a:gd name="connsiteX5" fmla="*/ 302958 w 399421"/>
                  <a:gd name="connsiteY5" fmla="*/ 361313 h 497393"/>
                  <a:gd name="connsiteX6" fmla="*/ 195943 w 399421"/>
                  <a:gd name="connsiteY6" fmla="*/ 221138 h 497393"/>
                  <a:gd name="connsiteX7" fmla="*/ 152233 w 399421"/>
                  <a:gd name="connsiteY7" fmla="*/ 166877 h 497393"/>
                  <a:gd name="connsiteX8" fmla="*/ 0 w 399421"/>
                  <a:gd name="connsiteY8" fmla="*/ 47051 h 497393"/>
                  <a:gd name="connsiteX9" fmla="*/ 106261 w 399421"/>
                  <a:gd name="connsiteY9" fmla="*/ 1833 h 497393"/>
                  <a:gd name="connsiteX10" fmla="*/ 128870 w 399421"/>
                  <a:gd name="connsiteY10" fmla="*/ 17659 h 4973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9421" h="497393">
                    <a:moveTo>
                      <a:pt x="128870" y="17659"/>
                    </a:moveTo>
                    <a:cubicBezTo>
                      <a:pt x="165044" y="59109"/>
                      <a:pt x="202726" y="99805"/>
                      <a:pt x="236639" y="142761"/>
                    </a:cubicBezTo>
                    <a:cubicBezTo>
                      <a:pt x="254726" y="166877"/>
                      <a:pt x="274320" y="212095"/>
                      <a:pt x="288639" y="239225"/>
                    </a:cubicBezTo>
                    <a:cubicBezTo>
                      <a:pt x="313509" y="285950"/>
                      <a:pt x="391886" y="423110"/>
                      <a:pt x="400176" y="450241"/>
                    </a:cubicBezTo>
                    <a:cubicBezTo>
                      <a:pt x="402437" y="457023"/>
                      <a:pt x="397915" y="493198"/>
                      <a:pt x="391132" y="499227"/>
                    </a:cubicBezTo>
                    <a:cubicBezTo>
                      <a:pt x="359480" y="457777"/>
                      <a:pt x="334610" y="402762"/>
                      <a:pt x="302958" y="361313"/>
                    </a:cubicBezTo>
                    <a:cubicBezTo>
                      <a:pt x="267537" y="314588"/>
                      <a:pt x="231363" y="267863"/>
                      <a:pt x="195943" y="221138"/>
                    </a:cubicBezTo>
                    <a:cubicBezTo>
                      <a:pt x="174841" y="193254"/>
                      <a:pt x="172580" y="194761"/>
                      <a:pt x="152233" y="166877"/>
                    </a:cubicBezTo>
                    <a:cubicBezTo>
                      <a:pt x="120580" y="123921"/>
                      <a:pt x="49739" y="90007"/>
                      <a:pt x="0" y="47051"/>
                    </a:cubicBezTo>
                    <a:cubicBezTo>
                      <a:pt x="7536" y="34239"/>
                      <a:pt x="76870" y="16152"/>
                      <a:pt x="106261" y="1833"/>
                    </a:cubicBezTo>
                    <a:cubicBezTo>
                      <a:pt x="121334" y="-4950"/>
                      <a:pt x="120580" y="8616"/>
                      <a:pt x="128870" y="17659"/>
                    </a:cubicBezTo>
                    <a:close/>
                  </a:path>
                </a:pathLst>
              </a:custGeom>
              <a:solidFill>
                <a:srgbClr val="FDFDFC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81" name="Freeform: Shape 4780">
                <a:extLst>
                  <a:ext uri="{FF2B5EF4-FFF2-40B4-BE49-F238E27FC236}">
                    <a16:creationId xmlns:a16="http://schemas.microsoft.com/office/drawing/2014/main" id="{3B4AD0B0-01E6-4306-8C10-DDA79C08FF46}"/>
                  </a:ext>
                </a:extLst>
              </p:cNvPr>
              <p:cNvSpPr/>
              <p:nvPr/>
            </p:nvSpPr>
            <p:spPr>
              <a:xfrm>
                <a:off x="3570598" y="1097750"/>
                <a:ext cx="82899" cy="75363"/>
              </a:xfrm>
              <a:custGeom>
                <a:avLst/>
                <a:gdLst>
                  <a:gd name="connsiteX0" fmla="*/ 13565 w 82898"/>
                  <a:gd name="connsiteY0" fmla="*/ 37965 h 75362"/>
                  <a:gd name="connsiteX1" fmla="*/ 0 w 82898"/>
                  <a:gd name="connsiteY1" fmla="*/ 13096 h 75362"/>
                  <a:gd name="connsiteX2" fmla="*/ 14319 w 82898"/>
                  <a:gd name="connsiteY2" fmla="*/ 284 h 75362"/>
                  <a:gd name="connsiteX3" fmla="*/ 82899 w 82898"/>
                  <a:gd name="connsiteY3" fmla="*/ 80169 h 75362"/>
                  <a:gd name="connsiteX4" fmla="*/ 63305 w 82898"/>
                  <a:gd name="connsiteY4" fmla="*/ 56806 h 75362"/>
                  <a:gd name="connsiteX5" fmla="*/ 13565 w 82898"/>
                  <a:gd name="connsiteY5" fmla="*/ 37965 h 75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2898" h="75362">
                    <a:moveTo>
                      <a:pt x="13565" y="37965"/>
                    </a:moveTo>
                    <a:cubicBezTo>
                      <a:pt x="9044" y="29676"/>
                      <a:pt x="4522" y="21386"/>
                      <a:pt x="0" y="13096"/>
                    </a:cubicBezTo>
                    <a:cubicBezTo>
                      <a:pt x="0" y="3299"/>
                      <a:pt x="4522" y="-1223"/>
                      <a:pt x="14319" y="284"/>
                    </a:cubicBezTo>
                    <a:cubicBezTo>
                      <a:pt x="43710" y="4806"/>
                      <a:pt x="89682" y="51531"/>
                      <a:pt x="82899" y="80169"/>
                    </a:cubicBezTo>
                    <a:cubicBezTo>
                      <a:pt x="76870" y="72632"/>
                      <a:pt x="69334" y="64342"/>
                      <a:pt x="63305" y="56806"/>
                    </a:cubicBezTo>
                    <a:cubicBezTo>
                      <a:pt x="51247" y="40226"/>
                      <a:pt x="33160" y="35705"/>
                      <a:pt x="13565" y="37965"/>
                    </a:cubicBezTo>
                    <a:close/>
                  </a:path>
                </a:pathLst>
              </a:custGeom>
              <a:solidFill>
                <a:srgbClr val="D09C6B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82" name="Freeform: Shape 4781">
                <a:extLst>
                  <a:ext uri="{FF2B5EF4-FFF2-40B4-BE49-F238E27FC236}">
                    <a16:creationId xmlns:a16="http://schemas.microsoft.com/office/drawing/2014/main" id="{9CE93F06-B1BF-4C04-BF25-83FB144ED59C}"/>
                  </a:ext>
                </a:extLst>
              </p:cNvPr>
              <p:cNvSpPr/>
              <p:nvPr/>
            </p:nvSpPr>
            <p:spPr>
              <a:xfrm>
                <a:off x="6016869" y="4298685"/>
                <a:ext cx="422031" cy="406958"/>
              </a:xfrm>
              <a:custGeom>
                <a:avLst/>
                <a:gdLst>
                  <a:gd name="connsiteX0" fmla="*/ 0 w 422030"/>
                  <a:gd name="connsiteY0" fmla="*/ 406958 h 406958"/>
                  <a:gd name="connsiteX1" fmla="*/ 25623 w 422030"/>
                  <a:gd name="connsiteY1" fmla="*/ 372291 h 406958"/>
                  <a:gd name="connsiteX2" fmla="*/ 181624 w 422030"/>
                  <a:gd name="connsiteY2" fmla="*/ 177102 h 406958"/>
                  <a:gd name="connsiteX3" fmla="*/ 277334 w 422030"/>
                  <a:gd name="connsiteY3" fmla="*/ 101740 h 406958"/>
                  <a:gd name="connsiteX4" fmla="*/ 426552 w 422030"/>
                  <a:gd name="connsiteY4" fmla="*/ 0 h 406958"/>
                  <a:gd name="connsiteX5" fmla="*/ 200465 w 422030"/>
                  <a:gd name="connsiteY5" fmla="*/ 189160 h 406958"/>
                  <a:gd name="connsiteX6" fmla="*/ 0 w 422030"/>
                  <a:gd name="connsiteY6" fmla="*/ 406958 h 40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2030" h="406958">
                    <a:moveTo>
                      <a:pt x="0" y="406958"/>
                    </a:moveTo>
                    <a:cubicBezTo>
                      <a:pt x="8290" y="395654"/>
                      <a:pt x="16580" y="383596"/>
                      <a:pt x="25623" y="372291"/>
                    </a:cubicBezTo>
                    <a:cubicBezTo>
                      <a:pt x="77623" y="307479"/>
                      <a:pt x="128870" y="241914"/>
                      <a:pt x="181624" y="177102"/>
                    </a:cubicBezTo>
                    <a:cubicBezTo>
                      <a:pt x="207247" y="144696"/>
                      <a:pt x="243421" y="125102"/>
                      <a:pt x="277334" y="101740"/>
                    </a:cubicBezTo>
                    <a:cubicBezTo>
                      <a:pt x="327074" y="67826"/>
                      <a:pt x="375306" y="32406"/>
                      <a:pt x="426552" y="0"/>
                    </a:cubicBezTo>
                    <a:cubicBezTo>
                      <a:pt x="348929" y="60290"/>
                      <a:pt x="274320" y="125102"/>
                      <a:pt x="200465" y="189160"/>
                    </a:cubicBezTo>
                    <a:cubicBezTo>
                      <a:pt x="125102" y="254726"/>
                      <a:pt x="70841" y="338378"/>
                      <a:pt x="0" y="406958"/>
                    </a:cubicBezTo>
                    <a:close/>
                  </a:path>
                </a:pathLst>
              </a:custGeom>
              <a:solidFill>
                <a:srgbClr val="4C6E22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83" name="Freeform: Shape 4782">
                <a:extLst>
                  <a:ext uri="{FF2B5EF4-FFF2-40B4-BE49-F238E27FC236}">
                    <a16:creationId xmlns:a16="http://schemas.microsoft.com/office/drawing/2014/main" id="{81134F65-D434-47AB-8D3E-36937CF482E6}"/>
                  </a:ext>
                </a:extLst>
              </p:cNvPr>
              <p:cNvSpPr/>
              <p:nvPr/>
            </p:nvSpPr>
            <p:spPr>
              <a:xfrm>
                <a:off x="3623734" y="3717651"/>
                <a:ext cx="859134" cy="874207"/>
              </a:xfrm>
              <a:custGeom>
                <a:avLst/>
                <a:gdLst>
                  <a:gd name="connsiteX0" fmla="*/ 862519 w 859134"/>
                  <a:gd name="connsiteY0" fmla="*/ 305960 h 874206"/>
                  <a:gd name="connsiteX1" fmla="*/ 439735 w 859134"/>
                  <a:gd name="connsiteY1" fmla="*/ 869673 h 874206"/>
                  <a:gd name="connsiteX2" fmla="*/ 406575 w 859134"/>
                  <a:gd name="connsiteY2" fmla="*/ 872687 h 874206"/>
                  <a:gd name="connsiteX3" fmla="*/ 12429 w 859134"/>
                  <a:gd name="connsiteY3" fmla="*/ 535816 h 874206"/>
                  <a:gd name="connsiteX4" fmla="*/ 8661 w 859134"/>
                  <a:gd name="connsiteY4" fmla="*/ 504164 h 874206"/>
                  <a:gd name="connsiteX5" fmla="*/ 466865 w 859134"/>
                  <a:gd name="connsiteY5" fmla="*/ 6017 h 874206"/>
                  <a:gd name="connsiteX6" fmla="*/ 489474 w 859134"/>
                  <a:gd name="connsiteY6" fmla="*/ 6017 h 874206"/>
                  <a:gd name="connsiteX7" fmla="*/ 849708 w 859134"/>
                  <a:gd name="connsiteY7" fmla="*/ 287873 h 874206"/>
                  <a:gd name="connsiteX8" fmla="*/ 862519 w 859134"/>
                  <a:gd name="connsiteY8" fmla="*/ 305960 h 874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9134" h="874206">
                    <a:moveTo>
                      <a:pt x="862519" y="305960"/>
                    </a:moveTo>
                    <a:cubicBezTo>
                      <a:pt x="862519" y="311235"/>
                      <a:pt x="484952" y="801092"/>
                      <a:pt x="439735" y="869673"/>
                    </a:cubicBezTo>
                    <a:cubicBezTo>
                      <a:pt x="429938" y="883991"/>
                      <a:pt x="420894" y="886253"/>
                      <a:pt x="406575" y="872687"/>
                    </a:cubicBezTo>
                    <a:cubicBezTo>
                      <a:pt x="365879" y="835759"/>
                      <a:pt x="60661" y="575004"/>
                      <a:pt x="12429" y="535816"/>
                    </a:cubicBezTo>
                    <a:cubicBezTo>
                      <a:pt x="371" y="526019"/>
                      <a:pt x="-6412" y="519990"/>
                      <a:pt x="8661" y="504164"/>
                    </a:cubicBezTo>
                    <a:cubicBezTo>
                      <a:pt x="82516" y="425787"/>
                      <a:pt x="422401" y="55756"/>
                      <a:pt x="466865" y="6017"/>
                    </a:cubicBezTo>
                    <a:cubicBezTo>
                      <a:pt x="475909" y="-3781"/>
                      <a:pt x="481184" y="-12"/>
                      <a:pt x="489474" y="6017"/>
                    </a:cubicBezTo>
                    <a:cubicBezTo>
                      <a:pt x="547503" y="51988"/>
                      <a:pt x="788664" y="238887"/>
                      <a:pt x="849708" y="287873"/>
                    </a:cubicBezTo>
                    <a:cubicBezTo>
                      <a:pt x="855737" y="291641"/>
                      <a:pt x="861766" y="296917"/>
                      <a:pt x="862519" y="30596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84" name="Freeform: Shape 4783">
                <a:extLst>
                  <a:ext uri="{FF2B5EF4-FFF2-40B4-BE49-F238E27FC236}">
                    <a16:creationId xmlns:a16="http://schemas.microsoft.com/office/drawing/2014/main" id="{35987F2E-B6CC-4B6B-80DB-28ED807F021F}"/>
                  </a:ext>
                </a:extLst>
              </p:cNvPr>
              <p:cNvSpPr/>
              <p:nvPr/>
            </p:nvSpPr>
            <p:spPr>
              <a:xfrm>
                <a:off x="2594320" y="785152"/>
                <a:ext cx="1439426" cy="5335675"/>
              </a:xfrm>
              <a:custGeom>
                <a:avLst/>
                <a:gdLst>
                  <a:gd name="connsiteX0" fmla="*/ 1105148 w 1439426"/>
                  <a:gd name="connsiteY0" fmla="*/ 633173 h 5335674"/>
                  <a:gd name="connsiteX1" fmla="*/ 1204626 w 1439426"/>
                  <a:gd name="connsiteY1" fmla="*/ 891667 h 5335674"/>
                  <a:gd name="connsiteX2" fmla="*/ 1240047 w 1439426"/>
                  <a:gd name="connsiteY2" fmla="*/ 1288828 h 5335674"/>
                  <a:gd name="connsiteX3" fmla="*/ 1202365 w 1439426"/>
                  <a:gd name="connsiteY3" fmla="*/ 2087672 h 5335674"/>
                  <a:gd name="connsiteX4" fmla="*/ 1221960 w 1439426"/>
                  <a:gd name="connsiteY4" fmla="*/ 2172832 h 5335674"/>
                  <a:gd name="connsiteX5" fmla="*/ 1446540 w 1439426"/>
                  <a:gd name="connsiteY5" fmla="*/ 2548138 h 5335674"/>
                  <a:gd name="connsiteX6" fmla="*/ 1415642 w 1439426"/>
                  <a:gd name="connsiteY6" fmla="*/ 2575268 h 5335674"/>
                  <a:gd name="connsiteX7" fmla="*/ 1337265 w 1439426"/>
                  <a:gd name="connsiteY7" fmla="*/ 2654399 h 5335674"/>
                  <a:gd name="connsiteX8" fmla="*/ 1208394 w 1439426"/>
                  <a:gd name="connsiteY8" fmla="*/ 2741066 h 5335674"/>
                  <a:gd name="connsiteX9" fmla="*/ 1094597 w 1439426"/>
                  <a:gd name="connsiteY9" fmla="*/ 2789298 h 5335674"/>
                  <a:gd name="connsiteX10" fmla="*/ 1078017 w 1439426"/>
                  <a:gd name="connsiteY10" fmla="*/ 2778747 h 5335674"/>
                  <a:gd name="connsiteX11" fmla="*/ 1062191 w 1439426"/>
                  <a:gd name="connsiteY11" fmla="*/ 2767443 h 5335674"/>
                  <a:gd name="connsiteX12" fmla="*/ 983814 w 1439426"/>
                  <a:gd name="connsiteY12" fmla="*/ 2797588 h 5335674"/>
                  <a:gd name="connsiteX13" fmla="*/ 960451 w 1439426"/>
                  <a:gd name="connsiteY13" fmla="*/ 2822458 h 5335674"/>
                  <a:gd name="connsiteX14" fmla="*/ 842132 w 1439426"/>
                  <a:gd name="connsiteY14" fmla="*/ 3279909 h 5335674"/>
                  <a:gd name="connsiteX15" fmla="*/ 697436 w 1439426"/>
                  <a:gd name="connsiteY15" fmla="*/ 3891853 h 5335674"/>
                  <a:gd name="connsiteX16" fmla="*/ 542189 w 1439426"/>
                  <a:gd name="connsiteY16" fmla="*/ 4328957 h 5335674"/>
                  <a:gd name="connsiteX17" fmla="*/ 536913 w 1439426"/>
                  <a:gd name="connsiteY17" fmla="*/ 4356841 h 5335674"/>
                  <a:gd name="connsiteX18" fmla="*/ 584392 w 1439426"/>
                  <a:gd name="connsiteY18" fmla="*/ 4965018 h 5335674"/>
                  <a:gd name="connsiteX19" fmla="*/ 595696 w 1439426"/>
                  <a:gd name="connsiteY19" fmla="*/ 4988380 h 5335674"/>
                  <a:gd name="connsiteX20" fmla="*/ 707987 w 1439426"/>
                  <a:gd name="connsiteY20" fmla="*/ 5093134 h 5335674"/>
                  <a:gd name="connsiteX21" fmla="*/ 720798 w 1439426"/>
                  <a:gd name="connsiteY21" fmla="*/ 5114236 h 5335674"/>
                  <a:gd name="connsiteX22" fmla="*/ 564044 w 1439426"/>
                  <a:gd name="connsiteY22" fmla="*/ 5210700 h 5335674"/>
                  <a:gd name="connsiteX23" fmla="*/ 503754 w 1439426"/>
                  <a:gd name="connsiteY23" fmla="*/ 5274758 h 5335674"/>
                  <a:gd name="connsiteX24" fmla="*/ 477377 w 1439426"/>
                  <a:gd name="connsiteY24" fmla="*/ 5295860 h 5335674"/>
                  <a:gd name="connsiteX25" fmla="*/ 64390 w 1439426"/>
                  <a:gd name="connsiteY25" fmla="*/ 5333541 h 5335674"/>
                  <a:gd name="connsiteX26" fmla="*/ 3346 w 1439426"/>
                  <a:gd name="connsiteY26" fmla="*/ 5308671 h 5335674"/>
                  <a:gd name="connsiteX27" fmla="*/ 13143 w 1439426"/>
                  <a:gd name="connsiteY27" fmla="*/ 5171511 h 5335674"/>
                  <a:gd name="connsiteX28" fmla="*/ 32737 w 1439426"/>
                  <a:gd name="connsiteY28" fmla="*/ 4903220 h 5335674"/>
                  <a:gd name="connsiteX29" fmla="*/ 50824 w 1439426"/>
                  <a:gd name="connsiteY29" fmla="*/ 4609306 h 5335674"/>
                  <a:gd name="connsiteX30" fmla="*/ 118651 w 1439426"/>
                  <a:gd name="connsiteY30" fmla="*/ 3981535 h 5335674"/>
                  <a:gd name="connsiteX31" fmla="*/ 202303 w 1439426"/>
                  <a:gd name="connsiteY31" fmla="*/ 3383156 h 5335674"/>
                  <a:gd name="connsiteX32" fmla="*/ 228680 w 1439426"/>
                  <a:gd name="connsiteY32" fmla="*/ 3218865 h 5335674"/>
                  <a:gd name="connsiteX33" fmla="*/ 219637 w 1439426"/>
                  <a:gd name="connsiteY33" fmla="*/ 3083966 h 5335674"/>
                  <a:gd name="connsiteX34" fmla="*/ 180448 w 1439426"/>
                  <a:gd name="connsiteY34" fmla="*/ 2809646 h 5335674"/>
                  <a:gd name="connsiteX35" fmla="*/ 132216 w 1439426"/>
                  <a:gd name="connsiteY35" fmla="*/ 2729008 h 5335674"/>
                  <a:gd name="connsiteX36" fmla="*/ 62882 w 1439426"/>
                  <a:gd name="connsiteY36" fmla="*/ 2694341 h 5335674"/>
                  <a:gd name="connsiteX37" fmla="*/ 43288 w 1439426"/>
                  <a:gd name="connsiteY37" fmla="*/ 2661182 h 5335674"/>
                  <a:gd name="connsiteX38" fmla="*/ 86245 w 1439426"/>
                  <a:gd name="connsiteY38" fmla="*/ 2230861 h 5335674"/>
                  <a:gd name="connsiteX39" fmla="*/ 226419 w 1439426"/>
                  <a:gd name="connsiteY39" fmla="*/ 1802047 h 5335674"/>
                  <a:gd name="connsiteX40" fmla="*/ 226419 w 1439426"/>
                  <a:gd name="connsiteY40" fmla="*/ 1632482 h 5335674"/>
                  <a:gd name="connsiteX41" fmla="*/ 189492 w 1439426"/>
                  <a:gd name="connsiteY41" fmla="*/ 1407147 h 5335674"/>
                  <a:gd name="connsiteX42" fmla="*/ 151810 w 1439426"/>
                  <a:gd name="connsiteY42" fmla="*/ 991899 h 5335674"/>
                  <a:gd name="connsiteX43" fmla="*/ 154071 w 1439426"/>
                  <a:gd name="connsiteY43" fmla="*/ 777869 h 5335674"/>
                  <a:gd name="connsiteX44" fmla="*/ 197028 w 1439426"/>
                  <a:gd name="connsiteY44" fmla="*/ 533694 h 5335674"/>
                  <a:gd name="connsiteX45" fmla="*/ 307811 w 1439426"/>
                  <a:gd name="connsiteY45" fmla="*/ 331722 h 5335674"/>
                  <a:gd name="connsiteX46" fmla="*/ 498478 w 1439426"/>
                  <a:gd name="connsiteY46" fmla="*/ 104881 h 5335674"/>
                  <a:gd name="connsiteX47" fmla="*/ 576856 w 1439426"/>
                  <a:gd name="connsiteY47" fmla="*/ 19721 h 5335674"/>
                  <a:gd name="connsiteX48" fmla="*/ 631870 w 1439426"/>
                  <a:gd name="connsiteY48" fmla="*/ 12185 h 5335674"/>
                  <a:gd name="connsiteX49" fmla="*/ 765262 w 1439426"/>
                  <a:gd name="connsiteY49" fmla="*/ 108649 h 5335674"/>
                  <a:gd name="connsiteX50" fmla="*/ 970249 w 1439426"/>
                  <a:gd name="connsiteY50" fmla="*/ 375433 h 5335674"/>
                  <a:gd name="connsiteX51" fmla="*/ 1105148 w 1439426"/>
                  <a:gd name="connsiteY51" fmla="*/ 633173 h 5335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439426" h="5335674">
                    <a:moveTo>
                      <a:pt x="1105148" y="633173"/>
                    </a:moveTo>
                    <a:cubicBezTo>
                      <a:pt x="1142075" y="717579"/>
                      <a:pt x="1188047" y="799724"/>
                      <a:pt x="1204626" y="891667"/>
                    </a:cubicBezTo>
                    <a:cubicBezTo>
                      <a:pt x="1228742" y="1022798"/>
                      <a:pt x="1249090" y="1153929"/>
                      <a:pt x="1240047" y="1288828"/>
                    </a:cubicBezTo>
                    <a:cubicBezTo>
                      <a:pt x="1226482" y="1478742"/>
                      <a:pt x="1205380" y="2010802"/>
                      <a:pt x="1202365" y="2087672"/>
                    </a:cubicBezTo>
                    <a:cubicBezTo>
                      <a:pt x="1200858" y="2117817"/>
                      <a:pt x="1208394" y="2145701"/>
                      <a:pt x="1221960" y="2172832"/>
                    </a:cubicBezTo>
                    <a:cubicBezTo>
                      <a:pt x="1245322" y="2220310"/>
                      <a:pt x="1398308" y="2468253"/>
                      <a:pt x="1446540" y="2548138"/>
                    </a:cubicBezTo>
                    <a:cubicBezTo>
                      <a:pt x="1440511" y="2561703"/>
                      <a:pt x="1425439" y="2564718"/>
                      <a:pt x="1415642" y="2575268"/>
                    </a:cubicBezTo>
                    <a:cubicBezTo>
                      <a:pt x="1390772" y="2602399"/>
                      <a:pt x="1362888" y="2627268"/>
                      <a:pt x="1337265" y="2654399"/>
                    </a:cubicBezTo>
                    <a:cubicBezTo>
                      <a:pt x="1307120" y="2687559"/>
                      <a:pt x="1216684" y="2740312"/>
                      <a:pt x="1208394" y="2741066"/>
                    </a:cubicBezTo>
                    <a:cubicBezTo>
                      <a:pt x="1170713" y="2756892"/>
                      <a:pt x="1132278" y="2773472"/>
                      <a:pt x="1094597" y="2789298"/>
                    </a:cubicBezTo>
                    <a:cubicBezTo>
                      <a:pt x="1082539" y="2794574"/>
                      <a:pt x="1074249" y="2797588"/>
                      <a:pt x="1078017" y="2778747"/>
                    </a:cubicBezTo>
                    <a:cubicBezTo>
                      <a:pt x="1081032" y="2764429"/>
                      <a:pt x="1073495" y="2763675"/>
                      <a:pt x="1062191" y="2767443"/>
                    </a:cubicBezTo>
                    <a:cubicBezTo>
                      <a:pt x="1035814" y="2777240"/>
                      <a:pt x="1009437" y="2787037"/>
                      <a:pt x="983814" y="2797588"/>
                    </a:cubicBezTo>
                    <a:cubicBezTo>
                      <a:pt x="971756" y="2802110"/>
                      <a:pt x="964220" y="2809646"/>
                      <a:pt x="960451" y="2822458"/>
                    </a:cubicBezTo>
                    <a:cubicBezTo>
                      <a:pt x="921263" y="2974690"/>
                      <a:pt x="879813" y="3126923"/>
                      <a:pt x="842132" y="3279909"/>
                    </a:cubicBezTo>
                    <a:cubicBezTo>
                      <a:pt x="792393" y="3483388"/>
                      <a:pt x="748682" y="3688374"/>
                      <a:pt x="697436" y="3891853"/>
                    </a:cubicBezTo>
                    <a:cubicBezTo>
                      <a:pt x="675581" y="3980028"/>
                      <a:pt x="569319" y="4270928"/>
                      <a:pt x="542189" y="4328957"/>
                    </a:cubicBezTo>
                    <a:cubicBezTo>
                      <a:pt x="537667" y="4338000"/>
                      <a:pt x="536160" y="4347044"/>
                      <a:pt x="536913" y="4356841"/>
                    </a:cubicBezTo>
                    <a:cubicBezTo>
                      <a:pt x="552740" y="4559567"/>
                      <a:pt x="568566" y="4762292"/>
                      <a:pt x="584392" y="4965018"/>
                    </a:cubicBezTo>
                    <a:cubicBezTo>
                      <a:pt x="585145" y="4974815"/>
                      <a:pt x="588160" y="4981598"/>
                      <a:pt x="595696" y="4988380"/>
                    </a:cubicBezTo>
                    <a:cubicBezTo>
                      <a:pt x="633378" y="5023047"/>
                      <a:pt x="671059" y="5057714"/>
                      <a:pt x="707987" y="5093134"/>
                    </a:cubicBezTo>
                    <a:cubicBezTo>
                      <a:pt x="714016" y="5099163"/>
                      <a:pt x="720798" y="5104439"/>
                      <a:pt x="720798" y="5114236"/>
                    </a:cubicBezTo>
                    <a:cubicBezTo>
                      <a:pt x="720045" y="5130062"/>
                      <a:pt x="607754" y="5185830"/>
                      <a:pt x="564044" y="5210700"/>
                    </a:cubicBezTo>
                    <a:cubicBezTo>
                      <a:pt x="537667" y="5226526"/>
                      <a:pt x="513551" y="5243106"/>
                      <a:pt x="503754" y="5274758"/>
                    </a:cubicBezTo>
                    <a:cubicBezTo>
                      <a:pt x="499986" y="5287570"/>
                      <a:pt x="489435" y="5293599"/>
                      <a:pt x="477377" y="5295860"/>
                    </a:cubicBezTo>
                    <a:cubicBezTo>
                      <a:pt x="340971" y="5320729"/>
                      <a:pt x="204564" y="5350874"/>
                      <a:pt x="64390" y="5333541"/>
                    </a:cubicBezTo>
                    <a:cubicBezTo>
                      <a:pt x="53839" y="5332034"/>
                      <a:pt x="7114" y="5323744"/>
                      <a:pt x="3346" y="5308671"/>
                    </a:cubicBezTo>
                    <a:cubicBezTo>
                      <a:pt x="-6451" y="5261947"/>
                      <a:pt x="7868" y="5216729"/>
                      <a:pt x="13143" y="5171511"/>
                    </a:cubicBezTo>
                    <a:cubicBezTo>
                      <a:pt x="23694" y="5082583"/>
                      <a:pt x="38013" y="4994409"/>
                      <a:pt x="32737" y="4903220"/>
                    </a:cubicBezTo>
                    <a:cubicBezTo>
                      <a:pt x="26708" y="4805249"/>
                      <a:pt x="46303" y="4707277"/>
                      <a:pt x="50824" y="4609306"/>
                    </a:cubicBezTo>
                    <a:cubicBezTo>
                      <a:pt x="56100" y="4494755"/>
                      <a:pt x="108100" y="4077246"/>
                      <a:pt x="118651" y="3981535"/>
                    </a:cubicBezTo>
                    <a:cubicBezTo>
                      <a:pt x="140506" y="3781071"/>
                      <a:pt x="175926" y="3582867"/>
                      <a:pt x="202303" y="3383156"/>
                    </a:cubicBezTo>
                    <a:cubicBezTo>
                      <a:pt x="209086" y="3328141"/>
                      <a:pt x="219637" y="3273880"/>
                      <a:pt x="228680" y="3218865"/>
                    </a:cubicBezTo>
                    <a:cubicBezTo>
                      <a:pt x="236216" y="3172894"/>
                      <a:pt x="234709" y="3127677"/>
                      <a:pt x="219637" y="3083966"/>
                    </a:cubicBezTo>
                    <a:cubicBezTo>
                      <a:pt x="188738" y="2995038"/>
                      <a:pt x="176680" y="2903849"/>
                      <a:pt x="180448" y="2809646"/>
                    </a:cubicBezTo>
                    <a:cubicBezTo>
                      <a:pt x="183463" y="2741820"/>
                      <a:pt x="190245" y="2761414"/>
                      <a:pt x="132216" y="2729008"/>
                    </a:cubicBezTo>
                    <a:cubicBezTo>
                      <a:pt x="109607" y="2716196"/>
                      <a:pt x="86245" y="2704892"/>
                      <a:pt x="62882" y="2694341"/>
                    </a:cubicBezTo>
                    <a:cubicBezTo>
                      <a:pt x="47810" y="2687559"/>
                      <a:pt x="42534" y="2677761"/>
                      <a:pt x="43288" y="2661182"/>
                    </a:cubicBezTo>
                    <a:cubicBezTo>
                      <a:pt x="48563" y="2601645"/>
                      <a:pt x="76448" y="2314513"/>
                      <a:pt x="86245" y="2230861"/>
                    </a:cubicBezTo>
                    <a:cubicBezTo>
                      <a:pt x="93781" y="2167556"/>
                      <a:pt x="197782" y="1884946"/>
                      <a:pt x="226419" y="1802047"/>
                    </a:cubicBezTo>
                    <a:cubicBezTo>
                      <a:pt x="245260" y="1746279"/>
                      <a:pt x="247521" y="1689004"/>
                      <a:pt x="226419" y="1632482"/>
                    </a:cubicBezTo>
                    <a:cubicBezTo>
                      <a:pt x="198535" y="1559380"/>
                      <a:pt x="196274" y="1483264"/>
                      <a:pt x="189492" y="1407147"/>
                    </a:cubicBezTo>
                    <a:cubicBezTo>
                      <a:pt x="176680" y="1268480"/>
                      <a:pt x="165376" y="1130566"/>
                      <a:pt x="151810" y="991899"/>
                    </a:cubicBezTo>
                    <a:cubicBezTo>
                      <a:pt x="145028" y="920305"/>
                      <a:pt x="144274" y="849464"/>
                      <a:pt x="154071" y="777869"/>
                    </a:cubicBezTo>
                    <a:cubicBezTo>
                      <a:pt x="165376" y="695724"/>
                      <a:pt x="171405" y="613579"/>
                      <a:pt x="197028" y="533694"/>
                    </a:cubicBezTo>
                    <a:cubicBezTo>
                      <a:pt x="221144" y="458332"/>
                      <a:pt x="253550" y="390505"/>
                      <a:pt x="307811" y="331722"/>
                    </a:cubicBezTo>
                    <a:cubicBezTo>
                      <a:pt x="374884" y="259374"/>
                      <a:pt x="434420" y="180244"/>
                      <a:pt x="498478" y="104881"/>
                    </a:cubicBezTo>
                    <a:cubicBezTo>
                      <a:pt x="523348" y="75489"/>
                      <a:pt x="550479" y="47605"/>
                      <a:pt x="576856" y="19721"/>
                    </a:cubicBezTo>
                    <a:cubicBezTo>
                      <a:pt x="600972" y="-5149"/>
                      <a:pt x="605493" y="-5149"/>
                      <a:pt x="631870" y="12185"/>
                    </a:cubicBezTo>
                    <a:cubicBezTo>
                      <a:pt x="686885" y="41576"/>
                      <a:pt x="734364" y="70214"/>
                      <a:pt x="765262" y="108649"/>
                    </a:cubicBezTo>
                    <a:cubicBezTo>
                      <a:pt x="836103" y="195316"/>
                      <a:pt x="903176" y="285751"/>
                      <a:pt x="970249" y="375433"/>
                    </a:cubicBezTo>
                    <a:cubicBezTo>
                      <a:pt x="983060" y="392013"/>
                      <a:pt x="1077264" y="570622"/>
                      <a:pt x="1105148" y="633173"/>
                    </a:cubicBezTo>
                    <a:close/>
                  </a:path>
                </a:pathLst>
              </a:custGeom>
              <a:solidFill>
                <a:srgbClr val="1E1B1A"/>
              </a:solidFill>
              <a:ln w="7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785" name="직사각형 31">
            <a:extLst>
              <a:ext uri="{FF2B5EF4-FFF2-40B4-BE49-F238E27FC236}">
                <a16:creationId xmlns:a16="http://schemas.microsoft.com/office/drawing/2014/main" id="{1284CA76-5B1C-4D34-9C22-BFBA8F1EA14C}"/>
              </a:ext>
            </a:extLst>
          </p:cNvPr>
          <p:cNvSpPr/>
          <p:nvPr/>
        </p:nvSpPr>
        <p:spPr>
          <a:xfrm>
            <a:off x="1507707" y="4235225"/>
            <a:ext cx="41287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86" name="직사각형 32">
            <a:extLst>
              <a:ext uri="{FF2B5EF4-FFF2-40B4-BE49-F238E27FC236}">
                <a16:creationId xmlns:a16="http://schemas.microsoft.com/office/drawing/2014/main" id="{24A080BD-8EB1-4F71-AB1B-533931E64274}"/>
              </a:ext>
            </a:extLst>
          </p:cNvPr>
          <p:cNvSpPr/>
          <p:nvPr/>
        </p:nvSpPr>
        <p:spPr>
          <a:xfrm>
            <a:off x="1507707" y="4947639"/>
            <a:ext cx="41287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87" name="직사각형 33">
            <a:extLst>
              <a:ext uri="{FF2B5EF4-FFF2-40B4-BE49-F238E27FC236}">
                <a16:creationId xmlns:a16="http://schemas.microsoft.com/office/drawing/2014/main" id="{AA15372D-1CDD-4938-A63B-15E334D5B737}"/>
              </a:ext>
            </a:extLst>
          </p:cNvPr>
          <p:cNvSpPr/>
          <p:nvPr/>
        </p:nvSpPr>
        <p:spPr>
          <a:xfrm>
            <a:off x="1507707" y="5660053"/>
            <a:ext cx="41287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88" name="Rounded Rectangle 10">
            <a:extLst>
              <a:ext uri="{FF2B5EF4-FFF2-40B4-BE49-F238E27FC236}">
                <a16:creationId xmlns:a16="http://schemas.microsoft.com/office/drawing/2014/main" id="{32AACDE0-269F-4233-96A2-7D558D260767}"/>
              </a:ext>
            </a:extLst>
          </p:cNvPr>
          <p:cNvSpPr/>
          <p:nvPr/>
        </p:nvSpPr>
        <p:spPr>
          <a:xfrm>
            <a:off x="819818" y="4283298"/>
            <a:ext cx="296873" cy="392878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789" name="Rectangle 16">
            <a:extLst>
              <a:ext uri="{FF2B5EF4-FFF2-40B4-BE49-F238E27FC236}">
                <a16:creationId xmlns:a16="http://schemas.microsoft.com/office/drawing/2014/main" id="{A732E0FA-AC47-40C1-B5C2-7791C58C55B2}"/>
              </a:ext>
            </a:extLst>
          </p:cNvPr>
          <p:cNvSpPr/>
          <p:nvPr/>
        </p:nvSpPr>
        <p:spPr>
          <a:xfrm rot="2700000">
            <a:off x="812950" y="5626133"/>
            <a:ext cx="310609" cy="55686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790" name="Rectangle 9">
            <a:extLst>
              <a:ext uri="{FF2B5EF4-FFF2-40B4-BE49-F238E27FC236}">
                <a16:creationId xmlns:a16="http://schemas.microsoft.com/office/drawing/2014/main" id="{2087A31E-9A33-497E-95A5-3306BAC92B6B}"/>
              </a:ext>
            </a:extLst>
          </p:cNvPr>
          <p:cNvSpPr/>
          <p:nvPr/>
        </p:nvSpPr>
        <p:spPr>
          <a:xfrm>
            <a:off x="757931" y="5015837"/>
            <a:ext cx="420646" cy="39376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791" name="Group 4790">
            <a:extLst>
              <a:ext uri="{FF2B5EF4-FFF2-40B4-BE49-F238E27FC236}">
                <a16:creationId xmlns:a16="http://schemas.microsoft.com/office/drawing/2014/main" id="{98C40119-1149-479E-B0D7-569A8E4FC696}"/>
              </a:ext>
            </a:extLst>
          </p:cNvPr>
          <p:cNvGrpSpPr/>
          <p:nvPr/>
        </p:nvGrpSpPr>
        <p:grpSpPr>
          <a:xfrm>
            <a:off x="688906" y="1934833"/>
            <a:ext cx="3987976" cy="775862"/>
            <a:chOff x="6324699" y="2356411"/>
            <a:chExt cx="2736305" cy="775862"/>
          </a:xfrm>
        </p:grpSpPr>
        <p:sp>
          <p:nvSpPr>
            <p:cNvPr id="4792" name="TextBox 4791">
              <a:extLst>
                <a:ext uri="{FF2B5EF4-FFF2-40B4-BE49-F238E27FC236}">
                  <a16:creationId xmlns:a16="http://schemas.microsoft.com/office/drawing/2014/main" id="{564C36B1-9F12-40FE-9452-84D26C5663AB}"/>
                </a:ext>
              </a:extLst>
            </p:cNvPr>
            <p:cNvSpPr txBox="1"/>
            <p:nvPr/>
          </p:nvSpPr>
          <p:spPr>
            <a:xfrm>
              <a:off x="6324700" y="267060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Simple Presentation  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4793" name="TextBox 4792">
              <a:extLst>
                <a:ext uri="{FF2B5EF4-FFF2-40B4-BE49-F238E27FC236}">
                  <a16:creationId xmlns:a16="http://schemas.microsoft.com/office/drawing/2014/main" id="{D9C4C39B-AC46-49B4-A1DE-414A433140CD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4794" name="Group 4793">
            <a:extLst>
              <a:ext uri="{FF2B5EF4-FFF2-40B4-BE49-F238E27FC236}">
                <a16:creationId xmlns:a16="http://schemas.microsoft.com/office/drawing/2014/main" id="{5BC195E8-4035-4AF8-8465-343FBEB3A24A}"/>
              </a:ext>
            </a:extLst>
          </p:cNvPr>
          <p:cNvGrpSpPr/>
          <p:nvPr/>
        </p:nvGrpSpPr>
        <p:grpSpPr>
          <a:xfrm>
            <a:off x="688908" y="2783927"/>
            <a:ext cx="5299269" cy="1152106"/>
            <a:chOff x="4932040" y="3928857"/>
            <a:chExt cx="3456384" cy="1152106"/>
          </a:xfrm>
        </p:grpSpPr>
        <p:sp>
          <p:nvSpPr>
            <p:cNvPr id="4795" name="TextBox 4794">
              <a:extLst>
                <a:ext uri="{FF2B5EF4-FFF2-40B4-BE49-F238E27FC236}">
                  <a16:creationId xmlns:a16="http://schemas.microsoft.com/office/drawing/2014/main" id="{AB189C67-B1F8-4DAC-A968-6CE60B7552F8}"/>
                </a:ext>
              </a:extLst>
            </p:cNvPr>
            <p:cNvSpPr txBox="1"/>
            <p:nvPr/>
          </p:nvSpPr>
          <p:spPr>
            <a:xfrm>
              <a:off x="4932040" y="4249966"/>
              <a:ext cx="34563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96" name="TextBox 4795">
              <a:extLst>
                <a:ext uri="{FF2B5EF4-FFF2-40B4-BE49-F238E27FC236}">
                  <a16:creationId xmlns:a16="http://schemas.microsoft.com/office/drawing/2014/main" id="{16C74381-2CEB-4ADC-8C18-E49A299D408D}"/>
                </a:ext>
              </a:extLst>
            </p:cNvPr>
            <p:cNvSpPr txBox="1"/>
            <p:nvPr/>
          </p:nvSpPr>
          <p:spPr>
            <a:xfrm>
              <a:off x="4932040" y="3928857"/>
              <a:ext cx="345638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12745</TotalTime>
  <Words>138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104</cp:revision>
  <dcterms:created xsi:type="dcterms:W3CDTF">2018-02-18T19:39:47Z</dcterms:created>
  <dcterms:modified xsi:type="dcterms:W3CDTF">2020-09-03T03:27:51Z</dcterms:modified>
</cp:coreProperties>
</file>