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4" name="직사각형 14">
            <a:extLst>
              <a:ext uri="{FF2B5EF4-FFF2-40B4-BE49-F238E27FC236}">
                <a16:creationId xmlns:a16="http://schemas.microsoft.com/office/drawing/2014/main" id="{4550742B-A004-4A9E-95F3-B034D039F3C8}"/>
              </a:ext>
            </a:extLst>
          </p:cNvPr>
          <p:cNvSpPr/>
          <p:nvPr/>
        </p:nvSpPr>
        <p:spPr>
          <a:xfrm flipH="1">
            <a:off x="0" y="2530138"/>
            <a:ext cx="12192000" cy="4618206"/>
          </a:xfrm>
          <a:custGeom>
            <a:avLst/>
            <a:gdLst>
              <a:gd name="connsiteX0" fmla="*/ 0 w 12192000"/>
              <a:gd name="connsiteY0" fmla="*/ 0 h 1136469"/>
              <a:gd name="connsiteX1" fmla="*/ 12192000 w 12192000"/>
              <a:gd name="connsiteY1" fmla="*/ 0 h 1136469"/>
              <a:gd name="connsiteX2" fmla="*/ 12192000 w 12192000"/>
              <a:gd name="connsiteY2" fmla="*/ 1136469 h 1136469"/>
              <a:gd name="connsiteX3" fmla="*/ 0 w 12192000"/>
              <a:gd name="connsiteY3" fmla="*/ 1136469 h 1136469"/>
              <a:gd name="connsiteX4" fmla="*/ 0 w 12192000"/>
              <a:gd name="connsiteY4" fmla="*/ 0 h 1136469"/>
              <a:gd name="connsiteX0" fmla="*/ 0 w 12192000"/>
              <a:gd name="connsiteY0" fmla="*/ 200395 h 1336864"/>
              <a:gd name="connsiteX1" fmla="*/ 1488332 w 12192000"/>
              <a:gd name="connsiteY1" fmla="*/ 6 h 1336864"/>
              <a:gd name="connsiteX2" fmla="*/ 12192000 w 12192000"/>
              <a:gd name="connsiteY2" fmla="*/ 200395 h 1336864"/>
              <a:gd name="connsiteX3" fmla="*/ 12192000 w 12192000"/>
              <a:gd name="connsiteY3" fmla="*/ 1336864 h 1336864"/>
              <a:gd name="connsiteX4" fmla="*/ 0 w 12192000"/>
              <a:gd name="connsiteY4" fmla="*/ 1336864 h 1336864"/>
              <a:gd name="connsiteX5" fmla="*/ 0 w 12192000"/>
              <a:gd name="connsiteY5" fmla="*/ 200395 h 1336864"/>
              <a:gd name="connsiteX0" fmla="*/ 0 w 12192000"/>
              <a:gd name="connsiteY0" fmla="*/ 794367 h 1930836"/>
              <a:gd name="connsiteX1" fmla="*/ 1488332 w 12192000"/>
              <a:gd name="connsiteY1" fmla="*/ 593978 h 1930836"/>
              <a:gd name="connsiteX2" fmla="*/ 5184843 w 12192000"/>
              <a:gd name="connsiteY2" fmla="*/ 591 h 1930836"/>
              <a:gd name="connsiteX3" fmla="*/ 12192000 w 12192000"/>
              <a:gd name="connsiteY3" fmla="*/ 794367 h 1930836"/>
              <a:gd name="connsiteX4" fmla="*/ 12192000 w 12192000"/>
              <a:gd name="connsiteY4" fmla="*/ 1930836 h 1930836"/>
              <a:gd name="connsiteX5" fmla="*/ 0 w 12192000"/>
              <a:gd name="connsiteY5" fmla="*/ 1930836 h 1930836"/>
              <a:gd name="connsiteX6" fmla="*/ 0 w 12192000"/>
              <a:gd name="connsiteY6" fmla="*/ 794367 h 1930836"/>
              <a:gd name="connsiteX0" fmla="*/ 0 w 12192000"/>
              <a:gd name="connsiteY0" fmla="*/ 794367 h 1930836"/>
              <a:gd name="connsiteX1" fmla="*/ 1488332 w 12192000"/>
              <a:gd name="connsiteY1" fmla="*/ 593978 h 1930836"/>
              <a:gd name="connsiteX2" fmla="*/ 5184843 w 12192000"/>
              <a:gd name="connsiteY2" fmla="*/ 591 h 1930836"/>
              <a:gd name="connsiteX3" fmla="*/ 8365787 w 12192000"/>
              <a:gd name="connsiteY3" fmla="*/ 623161 h 1930836"/>
              <a:gd name="connsiteX4" fmla="*/ 12192000 w 12192000"/>
              <a:gd name="connsiteY4" fmla="*/ 794367 h 1930836"/>
              <a:gd name="connsiteX5" fmla="*/ 12192000 w 12192000"/>
              <a:gd name="connsiteY5" fmla="*/ 1930836 h 1930836"/>
              <a:gd name="connsiteX6" fmla="*/ 0 w 12192000"/>
              <a:gd name="connsiteY6" fmla="*/ 1930836 h 1930836"/>
              <a:gd name="connsiteX7" fmla="*/ 0 w 12192000"/>
              <a:gd name="connsiteY7" fmla="*/ 794367 h 1930836"/>
              <a:gd name="connsiteX0" fmla="*/ 0 w 12192000"/>
              <a:gd name="connsiteY0" fmla="*/ 794367 h 1930836"/>
              <a:gd name="connsiteX1" fmla="*/ 1488332 w 12192000"/>
              <a:gd name="connsiteY1" fmla="*/ 593978 h 1930836"/>
              <a:gd name="connsiteX2" fmla="*/ 5184843 w 12192000"/>
              <a:gd name="connsiteY2" fmla="*/ 591 h 1930836"/>
              <a:gd name="connsiteX3" fmla="*/ 8365787 w 12192000"/>
              <a:gd name="connsiteY3" fmla="*/ 623161 h 1930836"/>
              <a:gd name="connsiteX4" fmla="*/ 10758791 w 12192000"/>
              <a:gd name="connsiteY4" fmla="*/ 272965 h 1930836"/>
              <a:gd name="connsiteX5" fmla="*/ 12192000 w 12192000"/>
              <a:gd name="connsiteY5" fmla="*/ 794367 h 1930836"/>
              <a:gd name="connsiteX6" fmla="*/ 12192000 w 12192000"/>
              <a:gd name="connsiteY6" fmla="*/ 1930836 h 1930836"/>
              <a:gd name="connsiteX7" fmla="*/ 0 w 12192000"/>
              <a:gd name="connsiteY7" fmla="*/ 1930836 h 1930836"/>
              <a:gd name="connsiteX8" fmla="*/ 0 w 12192000"/>
              <a:gd name="connsiteY8" fmla="*/ 794367 h 1930836"/>
              <a:gd name="connsiteX0" fmla="*/ 0 w 12192000"/>
              <a:gd name="connsiteY0" fmla="*/ 794284 h 1930753"/>
              <a:gd name="connsiteX1" fmla="*/ 1527243 w 12192000"/>
              <a:gd name="connsiteY1" fmla="*/ 700899 h 1930753"/>
              <a:gd name="connsiteX2" fmla="*/ 5184843 w 12192000"/>
              <a:gd name="connsiteY2" fmla="*/ 508 h 1930753"/>
              <a:gd name="connsiteX3" fmla="*/ 8365787 w 12192000"/>
              <a:gd name="connsiteY3" fmla="*/ 623078 h 1930753"/>
              <a:gd name="connsiteX4" fmla="*/ 10758791 w 12192000"/>
              <a:gd name="connsiteY4" fmla="*/ 272882 h 1930753"/>
              <a:gd name="connsiteX5" fmla="*/ 12192000 w 12192000"/>
              <a:gd name="connsiteY5" fmla="*/ 794284 h 1930753"/>
              <a:gd name="connsiteX6" fmla="*/ 12192000 w 12192000"/>
              <a:gd name="connsiteY6" fmla="*/ 1930753 h 1930753"/>
              <a:gd name="connsiteX7" fmla="*/ 0 w 12192000"/>
              <a:gd name="connsiteY7" fmla="*/ 1930753 h 1930753"/>
              <a:gd name="connsiteX8" fmla="*/ 0 w 12192000"/>
              <a:gd name="connsiteY8" fmla="*/ 794284 h 1930753"/>
              <a:gd name="connsiteX0" fmla="*/ 0 w 12192000"/>
              <a:gd name="connsiteY0" fmla="*/ 794475 h 1930944"/>
              <a:gd name="connsiteX1" fmla="*/ 1478605 w 12192000"/>
              <a:gd name="connsiteY1" fmla="*/ 492831 h 1930944"/>
              <a:gd name="connsiteX2" fmla="*/ 5184843 w 12192000"/>
              <a:gd name="connsiteY2" fmla="*/ 699 h 1930944"/>
              <a:gd name="connsiteX3" fmla="*/ 8365787 w 12192000"/>
              <a:gd name="connsiteY3" fmla="*/ 623269 h 1930944"/>
              <a:gd name="connsiteX4" fmla="*/ 10758791 w 12192000"/>
              <a:gd name="connsiteY4" fmla="*/ 273073 h 1930944"/>
              <a:gd name="connsiteX5" fmla="*/ 12192000 w 12192000"/>
              <a:gd name="connsiteY5" fmla="*/ 794475 h 1930944"/>
              <a:gd name="connsiteX6" fmla="*/ 12192000 w 12192000"/>
              <a:gd name="connsiteY6" fmla="*/ 1930944 h 1930944"/>
              <a:gd name="connsiteX7" fmla="*/ 0 w 12192000"/>
              <a:gd name="connsiteY7" fmla="*/ 1930944 h 1930944"/>
              <a:gd name="connsiteX8" fmla="*/ 0 w 12192000"/>
              <a:gd name="connsiteY8" fmla="*/ 794475 h 1930944"/>
              <a:gd name="connsiteX0" fmla="*/ 0 w 12192000"/>
              <a:gd name="connsiteY0" fmla="*/ 816962 h 1953431"/>
              <a:gd name="connsiteX1" fmla="*/ 1478605 w 12192000"/>
              <a:gd name="connsiteY1" fmla="*/ 515318 h 1953431"/>
              <a:gd name="connsiteX2" fmla="*/ 3871609 w 12192000"/>
              <a:gd name="connsiteY2" fmla="*/ 671 h 1953431"/>
              <a:gd name="connsiteX3" fmla="*/ 8365787 w 12192000"/>
              <a:gd name="connsiteY3" fmla="*/ 645756 h 1953431"/>
              <a:gd name="connsiteX4" fmla="*/ 10758791 w 12192000"/>
              <a:gd name="connsiteY4" fmla="*/ 295560 h 1953431"/>
              <a:gd name="connsiteX5" fmla="*/ 12192000 w 12192000"/>
              <a:gd name="connsiteY5" fmla="*/ 816962 h 1953431"/>
              <a:gd name="connsiteX6" fmla="*/ 12192000 w 12192000"/>
              <a:gd name="connsiteY6" fmla="*/ 1953431 h 1953431"/>
              <a:gd name="connsiteX7" fmla="*/ 0 w 12192000"/>
              <a:gd name="connsiteY7" fmla="*/ 1953431 h 1953431"/>
              <a:gd name="connsiteX8" fmla="*/ 0 w 12192000"/>
              <a:gd name="connsiteY8" fmla="*/ 816962 h 1953431"/>
              <a:gd name="connsiteX0" fmla="*/ 0 w 12192000"/>
              <a:gd name="connsiteY0" fmla="*/ 816962 h 1953431"/>
              <a:gd name="connsiteX1" fmla="*/ 1478605 w 12192000"/>
              <a:gd name="connsiteY1" fmla="*/ 515318 h 1953431"/>
              <a:gd name="connsiteX2" fmla="*/ 3871609 w 12192000"/>
              <a:gd name="connsiteY2" fmla="*/ 671 h 1953431"/>
              <a:gd name="connsiteX3" fmla="*/ 8365787 w 12192000"/>
              <a:gd name="connsiteY3" fmla="*/ 645756 h 1953431"/>
              <a:gd name="connsiteX4" fmla="*/ 10758791 w 12192000"/>
              <a:gd name="connsiteY4" fmla="*/ 295560 h 1953431"/>
              <a:gd name="connsiteX5" fmla="*/ 12192000 w 12192000"/>
              <a:gd name="connsiteY5" fmla="*/ 816962 h 1953431"/>
              <a:gd name="connsiteX6" fmla="*/ 12192000 w 12192000"/>
              <a:gd name="connsiteY6" fmla="*/ 1953431 h 1953431"/>
              <a:gd name="connsiteX7" fmla="*/ 0 w 12192000"/>
              <a:gd name="connsiteY7" fmla="*/ 1953431 h 1953431"/>
              <a:gd name="connsiteX8" fmla="*/ 0 w 12192000"/>
              <a:gd name="connsiteY8" fmla="*/ 816962 h 1953431"/>
              <a:gd name="connsiteX0" fmla="*/ 0 w 12192000"/>
              <a:gd name="connsiteY0" fmla="*/ 816962 h 1953431"/>
              <a:gd name="connsiteX1" fmla="*/ 1478605 w 12192000"/>
              <a:gd name="connsiteY1" fmla="*/ 515318 h 1953431"/>
              <a:gd name="connsiteX2" fmla="*/ 3871609 w 12192000"/>
              <a:gd name="connsiteY2" fmla="*/ 671 h 1953431"/>
              <a:gd name="connsiteX3" fmla="*/ 6770451 w 12192000"/>
              <a:gd name="connsiteY3" fmla="*/ 702042 h 1953431"/>
              <a:gd name="connsiteX4" fmla="*/ 10758791 w 12192000"/>
              <a:gd name="connsiteY4" fmla="*/ 295560 h 1953431"/>
              <a:gd name="connsiteX5" fmla="*/ 12192000 w 12192000"/>
              <a:gd name="connsiteY5" fmla="*/ 816962 h 1953431"/>
              <a:gd name="connsiteX6" fmla="*/ 12192000 w 12192000"/>
              <a:gd name="connsiteY6" fmla="*/ 1953431 h 1953431"/>
              <a:gd name="connsiteX7" fmla="*/ 0 w 12192000"/>
              <a:gd name="connsiteY7" fmla="*/ 1953431 h 1953431"/>
              <a:gd name="connsiteX8" fmla="*/ 0 w 12192000"/>
              <a:gd name="connsiteY8" fmla="*/ 816962 h 1953431"/>
              <a:gd name="connsiteX0" fmla="*/ 0 w 12192000"/>
              <a:gd name="connsiteY0" fmla="*/ 816962 h 1953431"/>
              <a:gd name="connsiteX1" fmla="*/ 1478605 w 12192000"/>
              <a:gd name="connsiteY1" fmla="*/ 515318 h 1953431"/>
              <a:gd name="connsiteX2" fmla="*/ 3871609 w 12192000"/>
              <a:gd name="connsiteY2" fmla="*/ 671 h 1953431"/>
              <a:gd name="connsiteX3" fmla="*/ 6770451 w 12192000"/>
              <a:gd name="connsiteY3" fmla="*/ 702042 h 1953431"/>
              <a:gd name="connsiteX4" fmla="*/ 10204315 w 12192000"/>
              <a:gd name="connsiteY4" fmla="*/ 1083565 h 1953431"/>
              <a:gd name="connsiteX5" fmla="*/ 12192000 w 12192000"/>
              <a:gd name="connsiteY5" fmla="*/ 816962 h 1953431"/>
              <a:gd name="connsiteX6" fmla="*/ 12192000 w 12192000"/>
              <a:gd name="connsiteY6" fmla="*/ 1953431 h 1953431"/>
              <a:gd name="connsiteX7" fmla="*/ 0 w 12192000"/>
              <a:gd name="connsiteY7" fmla="*/ 1953431 h 1953431"/>
              <a:gd name="connsiteX8" fmla="*/ 0 w 12192000"/>
              <a:gd name="connsiteY8" fmla="*/ 816962 h 1953431"/>
              <a:gd name="connsiteX0" fmla="*/ 0 w 12192000"/>
              <a:gd name="connsiteY0" fmla="*/ 816962 h 1953431"/>
              <a:gd name="connsiteX1" fmla="*/ 1478605 w 12192000"/>
              <a:gd name="connsiteY1" fmla="*/ 515318 h 1953431"/>
              <a:gd name="connsiteX2" fmla="*/ 3871609 w 12192000"/>
              <a:gd name="connsiteY2" fmla="*/ 671 h 1953431"/>
              <a:gd name="connsiteX3" fmla="*/ 6770451 w 12192000"/>
              <a:gd name="connsiteY3" fmla="*/ 702042 h 1953431"/>
              <a:gd name="connsiteX4" fmla="*/ 10204315 w 12192000"/>
              <a:gd name="connsiteY4" fmla="*/ 1083565 h 1953431"/>
              <a:gd name="connsiteX5" fmla="*/ 12182273 w 12192000"/>
              <a:gd name="connsiteY5" fmla="*/ 1503652 h 1953431"/>
              <a:gd name="connsiteX6" fmla="*/ 12192000 w 12192000"/>
              <a:gd name="connsiteY6" fmla="*/ 1953431 h 1953431"/>
              <a:gd name="connsiteX7" fmla="*/ 0 w 12192000"/>
              <a:gd name="connsiteY7" fmla="*/ 1953431 h 1953431"/>
              <a:gd name="connsiteX8" fmla="*/ 0 w 12192000"/>
              <a:gd name="connsiteY8" fmla="*/ 816962 h 1953431"/>
              <a:gd name="connsiteX0" fmla="*/ 0 w 12192000"/>
              <a:gd name="connsiteY0" fmla="*/ 1098010 h 2234479"/>
              <a:gd name="connsiteX1" fmla="*/ 1478605 w 12192000"/>
              <a:gd name="connsiteY1" fmla="*/ 796366 h 2234479"/>
              <a:gd name="connsiteX2" fmla="*/ 3547759 w 12192000"/>
              <a:gd name="connsiteY2" fmla="*/ 592 h 2234479"/>
              <a:gd name="connsiteX3" fmla="*/ 6770451 w 12192000"/>
              <a:gd name="connsiteY3" fmla="*/ 983090 h 2234479"/>
              <a:gd name="connsiteX4" fmla="*/ 10204315 w 12192000"/>
              <a:gd name="connsiteY4" fmla="*/ 1364613 h 2234479"/>
              <a:gd name="connsiteX5" fmla="*/ 12182273 w 12192000"/>
              <a:gd name="connsiteY5" fmla="*/ 1784700 h 2234479"/>
              <a:gd name="connsiteX6" fmla="*/ 12192000 w 12192000"/>
              <a:gd name="connsiteY6" fmla="*/ 2234479 h 2234479"/>
              <a:gd name="connsiteX7" fmla="*/ 0 w 12192000"/>
              <a:gd name="connsiteY7" fmla="*/ 2234479 h 2234479"/>
              <a:gd name="connsiteX8" fmla="*/ 0 w 12192000"/>
              <a:gd name="connsiteY8" fmla="*/ 1098010 h 2234479"/>
              <a:gd name="connsiteX0" fmla="*/ 0 w 12192000"/>
              <a:gd name="connsiteY0" fmla="*/ 1098019 h 2234488"/>
              <a:gd name="connsiteX1" fmla="*/ 1373830 w 12192000"/>
              <a:gd name="connsiteY1" fmla="*/ 787158 h 2234488"/>
              <a:gd name="connsiteX2" fmla="*/ 3547759 w 12192000"/>
              <a:gd name="connsiteY2" fmla="*/ 601 h 2234488"/>
              <a:gd name="connsiteX3" fmla="*/ 6770451 w 12192000"/>
              <a:gd name="connsiteY3" fmla="*/ 983099 h 2234488"/>
              <a:gd name="connsiteX4" fmla="*/ 10204315 w 12192000"/>
              <a:gd name="connsiteY4" fmla="*/ 1364622 h 2234488"/>
              <a:gd name="connsiteX5" fmla="*/ 12182273 w 12192000"/>
              <a:gd name="connsiteY5" fmla="*/ 1784709 h 2234488"/>
              <a:gd name="connsiteX6" fmla="*/ 12192000 w 12192000"/>
              <a:gd name="connsiteY6" fmla="*/ 2234488 h 2234488"/>
              <a:gd name="connsiteX7" fmla="*/ 0 w 12192000"/>
              <a:gd name="connsiteY7" fmla="*/ 2234488 h 2234488"/>
              <a:gd name="connsiteX8" fmla="*/ 0 w 12192000"/>
              <a:gd name="connsiteY8" fmla="*/ 1098019 h 2234488"/>
              <a:gd name="connsiteX0" fmla="*/ 0 w 12192000"/>
              <a:gd name="connsiteY0" fmla="*/ 1098036 h 2234505"/>
              <a:gd name="connsiteX1" fmla="*/ 1373830 w 12192000"/>
              <a:gd name="connsiteY1" fmla="*/ 787175 h 2234505"/>
              <a:gd name="connsiteX2" fmla="*/ 3547759 w 12192000"/>
              <a:gd name="connsiteY2" fmla="*/ 618 h 2234505"/>
              <a:gd name="connsiteX3" fmla="*/ 6770451 w 12192000"/>
              <a:gd name="connsiteY3" fmla="*/ 983116 h 2234505"/>
              <a:gd name="connsiteX4" fmla="*/ 10204315 w 12192000"/>
              <a:gd name="connsiteY4" fmla="*/ 1364639 h 2234505"/>
              <a:gd name="connsiteX5" fmla="*/ 12182273 w 12192000"/>
              <a:gd name="connsiteY5" fmla="*/ 1784726 h 2234505"/>
              <a:gd name="connsiteX6" fmla="*/ 12192000 w 12192000"/>
              <a:gd name="connsiteY6" fmla="*/ 2234505 h 2234505"/>
              <a:gd name="connsiteX7" fmla="*/ 0 w 12192000"/>
              <a:gd name="connsiteY7" fmla="*/ 2234505 h 2234505"/>
              <a:gd name="connsiteX8" fmla="*/ 0 w 12192000"/>
              <a:gd name="connsiteY8" fmla="*/ 1098036 h 2234505"/>
              <a:gd name="connsiteX0" fmla="*/ 0 w 12192000"/>
              <a:gd name="connsiteY0" fmla="*/ 1098036 h 2234505"/>
              <a:gd name="connsiteX1" fmla="*/ 1373830 w 12192000"/>
              <a:gd name="connsiteY1" fmla="*/ 787175 h 2234505"/>
              <a:gd name="connsiteX2" fmla="*/ 3547759 w 12192000"/>
              <a:gd name="connsiteY2" fmla="*/ 618 h 2234505"/>
              <a:gd name="connsiteX3" fmla="*/ 6770451 w 12192000"/>
              <a:gd name="connsiteY3" fmla="*/ 983116 h 2234505"/>
              <a:gd name="connsiteX4" fmla="*/ 10204315 w 12192000"/>
              <a:gd name="connsiteY4" fmla="*/ 1364639 h 2234505"/>
              <a:gd name="connsiteX5" fmla="*/ 12182273 w 12192000"/>
              <a:gd name="connsiteY5" fmla="*/ 1784726 h 2234505"/>
              <a:gd name="connsiteX6" fmla="*/ 12192000 w 12192000"/>
              <a:gd name="connsiteY6" fmla="*/ 2234505 h 2234505"/>
              <a:gd name="connsiteX7" fmla="*/ 0 w 12192000"/>
              <a:gd name="connsiteY7" fmla="*/ 2234505 h 2234505"/>
              <a:gd name="connsiteX8" fmla="*/ 0 w 12192000"/>
              <a:gd name="connsiteY8" fmla="*/ 1098036 h 2234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2234505">
                <a:moveTo>
                  <a:pt x="0" y="1098036"/>
                </a:moveTo>
                <a:cubicBezTo>
                  <a:pt x="418289" y="1099333"/>
                  <a:pt x="786969" y="983835"/>
                  <a:pt x="1373830" y="787175"/>
                </a:cubicBezTo>
                <a:cubicBezTo>
                  <a:pt x="1974648" y="585838"/>
                  <a:pt x="2296133" y="-22080"/>
                  <a:pt x="3547759" y="618"/>
                </a:cubicBezTo>
                <a:cubicBezTo>
                  <a:pt x="4604831" y="55435"/>
                  <a:pt x="5542334" y="926296"/>
                  <a:pt x="6770451" y="983116"/>
                </a:cubicBezTo>
                <a:cubicBezTo>
                  <a:pt x="7652426" y="1028512"/>
                  <a:pt x="9322340" y="1319243"/>
                  <a:pt x="10204315" y="1364639"/>
                </a:cubicBezTo>
                <a:lnTo>
                  <a:pt x="12182273" y="1784726"/>
                </a:lnTo>
                <a:lnTo>
                  <a:pt x="12192000" y="2234505"/>
                </a:lnTo>
                <a:lnTo>
                  <a:pt x="0" y="2234505"/>
                </a:lnTo>
                <a:lnTo>
                  <a:pt x="0" y="1098036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95" name="직사각형 14">
            <a:extLst>
              <a:ext uri="{FF2B5EF4-FFF2-40B4-BE49-F238E27FC236}">
                <a16:creationId xmlns:a16="http://schemas.microsoft.com/office/drawing/2014/main" id="{50BA3DB1-F284-428D-9CF4-8C2E7F89E5DE}"/>
              </a:ext>
            </a:extLst>
          </p:cNvPr>
          <p:cNvSpPr/>
          <p:nvPr/>
        </p:nvSpPr>
        <p:spPr>
          <a:xfrm flipH="1">
            <a:off x="0" y="4603030"/>
            <a:ext cx="12192000" cy="2545316"/>
          </a:xfrm>
          <a:custGeom>
            <a:avLst/>
            <a:gdLst>
              <a:gd name="connsiteX0" fmla="*/ 0 w 12192000"/>
              <a:gd name="connsiteY0" fmla="*/ 0 h 1136469"/>
              <a:gd name="connsiteX1" fmla="*/ 12192000 w 12192000"/>
              <a:gd name="connsiteY1" fmla="*/ 0 h 1136469"/>
              <a:gd name="connsiteX2" fmla="*/ 12192000 w 12192000"/>
              <a:gd name="connsiteY2" fmla="*/ 1136469 h 1136469"/>
              <a:gd name="connsiteX3" fmla="*/ 0 w 12192000"/>
              <a:gd name="connsiteY3" fmla="*/ 1136469 h 1136469"/>
              <a:gd name="connsiteX4" fmla="*/ 0 w 12192000"/>
              <a:gd name="connsiteY4" fmla="*/ 0 h 1136469"/>
              <a:gd name="connsiteX0" fmla="*/ 0 w 12192000"/>
              <a:gd name="connsiteY0" fmla="*/ 200395 h 1336864"/>
              <a:gd name="connsiteX1" fmla="*/ 1488332 w 12192000"/>
              <a:gd name="connsiteY1" fmla="*/ 6 h 1336864"/>
              <a:gd name="connsiteX2" fmla="*/ 12192000 w 12192000"/>
              <a:gd name="connsiteY2" fmla="*/ 200395 h 1336864"/>
              <a:gd name="connsiteX3" fmla="*/ 12192000 w 12192000"/>
              <a:gd name="connsiteY3" fmla="*/ 1336864 h 1336864"/>
              <a:gd name="connsiteX4" fmla="*/ 0 w 12192000"/>
              <a:gd name="connsiteY4" fmla="*/ 1336864 h 1336864"/>
              <a:gd name="connsiteX5" fmla="*/ 0 w 12192000"/>
              <a:gd name="connsiteY5" fmla="*/ 200395 h 1336864"/>
              <a:gd name="connsiteX0" fmla="*/ 0 w 12192000"/>
              <a:gd name="connsiteY0" fmla="*/ 794367 h 1930836"/>
              <a:gd name="connsiteX1" fmla="*/ 1488332 w 12192000"/>
              <a:gd name="connsiteY1" fmla="*/ 593978 h 1930836"/>
              <a:gd name="connsiteX2" fmla="*/ 5184843 w 12192000"/>
              <a:gd name="connsiteY2" fmla="*/ 591 h 1930836"/>
              <a:gd name="connsiteX3" fmla="*/ 12192000 w 12192000"/>
              <a:gd name="connsiteY3" fmla="*/ 794367 h 1930836"/>
              <a:gd name="connsiteX4" fmla="*/ 12192000 w 12192000"/>
              <a:gd name="connsiteY4" fmla="*/ 1930836 h 1930836"/>
              <a:gd name="connsiteX5" fmla="*/ 0 w 12192000"/>
              <a:gd name="connsiteY5" fmla="*/ 1930836 h 1930836"/>
              <a:gd name="connsiteX6" fmla="*/ 0 w 12192000"/>
              <a:gd name="connsiteY6" fmla="*/ 794367 h 1930836"/>
              <a:gd name="connsiteX0" fmla="*/ 0 w 12192000"/>
              <a:gd name="connsiteY0" fmla="*/ 794367 h 1930836"/>
              <a:gd name="connsiteX1" fmla="*/ 1488332 w 12192000"/>
              <a:gd name="connsiteY1" fmla="*/ 593978 h 1930836"/>
              <a:gd name="connsiteX2" fmla="*/ 5184843 w 12192000"/>
              <a:gd name="connsiteY2" fmla="*/ 591 h 1930836"/>
              <a:gd name="connsiteX3" fmla="*/ 8365787 w 12192000"/>
              <a:gd name="connsiteY3" fmla="*/ 623161 h 1930836"/>
              <a:gd name="connsiteX4" fmla="*/ 12192000 w 12192000"/>
              <a:gd name="connsiteY4" fmla="*/ 794367 h 1930836"/>
              <a:gd name="connsiteX5" fmla="*/ 12192000 w 12192000"/>
              <a:gd name="connsiteY5" fmla="*/ 1930836 h 1930836"/>
              <a:gd name="connsiteX6" fmla="*/ 0 w 12192000"/>
              <a:gd name="connsiteY6" fmla="*/ 1930836 h 1930836"/>
              <a:gd name="connsiteX7" fmla="*/ 0 w 12192000"/>
              <a:gd name="connsiteY7" fmla="*/ 794367 h 1930836"/>
              <a:gd name="connsiteX0" fmla="*/ 0 w 12192000"/>
              <a:gd name="connsiteY0" fmla="*/ 794367 h 1930836"/>
              <a:gd name="connsiteX1" fmla="*/ 1488332 w 12192000"/>
              <a:gd name="connsiteY1" fmla="*/ 593978 h 1930836"/>
              <a:gd name="connsiteX2" fmla="*/ 5184843 w 12192000"/>
              <a:gd name="connsiteY2" fmla="*/ 591 h 1930836"/>
              <a:gd name="connsiteX3" fmla="*/ 8365787 w 12192000"/>
              <a:gd name="connsiteY3" fmla="*/ 623161 h 1930836"/>
              <a:gd name="connsiteX4" fmla="*/ 10758791 w 12192000"/>
              <a:gd name="connsiteY4" fmla="*/ 272965 h 1930836"/>
              <a:gd name="connsiteX5" fmla="*/ 12192000 w 12192000"/>
              <a:gd name="connsiteY5" fmla="*/ 794367 h 1930836"/>
              <a:gd name="connsiteX6" fmla="*/ 12192000 w 12192000"/>
              <a:gd name="connsiteY6" fmla="*/ 1930836 h 1930836"/>
              <a:gd name="connsiteX7" fmla="*/ 0 w 12192000"/>
              <a:gd name="connsiteY7" fmla="*/ 1930836 h 1930836"/>
              <a:gd name="connsiteX8" fmla="*/ 0 w 12192000"/>
              <a:gd name="connsiteY8" fmla="*/ 794367 h 1930836"/>
              <a:gd name="connsiteX0" fmla="*/ 0 w 12192000"/>
              <a:gd name="connsiteY0" fmla="*/ 794284 h 1930753"/>
              <a:gd name="connsiteX1" fmla="*/ 1527243 w 12192000"/>
              <a:gd name="connsiteY1" fmla="*/ 700899 h 1930753"/>
              <a:gd name="connsiteX2" fmla="*/ 5184843 w 12192000"/>
              <a:gd name="connsiteY2" fmla="*/ 508 h 1930753"/>
              <a:gd name="connsiteX3" fmla="*/ 8365787 w 12192000"/>
              <a:gd name="connsiteY3" fmla="*/ 623078 h 1930753"/>
              <a:gd name="connsiteX4" fmla="*/ 10758791 w 12192000"/>
              <a:gd name="connsiteY4" fmla="*/ 272882 h 1930753"/>
              <a:gd name="connsiteX5" fmla="*/ 12192000 w 12192000"/>
              <a:gd name="connsiteY5" fmla="*/ 794284 h 1930753"/>
              <a:gd name="connsiteX6" fmla="*/ 12192000 w 12192000"/>
              <a:gd name="connsiteY6" fmla="*/ 1930753 h 1930753"/>
              <a:gd name="connsiteX7" fmla="*/ 0 w 12192000"/>
              <a:gd name="connsiteY7" fmla="*/ 1930753 h 1930753"/>
              <a:gd name="connsiteX8" fmla="*/ 0 w 12192000"/>
              <a:gd name="connsiteY8" fmla="*/ 794284 h 1930753"/>
              <a:gd name="connsiteX0" fmla="*/ 0 w 12192000"/>
              <a:gd name="connsiteY0" fmla="*/ 794312 h 1930781"/>
              <a:gd name="connsiteX1" fmla="*/ 2587557 w 12192000"/>
              <a:gd name="connsiteY1" fmla="*/ 660911 h 1930781"/>
              <a:gd name="connsiteX2" fmla="*/ 5184843 w 12192000"/>
              <a:gd name="connsiteY2" fmla="*/ 536 h 1930781"/>
              <a:gd name="connsiteX3" fmla="*/ 8365787 w 12192000"/>
              <a:gd name="connsiteY3" fmla="*/ 623106 h 1930781"/>
              <a:gd name="connsiteX4" fmla="*/ 10758791 w 12192000"/>
              <a:gd name="connsiteY4" fmla="*/ 272910 h 1930781"/>
              <a:gd name="connsiteX5" fmla="*/ 12192000 w 12192000"/>
              <a:gd name="connsiteY5" fmla="*/ 794312 h 1930781"/>
              <a:gd name="connsiteX6" fmla="*/ 12192000 w 12192000"/>
              <a:gd name="connsiteY6" fmla="*/ 1930781 h 1930781"/>
              <a:gd name="connsiteX7" fmla="*/ 0 w 12192000"/>
              <a:gd name="connsiteY7" fmla="*/ 1930781 h 1930781"/>
              <a:gd name="connsiteX8" fmla="*/ 0 w 12192000"/>
              <a:gd name="connsiteY8" fmla="*/ 794312 h 1930781"/>
              <a:gd name="connsiteX0" fmla="*/ 0 w 12192000"/>
              <a:gd name="connsiteY0" fmla="*/ 866290 h 2002759"/>
              <a:gd name="connsiteX1" fmla="*/ 2587557 w 12192000"/>
              <a:gd name="connsiteY1" fmla="*/ 732889 h 2002759"/>
              <a:gd name="connsiteX2" fmla="*/ 5710136 w 12192000"/>
              <a:gd name="connsiteY2" fmla="*/ 487 h 2002759"/>
              <a:gd name="connsiteX3" fmla="*/ 8365787 w 12192000"/>
              <a:gd name="connsiteY3" fmla="*/ 695084 h 2002759"/>
              <a:gd name="connsiteX4" fmla="*/ 10758791 w 12192000"/>
              <a:gd name="connsiteY4" fmla="*/ 344888 h 2002759"/>
              <a:gd name="connsiteX5" fmla="*/ 12192000 w 12192000"/>
              <a:gd name="connsiteY5" fmla="*/ 866290 h 2002759"/>
              <a:gd name="connsiteX6" fmla="*/ 12192000 w 12192000"/>
              <a:gd name="connsiteY6" fmla="*/ 2002759 h 2002759"/>
              <a:gd name="connsiteX7" fmla="*/ 0 w 12192000"/>
              <a:gd name="connsiteY7" fmla="*/ 2002759 h 2002759"/>
              <a:gd name="connsiteX8" fmla="*/ 0 w 12192000"/>
              <a:gd name="connsiteY8" fmla="*/ 866290 h 2002759"/>
              <a:gd name="connsiteX0" fmla="*/ 0 w 12192000"/>
              <a:gd name="connsiteY0" fmla="*/ 866290 h 2002759"/>
              <a:gd name="connsiteX1" fmla="*/ 2587557 w 12192000"/>
              <a:gd name="connsiteY1" fmla="*/ 732889 h 2002759"/>
              <a:gd name="connsiteX2" fmla="*/ 5710136 w 12192000"/>
              <a:gd name="connsiteY2" fmla="*/ 487 h 2002759"/>
              <a:gd name="connsiteX3" fmla="*/ 7500025 w 12192000"/>
              <a:gd name="connsiteY3" fmla="*/ 286927 h 2002759"/>
              <a:gd name="connsiteX4" fmla="*/ 10758791 w 12192000"/>
              <a:gd name="connsiteY4" fmla="*/ 344888 h 2002759"/>
              <a:gd name="connsiteX5" fmla="*/ 12192000 w 12192000"/>
              <a:gd name="connsiteY5" fmla="*/ 866290 h 2002759"/>
              <a:gd name="connsiteX6" fmla="*/ 12192000 w 12192000"/>
              <a:gd name="connsiteY6" fmla="*/ 2002759 h 2002759"/>
              <a:gd name="connsiteX7" fmla="*/ 0 w 12192000"/>
              <a:gd name="connsiteY7" fmla="*/ 2002759 h 2002759"/>
              <a:gd name="connsiteX8" fmla="*/ 0 w 12192000"/>
              <a:gd name="connsiteY8" fmla="*/ 866290 h 2002759"/>
              <a:gd name="connsiteX0" fmla="*/ 0 w 12192000"/>
              <a:gd name="connsiteY0" fmla="*/ 1052221 h 2188690"/>
              <a:gd name="connsiteX1" fmla="*/ 2587557 w 12192000"/>
              <a:gd name="connsiteY1" fmla="*/ 918820 h 2188690"/>
              <a:gd name="connsiteX2" fmla="*/ 5710136 w 12192000"/>
              <a:gd name="connsiteY2" fmla="*/ 186418 h 2188690"/>
              <a:gd name="connsiteX3" fmla="*/ 7500025 w 12192000"/>
              <a:gd name="connsiteY3" fmla="*/ 472858 h 2188690"/>
              <a:gd name="connsiteX4" fmla="*/ 10593421 w 12192000"/>
              <a:gd name="connsiteY4" fmla="*/ 2616 h 2188690"/>
              <a:gd name="connsiteX5" fmla="*/ 12192000 w 12192000"/>
              <a:gd name="connsiteY5" fmla="*/ 1052221 h 2188690"/>
              <a:gd name="connsiteX6" fmla="*/ 12192000 w 12192000"/>
              <a:gd name="connsiteY6" fmla="*/ 2188690 h 2188690"/>
              <a:gd name="connsiteX7" fmla="*/ 0 w 12192000"/>
              <a:gd name="connsiteY7" fmla="*/ 2188690 h 2188690"/>
              <a:gd name="connsiteX8" fmla="*/ 0 w 12192000"/>
              <a:gd name="connsiteY8" fmla="*/ 1052221 h 2188690"/>
              <a:gd name="connsiteX0" fmla="*/ 0 w 12192000"/>
              <a:gd name="connsiteY0" fmla="*/ 1052221 h 2188690"/>
              <a:gd name="connsiteX1" fmla="*/ 2587557 w 12192000"/>
              <a:gd name="connsiteY1" fmla="*/ 918820 h 2188690"/>
              <a:gd name="connsiteX2" fmla="*/ 5710136 w 12192000"/>
              <a:gd name="connsiteY2" fmla="*/ 186418 h 2188690"/>
              <a:gd name="connsiteX3" fmla="*/ 7500025 w 12192000"/>
              <a:gd name="connsiteY3" fmla="*/ 472858 h 2188690"/>
              <a:gd name="connsiteX4" fmla="*/ 10593421 w 12192000"/>
              <a:gd name="connsiteY4" fmla="*/ 2616 h 2188690"/>
              <a:gd name="connsiteX5" fmla="*/ 12192000 w 12192000"/>
              <a:gd name="connsiteY5" fmla="*/ 1052221 h 2188690"/>
              <a:gd name="connsiteX6" fmla="*/ 12192000 w 12192000"/>
              <a:gd name="connsiteY6" fmla="*/ 2188690 h 2188690"/>
              <a:gd name="connsiteX7" fmla="*/ 0 w 12192000"/>
              <a:gd name="connsiteY7" fmla="*/ 2188690 h 2188690"/>
              <a:gd name="connsiteX8" fmla="*/ 0 w 12192000"/>
              <a:gd name="connsiteY8" fmla="*/ 1052221 h 2188690"/>
              <a:gd name="connsiteX0" fmla="*/ 0 w 12192000"/>
              <a:gd name="connsiteY0" fmla="*/ 1171825 h 2308294"/>
              <a:gd name="connsiteX1" fmla="*/ 2587557 w 12192000"/>
              <a:gd name="connsiteY1" fmla="*/ 1038424 h 2308294"/>
              <a:gd name="connsiteX2" fmla="*/ 5710136 w 12192000"/>
              <a:gd name="connsiteY2" fmla="*/ 306022 h 2308294"/>
              <a:gd name="connsiteX3" fmla="*/ 7500025 w 12192000"/>
              <a:gd name="connsiteY3" fmla="*/ 592462 h 2308294"/>
              <a:gd name="connsiteX4" fmla="*/ 10398867 w 12192000"/>
              <a:gd name="connsiteY4" fmla="*/ 2174 h 2308294"/>
              <a:gd name="connsiteX5" fmla="*/ 12192000 w 12192000"/>
              <a:gd name="connsiteY5" fmla="*/ 1171825 h 2308294"/>
              <a:gd name="connsiteX6" fmla="*/ 12192000 w 12192000"/>
              <a:gd name="connsiteY6" fmla="*/ 2308294 h 2308294"/>
              <a:gd name="connsiteX7" fmla="*/ 0 w 12192000"/>
              <a:gd name="connsiteY7" fmla="*/ 2308294 h 2308294"/>
              <a:gd name="connsiteX8" fmla="*/ 0 w 12192000"/>
              <a:gd name="connsiteY8" fmla="*/ 1171825 h 2308294"/>
              <a:gd name="connsiteX0" fmla="*/ 0 w 12192000"/>
              <a:gd name="connsiteY0" fmla="*/ 1171825 h 2308294"/>
              <a:gd name="connsiteX1" fmla="*/ 2587557 w 12192000"/>
              <a:gd name="connsiteY1" fmla="*/ 1038424 h 2308294"/>
              <a:gd name="connsiteX2" fmla="*/ 5710136 w 12192000"/>
              <a:gd name="connsiteY2" fmla="*/ 306022 h 2308294"/>
              <a:gd name="connsiteX3" fmla="*/ 7500025 w 12192000"/>
              <a:gd name="connsiteY3" fmla="*/ 592462 h 2308294"/>
              <a:gd name="connsiteX4" fmla="*/ 10398867 w 12192000"/>
              <a:gd name="connsiteY4" fmla="*/ 2174 h 2308294"/>
              <a:gd name="connsiteX5" fmla="*/ 12192000 w 12192000"/>
              <a:gd name="connsiteY5" fmla="*/ 1171825 h 2308294"/>
              <a:gd name="connsiteX6" fmla="*/ 12192000 w 12192000"/>
              <a:gd name="connsiteY6" fmla="*/ 2308294 h 2308294"/>
              <a:gd name="connsiteX7" fmla="*/ 0 w 12192000"/>
              <a:gd name="connsiteY7" fmla="*/ 2308294 h 2308294"/>
              <a:gd name="connsiteX8" fmla="*/ 0 w 12192000"/>
              <a:gd name="connsiteY8" fmla="*/ 1171825 h 2308294"/>
              <a:gd name="connsiteX0" fmla="*/ 0 w 12192000"/>
              <a:gd name="connsiteY0" fmla="*/ 1169651 h 2306120"/>
              <a:gd name="connsiteX1" fmla="*/ 2587557 w 12192000"/>
              <a:gd name="connsiteY1" fmla="*/ 1036250 h 2306120"/>
              <a:gd name="connsiteX2" fmla="*/ 5710136 w 12192000"/>
              <a:gd name="connsiteY2" fmla="*/ 303848 h 2306120"/>
              <a:gd name="connsiteX3" fmla="*/ 7500025 w 12192000"/>
              <a:gd name="connsiteY3" fmla="*/ 590288 h 2306120"/>
              <a:gd name="connsiteX4" fmla="*/ 10398867 w 12192000"/>
              <a:gd name="connsiteY4" fmla="*/ 0 h 2306120"/>
              <a:gd name="connsiteX5" fmla="*/ 12192000 w 12192000"/>
              <a:gd name="connsiteY5" fmla="*/ 1169651 h 2306120"/>
              <a:gd name="connsiteX6" fmla="*/ 12192000 w 12192000"/>
              <a:gd name="connsiteY6" fmla="*/ 2306120 h 2306120"/>
              <a:gd name="connsiteX7" fmla="*/ 0 w 12192000"/>
              <a:gd name="connsiteY7" fmla="*/ 2306120 h 2306120"/>
              <a:gd name="connsiteX8" fmla="*/ 0 w 12192000"/>
              <a:gd name="connsiteY8" fmla="*/ 1169651 h 2306120"/>
              <a:gd name="connsiteX0" fmla="*/ 0 w 12192000"/>
              <a:gd name="connsiteY0" fmla="*/ 1169651 h 2306120"/>
              <a:gd name="connsiteX1" fmla="*/ 2354093 w 12192000"/>
              <a:gd name="connsiteY1" fmla="*/ 1108278 h 2306120"/>
              <a:gd name="connsiteX2" fmla="*/ 5710136 w 12192000"/>
              <a:gd name="connsiteY2" fmla="*/ 303848 h 2306120"/>
              <a:gd name="connsiteX3" fmla="*/ 7500025 w 12192000"/>
              <a:gd name="connsiteY3" fmla="*/ 590288 h 2306120"/>
              <a:gd name="connsiteX4" fmla="*/ 10398867 w 12192000"/>
              <a:gd name="connsiteY4" fmla="*/ 0 h 2306120"/>
              <a:gd name="connsiteX5" fmla="*/ 12192000 w 12192000"/>
              <a:gd name="connsiteY5" fmla="*/ 1169651 h 2306120"/>
              <a:gd name="connsiteX6" fmla="*/ 12192000 w 12192000"/>
              <a:gd name="connsiteY6" fmla="*/ 2306120 h 2306120"/>
              <a:gd name="connsiteX7" fmla="*/ 0 w 12192000"/>
              <a:gd name="connsiteY7" fmla="*/ 2306120 h 2306120"/>
              <a:gd name="connsiteX8" fmla="*/ 0 w 12192000"/>
              <a:gd name="connsiteY8" fmla="*/ 1169651 h 2306120"/>
              <a:gd name="connsiteX0" fmla="*/ 0 w 12192000"/>
              <a:gd name="connsiteY0" fmla="*/ 1385734 h 2306120"/>
              <a:gd name="connsiteX1" fmla="*/ 2354093 w 12192000"/>
              <a:gd name="connsiteY1" fmla="*/ 1108278 h 2306120"/>
              <a:gd name="connsiteX2" fmla="*/ 5710136 w 12192000"/>
              <a:gd name="connsiteY2" fmla="*/ 303848 h 2306120"/>
              <a:gd name="connsiteX3" fmla="*/ 7500025 w 12192000"/>
              <a:gd name="connsiteY3" fmla="*/ 590288 h 2306120"/>
              <a:gd name="connsiteX4" fmla="*/ 10398867 w 12192000"/>
              <a:gd name="connsiteY4" fmla="*/ 0 h 2306120"/>
              <a:gd name="connsiteX5" fmla="*/ 12192000 w 12192000"/>
              <a:gd name="connsiteY5" fmla="*/ 1169651 h 2306120"/>
              <a:gd name="connsiteX6" fmla="*/ 12192000 w 12192000"/>
              <a:gd name="connsiteY6" fmla="*/ 2306120 h 2306120"/>
              <a:gd name="connsiteX7" fmla="*/ 0 w 12192000"/>
              <a:gd name="connsiteY7" fmla="*/ 2306120 h 2306120"/>
              <a:gd name="connsiteX8" fmla="*/ 0 w 12192000"/>
              <a:gd name="connsiteY8" fmla="*/ 1385734 h 2306120"/>
              <a:gd name="connsiteX0" fmla="*/ 0 w 12192000"/>
              <a:gd name="connsiteY0" fmla="*/ 1294558 h 2214944"/>
              <a:gd name="connsiteX1" fmla="*/ 2354093 w 12192000"/>
              <a:gd name="connsiteY1" fmla="*/ 1017102 h 2214944"/>
              <a:gd name="connsiteX2" fmla="*/ 5710136 w 12192000"/>
              <a:gd name="connsiteY2" fmla="*/ 212672 h 2214944"/>
              <a:gd name="connsiteX3" fmla="*/ 7500025 w 12192000"/>
              <a:gd name="connsiteY3" fmla="*/ 499112 h 2214944"/>
              <a:gd name="connsiteX4" fmla="*/ 9751167 w 12192000"/>
              <a:gd name="connsiteY4" fmla="*/ 0 h 2214944"/>
              <a:gd name="connsiteX5" fmla="*/ 12192000 w 12192000"/>
              <a:gd name="connsiteY5" fmla="*/ 1078475 h 2214944"/>
              <a:gd name="connsiteX6" fmla="*/ 12192000 w 12192000"/>
              <a:gd name="connsiteY6" fmla="*/ 2214944 h 2214944"/>
              <a:gd name="connsiteX7" fmla="*/ 0 w 12192000"/>
              <a:gd name="connsiteY7" fmla="*/ 2214944 h 2214944"/>
              <a:gd name="connsiteX8" fmla="*/ 0 w 12192000"/>
              <a:gd name="connsiteY8" fmla="*/ 1294558 h 2214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2214944">
                <a:moveTo>
                  <a:pt x="0" y="1294558"/>
                </a:moveTo>
                <a:cubicBezTo>
                  <a:pt x="418289" y="1295855"/>
                  <a:pt x="1935804" y="1015805"/>
                  <a:pt x="2354093" y="1017102"/>
                </a:cubicBezTo>
                <a:cubicBezTo>
                  <a:pt x="3605719" y="1039800"/>
                  <a:pt x="4458510" y="189974"/>
                  <a:pt x="5710136" y="212672"/>
                </a:cubicBezTo>
                <a:cubicBezTo>
                  <a:pt x="6747753" y="329404"/>
                  <a:pt x="6462408" y="382380"/>
                  <a:pt x="7500025" y="499112"/>
                </a:cubicBezTo>
                <a:cubicBezTo>
                  <a:pt x="8382000" y="544508"/>
                  <a:pt x="8888647" y="26632"/>
                  <a:pt x="9751167" y="0"/>
                </a:cubicBezTo>
                <a:cubicBezTo>
                  <a:pt x="10498035" y="21741"/>
                  <a:pt x="11659140" y="728607"/>
                  <a:pt x="12192000" y="1078475"/>
                </a:cubicBezTo>
                <a:lnTo>
                  <a:pt x="12192000" y="2214944"/>
                </a:lnTo>
                <a:lnTo>
                  <a:pt x="0" y="2214944"/>
                </a:lnTo>
                <a:lnTo>
                  <a:pt x="0" y="1294558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696" name="그룹 53">
            <a:extLst>
              <a:ext uri="{FF2B5EF4-FFF2-40B4-BE49-F238E27FC236}">
                <a16:creationId xmlns:a16="http://schemas.microsoft.com/office/drawing/2014/main" id="{1A10DF85-B970-4997-8CFF-A09624639A1B}"/>
              </a:ext>
            </a:extLst>
          </p:cNvPr>
          <p:cNvGrpSpPr/>
          <p:nvPr/>
        </p:nvGrpSpPr>
        <p:grpSpPr>
          <a:xfrm>
            <a:off x="6098324" y="4524866"/>
            <a:ext cx="672277" cy="1316148"/>
            <a:chOff x="4070350" y="60326"/>
            <a:chExt cx="450850" cy="882650"/>
          </a:xfrm>
          <a:solidFill>
            <a:schemeClr val="accent1"/>
          </a:solidFill>
        </p:grpSpPr>
        <p:sp>
          <p:nvSpPr>
            <p:cNvPr id="4697" name="Rectangle 19">
              <a:extLst>
                <a:ext uri="{FF2B5EF4-FFF2-40B4-BE49-F238E27FC236}">
                  <a16:creationId xmlns:a16="http://schemas.microsoft.com/office/drawing/2014/main" id="{A165146A-AB00-4D8F-AD6B-54C8B3DF6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9900" y="642938"/>
              <a:ext cx="31750" cy="3000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698" name="Freeform 20">
              <a:extLst>
                <a:ext uri="{FF2B5EF4-FFF2-40B4-BE49-F238E27FC236}">
                  <a16:creationId xmlns:a16="http://schemas.microsoft.com/office/drawing/2014/main" id="{F4CD5086-296F-4B52-8FBD-A4399ACA82C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0350" y="60326"/>
              <a:ext cx="450850" cy="655638"/>
            </a:xfrm>
            <a:custGeom>
              <a:avLst/>
              <a:gdLst>
                <a:gd name="T0" fmla="*/ 0 w 593"/>
                <a:gd name="T1" fmla="*/ 862 h 862"/>
                <a:gd name="T2" fmla="*/ 297 w 593"/>
                <a:gd name="T3" fmla="*/ 0 h 862"/>
                <a:gd name="T4" fmla="*/ 593 w 593"/>
                <a:gd name="T5" fmla="*/ 862 h 862"/>
                <a:gd name="T6" fmla="*/ 0 w 593"/>
                <a:gd name="T7" fmla="*/ 862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862">
                  <a:moveTo>
                    <a:pt x="0" y="862"/>
                  </a:moveTo>
                  <a:lnTo>
                    <a:pt x="297" y="0"/>
                  </a:lnTo>
                  <a:lnTo>
                    <a:pt x="593" y="862"/>
                  </a:lnTo>
                  <a:lnTo>
                    <a:pt x="0" y="8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699" name="Freeform 21">
              <a:extLst>
                <a:ext uri="{FF2B5EF4-FFF2-40B4-BE49-F238E27FC236}">
                  <a16:creationId xmlns:a16="http://schemas.microsoft.com/office/drawing/2014/main" id="{7B5A883D-BB17-452F-A3F6-E0EF4C3F40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5775" y="60326"/>
              <a:ext cx="225425" cy="655638"/>
            </a:xfrm>
            <a:custGeom>
              <a:avLst/>
              <a:gdLst>
                <a:gd name="T0" fmla="*/ 296 w 296"/>
                <a:gd name="T1" fmla="*/ 863 h 863"/>
                <a:gd name="T2" fmla="*/ 0 w 296"/>
                <a:gd name="T3" fmla="*/ 863 h 863"/>
                <a:gd name="T4" fmla="*/ 0 w 296"/>
                <a:gd name="T5" fmla="*/ 0 h 863"/>
                <a:gd name="T6" fmla="*/ 296 w 296"/>
                <a:gd name="T7" fmla="*/ 863 h 8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863">
                  <a:moveTo>
                    <a:pt x="296" y="863"/>
                  </a:moveTo>
                  <a:lnTo>
                    <a:pt x="0" y="863"/>
                  </a:lnTo>
                  <a:lnTo>
                    <a:pt x="0" y="0"/>
                  </a:lnTo>
                  <a:lnTo>
                    <a:pt x="296" y="8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00" name="그룹 57">
            <a:extLst>
              <a:ext uri="{FF2B5EF4-FFF2-40B4-BE49-F238E27FC236}">
                <a16:creationId xmlns:a16="http://schemas.microsoft.com/office/drawing/2014/main" id="{CFFFFD61-83EE-4B34-A86C-648FC964C90C}"/>
              </a:ext>
            </a:extLst>
          </p:cNvPr>
          <p:cNvGrpSpPr/>
          <p:nvPr/>
        </p:nvGrpSpPr>
        <p:grpSpPr>
          <a:xfrm>
            <a:off x="10782462" y="4956008"/>
            <a:ext cx="1228563" cy="1335087"/>
            <a:chOff x="7986713" y="1112838"/>
            <a:chExt cx="823913" cy="895351"/>
          </a:xfrm>
          <a:solidFill>
            <a:schemeClr val="accent1"/>
          </a:solidFill>
        </p:grpSpPr>
        <p:sp>
          <p:nvSpPr>
            <p:cNvPr id="4701" name="Freeform 22">
              <a:extLst>
                <a:ext uri="{FF2B5EF4-FFF2-40B4-BE49-F238E27FC236}">
                  <a16:creationId xmlns:a16="http://schemas.microsoft.com/office/drawing/2014/main" id="{8D5CCBEB-EEFB-4D4D-AEE8-4F833ABD1F6F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2775" y="1501776"/>
              <a:ext cx="333375" cy="506413"/>
            </a:xfrm>
            <a:custGeom>
              <a:avLst/>
              <a:gdLst>
                <a:gd name="T0" fmla="*/ 439 w 439"/>
                <a:gd name="T1" fmla="*/ 71 h 667"/>
                <a:gd name="T2" fmla="*/ 405 w 439"/>
                <a:gd name="T3" fmla="*/ 45 h 667"/>
                <a:gd name="T4" fmla="*/ 243 w 439"/>
                <a:gd name="T5" fmla="*/ 178 h 667"/>
                <a:gd name="T6" fmla="*/ 243 w 439"/>
                <a:gd name="T7" fmla="*/ 0 h 667"/>
                <a:gd name="T8" fmla="*/ 189 w 439"/>
                <a:gd name="T9" fmla="*/ 0 h 667"/>
                <a:gd name="T10" fmla="*/ 189 w 439"/>
                <a:gd name="T11" fmla="*/ 178 h 667"/>
                <a:gd name="T12" fmla="*/ 35 w 439"/>
                <a:gd name="T13" fmla="*/ 31 h 667"/>
                <a:gd name="T14" fmla="*/ 0 w 439"/>
                <a:gd name="T15" fmla="*/ 57 h 667"/>
                <a:gd name="T16" fmla="*/ 189 w 439"/>
                <a:gd name="T17" fmla="*/ 231 h 667"/>
                <a:gd name="T18" fmla="*/ 189 w 439"/>
                <a:gd name="T19" fmla="*/ 667 h 667"/>
                <a:gd name="T20" fmla="*/ 243 w 439"/>
                <a:gd name="T21" fmla="*/ 667 h 667"/>
                <a:gd name="T22" fmla="*/ 243 w 439"/>
                <a:gd name="T23" fmla="*/ 231 h 667"/>
                <a:gd name="T24" fmla="*/ 439 w 439"/>
                <a:gd name="T25" fmla="*/ 71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9" h="667">
                  <a:moveTo>
                    <a:pt x="439" y="71"/>
                  </a:moveTo>
                  <a:lnTo>
                    <a:pt x="405" y="45"/>
                  </a:lnTo>
                  <a:lnTo>
                    <a:pt x="243" y="178"/>
                  </a:lnTo>
                  <a:lnTo>
                    <a:pt x="243" y="0"/>
                  </a:lnTo>
                  <a:lnTo>
                    <a:pt x="189" y="0"/>
                  </a:lnTo>
                  <a:lnTo>
                    <a:pt x="189" y="178"/>
                  </a:lnTo>
                  <a:lnTo>
                    <a:pt x="35" y="31"/>
                  </a:lnTo>
                  <a:lnTo>
                    <a:pt x="0" y="57"/>
                  </a:lnTo>
                  <a:lnTo>
                    <a:pt x="189" y="231"/>
                  </a:lnTo>
                  <a:lnTo>
                    <a:pt x="189" y="667"/>
                  </a:lnTo>
                  <a:lnTo>
                    <a:pt x="243" y="667"/>
                  </a:lnTo>
                  <a:lnTo>
                    <a:pt x="243" y="231"/>
                  </a:lnTo>
                  <a:lnTo>
                    <a:pt x="439" y="7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02" name="Oval 23">
              <a:extLst>
                <a:ext uri="{FF2B5EF4-FFF2-40B4-BE49-F238E27FC236}">
                  <a16:creationId xmlns:a16="http://schemas.microsoft.com/office/drawing/2014/main" id="{0D698798-FDBE-4F3D-A8FE-65419324B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200" y="1112838"/>
              <a:ext cx="388938" cy="388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03" name="Freeform 24">
              <a:extLst>
                <a:ext uri="{FF2B5EF4-FFF2-40B4-BE49-F238E27FC236}">
                  <a16:creationId xmlns:a16="http://schemas.microsoft.com/office/drawing/2014/main" id="{C4008F08-9295-4716-94C7-EC093434C383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9463" y="1112838"/>
              <a:ext cx="193675" cy="388938"/>
            </a:xfrm>
            <a:custGeom>
              <a:avLst/>
              <a:gdLst>
                <a:gd name="T0" fmla="*/ 0 w 255"/>
                <a:gd name="T1" fmla="*/ 0 h 512"/>
                <a:gd name="T2" fmla="*/ 0 w 255"/>
                <a:gd name="T3" fmla="*/ 512 h 512"/>
                <a:gd name="T4" fmla="*/ 255 w 255"/>
                <a:gd name="T5" fmla="*/ 256 h 512"/>
                <a:gd name="T6" fmla="*/ 0 w 255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" h="512">
                  <a:moveTo>
                    <a:pt x="0" y="0"/>
                  </a:moveTo>
                  <a:lnTo>
                    <a:pt x="0" y="512"/>
                  </a:lnTo>
                  <a:cubicBezTo>
                    <a:pt x="141" y="511"/>
                    <a:pt x="255" y="397"/>
                    <a:pt x="255" y="256"/>
                  </a:cubicBezTo>
                  <a:cubicBezTo>
                    <a:pt x="255" y="115"/>
                    <a:pt x="141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04" name="Oval 25">
              <a:extLst>
                <a:ext uri="{FF2B5EF4-FFF2-40B4-BE49-F238E27FC236}">
                  <a16:creationId xmlns:a16="http://schemas.microsoft.com/office/drawing/2014/main" id="{79CD9712-FE84-4678-8FD9-37EF03CDF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6713" y="1176338"/>
              <a:ext cx="390525" cy="388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05" name="Oval 26">
              <a:extLst>
                <a:ext uri="{FF2B5EF4-FFF2-40B4-BE49-F238E27FC236}">
                  <a16:creationId xmlns:a16="http://schemas.microsoft.com/office/drawing/2014/main" id="{1316AF3A-A9DF-4F10-A5D1-1507657D98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21688" y="1176338"/>
              <a:ext cx="388938" cy="388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06" name="그룹 63">
            <a:extLst>
              <a:ext uri="{FF2B5EF4-FFF2-40B4-BE49-F238E27FC236}">
                <a16:creationId xmlns:a16="http://schemas.microsoft.com/office/drawing/2014/main" id="{01A5DBAD-5C65-40F8-862E-F524C77DD6A0}"/>
              </a:ext>
            </a:extLst>
          </p:cNvPr>
          <p:cNvGrpSpPr/>
          <p:nvPr/>
        </p:nvGrpSpPr>
        <p:grpSpPr>
          <a:xfrm rot="20923597">
            <a:off x="4445812" y="5862617"/>
            <a:ext cx="485852" cy="262646"/>
            <a:chOff x="9777413" y="344488"/>
            <a:chExt cx="919163" cy="49688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707" name="Freeform 27">
              <a:extLst>
                <a:ext uri="{FF2B5EF4-FFF2-40B4-BE49-F238E27FC236}">
                  <a16:creationId xmlns:a16="http://schemas.microsoft.com/office/drawing/2014/main" id="{CD590782-8D57-404E-9064-73F1C03906B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7413" y="344488"/>
              <a:ext cx="919163" cy="496888"/>
            </a:xfrm>
            <a:custGeom>
              <a:avLst/>
              <a:gdLst>
                <a:gd name="T0" fmla="*/ 1175 w 1211"/>
                <a:gd name="T1" fmla="*/ 654 h 654"/>
                <a:gd name="T2" fmla="*/ 14 w 1211"/>
                <a:gd name="T3" fmla="*/ 654 h 654"/>
                <a:gd name="T4" fmla="*/ 145 w 1211"/>
                <a:gd name="T5" fmla="*/ 583 h 654"/>
                <a:gd name="T6" fmla="*/ 0 w 1211"/>
                <a:gd name="T7" fmla="*/ 593 h 654"/>
                <a:gd name="T8" fmla="*/ 145 w 1211"/>
                <a:gd name="T9" fmla="*/ 507 h 654"/>
                <a:gd name="T10" fmla="*/ 0 w 1211"/>
                <a:gd name="T11" fmla="*/ 460 h 654"/>
                <a:gd name="T12" fmla="*/ 125 w 1211"/>
                <a:gd name="T13" fmla="*/ 450 h 654"/>
                <a:gd name="T14" fmla="*/ 11 w 1211"/>
                <a:gd name="T15" fmla="*/ 399 h 654"/>
                <a:gd name="T16" fmla="*/ 173 w 1211"/>
                <a:gd name="T17" fmla="*/ 372 h 654"/>
                <a:gd name="T18" fmla="*/ 74 w 1211"/>
                <a:gd name="T19" fmla="*/ 305 h 654"/>
                <a:gd name="T20" fmla="*/ 205 w 1211"/>
                <a:gd name="T21" fmla="*/ 290 h 654"/>
                <a:gd name="T22" fmla="*/ 137 w 1211"/>
                <a:gd name="T23" fmla="*/ 231 h 654"/>
                <a:gd name="T24" fmla="*/ 261 w 1211"/>
                <a:gd name="T25" fmla="*/ 209 h 654"/>
                <a:gd name="T26" fmla="*/ 193 w 1211"/>
                <a:gd name="T27" fmla="*/ 140 h 654"/>
                <a:gd name="T28" fmla="*/ 326 w 1211"/>
                <a:gd name="T29" fmla="*/ 136 h 654"/>
                <a:gd name="T30" fmla="*/ 279 w 1211"/>
                <a:gd name="T31" fmla="*/ 62 h 654"/>
                <a:gd name="T32" fmla="*/ 463 w 1211"/>
                <a:gd name="T33" fmla="*/ 110 h 654"/>
                <a:gd name="T34" fmla="*/ 415 w 1211"/>
                <a:gd name="T35" fmla="*/ 17 h 654"/>
                <a:gd name="T36" fmla="*/ 552 w 1211"/>
                <a:gd name="T37" fmla="*/ 96 h 654"/>
                <a:gd name="T38" fmla="*/ 557 w 1211"/>
                <a:gd name="T39" fmla="*/ 17 h 654"/>
                <a:gd name="T40" fmla="*/ 634 w 1211"/>
                <a:gd name="T41" fmla="*/ 84 h 654"/>
                <a:gd name="T42" fmla="*/ 699 w 1211"/>
                <a:gd name="T43" fmla="*/ 0 h 654"/>
                <a:gd name="T44" fmla="*/ 696 w 1211"/>
                <a:gd name="T45" fmla="*/ 96 h 654"/>
                <a:gd name="T46" fmla="*/ 814 w 1211"/>
                <a:gd name="T47" fmla="*/ 40 h 654"/>
                <a:gd name="T48" fmla="*/ 770 w 1211"/>
                <a:gd name="T49" fmla="*/ 123 h 654"/>
                <a:gd name="T50" fmla="*/ 879 w 1211"/>
                <a:gd name="T51" fmla="*/ 62 h 654"/>
                <a:gd name="T52" fmla="*/ 856 w 1211"/>
                <a:gd name="T53" fmla="*/ 155 h 654"/>
                <a:gd name="T54" fmla="*/ 972 w 1211"/>
                <a:gd name="T55" fmla="*/ 122 h 654"/>
                <a:gd name="T56" fmla="*/ 948 w 1211"/>
                <a:gd name="T57" fmla="*/ 195 h 654"/>
                <a:gd name="T58" fmla="*/ 1066 w 1211"/>
                <a:gd name="T59" fmla="*/ 184 h 654"/>
                <a:gd name="T60" fmla="*/ 1004 w 1211"/>
                <a:gd name="T61" fmla="*/ 260 h 654"/>
                <a:gd name="T62" fmla="*/ 1140 w 1211"/>
                <a:gd name="T63" fmla="*/ 266 h 654"/>
                <a:gd name="T64" fmla="*/ 1068 w 1211"/>
                <a:gd name="T65" fmla="*/ 337 h 654"/>
                <a:gd name="T66" fmla="*/ 1175 w 1211"/>
                <a:gd name="T67" fmla="*/ 357 h 654"/>
                <a:gd name="T68" fmla="*/ 1093 w 1211"/>
                <a:gd name="T69" fmla="*/ 399 h 654"/>
                <a:gd name="T70" fmla="*/ 1181 w 1211"/>
                <a:gd name="T71" fmla="*/ 448 h 654"/>
                <a:gd name="T72" fmla="*/ 1095 w 1211"/>
                <a:gd name="T73" fmla="*/ 500 h 654"/>
                <a:gd name="T74" fmla="*/ 1211 w 1211"/>
                <a:gd name="T75" fmla="*/ 561 h 654"/>
                <a:gd name="T76" fmla="*/ 1104 w 1211"/>
                <a:gd name="T77" fmla="*/ 591 h 654"/>
                <a:gd name="T78" fmla="*/ 1175 w 1211"/>
                <a:gd name="T79" fmla="*/ 65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1" h="654">
                  <a:moveTo>
                    <a:pt x="1175" y="654"/>
                  </a:moveTo>
                  <a:lnTo>
                    <a:pt x="14" y="654"/>
                  </a:lnTo>
                  <a:cubicBezTo>
                    <a:pt x="14" y="654"/>
                    <a:pt x="37" y="596"/>
                    <a:pt x="145" y="583"/>
                  </a:cubicBezTo>
                  <a:cubicBezTo>
                    <a:pt x="145" y="583"/>
                    <a:pt x="86" y="561"/>
                    <a:pt x="0" y="593"/>
                  </a:cubicBezTo>
                  <a:cubicBezTo>
                    <a:pt x="0" y="593"/>
                    <a:pt x="15" y="539"/>
                    <a:pt x="145" y="507"/>
                  </a:cubicBezTo>
                  <a:cubicBezTo>
                    <a:pt x="145" y="507"/>
                    <a:pt x="35" y="503"/>
                    <a:pt x="0" y="460"/>
                  </a:cubicBezTo>
                  <a:cubicBezTo>
                    <a:pt x="0" y="460"/>
                    <a:pt x="69" y="480"/>
                    <a:pt x="125" y="450"/>
                  </a:cubicBezTo>
                  <a:cubicBezTo>
                    <a:pt x="125" y="450"/>
                    <a:pt x="62" y="389"/>
                    <a:pt x="11" y="399"/>
                  </a:cubicBezTo>
                  <a:cubicBezTo>
                    <a:pt x="11" y="399"/>
                    <a:pt x="61" y="355"/>
                    <a:pt x="173" y="372"/>
                  </a:cubicBezTo>
                  <a:cubicBezTo>
                    <a:pt x="173" y="372"/>
                    <a:pt x="113" y="300"/>
                    <a:pt x="74" y="305"/>
                  </a:cubicBezTo>
                  <a:cubicBezTo>
                    <a:pt x="74" y="305"/>
                    <a:pt x="110" y="271"/>
                    <a:pt x="205" y="290"/>
                  </a:cubicBezTo>
                  <a:cubicBezTo>
                    <a:pt x="205" y="290"/>
                    <a:pt x="174" y="237"/>
                    <a:pt x="137" y="231"/>
                  </a:cubicBezTo>
                  <a:cubicBezTo>
                    <a:pt x="137" y="231"/>
                    <a:pt x="154" y="184"/>
                    <a:pt x="261" y="209"/>
                  </a:cubicBezTo>
                  <a:cubicBezTo>
                    <a:pt x="261" y="209"/>
                    <a:pt x="244" y="143"/>
                    <a:pt x="193" y="140"/>
                  </a:cubicBezTo>
                  <a:cubicBezTo>
                    <a:pt x="193" y="140"/>
                    <a:pt x="253" y="102"/>
                    <a:pt x="326" y="136"/>
                  </a:cubicBezTo>
                  <a:cubicBezTo>
                    <a:pt x="326" y="136"/>
                    <a:pt x="308" y="67"/>
                    <a:pt x="279" y="62"/>
                  </a:cubicBezTo>
                  <a:cubicBezTo>
                    <a:pt x="279" y="62"/>
                    <a:pt x="418" y="62"/>
                    <a:pt x="463" y="110"/>
                  </a:cubicBezTo>
                  <a:cubicBezTo>
                    <a:pt x="463" y="110"/>
                    <a:pt x="444" y="47"/>
                    <a:pt x="415" y="17"/>
                  </a:cubicBezTo>
                  <a:cubicBezTo>
                    <a:pt x="415" y="17"/>
                    <a:pt x="548" y="43"/>
                    <a:pt x="552" y="96"/>
                  </a:cubicBezTo>
                  <a:cubicBezTo>
                    <a:pt x="552" y="96"/>
                    <a:pt x="569" y="57"/>
                    <a:pt x="557" y="17"/>
                  </a:cubicBezTo>
                  <a:cubicBezTo>
                    <a:pt x="557" y="17"/>
                    <a:pt x="626" y="35"/>
                    <a:pt x="634" y="84"/>
                  </a:cubicBezTo>
                  <a:cubicBezTo>
                    <a:pt x="634" y="84"/>
                    <a:pt x="660" y="12"/>
                    <a:pt x="699" y="0"/>
                  </a:cubicBezTo>
                  <a:cubicBezTo>
                    <a:pt x="699" y="0"/>
                    <a:pt x="684" y="68"/>
                    <a:pt x="696" y="96"/>
                  </a:cubicBezTo>
                  <a:cubicBezTo>
                    <a:pt x="696" y="96"/>
                    <a:pt x="757" y="59"/>
                    <a:pt x="814" y="40"/>
                  </a:cubicBezTo>
                  <a:cubicBezTo>
                    <a:pt x="814" y="40"/>
                    <a:pt x="770" y="85"/>
                    <a:pt x="770" y="123"/>
                  </a:cubicBezTo>
                  <a:cubicBezTo>
                    <a:pt x="770" y="123"/>
                    <a:pt x="827" y="66"/>
                    <a:pt x="879" y="62"/>
                  </a:cubicBezTo>
                  <a:cubicBezTo>
                    <a:pt x="879" y="62"/>
                    <a:pt x="811" y="136"/>
                    <a:pt x="856" y="155"/>
                  </a:cubicBezTo>
                  <a:cubicBezTo>
                    <a:pt x="856" y="155"/>
                    <a:pt x="913" y="116"/>
                    <a:pt x="972" y="122"/>
                  </a:cubicBezTo>
                  <a:cubicBezTo>
                    <a:pt x="972" y="122"/>
                    <a:pt x="930" y="170"/>
                    <a:pt x="948" y="195"/>
                  </a:cubicBezTo>
                  <a:cubicBezTo>
                    <a:pt x="948" y="195"/>
                    <a:pt x="1001" y="170"/>
                    <a:pt x="1066" y="184"/>
                  </a:cubicBezTo>
                  <a:cubicBezTo>
                    <a:pt x="1066" y="184"/>
                    <a:pt x="977" y="231"/>
                    <a:pt x="1004" y="260"/>
                  </a:cubicBezTo>
                  <a:cubicBezTo>
                    <a:pt x="1004" y="260"/>
                    <a:pt x="1072" y="244"/>
                    <a:pt x="1140" y="266"/>
                  </a:cubicBezTo>
                  <a:cubicBezTo>
                    <a:pt x="1140" y="266"/>
                    <a:pt x="1057" y="310"/>
                    <a:pt x="1068" y="337"/>
                  </a:cubicBezTo>
                  <a:cubicBezTo>
                    <a:pt x="1068" y="337"/>
                    <a:pt x="1113" y="342"/>
                    <a:pt x="1175" y="357"/>
                  </a:cubicBezTo>
                  <a:cubicBezTo>
                    <a:pt x="1175" y="357"/>
                    <a:pt x="1114" y="367"/>
                    <a:pt x="1093" y="399"/>
                  </a:cubicBezTo>
                  <a:cubicBezTo>
                    <a:pt x="1093" y="399"/>
                    <a:pt x="1131" y="399"/>
                    <a:pt x="1181" y="448"/>
                  </a:cubicBezTo>
                  <a:cubicBezTo>
                    <a:pt x="1181" y="448"/>
                    <a:pt x="1101" y="453"/>
                    <a:pt x="1095" y="500"/>
                  </a:cubicBezTo>
                  <a:cubicBezTo>
                    <a:pt x="1095" y="500"/>
                    <a:pt x="1155" y="496"/>
                    <a:pt x="1211" y="561"/>
                  </a:cubicBezTo>
                  <a:cubicBezTo>
                    <a:pt x="1211" y="561"/>
                    <a:pt x="1110" y="541"/>
                    <a:pt x="1104" y="591"/>
                  </a:cubicBezTo>
                  <a:cubicBezTo>
                    <a:pt x="1158" y="591"/>
                    <a:pt x="1174" y="643"/>
                    <a:pt x="1175" y="654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08" name="Freeform 28">
              <a:extLst>
                <a:ext uri="{FF2B5EF4-FFF2-40B4-BE49-F238E27FC236}">
                  <a16:creationId xmlns:a16="http://schemas.microsoft.com/office/drawing/2014/main" id="{F0D0C78A-DEAC-4C72-A0A0-30D242FBD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8700" y="441326"/>
              <a:ext cx="660400" cy="357188"/>
            </a:xfrm>
            <a:custGeom>
              <a:avLst/>
              <a:gdLst>
                <a:gd name="T0" fmla="*/ 844 w 870"/>
                <a:gd name="T1" fmla="*/ 470 h 470"/>
                <a:gd name="T2" fmla="*/ 11 w 870"/>
                <a:gd name="T3" fmla="*/ 470 h 470"/>
                <a:gd name="T4" fmla="*/ 105 w 870"/>
                <a:gd name="T5" fmla="*/ 419 h 470"/>
                <a:gd name="T6" fmla="*/ 0 w 870"/>
                <a:gd name="T7" fmla="*/ 426 h 470"/>
                <a:gd name="T8" fmla="*/ 105 w 870"/>
                <a:gd name="T9" fmla="*/ 364 h 470"/>
                <a:gd name="T10" fmla="*/ 0 w 870"/>
                <a:gd name="T11" fmla="*/ 330 h 470"/>
                <a:gd name="T12" fmla="*/ 90 w 870"/>
                <a:gd name="T13" fmla="*/ 323 h 470"/>
                <a:gd name="T14" fmla="*/ 8 w 870"/>
                <a:gd name="T15" fmla="*/ 287 h 470"/>
                <a:gd name="T16" fmla="*/ 125 w 870"/>
                <a:gd name="T17" fmla="*/ 267 h 470"/>
                <a:gd name="T18" fmla="*/ 54 w 870"/>
                <a:gd name="T19" fmla="*/ 219 h 470"/>
                <a:gd name="T20" fmla="*/ 147 w 870"/>
                <a:gd name="T21" fmla="*/ 208 h 470"/>
                <a:gd name="T22" fmla="*/ 99 w 870"/>
                <a:gd name="T23" fmla="*/ 166 h 470"/>
                <a:gd name="T24" fmla="*/ 188 w 870"/>
                <a:gd name="T25" fmla="*/ 150 h 470"/>
                <a:gd name="T26" fmla="*/ 139 w 870"/>
                <a:gd name="T27" fmla="*/ 101 h 470"/>
                <a:gd name="T28" fmla="*/ 235 w 870"/>
                <a:gd name="T29" fmla="*/ 97 h 470"/>
                <a:gd name="T30" fmla="*/ 201 w 870"/>
                <a:gd name="T31" fmla="*/ 44 h 470"/>
                <a:gd name="T32" fmla="*/ 333 w 870"/>
                <a:gd name="T33" fmla="*/ 79 h 470"/>
                <a:gd name="T34" fmla="*/ 298 w 870"/>
                <a:gd name="T35" fmla="*/ 13 h 470"/>
                <a:gd name="T36" fmla="*/ 397 w 870"/>
                <a:gd name="T37" fmla="*/ 69 h 470"/>
                <a:gd name="T38" fmla="*/ 400 w 870"/>
                <a:gd name="T39" fmla="*/ 13 h 470"/>
                <a:gd name="T40" fmla="*/ 456 w 870"/>
                <a:gd name="T41" fmla="*/ 60 h 470"/>
                <a:gd name="T42" fmla="*/ 502 w 870"/>
                <a:gd name="T43" fmla="*/ 0 h 470"/>
                <a:gd name="T44" fmla="*/ 500 w 870"/>
                <a:gd name="T45" fmla="*/ 69 h 470"/>
                <a:gd name="T46" fmla="*/ 585 w 870"/>
                <a:gd name="T47" fmla="*/ 28 h 470"/>
                <a:gd name="T48" fmla="*/ 553 w 870"/>
                <a:gd name="T49" fmla="*/ 88 h 470"/>
                <a:gd name="T50" fmla="*/ 632 w 870"/>
                <a:gd name="T51" fmla="*/ 44 h 470"/>
                <a:gd name="T52" fmla="*/ 615 w 870"/>
                <a:gd name="T53" fmla="*/ 111 h 470"/>
                <a:gd name="T54" fmla="*/ 698 w 870"/>
                <a:gd name="T55" fmla="*/ 88 h 470"/>
                <a:gd name="T56" fmla="*/ 681 w 870"/>
                <a:gd name="T57" fmla="*/ 140 h 470"/>
                <a:gd name="T58" fmla="*/ 766 w 870"/>
                <a:gd name="T59" fmla="*/ 132 h 470"/>
                <a:gd name="T60" fmla="*/ 721 w 870"/>
                <a:gd name="T61" fmla="*/ 187 h 470"/>
                <a:gd name="T62" fmla="*/ 819 w 870"/>
                <a:gd name="T63" fmla="*/ 191 h 470"/>
                <a:gd name="T64" fmla="*/ 768 w 870"/>
                <a:gd name="T65" fmla="*/ 242 h 470"/>
                <a:gd name="T66" fmla="*/ 844 w 870"/>
                <a:gd name="T67" fmla="*/ 256 h 470"/>
                <a:gd name="T68" fmla="*/ 785 w 870"/>
                <a:gd name="T69" fmla="*/ 286 h 470"/>
                <a:gd name="T70" fmla="*/ 849 w 870"/>
                <a:gd name="T71" fmla="*/ 322 h 470"/>
                <a:gd name="T72" fmla="*/ 786 w 870"/>
                <a:gd name="T73" fmla="*/ 359 h 470"/>
                <a:gd name="T74" fmla="*/ 870 w 870"/>
                <a:gd name="T75" fmla="*/ 403 h 470"/>
                <a:gd name="T76" fmla="*/ 793 w 870"/>
                <a:gd name="T77" fmla="*/ 424 h 470"/>
                <a:gd name="T78" fmla="*/ 844 w 870"/>
                <a:gd name="T79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70" h="470">
                  <a:moveTo>
                    <a:pt x="844" y="470"/>
                  </a:moveTo>
                  <a:lnTo>
                    <a:pt x="11" y="470"/>
                  </a:lnTo>
                  <a:cubicBezTo>
                    <a:pt x="11" y="470"/>
                    <a:pt x="27" y="428"/>
                    <a:pt x="105" y="419"/>
                  </a:cubicBezTo>
                  <a:cubicBezTo>
                    <a:pt x="105" y="419"/>
                    <a:pt x="62" y="403"/>
                    <a:pt x="0" y="426"/>
                  </a:cubicBezTo>
                  <a:cubicBezTo>
                    <a:pt x="0" y="426"/>
                    <a:pt x="11" y="387"/>
                    <a:pt x="105" y="364"/>
                  </a:cubicBezTo>
                  <a:cubicBezTo>
                    <a:pt x="105" y="364"/>
                    <a:pt x="25" y="361"/>
                    <a:pt x="0" y="330"/>
                  </a:cubicBezTo>
                  <a:cubicBezTo>
                    <a:pt x="0" y="330"/>
                    <a:pt x="50" y="344"/>
                    <a:pt x="90" y="323"/>
                  </a:cubicBezTo>
                  <a:cubicBezTo>
                    <a:pt x="90" y="323"/>
                    <a:pt x="45" y="279"/>
                    <a:pt x="8" y="287"/>
                  </a:cubicBezTo>
                  <a:cubicBezTo>
                    <a:pt x="8" y="287"/>
                    <a:pt x="44" y="255"/>
                    <a:pt x="125" y="267"/>
                  </a:cubicBezTo>
                  <a:cubicBezTo>
                    <a:pt x="125" y="267"/>
                    <a:pt x="82" y="216"/>
                    <a:pt x="54" y="219"/>
                  </a:cubicBezTo>
                  <a:cubicBezTo>
                    <a:pt x="54" y="219"/>
                    <a:pt x="79" y="194"/>
                    <a:pt x="147" y="208"/>
                  </a:cubicBezTo>
                  <a:cubicBezTo>
                    <a:pt x="147" y="208"/>
                    <a:pt x="125" y="170"/>
                    <a:pt x="99" y="166"/>
                  </a:cubicBezTo>
                  <a:cubicBezTo>
                    <a:pt x="99" y="166"/>
                    <a:pt x="111" y="132"/>
                    <a:pt x="188" y="150"/>
                  </a:cubicBezTo>
                  <a:cubicBezTo>
                    <a:pt x="188" y="150"/>
                    <a:pt x="176" y="103"/>
                    <a:pt x="139" y="101"/>
                  </a:cubicBezTo>
                  <a:cubicBezTo>
                    <a:pt x="139" y="101"/>
                    <a:pt x="182" y="73"/>
                    <a:pt x="235" y="97"/>
                  </a:cubicBezTo>
                  <a:cubicBezTo>
                    <a:pt x="235" y="97"/>
                    <a:pt x="222" y="48"/>
                    <a:pt x="201" y="44"/>
                  </a:cubicBezTo>
                  <a:cubicBezTo>
                    <a:pt x="201" y="44"/>
                    <a:pt x="300" y="44"/>
                    <a:pt x="333" y="79"/>
                  </a:cubicBezTo>
                  <a:cubicBezTo>
                    <a:pt x="333" y="79"/>
                    <a:pt x="319" y="34"/>
                    <a:pt x="298" y="13"/>
                  </a:cubicBezTo>
                  <a:cubicBezTo>
                    <a:pt x="298" y="13"/>
                    <a:pt x="394" y="31"/>
                    <a:pt x="397" y="69"/>
                  </a:cubicBezTo>
                  <a:cubicBezTo>
                    <a:pt x="397" y="69"/>
                    <a:pt x="409" y="41"/>
                    <a:pt x="400" y="13"/>
                  </a:cubicBezTo>
                  <a:cubicBezTo>
                    <a:pt x="400" y="13"/>
                    <a:pt x="450" y="25"/>
                    <a:pt x="456" y="60"/>
                  </a:cubicBezTo>
                  <a:cubicBezTo>
                    <a:pt x="456" y="60"/>
                    <a:pt x="475" y="8"/>
                    <a:pt x="502" y="0"/>
                  </a:cubicBezTo>
                  <a:cubicBezTo>
                    <a:pt x="502" y="0"/>
                    <a:pt x="491" y="49"/>
                    <a:pt x="500" y="69"/>
                  </a:cubicBezTo>
                  <a:cubicBezTo>
                    <a:pt x="500" y="69"/>
                    <a:pt x="544" y="42"/>
                    <a:pt x="585" y="28"/>
                  </a:cubicBezTo>
                  <a:cubicBezTo>
                    <a:pt x="585" y="28"/>
                    <a:pt x="553" y="61"/>
                    <a:pt x="553" y="88"/>
                  </a:cubicBezTo>
                  <a:cubicBezTo>
                    <a:pt x="553" y="88"/>
                    <a:pt x="594" y="47"/>
                    <a:pt x="632" y="44"/>
                  </a:cubicBezTo>
                  <a:cubicBezTo>
                    <a:pt x="632" y="44"/>
                    <a:pt x="583" y="97"/>
                    <a:pt x="615" y="111"/>
                  </a:cubicBezTo>
                  <a:cubicBezTo>
                    <a:pt x="615" y="111"/>
                    <a:pt x="656" y="83"/>
                    <a:pt x="698" y="88"/>
                  </a:cubicBezTo>
                  <a:cubicBezTo>
                    <a:pt x="698" y="88"/>
                    <a:pt x="668" y="122"/>
                    <a:pt x="681" y="140"/>
                  </a:cubicBezTo>
                  <a:cubicBezTo>
                    <a:pt x="681" y="140"/>
                    <a:pt x="719" y="122"/>
                    <a:pt x="766" y="132"/>
                  </a:cubicBezTo>
                  <a:cubicBezTo>
                    <a:pt x="766" y="132"/>
                    <a:pt x="702" y="166"/>
                    <a:pt x="721" y="187"/>
                  </a:cubicBezTo>
                  <a:cubicBezTo>
                    <a:pt x="721" y="187"/>
                    <a:pt x="770" y="175"/>
                    <a:pt x="819" y="191"/>
                  </a:cubicBezTo>
                  <a:cubicBezTo>
                    <a:pt x="819" y="191"/>
                    <a:pt x="759" y="223"/>
                    <a:pt x="768" y="242"/>
                  </a:cubicBezTo>
                  <a:cubicBezTo>
                    <a:pt x="768" y="242"/>
                    <a:pt x="800" y="246"/>
                    <a:pt x="844" y="256"/>
                  </a:cubicBezTo>
                  <a:cubicBezTo>
                    <a:pt x="844" y="256"/>
                    <a:pt x="800" y="263"/>
                    <a:pt x="785" y="286"/>
                  </a:cubicBezTo>
                  <a:cubicBezTo>
                    <a:pt x="785" y="286"/>
                    <a:pt x="813" y="286"/>
                    <a:pt x="849" y="322"/>
                  </a:cubicBezTo>
                  <a:cubicBezTo>
                    <a:pt x="849" y="322"/>
                    <a:pt x="791" y="325"/>
                    <a:pt x="786" y="359"/>
                  </a:cubicBezTo>
                  <a:cubicBezTo>
                    <a:pt x="786" y="359"/>
                    <a:pt x="830" y="356"/>
                    <a:pt x="870" y="403"/>
                  </a:cubicBezTo>
                  <a:cubicBezTo>
                    <a:pt x="870" y="403"/>
                    <a:pt x="798" y="389"/>
                    <a:pt x="793" y="424"/>
                  </a:cubicBezTo>
                  <a:cubicBezTo>
                    <a:pt x="832" y="424"/>
                    <a:pt x="844" y="462"/>
                    <a:pt x="844" y="470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4709" name="그룹 66">
            <a:extLst>
              <a:ext uri="{FF2B5EF4-FFF2-40B4-BE49-F238E27FC236}">
                <a16:creationId xmlns:a16="http://schemas.microsoft.com/office/drawing/2014/main" id="{77A5AB31-5FAA-458A-AAB7-2EA42F425FCE}"/>
              </a:ext>
            </a:extLst>
          </p:cNvPr>
          <p:cNvGrpSpPr/>
          <p:nvPr/>
        </p:nvGrpSpPr>
        <p:grpSpPr>
          <a:xfrm>
            <a:off x="9499889" y="5929459"/>
            <a:ext cx="485280" cy="279143"/>
            <a:chOff x="7121525" y="190501"/>
            <a:chExt cx="896938" cy="515937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710" name="Freeform 41">
              <a:extLst>
                <a:ext uri="{FF2B5EF4-FFF2-40B4-BE49-F238E27FC236}">
                  <a16:creationId xmlns:a16="http://schemas.microsoft.com/office/drawing/2014/main" id="{067B6A27-BF1B-4533-BF5F-82D24D4C8A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1525" y="190501"/>
              <a:ext cx="896938" cy="481013"/>
            </a:xfrm>
            <a:custGeom>
              <a:avLst/>
              <a:gdLst>
                <a:gd name="T0" fmla="*/ 1180 w 1181"/>
                <a:gd name="T1" fmla="*/ 486 h 634"/>
                <a:gd name="T2" fmla="*/ 1024 w 1181"/>
                <a:gd name="T3" fmla="*/ 634 h 634"/>
                <a:gd name="T4" fmla="*/ 134 w 1181"/>
                <a:gd name="T5" fmla="*/ 634 h 634"/>
                <a:gd name="T6" fmla="*/ 0 w 1181"/>
                <a:gd name="T7" fmla="*/ 504 h 634"/>
                <a:gd name="T8" fmla="*/ 0 w 1181"/>
                <a:gd name="T9" fmla="*/ 503 h 634"/>
                <a:gd name="T10" fmla="*/ 23 w 1181"/>
                <a:gd name="T11" fmla="*/ 418 h 634"/>
                <a:gd name="T12" fmla="*/ 169 w 1181"/>
                <a:gd name="T13" fmla="*/ 334 h 634"/>
                <a:gd name="T14" fmla="*/ 214 w 1181"/>
                <a:gd name="T15" fmla="*/ 340 h 634"/>
                <a:gd name="T16" fmla="*/ 214 w 1181"/>
                <a:gd name="T17" fmla="*/ 334 h 634"/>
                <a:gd name="T18" fmla="*/ 383 w 1181"/>
                <a:gd name="T19" fmla="*/ 165 h 634"/>
                <a:gd name="T20" fmla="*/ 497 w 1181"/>
                <a:gd name="T21" fmla="*/ 210 h 634"/>
                <a:gd name="T22" fmla="*/ 977 w 1181"/>
                <a:gd name="T23" fmla="*/ 316 h 634"/>
                <a:gd name="T24" fmla="*/ 976 w 1181"/>
                <a:gd name="T25" fmla="*/ 337 h 634"/>
                <a:gd name="T26" fmla="*/ 1027 w 1181"/>
                <a:gd name="T27" fmla="*/ 328 h 634"/>
                <a:gd name="T28" fmla="*/ 1167 w 1181"/>
                <a:gd name="T29" fmla="*/ 418 h 634"/>
                <a:gd name="T30" fmla="*/ 1180 w 1181"/>
                <a:gd name="T31" fmla="*/ 486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81" h="634">
                  <a:moveTo>
                    <a:pt x="1180" y="486"/>
                  </a:moveTo>
                  <a:cubicBezTo>
                    <a:pt x="1178" y="569"/>
                    <a:pt x="1107" y="634"/>
                    <a:pt x="1024" y="634"/>
                  </a:cubicBezTo>
                  <a:lnTo>
                    <a:pt x="134" y="634"/>
                  </a:lnTo>
                  <a:cubicBezTo>
                    <a:pt x="62" y="634"/>
                    <a:pt x="1" y="577"/>
                    <a:pt x="0" y="504"/>
                  </a:cubicBezTo>
                  <a:cubicBezTo>
                    <a:pt x="0" y="504"/>
                    <a:pt x="0" y="503"/>
                    <a:pt x="0" y="503"/>
                  </a:cubicBezTo>
                  <a:cubicBezTo>
                    <a:pt x="0" y="472"/>
                    <a:pt x="8" y="443"/>
                    <a:pt x="23" y="418"/>
                  </a:cubicBezTo>
                  <a:cubicBezTo>
                    <a:pt x="52" y="368"/>
                    <a:pt x="107" y="334"/>
                    <a:pt x="169" y="334"/>
                  </a:cubicBezTo>
                  <a:cubicBezTo>
                    <a:pt x="185" y="334"/>
                    <a:pt x="200" y="336"/>
                    <a:pt x="214" y="340"/>
                  </a:cubicBezTo>
                  <a:cubicBezTo>
                    <a:pt x="214" y="338"/>
                    <a:pt x="214" y="336"/>
                    <a:pt x="214" y="334"/>
                  </a:cubicBezTo>
                  <a:cubicBezTo>
                    <a:pt x="214" y="241"/>
                    <a:pt x="289" y="165"/>
                    <a:pt x="383" y="165"/>
                  </a:cubicBezTo>
                  <a:cubicBezTo>
                    <a:pt x="427" y="165"/>
                    <a:pt x="467" y="182"/>
                    <a:pt x="497" y="210"/>
                  </a:cubicBezTo>
                  <a:cubicBezTo>
                    <a:pt x="594" y="0"/>
                    <a:pt x="977" y="31"/>
                    <a:pt x="977" y="316"/>
                  </a:cubicBezTo>
                  <a:cubicBezTo>
                    <a:pt x="977" y="323"/>
                    <a:pt x="977" y="330"/>
                    <a:pt x="976" y="337"/>
                  </a:cubicBezTo>
                  <a:cubicBezTo>
                    <a:pt x="992" y="331"/>
                    <a:pt x="1009" y="328"/>
                    <a:pt x="1027" y="328"/>
                  </a:cubicBezTo>
                  <a:cubicBezTo>
                    <a:pt x="1089" y="328"/>
                    <a:pt x="1143" y="365"/>
                    <a:pt x="1167" y="418"/>
                  </a:cubicBezTo>
                  <a:cubicBezTo>
                    <a:pt x="1176" y="439"/>
                    <a:pt x="1181" y="462"/>
                    <a:pt x="1180" y="4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11" name="Freeform 42">
              <a:extLst>
                <a:ext uri="{FF2B5EF4-FFF2-40B4-BE49-F238E27FC236}">
                  <a16:creationId xmlns:a16="http://schemas.microsoft.com/office/drawing/2014/main" id="{125898EE-562C-4DAF-9F41-185215FED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9163" y="369888"/>
              <a:ext cx="625475" cy="336550"/>
            </a:xfrm>
            <a:custGeom>
              <a:avLst/>
              <a:gdLst>
                <a:gd name="T0" fmla="*/ 824 w 824"/>
                <a:gd name="T1" fmla="*/ 339 h 443"/>
                <a:gd name="T2" fmla="*/ 714 w 824"/>
                <a:gd name="T3" fmla="*/ 443 h 443"/>
                <a:gd name="T4" fmla="*/ 93 w 824"/>
                <a:gd name="T5" fmla="*/ 443 h 443"/>
                <a:gd name="T6" fmla="*/ 0 w 824"/>
                <a:gd name="T7" fmla="*/ 352 h 443"/>
                <a:gd name="T8" fmla="*/ 0 w 824"/>
                <a:gd name="T9" fmla="*/ 351 h 443"/>
                <a:gd name="T10" fmla="*/ 16 w 824"/>
                <a:gd name="T11" fmla="*/ 292 h 443"/>
                <a:gd name="T12" fmla="*/ 118 w 824"/>
                <a:gd name="T13" fmla="*/ 233 h 443"/>
                <a:gd name="T14" fmla="*/ 149 w 824"/>
                <a:gd name="T15" fmla="*/ 238 h 443"/>
                <a:gd name="T16" fmla="*/ 149 w 824"/>
                <a:gd name="T17" fmla="*/ 233 h 443"/>
                <a:gd name="T18" fmla="*/ 267 w 824"/>
                <a:gd name="T19" fmla="*/ 115 h 443"/>
                <a:gd name="T20" fmla="*/ 347 w 824"/>
                <a:gd name="T21" fmla="*/ 147 h 443"/>
                <a:gd name="T22" fmla="*/ 682 w 824"/>
                <a:gd name="T23" fmla="*/ 221 h 443"/>
                <a:gd name="T24" fmla="*/ 681 w 824"/>
                <a:gd name="T25" fmla="*/ 236 h 443"/>
                <a:gd name="T26" fmla="*/ 717 w 824"/>
                <a:gd name="T27" fmla="*/ 229 h 443"/>
                <a:gd name="T28" fmla="*/ 814 w 824"/>
                <a:gd name="T29" fmla="*/ 292 h 443"/>
                <a:gd name="T30" fmla="*/ 824 w 824"/>
                <a:gd name="T31" fmla="*/ 33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24" h="443">
                  <a:moveTo>
                    <a:pt x="824" y="339"/>
                  </a:moveTo>
                  <a:cubicBezTo>
                    <a:pt x="822" y="397"/>
                    <a:pt x="773" y="443"/>
                    <a:pt x="714" y="443"/>
                  </a:cubicBezTo>
                  <a:lnTo>
                    <a:pt x="93" y="443"/>
                  </a:lnTo>
                  <a:cubicBezTo>
                    <a:pt x="43" y="443"/>
                    <a:pt x="0" y="403"/>
                    <a:pt x="0" y="352"/>
                  </a:cubicBezTo>
                  <a:lnTo>
                    <a:pt x="0" y="351"/>
                  </a:lnTo>
                  <a:cubicBezTo>
                    <a:pt x="0" y="330"/>
                    <a:pt x="6" y="309"/>
                    <a:pt x="16" y="292"/>
                  </a:cubicBezTo>
                  <a:cubicBezTo>
                    <a:pt x="36" y="257"/>
                    <a:pt x="74" y="233"/>
                    <a:pt x="118" y="233"/>
                  </a:cubicBezTo>
                  <a:cubicBezTo>
                    <a:pt x="129" y="233"/>
                    <a:pt x="139" y="235"/>
                    <a:pt x="149" y="238"/>
                  </a:cubicBezTo>
                  <a:cubicBezTo>
                    <a:pt x="149" y="236"/>
                    <a:pt x="149" y="235"/>
                    <a:pt x="149" y="233"/>
                  </a:cubicBezTo>
                  <a:cubicBezTo>
                    <a:pt x="149" y="168"/>
                    <a:pt x="202" y="115"/>
                    <a:pt x="267" y="115"/>
                  </a:cubicBezTo>
                  <a:cubicBezTo>
                    <a:pt x="298" y="115"/>
                    <a:pt x="326" y="127"/>
                    <a:pt x="347" y="147"/>
                  </a:cubicBezTo>
                  <a:cubicBezTo>
                    <a:pt x="414" y="0"/>
                    <a:pt x="682" y="22"/>
                    <a:pt x="682" y="221"/>
                  </a:cubicBezTo>
                  <a:cubicBezTo>
                    <a:pt x="682" y="226"/>
                    <a:pt x="681" y="231"/>
                    <a:pt x="681" y="236"/>
                  </a:cubicBezTo>
                  <a:cubicBezTo>
                    <a:pt x="692" y="232"/>
                    <a:pt x="704" y="229"/>
                    <a:pt x="717" y="229"/>
                  </a:cubicBezTo>
                  <a:cubicBezTo>
                    <a:pt x="760" y="229"/>
                    <a:pt x="797" y="255"/>
                    <a:pt x="814" y="292"/>
                  </a:cubicBezTo>
                  <a:cubicBezTo>
                    <a:pt x="821" y="306"/>
                    <a:pt x="824" y="322"/>
                    <a:pt x="824" y="339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4712" name="그룹 69">
            <a:extLst>
              <a:ext uri="{FF2B5EF4-FFF2-40B4-BE49-F238E27FC236}">
                <a16:creationId xmlns:a16="http://schemas.microsoft.com/office/drawing/2014/main" id="{12A2BA37-522B-4189-91D3-E20207F92AF3}"/>
              </a:ext>
            </a:extLst>
          </p:cNvPr>
          <p:cNvGrpSpPr/>
          <p:nvPr/>
        </p:nvGrpSpPr>
        <p:grpSpPr>
          <a:xfrm>
            <a:off x="9903311" y="4826191"/>
            <a:ext cx="921759" cy="1460837"/>
            <a:chOff x="4979988" y="223838"/>
            <a:chExt cx="439738" cy="696913"/>
          </a:xfrm>
          <a:solidFill>
            <a:schemeClr val="accent2"/>
          </a:solidFill>
        </p:grpSpPr>
        <p:sp>
          <p:nvSpPr>
            <p:cNvPr id="4713" name="Rectangle 43">
              <a:extLst>
                <a:ext uri="{FF2B5EF4-FFF2-40B4-BE49-F238E27FC236}">
                  <a16:creationId xmlns:a16="http://schemas.microsoft.com/office/drawing/2014/main" id="{72DFB4FC-21A1-41B9-A13C-D6A26C397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2713" y="763588"/>
              <a:ext cx="15875" cy="1571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14" name="Freeform 44">
              <a:extLst>
                <a:ext uri="{FF2B5EF4-FFF2-40B4-BE49-F238E27FC236}">
                  <a16:creationId xmlns:a16="http://schemas.microsoft.com/office/drawing/2014/main" id="{9893A8E7-B5A4-4053-8414-0F1497B122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79988" y="223838"/>
              <a:ext cx="439738" cy="555625"/>
            </a:xfrm>
            <a:custGeom>
              <a:avLst/>
              <a:gdLst>
                <a:gd name="T0" fmla="*/ 289 w 578"/>
                <a:gd name="T1" fmla="*/ 265 h 733"/>
                <a:gd name="T2" fmla="*/ 290 w 578"/>
                <a:gd name="T3" fmla="*/ 265 h 733"/>
                <a:gd name="T4" fmla="*/ 288 w 578"/>
                <a:gd name="T5" fmla="*/ 265 h 733"/>
                <a:gd name="T6" fmla="*/ 289 w 578"/>
                <a:gd name="T7" fmla="*/ 265 h 733"/>
                <a:gd name="T8" fmla="*/ 578 w 578"/>
                <a:gd name="T9" fmla="*/ 733 h 733"/>
                <a:gd name="T10" fmla="*/ 425 w 578"/>
                <a:gd name="T11" fmla="*/ 548 h 733"/>
                <a:gd name="T12" fmla="*/ 524 w 578"/>
                <a:gd name="T13" fmla="*/ 548 h 733"/>
                <a:gd name="T14" fmla="*/ 397 w 578"/>
                <a:gd name="T15" fmla="*/ 395 h 733"/>
                <a:gd name="T16" fmla="*/ 479 w 578"/>
                <a:gd name="T17" fmla="*/ 395 h 733"/>
                <a:gd name="T18" fmla="*/ 381 w 578"/>
                <a:gd name="T19" fmla="*/ 265 h 733"/>
                <a:gd name="T20" fmla="*/ 458 w 578"/>
                <a:gd name="T21" fmla="*/ 265 h 733"/>
                <a:gd name="T22" fmla="*/ 354 w 578"/>
                <a:gd name="T23" fmla="*/ 151 h 733"/>
                <a:gd name="T24" fmla="*/ 427 w 578"/>
                <a:gd name="T25" fmla="*/ 151 h 733"/>
                <a:gd name="T26" fmla="*/ 289 w 578"/>
                <a:gd name="T27" fmla="*/ 0 h 733"/>
                <a:gd name="T28" fmla="*/ 151 w 578"/>
                <a:gd name="T29" fmla="*/ 151 h 733"/>
                <a:gd name="T30" fmla="*/ 224 w 578"/>
                <a:gd name="T31" fmla="*/ 151 h 733"/>
                <a:gd name="T32" fmla="*/ 119 w 578"/>
                <a:gd name="T33" fmla="*/ 265 h 733"/>
                <a:gd name="T34" fmla="*/ 197 w 578"/>
                <a:gd name="T35" fmla="*/ 265 h 733"/>
                <a:gd name="T36" fmla="*/ 99 w 578"/>
                <a:gd name="T37" fmla="*/ 395 h 733"/>
                <a:gd name="T38" fmla="*/ 181 w 578"/>
                <a:gd name="T39" fmla="*/ 395 h 733"/>
                <a:gd name="T40" fmla="*/ 54 w 578"/>
                <a:gd name="T41" fmla="*/ 548 h 733"/>
                <a:gd name="T42" fmla="*/ 153 w 578"/>
                <a:gd name="T43" fmla="*/ 548 h 733"/>
                <a:gd name="T44" fmla="*/ 0 w 578"/>
                <a:gd name="T45" fmla="*/ 733 h 733"/>
                <a:gd name="T46" fmla="*/ 578 w 578"/>
                <a:gd name="T47" fmla="*/ 733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78" h="733">
                  <a:moveTo>
                    <a:pt x="289" y="265"/>
                  </a:moveTo>
                  <a:lnTo>
                    <a:pt x="290" y="265"/>
                  </a:lnTo>
                  <a:lnTo>
                    <a:pt x="288" y="265"/>
                  </a:lnTo>
                  <a:lnTo>
                    <a:pt x="289" y="265"/>
                  </a:lnTo>
                  <a:close/>
                  <a:moveTo>
                    <a:pt x="578" y="733"/>
                  </a:moveTo>
                  <a:lnTo>
                    <a:pt x="425" y="548"/>
                  </a:lnTo>
                  <a:lnTo>
                    <a:pt x="524" y="548"/>
                  </a:lnTo>
                  <a:lnTo>
                    <a:pt x="397" y="395"/>
                  </a:lnTo>
                  <a:lnTo>
                    <a:pt x="479" y="395"/>
                  </a:lnTo>
                  <a:lnTo>
                    <a:pt x="381" y="265"/>
                  </a:lnTo>
                  <a:lnTo>
                    <a:pt x="458" y="265"/>
                  </a:lnTo>
                  <a:lnTo>
                    <a:pt x="354" y="151"/>
                  </a:lnTo>
                  <a:lnTo>
                    <a:pt x="427" y="151"/>
                  </a:lnTo>
                  <a:lnTo>
                    <a:pt x="289" y="0"/>
                  </a:lnTo>
                  <a:lnTo>
                    <a:pt x="151" y="151"/>
                  </a:lnTo>
                  <a:lnTo>
                    <a:pt x="224" y="151"/>
                  </a:lnTo>
                  <a:lnTo>
                    <a:pt x="119" y="265"/>
                  </a:lnTo>
                  <a:lnTo>
                    <a:pt x="197" y="265"/>
                  </a:lnTo>
                  <a:lnTo>
                    <a:pt x="99" y="395"/>
                  </a:lnTo>
                  <a:lnTo>
                    <a:pt x="181" y="395"/>
                  </a:lnTo>
                  <a:lnTo>
                    <a:pt x="54" y="548"/>
                  </a:lnTo>
                  <a:lnTo>
                    <a:pt x="153" y="548"/>
                  </a:lnTo>
                  <a:lnTo>
                    <a:pt x="0" y="733"/>
                  </a:lnTo>
                  <a:lnTo>
                    <a:pt x="578" y="7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15" name="Freeform 45">
              <a:extLst>
                <a:ext uri="{FF2B5EF4-FFF2-40B4-BE49-F238E27FC236}">
                  <a16:creationId xmlns:a16="http://schemas.microsoft.com/office/drawing/2014/main" id="{EC5E533F-3ADC-4E5D-9931-1E900EBD96E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0650" y="223838"/>
              <a:ext cx="219075" cy="555625"/>
            </a:xfrm>
            <a:custGeom>
              <a:avLst/>
              <a:gdLst>
                <a:gd name="T0" fmla="*/ 136 w 289"/>
                <a:gd name="T1" fmla="*/ 548 h 733"/>
                <a:gd name="T2" fmla="*/ 235 w 289"/>
                <a:gd name="T3" fmla="*/ 548 h 733"/>
                <a:gd name="T4" fmla="*/ 108 w 289"/>
                <a:gd name="T5" fmla="*/ 395 h 733"/>
                <a:gd name="T6" fmla="*/ 190 w 289"/>
                <a:gd name="T7" fmla="*/ 395 h 733"/>
                <a:gd name="T8" fmla="*/ 92 w 289"/>
                <a:gd name="T9" fmla="*/ 265 h 733"/>
                <a:gd name="T10" fmla="*/ 169 w 289"/>
                <a:gd name="T11" fmla="*/ 265 h 733"/>
                <a:gd name="T12" fmla="*/ 65 w 289"/>
                <a:gd name="T13" fmla="*/ 151 h 733"/>
                <a:gd name="T14" fmla="*/ 138 w 289"/>
                <a:gd name="T15" fmla="*/ 151 h 733"/>
                <a:gd name="T16" fmla="*/ 0 w 289"/>
                <a:gd name="T17" fmla="*/ 0 h 733"/>
                <a:gd name="T18" fmla="*/ 0 w 289"/>
                <a:gd name="T19" fmla="*/ 265 h 733"/>
                <a:gd name="T20" fmla="*/ 1 w 289"/>
                <a:gd name="T21" fmla="*/ 265 h 733"/>
                <a:gd name="T22" fmla="*/ 0 w 289"/>
                <a:gd name="T23" fmla="*/ 265 h 733"/>
                <a:gd name="T24" fmla="*/ 0 w 289"/>
                <a:gd name="T25" fmla="*/ 733 h 733"/>
                <a:gd name="T26" fmla="*/ 289 w 289"/>
                <a:gd name="T27" fmla="*/ 733 h 733"/>
                <a:gd name="T28" fmla="*/ 136 w 289"/>
                <a:gd name="T29" fmla="*/ 548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9" h="733">
                  <a:moveTo>
                    <a:pt x="136" y="548"/>
                  </a:moveTo>
                  <a:lnTo>
                    <a:pt x="235" y="548"/>
                  </a:lnTo>
                  <a:lnTo>
                    <a:pt x="108" y="395"/>
                  </a:lnTo>
                  <a:lnTo>
                    <a:pt x="190" y="395"/>
                  </a:lnTo>
                  <a:lnTo>
                    <a:pt x="92" y="265"/>
                  </a:lnTo>
                  <a:lnTo>
                    <a:pt x="169" y="265"/>
                  </a:lnTo>
                  <a:lnTo>
                    <a:pt x="65" y="151"/>
                  </a:lnTo>
                  <a:lnTo>
                    <a:pt x="138" y="151"/>
                  </a:lnTo>
                  <a:lnTo>
                    <a:pt x="0" y="0"/>
                  </a:lnTo>
                  <a:lnTo>
                    <a:pt x="0" y="265"/>
                  </a:lnTo>
                  <a:lnTo>
                    <a:pt x="1" y="265"/>
                  </a:lnTo>
                  <a:lnTo>
                    <a:pt x="0" y="265"/>
                  </a:lnTo>
                  <a:lnTo>
                    <a:pt x="0" y="733"/>
                  </a:lnTo>
                  <a:lnTo>
                    <a:pt x="289" y="733"/>
                  </a:lnTo>
                  <a:lnTo>
                    <a:pt x="136" y="5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16" name="그룹 73">
            <a:extLst>
              <a:ext uri="{FF2B5EF4-FFF2-40B4-BE49-F238E27FC236}">
                <a16:creationId xmlns:a16="http://schemas.microsoft.com/office/drawing/2014/main" id="{50B1BB0D-290B-46FA-8A43-B3D15EB9FC88}"/>
              </a:ext>
            </a:extLst>
          </p:cNvPr>
          <p:cNvGrpSpPr/>
          <p:nvPr/>
        </p:nvGrpSpPr>
        <p:grpSpPr>
          <a:xfrm>
            <a:off x="7510088" y="4861984"/>
            <a:ext cx="663992" cy="955675"/>
            <a:chOff x="5413375" y="214313"/>
            <a:chExt cx="444500" cy="639763"/>
          </a:xfrm>
          <a:solidFill>
            <a:schemeClr val="accent1"/>
          </a:solidFill>
        </p:grpSpPr>
        <p:sp>
          <p:nvSpPr>
            <p:cNvPr id="4717" name="Rectangle 49">
              <a:extLst>
                <a:ext uri="{FF2B5EF4-FFF2-40B4-BE49-F238E27FC236}">
                  <a16:creationId xmlns:a16="http://schemas.microsoft.com/office/drawing/2014/main" id="{47C87FA2-74A8-4048-B1BA-7864901D0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2925" y="611188"/>
              <a:ext cx="25400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18" name="Freeform 50">
              <a:extLst>
                <a:ext uri="{FF2B5EF4-FFF2-40B4-BE49-F238E27FC236}">
                  <a16:creationId xmlns:a16="http://schemas.microsoft.com/office/drawing/2014/main" id="{017D5A63-A0E5-4A8E-AB36-7A6922DB35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3375" y="214313"/>
              <a:ext cx="444500" cy="461963"/>
            </a:xfrm>
            <a:custGeom>
              <a:avLst/>
              <a:gdLst>
                <a:gd name="T0" fmla="*/ 0 w 584"/>
                <a:gd name="T1" fmla="*/ 608 h 608"/>
                <a:gd name="T2" fmla="*/ 151 w 584"/>
                <a:gd name="T3" fmla="*/ 408 h 608"/>
                <a:gd name="T4" fmla="*/ 31 w 584"/>
                <a:gd name="T5" fmla="*/ 408 h 608"/>
                <a:gd name="T6" fmla="*/ 192 w 584"/>
                <a:gd name="T7" fmla="*/ 232 h 608"/>
                <a:gd name="T8" fmla="*/ 80 w 584"/>
                <a:gd name="T9" fmla="*/ 232 h 608"/>
                <a:gd name="T10" fmla="*/ 292 w 584"/>
                <a:gd name="T11" fmla="*/ 0 h 608"/>
                <a:gd name="T12" fmla="*/ 503 w 584"/>
                <a:gd name="T13" fmla="*/ 232 h 608"/>
                <a:gd name="T14" fmla="*/ 391 w 584"/>
                <a:gd name="T15" fmla="*/ 232 h 608"/>
                <a:gd name="T16" fmla="*/ 552 w 584"/>
                <a:gd name="T17" fmla="*/ 408 h 608"/>
                <a:gd name="T18" fmla="*/ 433 w 584"/>
                <a:gd name="T19" fmla="*/ 408 h 608"/>
                <a:gd name="T20" fmla="*/ 584 w 584"/>
                <a:gd name="T21" fmla="*/ 608 h 608"/>
                <a:gd name="T22" fmla="*/ 0 w 584"/>
                <a:gd name="T23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4" h="608">
                  <a:moveTo>
                    <a:pt x="0" y="608"/>
                  </a:moveTo>
                  <a:lnTo>
                    <a:pt x="151" y="408"/>
                  </a:lnTo>
                  <a:lnTo>
                    <a:pt x="31" y="408"/>
                  </a:lnTo>
                  <a:lnTo>
                    <a:pt x="192" y="232"/>
                  </a:lnTo>
                  <a:lnTo>
                    <a:pt x="80" y="232"/>
                  </a:lnTo>
                  <a:lnTo>
                    <a:pt x="292" y="0"/>
                  </a:lnTo>
                  <a:lnTo>
                    <a:pt x="503" y="232"/>
                  </a:lnTo>
                  <a:lnTo>
                    <a:pt x="391" y="232"/>
                  </a:lnTo>
                  <a:lnTo>
                    <a:pt x="552" y="408"/>
                  </a:lnTo>
                  <a:lnTo>
                    <a:pt x="433" y="408"/>
                  </a:lnTo>
                  <a:lnTo>
                    <a:pt x="584" y="608"/>
                  </a:lnTo>
                  <a:lnTo>
                    <a:pt x="0" y="6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19" name="Freeform 51">
              <a:extLst>
                <a:ext uri="{FF2B5EF4-FFF2-40B4-BE49-F238E27FC236}">
                  <a16:creationId xmlns:a16="http://schemas.microsoft.com/office/drawing/2014/main" id="{757A9FF3-A8D0-4E8D-95B7-3304535E3E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5625" y="214313"/>
              <a:ext cx="222250" cy="461963"/>
            </a:xfrm>
            <a:custGeom>
              <a:avLst/>
              <a:gdLst>
                <a:gd name="T0" fmla="*/ 292 w 292"/>
                <a:gd name="T1" fmla="*/ 608 h 608"/>
                <a:gd name="T2" fmla="*/ 0 w 292"/>
                <a:gd name="T3" fmla="*/ 608 h 608"/>
                <a:gd name="T4" fmla="*/ 0 w 292"/>
                <a:gd name="T5" fmla="*/ 0 h 608"/>
                <a:gd name="T6" fmla="*/ 211 w 292"/>
                <a:gd name="T7" fmla="*/ 232 h 608"/>
                <a:gd name="T8" fmla="*/ 99 w 292"/>
                <a:gd name="T9" fmla="*/ 232 h 608"/>
                <a:gd name="T10" fmla="*/ 260 w 292"/>
                <a:gd name="T11" fmla="*/ 408 h 608"/>
                <a:gd name="T12" fmla="*/ 141 w 292"/>
                <a:gd name="T13" fmla="*/ 408 h 608"/>
                <a:gd name="T14" fmla="*/ 292 w 292"/>
                <a:gd name="T15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2" h="608">
                  <a:moveTo>
                    <a:pt x="292" y="608"/>
                  </a:moveTo>
                  <a:lnTo>
                    <a:pt x="0" y="608"/>
                  </a:lnTo>
                  <a:lnTo>
                    <a:pt x="0" y="0"/>
                  </a:lnTo>
                  <a:lnTo>
                    <a:pt x="211" y="232"/>
                  </a:lnTo>
                  <a:lnTo>
                    <a:pt x="99" y="232"/>
                  </a:lnTo>
                  <a:lnTo>
                    <a:pt x="260" y="408"/>
                  </a:lnTo>
                  <a:lnTo>
                    <a:pt x="141" y="408"/>
                  </a:lnTo>
                  <a:lnTo>
                    <a:pt x="292" y="6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20" name="그룹 77">
            <a:extLst>
              <a:ext uri="{FF2B5EF4-FFF2-40B4-BE49-F238E27FC236}">
                <a16:creationId xmlns:a16="http://schemas.microsoft.com/office/drawing/2014/main" id="{54F6DF65-8B98-47DA-9150-DB7D3D4EDB42}"/>
              </a:ext>
            </a:extLst>
          </p:cNvPr>
          <p:cNvGrpSpPr/>
          <p:nvPr/>
        </p:nvGrpSpPr>
        <p:grpSpPr>
          <a:xfrm>
            <a:off x="3306592" y="4673706"/>
            <a:ext cx="705418" cy="1550499"/>
            <a:chOff x="7313613" y="874713"/>
            <a:chExt cx="473075" cy="1039813"/>
          </a:xfrm>
          <a:solidFill>
            <a:schemeClr val="accent1"/>
          </a:solidFill>
        </p:grpSpPr>
        <p:sp>
          <p:nvSpPr>
            <p:cNvPr id="4721" name="Rectangle 68">
              <a:extLst>
                <a:ext uri="{FF2B5EF4-FFF2-40B4-BE49-F238E27FC236}">
                  <a16:creationId xmlns:a16="http://schemas.microsoft.com/office/drawing/2014/main" id="{4F622677-9212-422B-B13B-2C6077FFDA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1100" y="1560513"/>
              <a:ext cx="36513" cy="3540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22" name="Freeform 69">
              <a:extLst>
                <a:ext uri="{FF2B5EF4-FFF2-40B4-BE49-F238E27FC236}">
                  <a16:creationId xmlns:a16="http://schemas.microsoft.com/office/drawing/2014/main" id="{F976BA8A-0C40-4379-B9EF-11BB9D7E97D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3613" y="874713"/>
              <a:ext cx="473075" cy="685800"/>
            </a:xfrm>
            <a:custGeom>
              <a:avLst/>
              <a:gdLst>
                <a:gd name="T0" fmla="*/ 39 w 623"/>
                <a:gd name="T1" fmla="*/ 674 h 903"/>
                <a:gd name="T2" fmla="*/ 251 w 623"/>
                <a:gd name="T3" fmla="*/ 58 h 903"/>
                <a:gd name="T4" fmla="*/ 373 w 623"/>
                <a:gd name="T5" fmla="*/ 58 h 903"/>
                <a:gd name="T6" fmla="*/ 584 w 623"/>
                <a:gd name="T7" fmla="*/ 674 h 903"/>
                <a:gd name="T8" fmla="*/ 421 w 623"/>
                <a:gd name="T9" fmla="*/ 903 h 903"/>
                <a:gd name="T10" fmla="*/ 202 w 623"/>
                <a:gd name="T11" fmla="*/ 903 h 903"/>
                <a:gd name="T12" fmla="*/ 39 w 623"/>
                <a:gd name="T13" fmla="*/ 674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23" h="903">
                  <a:moveTo>
                    <a:pt x="39" y="674"/>
                  </a:moveTo>
                  <a:lnTo>
                    <a:pt x="251" y="58"/>
                  </a:lnTo>
                  <a:cubicBezTo>
                    <a:pt x="271" y="0"/>
                    <a:pt x="353" y="0"/>
                    <a:pt x="373" y="58"/>
                  </a:cubicBezTo>
                  <a:lnTo>
                    <a:pt x="584" y="674"/>
                  </a:lnTo>
                  <a:cubicBezTo>
                    <a:pt x="623" y="786"/>
                    <a:pt x="540" y="903"/>
                    <a:pt x="421" y="903"/>
                  </a:cubicBezTo>
                  <a:lnTo>
                    <a:pt x="202" y="903"/>
                  </a:lnTo>
                  <a:cubicBezTo>
                    <a:pt x="84" y="903"/>
                    <a:pt x="0" y="786"/>
                    <a:pt x="39" y="6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23" name="Freeform 72">
              <a:extLst>
                <a:ext uri="{FF2B5EF4-FFF2-40B4-BE49-F238E27FC236}">
                  <a16:creationId xmlns:a16="http://schemas.microsoft.com/office/drawing/2014/main" id="{03AFDC32-AB2B-4843-B0F9-81AE06CAFD1B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0150" y="885826"/>
              <a:ext cx="236538" cy="674688"/>
            </a:xfrm>
            <a:custGeom>
              <a:avLst/>
              <a:gdLst>
                <a:gd name="T0" fmla="*/ 61 w 311"/>
                <a:gd name="T1" fmla="*/ 44 h 889"/>
                <a:gd name="T2" fmla="*/ 0 w 311"/>
                <a:gd name="T3" fmla="*/ 0 h 889"/>
                <a:gd name="T4" fmla="*/ 0 w 311"/>
                <a:gd name="T5" fmla="*/ 889 h 889"/>
                <a:gd name="T6" fmla="*/ 109 w 311"/>
                <a:gd name="T7" fmla="*/ 889 h 889"/>
                <a:gd name="T8" fmla="*/ 272 w 311"/>
                <a:gd name="T9" fmla="*/ 660 h 889"/>
                <a:gd name="T10" fmla="*/ 61 w 311"/>
                <a:gd name="T11" fmla="*/ 44 h 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1" h="889">
                  <a:moveTo>
                    <a:pt x="61" y="44"/>
                  </a:moveTo>
                  <a:cubicBezTo>
                    <a:pt x="51" y="15"/>
                    <a:pt x="25" y="0"/>
                    <a:pt x="0" y="0"/>
                  </a:cubicBezTo>
                  <a:lnTo>
                    <a:pt x="0" y="889"/>
                  </a:lnTo>
                  <a:lnTo>
                    <a:pt x="109" y="889"/>
                  </a:lnTo>
                  <a:cubicBezTo>
                    <a:pt x="228" y="889"/>
                    <a:pt x="311" y="772"/>
                    <a:pt x="272" y="660"/>
                  </a:cubicBezTo>
                  <a:lnTo>
                    <a:pt x="61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24" name="그룹 81">
            <a:extLst>
              <a:ext uri="{FF2B5EF4-FFF2-40B4-BE49-F238E27FC236}">
                <a16:creationId xmlns:a16="http://schemas.microsoft.com/office/drawing/2014/main" id="{1F6F724D-7861-4E51-9CDF-1055E1CE974F}"/>
              </a:ext>
            </a:extLst>
          </p:cNvPr>
          <p:cNvGrpSpPr/>
          <p:nvPr/>
        </p:nvGrpSpPr>
        <p:grpSpPr>
          <a:xfrm>
            <a:off x="2593919" y="5233852"/>
            <a:ext cx="638764" cy="919365"/>
            <a:chOff x="5413375" y="214313"/>
            <a:chExt cx="444500" cy="639763"/>
          </a:xfrm>
          <a:solidFill>
            <a:schemeClr val="accent3"/>
          </a:solidFill>
        </p:grpSpPr>
        <p:sp>
          <p:nvSpPr>
            <p:cNvPr id="4725" name="Rectangle 49">
              <a:extLst>
                <a:ext uri="{FF2B5EF4-FFF2-40B4-BE49-F238E27FC236}">
                  <a16:creationId xmlns:a16="http://schemas.microsoft.com/office/drawing/2014/main" id="{5EF6245D-B9C1-4C38-92F2-C24B8B51C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2925" y="611188"/>
              <a:ext cx="25400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26" name="Freeform 50">
              <a:extLst>
                <a:ext uri="{FF2B5EF4-FFF2-40B4-BE49-F238E27FC236}">
                  <a16:creationId xmlns:a16="http://schemas.microsoft.com/office/drawing/2014/main" id="{978DD026-410B-44EB-98A4-D2418985CA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3375" y="214313"/>
              <a:ext cx="444500" cy="461963"/>
            </a:xfrm>
            <a:custGeom>
              <a:avLst/>
              <a:gdLst>
                <a:gd name="T0" fmla="*/ 0 w 584"/>
                <a:gd name="T1" fmla="*/ 608 h 608"/>
                <a:gd name="T2" fmla="*/ 151 w 584"/>
                <a:gd name="T3" fmla="*/ 408 h 608"/>
                <a:gd name="T4" fmla="*/ 31 w 584"/>
                <a:gd name="T5" fmla="*/ 408 h 608"/>
                <a:gd name="T6" fmla="*/ 192 w 584"/>
                <a:gd name="T7" fmla="*/ 232 h 608"/>
                <a:gd name="T8" fmla="*/ 80 w 584"/>
                <a:gd name="T9" fmla="*/ 232 h 608"/>
                <a:gd name="T10" fmla="*/ 292 w 584"/>
                <a:gd name="T11" fmla="*/ 0 h 608"/>
                <a:gd name="T12" fmla="*/ 503 w 584"/>
                <a:gd name="T13" fmla="*/ 232 h 608"/>
                <a:gd name="T14" fmla="*/ 391 w 584"/>
                <a:gd name="T15" fmla="*/ 232 h 608"/>
                <a:gd name="T16" fmla="*/ 552 w 584"/>
                <a:gd name="T17" fmla="*/ 408 h 608"/>
                <a:gd name="T18" fmla="*/ 433 w 584"/>
                <a:gd name="T19" fmla="*/ 408 h 608"/>
                <a:gd name="T20" fmla="*/ 584 w 584"/>
                <a:gd name="T21" fmla="*/ 608 h 608"/>
                <a:gd name="T22" fmla="*/ 0 w 584"/>
                <a:gd name="T23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4" h="608">
                  <a:moveTo>
                    <a:pt x="0" y="608"/>
                  </a:moveTo>
                  <a:lnTo>
                    <a:pt x="151" y="408"/>
                  </a:lnTo>
                  <a:lnTo>
                    <a:pt x="31" y="408"/>
                  </a:lnTo>
                  <a:lnTo>
                    <a:pt x="192" y="232"/>
                  </a:lnTo>
                  <a:lnTo>
                    <a:pt x="80" y="232"/>
                  </a:lnTo>
                  <a:lnTo>
                    <a:pt x="292" y="0"/>
                  </a:lnTo>
                  <a:lnTo>
                    <a:pt x="503" y="232"/>
                  </a:lnTo>
                  <a:lnTo>
                    <a:pt x="391" y="232"/>
                  </a:lnTo>
                  <a:lnTo>
                    <a:pt x="552" y="408"/>
                  </a:lnTo>
                  <a:lnTo>
                    <a:pt x="433" y="408"/>
                  </a:lnTo>
                  <a:lnTo>
                    <a:pt x="584" y="608"/>
                  </a:lnTo>
                  <a:lnTo>
                    <a:pt x="0" y="6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27" name="Freeform 51">
              <a:extLst>
                <a:ext uri="{FF2B5EF4-FFF2-40B4-BE49-F238E27FC236}">
                  <a16:creationId xmlns:a16="http://schemas.microsoft.com/office/drawing/2014/main" id="{64A35A90-B7AE-48B8-9FEB-019A5D4B2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5625" y="214313"/>
              <a:ext cx="222250" cy="461963"/>
            </a:xfrm>
            <a:custGeom>
              <a:avLst/>
              <a:gdLst>
                <a:gd name="T0" fmla="*/ 292 w 292"/>
                <a:gd name="T1" fmla="*/ 608 h 608"/>
                <a:gd name="T2" fmla="*/ 0 w 292"/>
                <a:gd name="T3" fmla="*/ 608 h 608"/>
                <a:gd name="T4" fmla="*/ 0 w 292"/>
                <a:gd name="T5" fmla="*/ 0 h 608"/>
                <a:gd name="T6" fmla="*/ 211 w 292"/>
                <a:gd name="T7" fmla="*/ 232 h 608"/>
                <a:gd name="T8" fmla="*/ 99 w 292"/>
                <a:gd name="T9" fmla="*/ 232 h 608"/>
                <a:gd name="T10" fmla="*/ 260 w 292"/>
                <a:gd name="T11" fmla="*/ 408 h 608"/>
                <a:gd name="T12" fmla="*/ 141 w 292"/>
                <a:gd name="T13" fmla="*/ 408 h 608"/>
                <a:gd name="T14" fmla="*/ 292 w 292"/>
                <a:gd name="T15" fmla="*/ 608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2" h="608">
                  <a:moveTo>
                    <a:pt x="292" y="608"/>
                  </a:moveTo>
                  <a:lnTo>
                    <a:pt x="0" y="608"/>
                  </a:lnTo>
                  <a:lnTo>
                    <a:pt x="0" y="0"/>
                  </a:lnTo>
                  <a:lnTo>
                    <a:pt x="211" y="232"/>
                  </a:lnTo>
                  <a:lnTo>
                    <a:pt x="99" y="232"/>
                  </a:lnTo>
                  <a:lnTo>
                    <a:pt x="260" y="408"/>
                  </a:lnTo>
                  <a:lnTo>
                    <a:pt x="141" y="408"/>
                  </a:lnTo>
                  <a:lnTo>
                    <a:pt x="292" y="6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28" name="그룹 85">
            <a:extLst>
              <a:ext uri="{FF2B5EF4-FFF2-40B4-BE49-F238E27FC236}">
                <a16:creationId xmlns:a16="http://schemas.microsoft.com/office/drawing/2014/main" id="{4986C681-DCC3-4FEF-B070-8B49F1DEC051}"/>
              </a:ext>
            </a:extLst>
          </p:cNvPr>
          <p:cNvGrpSpPr/>
          <p:nvPr/>
        </p:nvGrpSpPr>
        <p:grpSpPr>
          <a:xfrm>
            <a:off x="569292" y="5512255"/>
            <a:ext cx="323970" cy="634252"/>
            <a:chOff x="4070350" y="60326"/>
            <a:chExt cx="450850" cy="882650"/>
          </a:xfrm>
          <a:solidFill>
            <a:schemeClr val="accent1"/>
          </a:solidFill>
        </p:grpSpPr>
        <p:sp>
          <p:nvSpPr>
            <p:cNvPr id="4729" name="Rectangle 19">
              <a:extLst>
                <a:ext uri="{FF2B5EF4-FFF2-40B4-BE49-F238E27FC236}">
                  <a16:creationId xmlns:a16="http://schemas.microsoft.com/office/drawing/2014/main" id="{ED614003-F37E-405B-9D70-4D627226B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9900" y="642938"/>
              <a:ext cx="31750" cy="3000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30" name="Freeform 20">
              <a:extLst>
                <a:ext uri="{FF2B5EF4-FFF2-40B4-BE49-F238E27FC236}">
                  <a16:creationId xmlns:a16="http://schemas.microsoft.com/office/drawing/2014/main" id="{1840D51E-7E5F-4A25-8CEA-331B487C61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0350" y="60326"/>
              <a:ext cx="450850" cy="655638"/>
            </a:xfrm>
            <a:custGeom>
              <a:avLst/>
              <a:gdLst>
                <a:gd name="T0" fmla="*/ 0 w 593"/>
                <a:gd name="T1" fmla="*/ 862 h 862"/>
                <a:gd name="T2" fmla="*/ 297 w 593"/>
                <a:gd name="T3" fmla="*/ 0 h 862"/>
                <a:gd name="T4" fmla="*/ 593 w 593"/>
                <a:gd name="T5" fmla="*/ 862 h 862"/>
                <a:gd name="T6" fmla="*/ 0 w 593"/>
                <a:gd name="T7" fmla="*/ 862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3" h="862">
                  <a:moveTo>
                    <a:pt x="0" y="862"/>
                  </a:moveTo>
                  <a:lnTo>
                    <a:pt x="297" y="0"/>
                  </a:lnTo>
                  <a:lnTo>
                    <a:pt x="593" y="862"/>
                  </a:lnTo>
                  <a:lnTo>
                    <a:pt x="0" y="8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31" name="Freeform 21">
              <a:extLst>
                <a:ext uri="{FF2B5EF4-FFF2-40B4-BE49-F238E27FC236}">
                  <a16:creationId xmlns:a16="http://schemas.microsoft.com/office/drawing/2014/main" id="{34AC77BF-BDDB-425A-AD53-7A16D733D2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5775" y="60326"/>
              <a:ext cx="225425" cy="655638"/>
            </a:xfrm>
            <a:custGeom>
              <a:avLst/>
              <a:gdLst>
                <a:gd name="T0" fmla="*/ 296 w 296"/>
                <a:gd name="T1" fmla="*/ 863 h 863"/>
                <a:gd name="T2" fmla="*/ 0 w 296"/>
                <a:gd name="T3" fmla="*/ 863 h 863"/>
                <a:gd name="T4" fmla="*/ 0 w 296"/>
                <a:gd name="T5" fmla="*/ 0 h 863"/>
                <a:gd name="T6" fmla="*/ 296 w 296"/>
                <a:gd name="T7" fmla="*/ 863 h 8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" h="863">
                  <a:moveTo>
                    <a:pt x="296" y="863"/>
                  </a:moveTo>
                  <a:lnTo>
                    <a:pt x="0" y="863"/>
                  </a:lnTo>
                  <a:lnTo>
                    <a:pt x="0" y="0"/>
                  </a:lnTo>
                  <a:lnTo>
                    <a:pt x="296" y="8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32" name="그룹 89">
            <a:extLst>
              <a:ext uri="{FF2B5EF4-FFF2-40B4-BE49-F238E27FC236}">
                <a16:creationId xmlns:a16="http://schemas.microsoft.com/office/drawing/2014/main" id="{B7E5528D-E2A3-4188-9FD6-E7E10F692717}"/>
              </a:ext>
            </a:extLst>
          </p:cNvPr>
          <p:cNvGrpSpPr/>
          <p:nvPr/>
        </p:nvGrpSpPr>
        <p:grpSpPr>
          <a:xfrm>
            <a:off x="4834747" y="5034552"/>
            <a:ext cx="891001" cy="968256"/>
            <a:chOff x="7986713" y="1112838"/>
            <a:chExt cx="823913" cy="895351"/>
          </a:xfrm>
          <a:solidFill>
            <a:schemeClr val="accent3"/>
          </a:solidFill>
        </p:grpSpPr>
        <p:sp>
          <p:nvSpPr>
            <p:cNvPr id="4733" name="Freeform 22">
              <a:extLst>
                <a:ext uri="{FF2B5EF4-FFF2-40B4-BE49-F238E27FC236}">
                  <a16:creationId xmlns:a16="http://schemas.microsoft.com/office/drawing/2014/main" id="{5CC51BFB-B334-4105-B320-7E72A2452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2775" y="1501776"/>
              <a:ext cx="333375" cy="506413"/>
            </a:xfrm>
            <a:custGeom>
              <a:avLst/>
              <a:gdLst>
                <a:gd name="T0" fmla="*/ 439 w 439"/>
                <a:gd name="T1" fmla="*/ 71 h 667"/>
                <a:gd name="T2" fmla="*/ 405 w 439"/>
                <a:gd name="T3" fmla="*/ 45 h 667"/>
                <a:gd name="T4" fmla="*/ 243 w 439"/>
                <a:gd name="T5" fmla="*/ 178 h 667"/>
                <a:gd name="T6" fmla="*/ 243 w 439"/>
                <a:gd name="T7" fmla="*/ 0 h 667"/>
                <a:gd name="T8" fmla="*/ 189 w 439"/>
                <a:gd name="T9" fmla="*/ 0 h 667"/>
                <a:gd name="T10" fmla="*/ 189 w 439"/>
                <a:gd name="T11" fmla="*/ 178 h 667"/>
                <a:gd name="T12" fmla="*/ 35 w 439"/>
                <a:gd name="T13" fmla="*/ 31 h 667"/>
                <a:gd name="T14" fmla="*/ 0 w 439"/>
                <a:gd name="T15" fmla="*/ 57 h 667"/>
                <a:gd name="T16" fmla="*/ 189 w 439"/>
                <a:gd name="T17" fmla="*/ 231 h 667"/>
                <a:gd name="T18" fmla="*/ 189 w 439"/>
                <a:gd name="T19" fmla="*/ 667 h 667"/>
                <a:gd name="T20" fmla="*/ 243 w 439"/>
                <a:gd name="T21" fmla="*/ 667 h 667"/>
                <a:gd name="T22" fmla="*/ 243 w 439"/>
                <a:gd name="T23" fmla="*/ 231 h 667"/>
                <a:gd name="T24" fmla="*/ 439 w 439"/>
                <a:gd name="T25" fmla="*/ 71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9" h="667">
                  <a:moveTo>
                    <a:pt x="439" y="71"/>
                  </a:moveTo>
                  <a:lnTo>
                    <a:pt x="405" y="45"/>
                  </a:lnTo>
                  <a:lnTo>
                    <a:pt x="243" y="178"/>
                  </a:lnTo>
                  <a:lnTo>
                    <a:pt x="243" y="0"/>
                  </a:lnTo>
                  <a:lnTo>
                    <a:pt x="189" y="0"/>
                  </a:lnTo>
                  <a:lnTo>
                    <a:pt x="189" y="178"/>
                  </a:lnTo>
                  <a:lnTo>
                    <a:pt x="35" y="31"/>
                  </a:lnTo>
                  <a:lnTo>
                    <a:pt x="0" y="57"/>
                  </a:lnTo>
                  <a:lnTo>
                    <a:pt x="189" y="231"/>
                  </a:lnTo>
                  <a:lnTo>
                    <a:pt x="189" y="667"/>
                  </a:lnTo>
                  <a:lnTo>
                    <a:pt x="243" y="667"/>
                  </a:lnTo>
                  <a:lnTo>
                    <a:pt x="243" y="231"/>
                  </a:lnTo>
                  <a:lnTo>
                    <a:pt x="439" y="7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34" name="Oval 23">
              <a:extLst>
                <a:ext uri="{FF2B5EF4-FFF2-40B4-BE49-F238E27FC236}">
                  <a16:creationId xmlns:a16="http://schemas.microsoft.com/office/drawing/2014/main" id="{76E901BA-613B-49C1-8414-814A85D4F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200" y="1112838"/>
              <a:ext cx="388938" cy="388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35" name="Freeform 24">
              <a:extLst>
                <a:ext uri="{FF2B5EF4-FFF2-40B4-BE49-F238E27FC236}">
                  <a16:creationId xmlns:a16="http://schemas.microsoft.com/office/drawing/2014/main" id="{BD7A9CD3-7B70-41DE-B94F-31ECAAE1B469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9463" y="1112838"/>
              <a:ext cx="193675" cy="388938"/>
            </a:xfrm>
            <a:custGeom>
              <a:avLst/>
              <a:gdLst>
                <a:gd name="T0" fmla="*/ 0 w 255"/>
                <a:gd name="T1" fmla="*/ 0 h 512"/>
                <a:gd name="T2" fmla="*/ 0 w 255"/>
                <a:gd name="T3" fmla="*/ 512 h 512"/>
                <a:gd name="T4" fmla="*/ 255 w 255"/>
                <a:gd name="T5" fmla="*/ 256 h 512"/>
                <a:gd name="T6" fmla="*/ 0 w 255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" h="512">
                  <a:moveTo>
                    <a:pt x="0" y="0"/>
                  </a:moveTo>
                  <a:lnTo>
                    <a:pt x="0" y="512"/>
                  </a:lnTo>
                  <a:cubicBezTo>
                    <a:pt x="141" y="511"/>
                    <a:pt x="255" y="397"/>
                    <a:pt x="255" y="256"/>
                  </a:cubicBezTo>
                  <a:cubicBezTo>
                    <a:pt x="255" y="115"/>
                    <a:pt x="141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36" name="Oval 25">
              <a:extLst>
                <a:ext uri="{FF2B5EF4-FFF2-40B4-BE49-F238E27FC236}">
                  <a16:creationId xmlns:a16="http://schemas.microsoft.com/office/drawing/2014/main" id="{293FA4CD-7DCC-4543-AADA-C72BF4205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6713" y="1176338"/>
              <a:ext cx="390525" cy="388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37" name="Oval 26">
              <a:extLst>
                <a:ext uri="{FF2B5EF4-FFF2-40B4-BE49-F238E27FC236}">
                  <a16:creationId xmlns:a16="http://schemas.microsoft.com/office/drawing/2014/main" id="{3CE751F6-372A-4609-B390-0BE4E8350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21688" y="1176338"/>
              <a:ext cx="388938" cy="388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38" name="그룹 95">
            <a:extLst>
              <a:ext uri="{FF2B5EF4-FFF2-40B4-BE49-F238E27FC236}">
                <a16:creationId xmlns:a16="http://schemas.microsoft.com/office/drawing/2014/main" id="{5712E4F7-B020-4A17-9B4A-D8028767E44B}"/>
              </a:ext>
            </a:extLst>
          </p:cNvPr>
          <p:cNvGrpSpPr/>
          <p:nvPr/>
        </p:nvGrpSpPr>
        <p:grpSpPr>
          <a:xfrm>
            <a:off x="916082" y="5456203"/>
            <a:ext cx="536694" cy="583229"/>
            <a:chOff x="7986713" y="1112838"/>
            <a:chExt cx="823913" cy="895351"/>
          </a:xfrm>
          <a:solidFill>
            <a:schemeClr val="accent2"/>
          </a:solidFill>
        </p:grpSpPr>
        <p:sp>
          <p:nvSpPr>
            <p:cNvPr id="4739" name="Freeform 22">
              <a:extLst>
                <a:ext uri="{FF2B5EF4-FFF2-40B4-BE49-F238E27FC236}">
                  <a16:creationId xmlns:a16="http://schemas.microsoft.com/office/drawing/2014/main" id="{F29E2126-C025-483B-A1EF-70CA5C4E7EC0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2775" y="1501776"/>
              <a:ext cx="333375" cy="506413"/>
            </a:xfrm>
            <a:custGeom>
              <a:avLst/>
              <a:gdLst>
                <a:gd name="T0" fmla="*/ 439 w 439"/>
                <a:gd name="T1" fmla="*/ 71 h 667"/>
                <a:gd name="T2" fmla="*/ 405 w 439"/>
                <a:gd name="T3" fmla="*/ 45 h 667"/>
                <a:gd name="T4" fmla="*/ 243 w 439"/>
                <a:gd name="T5" fmla="*/ 178 h 667"/>
                <a:gd name="T6" fmla="*/ 243 w 439"/>
                <a:gd name="T7" fmla="*/ 0 h 667"/>
                <a:gd name="T8" fmla="*/ 189 w 439"/>
                <a:gd name="T9" fmla="*/ 0 h 667"/>
                <a:gd name="T10" fmla="*/ 189 w 439"/>
                <a:gd name="T11" fmla="*/ 178 h 667"/>
                <a:gd name="T12" fmla="*/ 35 w 439"/>
                <a:gd name="T13" fmla="*/ 31 h 667"/>
                <a:gd name="T14" fmla="*/ 0 w 439"/>
                <a:gd name="T15" fmla="*/ 57 h 667"/>
                <a:gd name="T16" fmla="*/ 189 w 439"/>
                <a:gd name="T17" fmla="*/ 231 h 667"/>
                <a:gd name="T18" fmla="*/ 189 w 439"/>
                <a:gd name="T19" fmla="*/ 667 h 667"/>
                <a:gd name="T20" fmla="*/ 243 w 439"/>
                <a:gd name="T21" fmla="*/ 667 h 667"/>
                <a:gd name="T22" fmla="*/ 243 w 439"/>
                <a:gd name="T23" fmla="*/ 231 h 667"/>
                <a:gd name="T24" fmla="*/ 439 w 439"/>
                <a:gd name="T25" fmla="*/ 71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9" h="667">
                  <a:moveTo>
                    <a:pt x="439" y="71"/>
                  </a:moveTo>
                  <a:lnTo>
                    <a:pt x="405" y="45"/>
                  </a:lnTo>
                  <a:lnTo>
                    <a:pt x="243" y="178"/>
                  </a:lnTo>
                  <a:lnTo>
                    <a:pt x="243" y="0"/>
                  </a:lnTo>
                  <a:lnTo>
                    <a:pt x="189" y="0"/>
                  </a:lnTo>
                  <a:lnTo>
                    <a:pt x="189" y="178"/>
                  </a:lnTo>
                  <a:lnTo>
                    <a:pt x="35" y="31"/>
                  </a:lnTo>
                  <a:lnTo>
                    <a:pt x="0" y="57"/>
                  </a:lnTo>
                  <a:lnTo>
                    <a:pt x="189" y="231"/>
                  </a:lnTo>
                  <a:lnTo>
                    <a:pt x="189" y="667"/>
                  </a:lnTo>
                  <a:lnTo>
                    <a:pt x="243" y="667"/>
                  </a:lnTo>
                  <a:lnTo>
                    <a:pt x="243" y="231"/>
                  </a:lnTo>
                  <a:lnTo>
                    <a:pt x="439" y="7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40" name="Oval 23">
              <a:extLst>
                <a:ext uri="{FF2B5EF4-FFF2-40B4-BE49-F238E27FC236}">
                  <a16:creationId xmlns:a16="http://schemas.microsoft.com/office/drawing/2014/main" id="{987A274B-DA3B-4279-BF16-9E23F19A9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200" y="1112838"/>
              <a:ext cx="388938" cy="388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41" name="Freeform 24">
              <a:extLst>
                <a:ext uri="{FF2B5EF4-FFF2-40B4-BE49-F238E27FC236}">
                  <a16:creationId xmlns:a16="http://schemas.microsoft.com/office/drawing/2014/main" id="{19BE3C26-6C13-4A58-8011-E21B97EBC589}"/>
                </a:ext>
              </a:extLst>
            </p:cNvPr>
            <p:cNvSpPr>
              <a:spLocks/>
            </p:cNvSpPr>
            <p:nvPr/>
          </p:nvSpPr>
          <p:spPr bwMode="auto">
            <a:xfrm>
              <a:off x="8399463" y="1112838"/>
              <a:ext cx="193675" cy="388938"/>
            </a:xfrm>
            <a:custGeom>
              <a:avLst/>
              <a:gdLst>
                <a:gd name="T0" fmla="*/ 0 w 255"/>
                <a:gd name="T1" fmla="*/ 0 h 512"/>
                <a:gd name="T2" fmla="*/ 0 w 255"/>
                <a:gd name="T3" fmla="*/ 512 h 512"/>
                <a:gd name="T4" fmla="*/ 255 w 255"/>
                <a:gd name="T5" fmla="*/ 256 h 512"/>
                <a:gd name="T6" fmla="*/ 0 w 255"/>
                <a:gd name="T7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" h="512">
                  <a:moveTo>
                    <a:pt x="0" y="0"/>
                  </a:moveTo>
                  <a:lnTo>
                    <a:pt x="0" y="512"/>
                  </a:lnTo>
                  <a:cubicBezTo>
                    <a:pt x="141" y="511"/>
                    <a:pt x="255" y="397"/>
                    <a:pt x="255" y="256"/>
                  </a:cubicBezTo>
                  <a:cubicBezTo>
                    <a:pt x="255" y="115"/>
                    <a:pt x="141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42" name="Oval 25">
              <a:extLst>
                <a:ext uri="{FF2B5EF4-FFF2-40B4-BE49-F238E27FC236}">
                  <a16:creationId xmlns:a16="http://schemas.microsoft.com/office/drawing/2014/main" id="{D34023EA-6277-42C3-9E3B-AF05E7006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6713" y="1176338"/>
              <a:ext cx="390525" cy="388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43" name="Oval 26">
              <a:extLst>
                <a:ext uri="{FF2B5EF4-FFF2-40B4-BE49-F238E27FC236}">
                  <a16:creationId xmlns:a16="http://schemas.microsoft.com/office/drawing/2014/main" id="{190A842B-B557-4B6D-9034-5823895CB3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21688" y="1176338"/>
              <a:ext cx="388938" cy="3889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44" name="그룹 101">
            <a:extLst>
              <a:ext uri="{FF2B5EF4-FFF2-40B4-BE49-F238E27FC236}">
                <a16:creationId xmlns:a16="http://schemas.microsoft.com/office/drawing/2014/main" id="{033BC3BC-0DD8-46EF-9DBD-A4CAD4C56115}"/>
              </a:ext>
            </a:extLst>
          </p:cNvPr>
          <p:cNvGrpSpPr/>
          <p:nvPr/>
        </p:nvGrpSpPr>
        <p:grpSpPr>
          <a:xfrm>
            <a:off x="3949414" y="5370650"/>
            <a:ext cx="526868" cy="834999"/>
            <a:chOff x="4979988" y="223838"/>
            <a:chExt cx="439738" cy="696913"/>
          </a:xfrm>
          <a:solidFill>
            <a:schemeClr val="accent2"/>
          </a:solidFill>
        </p:grpSpPr>
        <p:sp>
          <p:nvSpPr>
            <p:cNvPr id="4745" name="Rectangle 43">
              <a:extLst>
                <a:ext uri="{FF2B5EF4-FFF2-40B4-BE49-F238E27FC236}">
                  <a16:creationId xmlns:a16="http://schemas.microsoft.com/office/drawing/2014/main" id="{49F4B432-0507-454F-A542-B4B82712E0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2713" y="763588"/>
              <a:ext cx="15875" cy="15716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46" name="Freeform 44">
              <a:extLst>
                <a:ext uri="{FF2B5EF4-FFF2-40B4-BE49-F238E27FC236}">
                  <a16:creationId xmlns:a16="http://schemas.microsoft.com/office/drawing/2014/main" id="{B6612BE7-2594-4F0D-A2C6-9C34823BCC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79988" y="223838"/>
              <a:ext cx="439738" cy="555625"/>
            </a:xfrm>
            <a:custGeom>
              <a:avLst/>
              <a:gdLst>
                <a:gd name="T0" fmla="*/ 289 w 578"/>
                <a:gd name="T1" fmla="*/ 265 h 733"/>
                <a:gd name="T2" fmla="*/ 290 w 578"/>
                <a:gd name="T3" fmla="*/ 265 h 733"/>
                <a:gd name="T4" fmla="*/ 288 w 578"/>
                <a:gd name="T5" fmla="*/ 265 h 733"/>
                <a:gd name="T6" fmla="*/ 289 w 578"/>
                <a:gd name="T7" fmla="*/ 265 h 733"/>
                <a:gd name="T8" fmla="*/ 578 w 578"/>
                <a:gd name="T9" fmla="*/ 733 h 733"/>
                <a:gd name="T10" fmla="*/ 425 w 578"/>
                <a:gd name="T11" fmla="*/ 548 h 733"/>
                <a:gd name="T12" fmla="*/ 524 w 578"/>
                <a:gd name="T13" fmla="*/ 548 h 733"/>
                <a:gd name="T14" fmla="*/ 397 w 578"/>
                <a:gd name="T15" fmla="*/ 395 h 733"/>
                <a:gd name="T16" fmla="*/ 479 w 578"/>
                <a:gd name="T17" fmla="*/ 395 h 733"/>
                <a:gd name="T18" fmla="*/ 381 w 578"/>
                <a:gd name="T19" fmla="*/ 265 h 733"/>
                <a:gd name="T20" fmla="*/ 458 w 578"/>
                <a:gd name="T21" fmla="*/ 265 h 733"/>
                <a:gd name="T22" fmla="*/ 354 w 578"/>
                <a:gd name="T23" fmla="*/ 151 h 733"/>
                <a:gd name="T24" fmla="*/ 427 w 578"/>
                <a:gd name="T25" fmla="*/ 151 h 733"/>
                <a:gd name="T26" fmla="*/ 289 w 578"/>
                <a:gd name="T27" fmla="*/ 0 h 733"/>
                <a:gd name="T28" fmla="*/ 151 w 578"/>
                <a:gd name="T29" fmla="*/ 151 h 733"/>
                <a:gd name="T30" fmla="*/ 224 w 578"/>
                <a:gd name="T31" fmla="*/ 151 h 733"/>
                <a:gd name="T32" fmla="*/ 119 w 578"/>
                <a:gd name="T33" fmla="*/ 265 h 733"/>
                <a:gd name="T34" fmla="*/ 197 w 578"/>
                <a:gd name="T35" fmla="*/ 265 h 733"/>
                <a:gd name="T36" fmla="*/ 99 w 578"/>
                <a:gd name="T37" fmla="*/ 395 h 733"/>
                <a:gd name="T38" fmla="*/ 181 w 578"/>
                <a:gd name="T39" fmla="*/ 395 h 733"/>
                <a:gd name="T40" fmla="*/ 54 w 578"/>
                <a:gd name="T41" fmla="*/ 548 h 733"/>
                <a:gd name="T42" fmla="*/ 153 w 578"/>
                <a:gd name="T43" fmla="*/ 548 h 733"/>
                <a:gd name="T44" fmla="*/ 0 w 578"/>
                <a:gd name="T45" fmla="*/ 733 h 733"/>
                <a:gd name="T46" fmla="*/ 578 w 578"/>
                <a:gd name="T47" fmla="*/ 733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78" h="733">
                  <a:moveTo>
                    <a:pt x="289" y="265"/>
                  </a:moveTo>
                  <a:lnTo>
                    <a:pt x="290" y="265"/>
                  </a:lnTo>
                  <a:lnTo>
                    <a:pt x="288" y="265"/>
                  </a:lnTo>
                  <a:lnTo>
                    <a:pt x="289" y="265"/>
                  </a:lnTo>
                  <a:close/>
                  <a:moveTo>
                    <a:pt x="578" y="733"/>
                  </a:moveTo>
                  <a:lnTo>
                    <a:pt x="425" y="548"/>
                  </a:lnTo>
                  <a:lnTo>
                    <a:pt x="524" y="548"/>
                  </a:lnTo>
                  <a:lnTo>
                    <a:pt x="397" y="395"/>
                  </a:lnTo>
                  <a:lnTo>
                    <a:pt x="479" y="395"/>
                  </a:lnTo>
                  <a:lnTo>
                    <a:pt x="381" y="265"/>
                  </a:lnTo>
                  <a:lnTo>
                    <a:pt x="458" y="265"/>
                  </a:lnTo>
                  <a:lnTo>
                    <a:pt x="354" y="151"/>
                  </a:lnTo>
                  <a:lnTo>
                    <a:pt x="427" y="151"/>
                  </a:lnTo>
                  <a:lnTo>
                    <a:pt x="289" y="0"/>
                  </a:lnTo>
                  <a:lnTo>
                    <a:pt x="151" y="151"/>
                  </a:lnTo>
                  <a:lnTo>
                    <a:pt x="224" y="151"/>
                  </a:lnTo>
                  <a:lnTo>
                    <a:pt x="119" y="265"/>
                  </a:lnTo>
                  <a:lnTo>
                    <a:pt x="197" y="265"/>
                  </a:lnTo>
                  <a:lnTo>
                    <a:pt x="99" y="395"/>
                  </a:lnTo>
                  <a:lnTo>
                    <a:pt x="181" y="395"/>
                  </a:lnTo>
                  <a:lnTo>
                    <a:pt x="54" y="548"/>
                  </a:lnTo>
                  <a:lnTo>
                    <a:pt x="153" y="548"/>
                  </a:lnTo>
                  <a:lnTo>
                    <a:pt x="0" y="733"/>
                  </a:lnTo>
                  <a:lnTo>
                    <a:pt x="578" y="7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47" name="Freeform 45">
              <a:extLst>
                <a:ext uri="{FF2B5EF4-FFF2-40B4-BE49-F238E27FC236}">
                  <a16:creationId xmlns:a16="http://schemas.microsoft.com/office/drawing/2014/main" id="{BA010834-7E43-4D93-B8A4-501C2728E5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0650" y="223838"/>
              <a:ext cx="219075" cy="555625"/>
            </a:xfrm>
            <a:custGeom>
              <a:avLst/>
              <a:gdLst>
                <a:gd name="T0" fmla="*/ 136 w 289"/>
                <a:gd name="T1" fmla="*/ 548 h 733"/>
                <a:gd name="T2" fmla="*/ 235 w 289"/>
                <a:gd name="T3" fmla="*/ 548 h 733"/>
                <a:gd name="T4" fmla="*/ 108 w 289"/>
                <a:gd name="T5" fmla="*/ 395 h 733"/>
                <a:gd name="T6" fmla="*/ 190 w 289"/>
                <a:gd name="T7" fmla="*/ 395 h 733"/>
                <a:gd name="T8" fmla="*/ 92 w 289"/>
                <a:gd name="T9" fmla="*/ 265 h 733"/>
                <a:gd name="T10" fmla="*/ 169 w 289"/>
                <a:gd name="T11" fmla="*/ 265 h 733"/>
                <a:gd name="T12" fmla="*/ 65 w 289"/>
                <a:gd name="T13" fmla="*/ 151 h 733"/>
                <a:gd name="T14" fmla="*/ 138 w 289"/>
                <a:gd name="T15" fmla="*/ 151 h 733"/>
                <a:gd name="T16" fmla="*/ 0 w 289"/>
                <a:gd name="T17" fmla="*/ 0 h 733"/>
                <a:gd name="T18" fmla="*/ 0 w 289"/>
                <a:gd name="T19" fmla="*/ 265 h 733"/>
                <a:gd name="T20" fmla="*/ 1 w 289"/>
                <a:gd name="T21" fmla="*/ 265 h 733"/>
                <a:gd name="T22" fmla="*/ 0 w 289"/>
                <a:gd name="T23" fmla="*/ 265 h 733"/>
                <a:gd name="T24" fmla="*/ 0 w 289"/>
                <a:gd name="T25" fmla="*/ 733 h 733"/>
                <a:gd name="T26" fmla="*/ 289 w 289"/>
                <a:gd name="T27" fmla="*/ 733 h 733"/>
                <a:gd name="T28" fmla="*/ 136 w 289"/>
                <a:gd name="T29" fmla="*/ 548 h 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89" h="733">
                  <a:moveTo>
                    <a:pt x="136" y="548"/>
                  </a:moveTo>
                  <a:lnTo>
                    <a:pt x="235" y="548"/>
                  </a:lnTo>
                  <a:lnTo>
                    <a:pt x="108" y="395"/>
                  </a:lnTo>
                  <a:lnTo>
                    <a:pt x="190" y="395"/>
                  </a:lnTo>
                  <a:lnTo>
                    <a:pt x="92" y="265"/>
                  </a:lnTo>
                  <a:lnTo>
                    <a:pt x="169" y="265"/>
                  </a:lnTo>
                  <a:lnTo>
                    <a:pt x="65" y="151"/>
                  </a:lnTo>
                  <a:lnTo>
                    <a:pt x="138" y="151"/>
                  </a:lnTo>
                  <a:lnTo>
                    <a:pt x="0" y="0"/>
                  </a:lnTo>
                  <a:lnTo>
                    <a:pt x="0" y="265"/>
                  </a:lnTo>
                  <a:lnTo>
                    <a:pt x="1" y="265"/>
                  </a:lnTo>
                  <a:lnTo>
                    <a:pt x="0" y="265"/>
                  </a:lnTo>
                  <a:lnTo>
                    <a:pt x="0" y="733"/>
                  </a:lnTo>
                  <a:lnTo>
                    <a:pt x="289" y="733"/>
                  </a:lnTo>
                  <a:lnTo>
                    <a:pt x="136" y="5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748" name="그룹 105">
            <a:extLst>
              <a:ext uri="{FF2B5EF4-FFF2-40B4-BE49-F238E27FC236}">
                <a16:creationId xmlns:a16="http://schemas.microsoft.com/office/drawing/2014/main" id="{19699174-10F4-4BE6-86B7-ED83A067E35E}"/>
              </a:ext>
            </a:extLst>
          </p:cNvPr>
          <p:cNvGrpSpPr/>
          <p:nvPr/>
        </p:nvGrpSpPr>
        <p:grpSpPr>
          <a:xfrm rot="242710">
            <a:off x="1557304" y="5759481"/>
            <a:ext cx="448933" cy="242688"/>
            <a:chOff x="9777413" y="344488"/>
            <a:chExt cx="919163" cy="49688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749" name="Freeform 27">
              <a:extLst>
                <a:ext uri="{FF2B5EF4-FFF2-40B4-BE49-F238E27FC236}">
                  <a16:creationId xmlns:a16="http://schemas.microsoft.com/office/drawing/2014/main" id="{EF91D9F3-33F1-4A16-B7DA-F10AC8337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7413" y="344488"/>
              <a:ext cx="919163" cy="496888"/>
            </a:xfrm>
            <a:custGeom>
              <a:avLst/>
              <a:gdLst>
                <a:gd name="T0" fmla="*/ 1175 w 1211"/>
                <a:gd name="T1" fmla="*/ 654 h 654"/>
                <a:gd name="T2" fmla="*/ 14 w 1211"/>
                <a:gd name="T3" fmla="*/ 654 h 654"/>
                <a:gd name="T4" fmla="*/ 145 w 1211"/>
                <a:gd name="T5" fmla="*/ 583 h 654"/>
                <a:gd name="T6" fmla="*/ 0 w 1211"/>
                <a:gd name="T7" fmla="*/ 593 h 654"/>
                <a:gd name="T8" fmla="*/ 145 w 1211"/>
                <a:gd name="T9" fmla="*/ 507 h 654"/>
                <a:gd name="T10" fmla="*/ 0 w 1211"/>
                <a:gd name="T11" fmla="*/ 460 h 654"/>
                <a:gd name="T12" fmla="*/ 125 w 1211"/>
                <a:gd name="T13" fmla="*/ 450 h 654"/>
                <a:gd name="T14" fmla="*/ 11 w 1211"/>
                <a:gd name="T15" fmla="*/ 399 h 654"/>
                <a:gd name="T16" fmla="*/ 173 w 1211"/>
                <a:gd name="T17" fmla="*/ 372 h 654"/>
                <a:gd name="T18" fmla="*/ 74 w 1211"/>
                <a:gd name="T19" fmla="*/ 305 h 654"/>
                <a:gd name="T20" fmla="*/ 205 w 1211"/>
                <a:gd name="T21" fmla="*/ 290 h 654"/>
                <a:gd name="T22" fmla="*/ 137 w 1211"/>
                <a:gd name="T23" fmla="*/ 231 h 654"/>
                <a:gd name="T24" fmla="*/ 261 w 1211"/>
                <a:gd name="T25" fmla="*/ 209 h 654"/>
                <a:gd name="T26" fmla="*/ 193 w 1211"/>
                <a:gd name="T27" fmla="*/ 140 h 654"/>
                <a:gd name="T28" fmla="*/ 326 w 1211"/>
                <a:gd name="T29" fmla="*/ 136 h 654"/>
                <a:gd name="T30" fmla="*/ 279 w 1211"/>
                <a:gd name="T31" fmla="*/ 62 h 654"/>
                <a:gd name="T32" fmla="*/ 463 w 1211"/>
                <a:gd name="T33" fmla="*/ 110 h 654"/>
                <a:gd name="T34" fmla="*/ 415 w 1211"/>
                <a:gd name="T35" fmla="*/ 17 h 654"/>
                <a:gd name="T36" fmla="*/ 552 w 1211"/>
                <a:gd name="T37" fmla="*/ 96 h 654"/>
                <a:gd name="T38" fmla="*/ 557 w 1211"/>
                <a:gd name="T39" fmla="*/ 17 h 654"/>
                <a:gd name="T40" fmla="*/ 634 w 1211"/>
                <a:gd name="T41" fmla="*/ 84 h 654"/>
                <a:gd name="T42" fmla="*/ 699 w 1211"/>
                <a:gd name="T43" fmla="*/ 0 h 654"/>
                <a:gd name="T44" fmla="*/ 696 w 1211"/>
                <a:gd name="T45" fmla="*/ 96 h 654"/>
                <a:gd name="T46" fmla="*/ 814 w 1211"/>
                <a:gd name="T47" fmla="*/ 40 h 654"/>
                <a:gd name="T48" fmla="*/ 770 w 1211"/>
                <a:gd name="T49" fmla="*/ 123 h 654"/>
                <a:gd name="T50" fmla="*/ 879 w 1211"/>
                <a:gd name="T51" fmla="*/ 62 h 654"/>
                <a:gd name="T52" fmla="*/ 856 w 1211"/>
                <a:gd name="T53" fmla="*/ 155 h 654"/>
                <a:gd name="T54" fmla="*/ 972 w 1211"/>
                <a:gd name="T55" fmla="*/ 122 h 654"/>
                <a:gd name="T56" fmla="*/ 948 w 1211"/>
                <a:gd name="T57" fmla="*/ 195 h 654"/>
                <a:gd name="T58" fmla="*/ 1066 w 1211"/>
                <a:gd name="T59" fmla="*/ 184 h 654"/>
                <a:gd name="T60" fmla="*/ 1004 w 1211"/>
                <a:gd name="T61" fmla="*/ 260 h 654"/>
                <a:gd name="T62" fmla="*/ 1140 w 1211"/>
                <a:gd name="T63" fmla="*/ 266 h 654"/>
                <a:gd name="T64" fmla="*/ 1068 w 1211"/>
                <a:gd name="T65" fmla="*/ 337 h 654"/>
                <a:gd name="T66" fmla="*/ 1175 w 1211"/>
                <a:gd name="T67" fmla="*/ 357 h 654"/>
                <a:gd name="T68" fmla="*/ 1093 w 1211"/>
                <a:gd name="T69" fmla="*/ 399 h 654"/>
                <a:gd name="T70" fmla="*/ 1181 w 1211"/>
                <a:gd name="T71" fmla="*/ 448 h 654"/>
                <a:gd name="T72" fmla="*/ 1095 w 1211"/>
                <a:gd name="T73" fmla="*/ 500 h 654"/>
                <a:gd name="T74" fmla="*/ 1211 w 1211"/>
                <a:gd name="T75" fmla="*/ 561 h 654"/>
                <a:gd name="T76" fmla="*/ 1104 w 1211"/>
                <a:gd name="T77" fmla="*/ 591 h 654"/>
                <a:gd name="T78" fmla="*/ 1175 w 1211"/>
                <a:gd name="T79" fmla="*/ 65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1" h="654">
                  <a:moveTo>
                    <a:pt x="1175" y="654"/>
                  </a:moveTo>
                  <a:lnTo>
                    <a:pt x="14" y="654"/>
                  </a:lnTo>
                  <a:cubicBezTo>
                    <a:pt x="14" y="654"/>
                    <a:pt x="37" y="596"/>
                    <a:pt x="145" y="583"/>
                  </a:cubicBezTo>
                  <a:cubicBezTo>
                    <a:pt x="145" y="583"/>
                    <a:pt x="86" y="561"/>
                    <a:pt x="0" y="593"/>
                  </a:cubicBezTo>
                  <a:cubicBezTo>
                    <a:pt x="0" y="593"/>
                    <a:pt x="15" y="539"/>
                    <a:pt x="145" y="507"/>
                  </a:cubicBezTo>
                  <a:cubicBezTo>
                    <a:pt x="145" y="507"/>
                    <a:pt x="35" y="503"/>
                    <a:pt x="0" y="460"/>
                  </a:cubicBezTo>
                  <a:cubicBezTo>
                    <a:pt x="0" y="460"/>
                    <a:pt x="69" y="480"/>
                    <a:pt x="125" y="450"/>
                  </a:cubicBezTo>
                  <a:cubicBezTo>
                    <a:pt x="125" y="450"/>
                    <a:pt x="62" y="389"/>
                    <a:pt x="11" y="399"/>
                  </a:cubicBezTo>
                  <a:cubicBezTo>
                    <a:pt x="11" y="399"/>
                    <a:pt x="61" y="355"/>
                    <a:pt x="173" y="372"/>
                  </a:cubicBezTo>
                  <a:cubicBezTo>
                    <a:pt x="173" y="372"/>
                    <a:pt x="113" y="300"/>
                    <a:pt x="74" y="305"/>
                  </a:cubicBezTo>
                  <a:cubicBezTo>
                    <a:pt x="74" y="305"/>
                    <a:pt x="110" y="271"/>
                    <a:pt x="205" y="290"/>
                  </a:cubicBezTo>
                  <a:cubicBezTo>
                    <a:pt x="205" y="290"/>
                    <a:pt x="174" y="237"/>
                    <a:pt x="137" y="231"/>
                  </a:cubicBezTo>
                  <a:cubicBezTo>
                    <a:pt x="137" y="231"/>
                    <a:pt x="154" y="184"/>
                    <a:pt x="261" y="209"/>
                  </a:cubicBezTo>
                  <a:cubicBezTo>
                    <a:pt x="261" y="209"/>
                    <a:pt x="244" y="143"/>
                    <a:pt x="193" y="140"/>
                  </a:cubicBezTo>
                  <a:cubicBezTo>
                    <a:pt x="193" y="140"/>
                    <a:pt x="253" y="102"/>
                    <a:pt x="326" y="136"/>
                  </a:cubicBezTo>
                  <a:cubicBezTo>
                    <a:pt x="326" y="136"/>
                    <a:pt x="308" y="67"/>
                    <a:pt x="279" y="62"/>
                  </a:cubicBezTo>
                  <a:cubicBezTo>
                    <a:pt x="279" y="62"/>
                    <a:pt x="418" y="62"/>
                    <a:pt x="463" y="110"/>
                  </a:cubicBezTo>
                  <a:cubicBezTo>
                    <a:pt x="463" y="110"/>
                    <a:pt x="444" y="47"/>
                    <a:pt x="415" y="17"/>
                  </a:cubicBezTo>
                  <a:cubicBezTo>
                    <a:pt x="415" y="17"/>
                    <a:pt x="548" y="43"/>
                    <a:pt x="552" y="96"/>
                  </a:cubicBezTo>
                  <a:cubicBezTo>
                    <a:pt x="552" y="96"/>
                    <a:pt x="569" y="57"/>
                    <a:pt x="557" y="17"/>
                  </a:cubicBezTo>
                  <a:cubicBezTo>
                    <a:pt x="557" y="17"/>
                    <a:pt x="626" y="35"/>
                    <a:pt x="634" y="84"/>
                  </a:cubicBezTo>
                  <a:cubicBezTo>
                    <a:pt x="634" y="84"/>
                    <a:pt x="660" y="12"/>
                    <a:pt x="699" y="0"/>
                  </a:cubicBezTo>
                  <a:cubicBezTo>
                    <a:pt x="699" y="0"/>
                    <a:pt x="684" y="68"/>
                    <a:pt x="696" y="96"/>
                  </a:cubicBezTo>
                  <a:cubicBezTo>
                    <a:pt x="696" y="96"/>
                    <a:pt x="757" y="59"/>
                    <a:pt x="814" y="40"/>
                  </a:cubicBezTo>
                  <a:cubicBezTo>
                    <a:pt x="814" y="40"/>
                    <a:pt x="770" y="85"/>
                    <a:pt x="770" y="123"/>
                  </a:cubicBezTo>
                  <a:cubicBezTo>
                    <a:pt x="770" y="123"/>
                    <a:pt x="827" y="66"/>
                    <a:pt x="879" y="62"/>
                  </a:cubicBezTo>
                  <a:cubicBezTo>
                    <a:pt x="879" y="62"/>
                    <a:pt x="811" y="136"/>
                    <a:pt x="856" y="155"/>
                  </a:cubicBezTo>
                  <a:cubicBezTo>
                    <a:pt x="856" y="155"/>
                    <a:pt x="913" y="116"/>
                    <a:pt x="972" y="122"/>
                  </a:cubicBezTo>
                  <a:cubicBezTo>
                    <a:pt x="972" y="122"/>
                    <a:pt x="930" y="170"/>
                    <a:pt x="948" y="195"/>
                  </a:cubicBezTo>
                  <a:cubicBezTo>
                    <a:pt x="948" y="195"/>
                    <a:pt x="1001" y="170"/>
                    <a:pt x="1066" y="184"/>
                  </a:cubicBezTo>
                  <a:cubicBezTo>
                    <a:pt x="1066" y="184"/>
                    <a:pt x="977" y="231"/>
                    <a:pt x="1004" y="260"/>
                  </a:cubicBezTo>
                  <a:cubicBezTo>
                    <a:pt x="1004" y="260"/>
                    <a:pt x="1072" y="244"/>
                    <a:pt x="1140" y="266"/>
                  </a:cubicBezTo>
                  <a:cubicBezTo>
                    <a:pt x="1140" y="266"/>
                    <a:pt x="1057" y="310"/>
                    <a:pt x="1068" y="337"/>
                  </a:cubicBezTo>
                  <a:cubicBezTo>
                    <a:pt x="1068" y="337"/>
                    <a:pt x="1113" y="342"/>
                    <a:pt x="1175" y="357"/>
                  </a:cubicBezTo>
                  <a:cubicBezTo>
                    <a:pt x="1175" y="357"/>
                    <a:pt x="1114" y="367"/>
                    <a:pt x="1093" y="399"/>
                  </a:cubicBezTo>
                  <a:cubicBezTo>
                    <a:pt x="1093" y="399"/>
                    <a:pt x="1131" y="399"/>
                    <a:pt x="1181" y="448"/>
                  </a:cubicBezTo>
                  <a:cubicBezTo>
                    <a:pt x="1181" y="448"/>
                    <a:pt x="1101" y="453"/>
                    <a:pt x="1095" y="500"/>
                  </a:cubicBezTo>
                  <a:cubicBezTo>
                    <a:pt x="1095" y="500"/>
                    <a:pt x="1155" y="496"/>
                    <a:pt x="1211" y="561"/>
                  </a:cubicBezTo>
                  <a:cubicBezTo>
                    <a:pt x="1211" y="561"/>
                    <a:pt x="1110" y="541"/>
                    <a:pt x="1104" y="591"/>
                  </a:cubicBezTo>
                  <a:cubicBezTo>
                    <a:pt x="1158" y="591"/>
                    <a:pt x="1174" y="643"/>
                    <a:pt x="1175" y="65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50" name="Freeform 28">
              <a:extLst>
                <a:ext uri="{FF2B5EF4-FFF2-40B4-BE49-F238E27FC236}">
                  <a16:creationId xmlns:a16="http://schemas.microsoft.com/office/drawing/2014/main" id="{9D756FC3-1FBA-494F-9F4C-A0E18E451CF9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8700" y="441326"/>
              <a:ext cx="660400" cy="357188"/>
            </a:xfrm>
            <a:custGeom>
              <a:avLst/>
              <a:gdLst>
                <a:gd name="T0" fmla="*/ 844 w 870"/>
                <a:gd name="T1" fmla="*/ 470 h 470"/>
                <a:gd name="T2" fmla="*/ 11 w 870"/>
                <a:gd name="T3" fmla="*/ 470 h 470"/>
                <a:gd name="T4" fmla="*/ 105 w 870"/>
                <a:gd name="T5" fmla="*/ 419 h 470"/>
                <a:gd name="T6" fmla="*/ 0 w 870"/>
                <a:gd name="T7" fmla="*/ 426 h 470"/>
                <a:gd name="T8" fmla="*/ 105 w 870"/>
                <a:gd name="T9" fmla="*/ 364 h 470"/>
                <a:gd name="T10" fmla="*/ 0 w 870"/>
                <a:gd name="T11" fmla="*/ 330 h 470"/>
                <a:gd name="T12" fmla="*/ 90 w 870"/>
                <a:gd name="T13" fmla="*/ 323 h 470"/>
                <a:gd name="T14" fmla="*/ 8 w 870"/>
                <a:gd name="T15" fmla="*/ 287 h 470"/>
                <a:gd name="T16" fmla="*/ 125 w 870"/>
                <a:gd name="T17" fmla="*/ 267 h 470"/>
                <a:gd name="T18" fmla="*/ 54 w 870"/>
                <a:gd name="T19" fmla="*/ 219 h 470"/>
                <a:gd name="T20" fmla="*/ 147 w 870"/>
                <a:gd name="T21" fmla="*/ 208 h 470"/>
                <a:gd name="T22" fmla="*/ 99 w 870"/>
                <a:gd name="T23" fmla="*/ 166 h 470"/>
                <a:gd name="T24" fmla="*/ 188 w 870"/>
                <a:gd name="T25" fmla="*/ 150 h 470"/>
                <a:gd name="T26" fmla="*/ 139 w 870"/>
                <a:gd name="T27" fmla="*/ 101 h 470"/>
                <a:gd name="T28" fmla="*/ 235 w 870"/>
                <a:gd name="T29" fmla="*/ 97 h 470"/>
                <a:gd name="T30" fmla="*/ 201 w 870"/>
                <a:gd name="T31" fmla="*/ 44 h 470"/>
                <a:gd name="T32" fmla="*/ 333 w 870"/>
                <a:gd name="T33" fmla="*/ 79 h 470"/>
                <a:gd name="T34" fmla="*/ 298 w 870"/>
                <a:gd name="T35" fmla="*/ 13 h 470"/>
                <a:gd name="T36" fmla="*/ 397 w 870"/>
                <a:gd name="T37" fmla="*/ 69 h 470"/>
                <a:gd name="T38" fmla="*/ 400 w 870"/>
                <a:gd name="T39" fmla="*/ 13 h 470"/>
                <a:gd name="T40" fmla="*/ 456 w 870"/>
                <a:gd name="T41" fmla="*/ 60 h 470"/>
                <a:gd name="T42" fmla="*/ 502 w 870"/>
                <a:gd name="T43" fmla="*/ 0 h 470"/>
                <a:gd name="T44" fmla="*/ 500 w 870"/>
                <a:gd name="T45" fmla="*/ 69 h 470"/>
                <a:gd name="T46" fmla="*/ 585 w 870"/>
                <a:gd name="T47" fmla="*/ 28 h 470"/>
                <a:gd name="T48" fmla="*/ 553 w 870"/>
                <a:gd name="T49" fmla="*/ 88 h 470"/>
                <a:gd name="T50" fmla="*/ 632 w 870"/>
                <a:gd name="T51" fmla="*/ 44 h 470"/>
                <a:gd name="T52" fmla="*/ 615 w 870"/>
                <a:gd name="T53" fmla="*/ 111 h 470"/>
                <a:gd name="T54" fmla="*/ 698 w 870"/>
                <a:gd name="T55" fmla="*/ 88 h 470"/>
                <a:gd name="T56" fmla="*/ 681 w 870"/>
                <a:gd name="T57" fmla="*/ 140 h 470"/>
                <a:gd name="T58" fmla="*/ 766 w 870"/>
                <a:gd name="T59" fmla="*/ 132 h 470"/>
                <a:gd name="T60" fmla="*/ 721 w 870"/>
                <a:gd name="T61" fmla="*/ 187 h 470"/>
                <a:gd name="T62" fmla="*/ 819 w 870"/>
                <a:gd name="T63" fmla="*/ 191 h 470"/>
                <a:gd name="T64" fmla="*/ 768 w 870"/>
                <a:gd name="T65" fmla="*/ 242 h 470"/>
                <a:gd name="T66" fmla="*/ 844 w 870"/>
                <a:gd name="T67" fmla="*/ 256 h 470"/>
                <a:gd name="T68" fmla="*/ 785 w 870"/>
                <a:gd name="T69" fmla="*/ 286 h 470"/>
                <a:gd name="T70" fmla="*/ 849 w 870"/>
                <a:gd name="T71" fmla="*/ 322 h 470"/>
                <a:gd name="T72" fmla="*/ 786 w 870"/>
                <a:gd name="T73" fmla="*/ 359 h 470"/>
                <a:gd name="T74" fmla="*/ 870 w 870"/>
                <a:gd name="T75" fmla="*/ 403 h 470"/>
                <a:gd name="T76" fmla="*/ 793 w 870"/>
                <a:gd name="T77" fmla="*/ 424 h 470"/>
                <a:gd name="T78" fmla="*/ 844 w 870"/>
                <a:gd name="T79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70" h="470">
                  <a:moveTo>
                    <a:pt x="844" y="470"/>
                  </a:moveTo>
                  <a:lnTo>
                    <a:pt x="11" y="470"/>
                  </a:lnTo>
                  <a:cubicBezTo>
                    <a:pt x="11" y="470"/>
                    <a:pt x="27" y="428"/>
                    <a:pt x="105" y="419"/>
                  </a:cubicBezTo>
                  <a:cubicBezTo>
                    <a:pt x="105" y="419"/>
                    <a:pt x="62" y="403"/>
                    <a:pt x="0" y="426"/>
                  </a:cubicBezTo>
                  <a:cubicBezTo>
                    <a:pt x="0" y="426"/>
                    <a:pt x="11" y="387"/>
                    <a:pt x="105" y="364"/>
                  </a:cubicBezTo>
                  <a:cubicBezTo>
                    <a:pt x="105" y="364"/>
                    <a:pt x="25" y="361"/>
                    <a:pt x="0" y="330"/>
                  </a:cubicBezTo>
                  <a:cubicBezTo>
                    <a:pt x="0" y="330"/>
                    <a:pt x="50" y="344"/>
                    <a:pt x="90" y="323"/>
                  </a:cubicBezTo>
                  <a:cubicBezTo>
                    <a:pt x="90" y="323"/>
                    <a:pt x="45" y="279"/>
                    <a:pt x="8" y="287"/>
                  </a:cubicBezTo>
                  <a:cubicBezTo>
                    <a:pt x="8" y="287"/>
                    <a:pt x="44" y="255"/>
                    <a:pt x="125" y="267"/>
                  </a:cubicBezTo>
                  <a:cubicBezTo>
                    <a:pt x="125" y="267"/>
                    <a:pt x="82" y="216"/>
                    <a:pt x="54" y="219"/>
                  </a:cubicBezTo>
                  <a:cubicBezTo>
                    <a:pt x="54" y="219"/>
                    <a:pt x="79" y="194"/>
                    <a:pt x="147" y="208"/>
                  </a:cubicBezTo>
                  <a:cubicBezTo>
                    <a:pt x="147" y="208"/>
                    <a:pt x="125" y="170"/>
                    <a:pt x="99" y="166"/>
                  </a:cubicBezTo>
                  <a:cubicBezTo>
                    <a:pt x="99" y="166"/>
                    <a:pt x="111" y="132"/>
                    <a:pt x="188" y="150"/>
                  </a:cubicBezTo>
                  <a:cubicBezTo>
                    <a:pt x="188" y="150"/>
                    <a:pt x="176" y="103"/>
                    <a:pt x="139" y="101"/>
                  </a:cubicBezTo>
                  <a:cubicBezTo>
                    <a:pt x="139" y="101"/>
                    <a:pt x="182" y="73"/>
                    <a:pt x="235" y="97"/>
                  </a:cubicBezTo>
                  <a:cubicBezTo>
                    <a:pt x="235" y="97"/>
                    <a:pt x="222" y="48"/>
                    <a:pt x="201" y="44"/>
                  </a:cubicBezTo>
                  <a:cubicBezTo>
                    <a:pt x="201" y="44"/>
                    <a:pt x="300" y="44"/>
                    <a:pt x="333" y="79"/>
                  </a:cubicBezTo>
                  <a:cubicBezTo>
                    <a:pt x="333" y="79"/>
                    <a:pt x="319" y="34"/>
                    <a:pt x="298" y="13"/>
                  </a:cubicBezTo>
                  <a:cubicBezTo>
                    <a:pt x="298" y="13"/>
                    <a:pt x="394" y="31"/>
                    <a:pt x="397" y="69"/>
                  </a:cubicBezTo>
                  <a:cubicBezTo>
                    <a:pt x="397" y="69"/>
                    <a:pt x="409" y="41"/>
                    <a:pt x="400" y="13"/>
                  </a:cubicBezTo>
                  <a:cubicBezTo>
                    <a:pt x="400" y="13"/>
                    <a:pt x="450" y="25"/>
                    <a:pt x="456" y="60"/>
                  </a:cubicBezTo>
                  <a:cubicBezTo>
                    <a:pt x="456" y="60"/>
                    <a:pt x="475" y="8"/>
                    <a:pt x="502" y="0"/>
                  </a:cubicBezTo>
                  <a:cubicBezTo>
                    <a:pt x="502" y="0"/>
                    <a:pt x="491" y="49"/>
                    <a:pt x="500" y="69"/>
                  </a:cubicBezTo>
                  <a:cubicBezTo>
                    <a:pt x="500" y="69"/>
                    <a:pt x="544" y="42"/>
                    <a:pt x="585" y="28"/>
                  </a:cubicBezTo>
                  <a:cubicBezTo>
                    <a:pt x="585" y="28"/>
                    <a:pt x="553" y="61"/>
                    <a:pt x="553" y="88"/>
                  </a:cubicBezTo>
                  <a:cubicBezTo>
                    <a:pt x="553" y="88"/>
                    <a:pt x="594" y="47"/>
                    <a:pt x="632" y="44"/>
                  </a:cubicBezTo>
                  <a:cubicBezTo>
                    <a:pt x="632" y="44"/>
                    <a:pt x="583" y="97"/>
                    <a:pt x="615" y="111"/>
                  </a:cubicBezTo>
                  <a:cubicBezTo>
                    <a:pt x="615" y="111"/>
                    <a:pt x="656" y="83"/>
                    <a:pt x="698" y="88"/>
                  </a:cubicBezTo>
                  <a:cubicBezTo>
                    <a:pt x="698" y="88"/>
                    <a:pt x="668" y="122"/>
                    <a:pt x="681" y="140"/>
                  </a:cubicBezTo>
                  <a:cubicBezTo>
                    <a:pt x="681" y="140"/>
                    <a:pt x="719" y="122"/>
                    <a:pt x="766" y="132"/>
                  </a:cubicBezTo>
                  <a:cubicBezTo>
                    <a:pt x="766" y="132"/>
                    <a:pt x="702" y="166"/>
                    <a:pt x="721" y="187"/>
                  </a:cubicBezTo>
                  <a:cubicBezTo>
                    <a:pt x="721" y="187"/>
                    <a:pt x="770" y="175"/>
                    <a:pt x="819" y="191"/>
                  </a:cubicBezTo>
                  <a:cubicBezTo>
                    <a:pt x="819" y="191"/>
                    <a:pt x="759" y="223"/>
                    <a:pt x="768" y="242"/>
                  </a:cubicBezTo>
                  <a:cubicBezTo>
                    <a:pt x="768" y="242"/>
                    <a:pt x="800" y="246"/>
                    <a:pt x="844" y="256"/>
                  </a:cubicBezTo>
                  <a:cubicBezTo>
                    <a:pt x="844" y="256"/>
                    <a:pt x="800" y="263"/>
                    <a:pt x="785" y="286"/>
                  </a:cubicBezTo>
                  <a:cubicBezTo>
                    <a:pt x="785" y="286"/>
                    <a:pt x="813" y="286"/>
                    <a:pt x="849" y="322"/>
                  </a:cubicBezTo>
                  <a:cubicBezTo>
                    <a:pt x="849" y="322"/>
                    <a:pt x="791" y="325"/>
                    <a:pt x="786" y="359"/>
                  </a:cubicBezTo>
                  <a:cubicBezTo>
                    <a:pt x="786" y="359"/>
                    <a:pt x="830" y="356"/>
                    <a:pt x="870" y="403"/>
                  </a:cubicBezTo>
                  <a:cubicBezTo>
                    <a:pt x="870" y="403"/>
                    <a:pt x="798" y="389"/>
                    <a:pt x="793" y="424"/>
                  </a:cubicBezTo>
                  <a:cubicBezTo>
                    <a:pt x="832" y="424"/>
                    <a:pt x="844" y="462"/>
                    <a:pt x="844" y="470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4751" name="그룹 108">
            <a:extLst>
              <a:ext uri="{FF2B5EF4-FFF2-40B4-BE49-F238E27FC236}">
                <a16:creationId xmlns:a16="http://schemas.microsoft.com/office/drawing/2014/main" id="{DB510C9C-8F2F-4746-87E7-4CD0A6AC5A85}"/>
              </a:ext>
            </a:extLst>
          </p:cNvPr>
          <p:cNvGrpSpPr/>
          <p:nvPr/>
        </p:nvGrpSpPr>
        <p:grpSpPr>
          <a:xfrm rot="20918691">
            <a:off x="5556015" y="5673318"/>
            <a:ext cx="485280" cy="279143"/>
            <a:chOff x="7121525" y="190501"/>
            <a:chExt cx="896938" cy="515937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752" name="Freeform 41">
              <a:extLst>
                <a:ext uri="{FF2B5EF4-FFF2-40B4-BE49-F238E27FC236}">
                  <a16:creationId xmlns:a16="http://schemas.microsoft.com/office/drawing/2014/main" id="{E787879C-E292-4C60-966E-10D71FFE450D}"/>
                </a:ext>
              </a:extLst>
            </p:cNvPr>
            <p:cNvSpPr>
              <a:spLocks/>
            </p:cNvSpPr>
            <p:nvPr/>
          </p:nvSpPr>
          <p:spPr bwMode="auto">
            <a:xfrm>
              <a:off x="7121525" y="190501"/>
              <a:ext cx="896938" cy="481013"/>
            </a:xfrm>
            <a:custGeom>
              <a:avLst/>
              <a:gdLst>
                <a:gd name="T0" fmla="*/ 1180 w 1181"/>
                <a:gd name="T1" fmla="*/ 486 h 634"/>
                <a:gd name="T2" fmla="*/ 1024 w 1181"/>
                <a:gd name="T3" fmla="*/ 634 h 634"/>
                <a:gd name="T4" fmla="*/ 134 w 1181"/>
                <a:gd name="T5" fmla="*/ 634 h 634"/>
                <a:gd name="T6" fmla="*/ 0 w 1181"/>
                <a:gd name="T7" fmla="*/ 504 h 634"/>
                <a:gd name="T8" fmla="*/ 0 w 1181"/>
                <a:gd name="T9" fmla="*/ 503 h 634"/>
                <a:gd name="T10" fmla="*/ 23 w 1181"/>
                <a:gd name="T11" fmla="*/ 418 h 634"/>
                <a:gd name="T12" fmla="*/ 169 w 1181"/>
                <a:gd name="T13" fmla="*/ 334 h 634"/>
                <a:gd name="T14" fmla="*/ 214 w 1181"/>
                <a:gd name="T15" fmla="*/ 340 h 634"/>
                <a:gd name="T16" fmla="*/ 214 w 1181"/>
                <a:gd name="T17" fmla="*/ 334 h 634"/>
                <a:gd name="T18" fmla="*/ 383 w 1181"/>
                <a:gd name="T19" fmla="*/ 165 h 634"/>
                <a:gd name="T20" fmla="*/ 497 w 1181"/>
                <a:gd name="T21" fmla="*/ 210 h 634"/>
                <a:gd name="T22" fmla="*/ 977 w 1181"/>
                <a:gd name="T23" fmla="*/ 316 h 634"/>
                <a:gd name="T24" fmla="*/ 976 w 1181"/>
                <a:gd name="T25" fmla="*/ 337 h 634"/>
                <a:gd name="T26" fmla="*/ 1027 w 1181"/>
                <a:gd name="T27" fmla="*/ 328 h 634"/>
                <a:gd name="T28" fmla="*/ 1167 w 1181"/>
                <a:gd name="T29" fmla="*/ 418 h 634"/>
                <a:gd name="T30" fmla="*/ 1180 w 1181"/>
                <a:gd name="T31" fmla="*/ 486 h 6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81" h="634">
                  <a:moveTo>
                    <a:pt x="1180" y="486"/>
                  </a:moveTo>
                  <a:cubicBezTo>
                    <a:pt x="1178" y="569"/>
                    <a:pt x="1107" y="634"/>
                    <a:pt x="1024" y="634"/>
                  </a:cubicBezTo>
                  <a:lnTo>
                    <a:pt x="134" y="634"/>
                  </a:lnTo>
                  <a:cubicBezTo>
                    <a:pt x="62" y="634"/>
                    <a:pt x="1" y="577"/>
                    <a:pt x="0" y="504"/>
                  </a:cubicBezTo>
                  <a:cubicBezTo>
                    <a:pt x="0" y="504"/>
                    <a:pt x="0" y="503"/>
                    <a:pt x="0" y="503"/>
                  </a:cubicBezTo>
                  <a:cubicBezTo>
                    <a:pt x="0" y="472"/>
                    <a:pt x="8" y="443"/>
                    <a:pt x="23" y="418"/>
                  </a:cubicBezTo>
                  <a:cubicBezTo>
                    <a:pt x="52" y="368"/>
                    <a:pt x="107" y="334"/>
                    <a:pt x="169" y="334"/>
                  </a:cubicBezTo>
                  <a:cubicBezTo>
                    <a:pt x="185" y="334"/>
                    <a:pt x="200" y="336"/>
                    <a:pt x="214" y="340"/>
                  </a:cubicBezTo>
                  <a:cubicBezTo>
                    <a:pt x="214" y="338"/>
                    <a:pt x="214" y="336"/>
                    <a:pt x="214" y="334"/>
                  </a:cubicBezTo>
                  <a:cubicBezTo>
                    <a:pt x="214" y="241"/>
                    <a:pt x="289" y="165"/>
                    <a:pt x="383" y="165"/>
                  </a:cubicBezTo>
                  <a:cubicBezTo>
                    <a:pt x="427" y="165"/>
                    <a:pt x="467" y="182"/>
                    <a:pt x="497" y="210"/>
                  </a:cubicBezTo>
                  <a:cubicBezTo>
                    <a:pt x="594" y="0"/>
                    <a:pt x="977" y="31"/>
                    <a:pt x="977" y="316"/>
                  </a:cubicBezTo>
                  <a:cubicBezTo>
                    <a:pt x="977" y="323"/>
                    <a:pt x="977" y="330"/>
                    <a:pt x="976" y="337"/>
                  </a:cubicBezTo>
                  <a:cubicBezTo>
                    <a:pt x="992" y="331"/>
                    <a:pt x="1009" y="328"/>
                    <a:pt x="1027" y="328"/>
                  </a:cubicBezTo>
                  <a:cubicBezTo>
                    <a:pt x="1089" y="328"/>
                    <a:pt x="1143" y="365"/>
                    <a:pt x="1167" y="418"/>
                  </a:cubicBezTo>
                  <a:cubicBezTo>
                    <a:pt x="1176" y="439"/>
                    <a:pt x="1181" y="462"/>
                    <a:pt x="1180" y="48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53" name="Freeform 42">
              <a:extLst>
                <a:ext uri="{FF2B5EF4-FFF2-40B4-BE49-F238E27FC236}">
                  <a16:creationId xmlns:a16="http://schemas.microsoft.com/office/drawing/2014/main" id="{8DF92486-FF01-4277-8519-D4D136C48E61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9163" y="369888"/>
              <a:ext cx="625475" cy="336550"/>
            </a:xfrm>
            <a:custGeom>
              <a:avLst/>
              <a:gdLst>
                <a:gd name="T0" fmla="*/ 824 w 824"/>
                <a:gd name="T1" fmla="*/ 339 h 443"/>
                <a:gd name="T2" fmla="*/ 714 w 824"/>
                <a:gd name="T3" fmla="*/ 443 h 443"/>
                <a:gd name="T4" fmla="*/ 93 w 824"/>
                <a:gd name="T5" fmla="*/ 443 h 443"/>
                <a:gd name="T6" fmla="*/ 0 w 824"/>
                <a:gd name="T7" fmla="*/ 352 h 443"/>
                <a:gd name="T8" fmla="*/ 0 w 824"/>
                <a:gd name="T9" fmla="*/ 351 h 443"/>
                <a:gd name="T10" fmla="*/ 16 w 824"/>
                <a:gd name="T11" fmla="*/ 292 h 443"/>
                <a:gd name="T12" fmla="*/ 118 w 824"/>
                <a:gd name="T13" fmla="*/ 233 h 443"/>
                <a:gd name="T14" fmla="*/ 149 w 824"/>
                <a:gd name="T15" fmla="*/ 238 h 443"/>
                <a:gd name="T16" fmla="*/ 149 w 824"/>
                <a:gd name="T17" fmla="*/ 233 h 443"/>
                <a:gd name="T18" fmla="*/ 267 w 824"/>
                <a:gd name="T19" fmla="*/ 115 h 443"/>
                <a:gd name="T20" fmla="*/ 347 w 824"/>
                <a:gd name="T21" fmla="*/ 147 h 443"/>
                <a:gd name="T22" fmla="*/ 682 w 824"/>
                <a:gd name="T23" fmla="*/ 221 h 443"/>
                <a:gd name="T24" fmla="*/ 681 w 824"/>
                <a:gd name="T25" fmla="*/ 236 h 443"/>
                <a:gd name="T26" fmla="*/ 717 w 824"/>
                <a:gd name="T27" fmla="*/ 229 h 443"/>
                <a:gd name="T28" fmla="*/ 814 w 824"/>
                <a:gd name="T29" fmla="*/ 292 h 443"/>
                <a:gd name="T30" fmla="*/ 824 w 824"/>
                <a:gd name="T31" fmla="*/ 33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24" h="443">
                  <a:moveTo>
                    <a:pt x="824" y="339"/>
                  </a:moveTo>
                  <a:cubicBezTo>
                    <a:pt x="822" y="397"/>
                    <a:pt x="773" y="443"/>
                    <a:pt x="714" y="443"/>
                  </a:cubicBezTo>
                  <a:lnTo>
                    <a:pt x="93" y="443"/>
                  </a:lnTo>
                  <a:cubicBezTo>
                    <a:pt x="43" y="443"/>
                    <a:pt x="0" y="403"/>
                    <a:pt x="0" y="352"/>
                  </a:cubicBezTo>
                  <a:lnTo>
                    <a:pt x="0" y="351"/>
                  </a:lnTo>
                  <a:cubicBezTo>
                    <a:pt x="0" y="330"/>
                    <a:pt x="6" y="309"/>
                    <a:pt x="16" y="292"/>
                  </a:cubicBezTo>
                  <a:cubicBezTo>
                    <a:pt x="36" y="257"/>
                    <a:pt x="74" y="233"/>
                    <a:pt x="118" y="233"/>
                  </a:cubicBezTo>
                  <a:cubicBezTo>
                    <a:pt x="129" y="233"/>
                    <a:pt x="139" y="235"/>
                    <a:pt x="149" y="238"/>
                  </a:cubicBezTo>
                  <a:cubicBezTo>
                    <a:pt x="149" y="236"/>
                    <a:pt x="149" y="235"/>
                    <a:pt x="149" y="233"/>
                  </a:cubicBezTo>
                  <a:cubicBezTo>
                    <a:pt x="149" y="168"/>
                    <a:pt x="202" y="115"/>
                    <a:pt x="267" y="115"/>
                  </a:cubicBezTo>
                  <a:cubicBezTo>
                    <a:pt x="298" y="115"/>
                    <a:pt x="326" y="127"/>
                    <a:pt x="347" y="147"/>
                  </a:cubicBezTo>
                  <a:cubicBezTo>
                    <a:pt x="414" y="0"/>
                    <a:pt x="682" y="22"/>
                    <a:pt x="682" y="221"/>
                  </a:cubicBezTo>
                  <a:cubicBezTo>
                    <a:pt x="682" y="226"/>
                    <a:pt x="681" y="231"/>
                    <a:pt x="681" y="236"/>
                  </a:cubicBezTo>
                  <a:cubicBezTo>
                    <a:pt x="692" y="232"/>
                    <a:pt x="704" y="229"/>
                    <a:pt x="717" y="229"/>
                  </a:cubicBezTo>
                  <a:cubicBezTo>
                    <a:pt x="760" y="229"/>
                    <a:pt x="797" y="255"/>
                    <a:pt x="814" y="292"/>
                  </a:cubicBezTo>
                  <a:cubicBezTo>
                    <a:pt x="821" y="306"/>
                    <a:pt x="824" y="322"/>
                    <a:pt x="824" y="33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4754" name="그룹 111">
            <a:extLst>
              <a:ext uri="{FF2B5EF4-FFF2-40B4-BE49-F238E27FC236}">
                <a16:creationId xmlns:a16="http://schemas.microsoft.com/office/drawing/2014/main" id="{0B082BC3-DE78-481C-9584-DF59C5340F11}"/>
              </a:ext>
            </a:extLst>
          </p:cNvPr>
          <p:cNvGrpSpPr/>
          <p:nvPr/>
        </p:nvGrpSpPr>
        <p:grpSpPr>
          <a:xfrm>
            <a:off x="11627669" y="6068953"/>
            <a:ext cx="485852" cy="262646"/>
            <a:chOff x="9777413" y="344488"/>
            <a:chExt cx="919163" cy="49688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755" name="Freeform 27">
              <a:extLst>
                <a:ext uri="{FF2B5EF4-FFF2-40B4-BE49-F238E27FC236}">
                  <a16:creationId xmlns:a16="http://schemas.microsoft.com/office/drawing/2014/main" id="{1B9188EF-8A35-4C6A-A59C-39A6BBFA43C9}"/>
                </a:ext>
              </a:extLst>
            </p:cNvPr>
            <p:cNvSpPr>
              <a:spLocks/>
            </p:cNvSpPr>
            <p:nvPr/>
          </p:nvSpPr>
          <p:spPr bwMode="auto">
            <a:xfrm>
              <a:off x="9777413" y="344488"/>
              <a:ext cx="919163" cy="496888"/>
            </a:xfrm>
            <a:custGeom>
              <a:avLst/>
              <a:gdLst>
                <a:gd name="T0" fmla="*/ 1175 w 1211"/>
                <a:gd name="T1" fmla="*/ 654 h 654"/>
                <a:gd name="T2" fmla="*/ 14 w 1211"/>
                <a:gd name="T3" fmla="*/ 654 h 654"/>
                <a:gd name="T4" fmla="*/ 145 w 1211"/>
                <a:gd name="T5" fmla="*/ 583 h 654"/>
                <a:gd name="T6" fmla="*/ 0 w 1211"/>
                <a:gd name="T7" fmla="*/ 593 h 654"/>
                <a:gd name="T8" fmla="*/ 145 w 1211"/>
                <a:gd name="T9" fmla="*/ 507 h 654"/>
                <a:gd name="T10" fmla="*/ 0 w 1211"/>
                <a:gd name="T11" fmla="*/ 460 h 654"/>
                <a:gd name="T12" fmla="*/ 125 w 1211"/>
                <a:gd name="T13" fmla="*/ 450 h 654"/>
                <a:gd name="T14" fmla="*/ 11 w 1211"/>
                <a:gd name="T15" fmla="*/ 399 h 654"/>
                <a:gd name="T16" fmla="*/ 173 w 1211"/>
                <a:gd name="T17" fmla="*/ 372 h 654"/>
                <a:gd name="T18" fmla="*/ 74 w 1211"/>
                <a:gd name="T19" fmla="*/ 305 h 654"/>
                <a:gd name="T20" fmla="*/ 205 w 1211"/>
                <a:gd name="T21" fmla="*/ 290 h 654"/>
                <a:gd name="T22" fmla="*/ 137 w 1211"/>
                <a:gd name="T23" fmla="*/ 231 h 654"/>
                <a:gd name="T24" fmla="*/ 261 w 1211"/>
                <a:gd name="T25" fmla="*/ 209 h 654"/>
                <a:gd name="T26" fmla="*/ 193 w 1211"/>
                <a:gd name="T27" fmla="*/ 140 h 654"/>
                <a:gd name="T28" fmla="*/ 326 w 1211"/>
                <a:gd name="T29" fmla="*/ 136 h 654"/>
                <a:gd name="T30" fmla="*/ 279 w 1211"/>
                <a:gd name="T31" fmla="*/ 62 h 654"/>
                <a:gd name="T32" fmla="*/ 463 w 1211"/>
                <a:gd name="T33" fmla="*/ 110 h 654"/>
                <a:gd name="T34" fmla="*/ 415 w 1211"/>
                <a:gd name="T35" fmla="*/ 17 h 654"/>
                <a:gd name="T36" fmla="*/ 552 w 1211"/>
                <a:gd name="T37" fmla="*/ 96 h 654"/>
                <a:gd name="T38" fmla="*/ 557 w 1211"/>
                <a:gd name="T39" fmla="*/ 17 h 654"/>
                <a:gd name="T40" fmla="*/ 634 w 1211"/>
                <a:gd name="T41" fmla="*/ 84 h 654"/>
                <a:gd name="T42" fmla="*/ 699 w 1211"/>
                <a:gd name="T43" fmla="*/ 0 h 654"/>
                <a:gd name="T44" fmla="*/ 696 w 1211"/>
                <a:gd name="T45" fmla="*/ 96 h 654"/>
                <a:gd name="T46" fmla="*/ 814 w 1211"/>
                <a:gd name="T47" fmla="*/ 40 h 654"/>
                <a:gd name="T48" fmla="*/ 770 w 1211"/>
                <a:gd name="T49" fmla="*/ 123 h 654"/>
                <a:gd name="T50" fmla="*/ 879 w 1211"/>
                <a:gd name="T51" fmla="*/ 62 h 654"/>
                <a:gd name="T52" fmla="*/ 856 w 1211"/>
                <a:gd name="T53" fmla="*/ 155 h 654"/>
                <a:gd name="T54" fmla="*/ 972 w 1211"/>
                <a:gd name="T55" fmla="*/ 122 h 654"/>
                <a:gd name="T56" fmla="*/ 948 w 1211"/>
                <a:gd name="T57" fmla="*/ 195 h 654"/>
                <a:gd name="T58" fmla="*/ 1066 w 1211"/>
                <a:gd name="T59" fmla="*/ 184 h 654"/>
                <a:gd name="T60" fmla="*/ 1004 w 1211"/>
                <a:gd name="T61" fmla="*/ 260 h 654"/>
                <a:gd name="T62" fmla="*/ 1140 w 1211"/>
                <a:gd name="T63" fmla="*/ 266 h 654"/>
                <a:gd name="T64" fmla="*/ 1068 w 1211"/>
                <a:gd name="T65" fmla="*/ 337 h 654"/>
                <a:gd name="T66" fmla="*/ 1175 w 1211"/>
                <a:gd name="T67" fmla="*/ 357 h 654"/>
                <a:gd name="T68" fmla="*/ 1093 w 1211"/>
                <a:gd name="T69" fmla="*/ 399 h 654"/>
                <a:gd name="T70" fmla="*/ 1181 w 1211"/>
                <a:gd name="T71" fmla="*/ 448 h 654"/>
                <a:gd name="T72" fmla="*/ 1095 w 1211"/>
                <a:gd name="T73" fmla="*/ 500 h 654"/>
                <a:gd name="T74" fmla="*/ 1211 w 1211"/>
                <a:gd name="T75" fmla="*/ 561 h 654"/>
                <a:gd name="T76" fmla="*/ 1104 w 1211"/>
                <a:gd name="T77" fmla="*/ 591 h 654"/>
                <a:gd name="T78" fmla="*/ 1175 w 1211"/>
                <a:gd name="T79" fmla="*/ 65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11" h="654">
                  <a:moveTo>
                    <a:pt x="1175" y="654"/>
                  </a:moveTo>
                  <a:lnTo>
                    <a:pt x="14" y="654"/>
                  </a:lnTo>
                  <a:cubicBezTo>
                    <a:pt x="14" y="654"/>
                    <a:pt x="37" y="596"/>
                    <a:pt x="145" y="583"/>
                  </a:cubicBezTo>
                  <a:cubicBezTo>
                    <a:pt x="145" y="583"/>
                    <a:pt x="86" y="561"/>
                    <a:pt x="0" y="593"/>
                  </a:cubicBezTo>
                  <a:cubicBezTo>
                    <a:pt x="0" y="593"/>
                    <a:pt x="15" y="539"/>
                    <a:pt x="145" y="507"/>
                  </a:cubicBezTo>
                  <a:cubicBezTo>
                    <a:pt x="145" y="507"/>
                    <a:pt x="35" y="503"/>
                    <a:pt x="0" y="460"/>
                  </a:cubicBezTo>
                  <a:cubicBezTo>
                    <a:pt x="0" y="460"/>
                    <a:pt x="69" y="480"/>
                    <a:pt x="125" y="450"/>
                  </a:cubicBezTo>
                  <a:cubicBezTo>
                    <a:pt x="125" y="450"/>
                    <a:pt x="62" y="389"/>
                    <a:pt x="11" y="399"/>
                  </a:cubicBezTo>
                  <a:cubicBezTo>
                    <a:pt x="11" y="399"/>
                    <a:pt x="61" y="355"/>
                    <a:pt x="173" y="372"/>
                  </a:cubicBezTo>
                  <a:cubicBezTo>
                    <a:pt x="173" y="372"/>
                    <a:pt x="113" y="300"/>
                    <a:pt x="74" y="305"/>
                  </a:cubicBezTo>
                  <a:cubicBezTo>
                    <a:pt x="74" y="305"/>
                    <a:pt x="110" y="271"/>
                    <a:pt x="205" y="290"/>
                  </a:cubicBezTo>
                  <a:cubicBezTo>
                    <a:pt x="205" y="290"/>
                    <a:pt x="174" y="237"/>
                    <a:pt x="137" y="231"/>
                  </a:cubicBezTo>
                  <a:cubicBezTo>
                    <a:pt x="137" y="231"/>
                    <a:pt x="154" y="184"/>
                    <a:pt x="261" y="209"/>
                  </a:cubicBezTo>
                  <a:cubicBezTo>
                    <a:pt x="261" y="209"/>
                    <a:pt x="244" y="143"/>
                    <a:pt x="193" y="140"/>
                  </a:cubicBezTo>
                  <a:cubicBezTo>
                    <a:pt x="193" y="140"/>
                    <a:pt x="253" y="102"/>
                    <a:pt x="326" y="136"/>
                  </a:cubicBezTo>
                  <a:cubicBezTo>
                    <a:pt x="326" y="136"/>
                    <a:pt x="308" y="67"/>
                    <a:pt x="279" y="62"/>
                  </a:cubicBezTo>
                  <a:cubicBezTo>
                    <a:pt x="279" y="62"/>
                    <a:pt x="418" y="62"/>
                    <a:pt x="463" y="110"/>
                  </a:cubicBezTo>
                  <a:cubicBezTo>
                    <a:pt x="463" y="110"/>
                    <a:pt x="444" y="47"/>
                    <a:pt x="415" y="17"/>
                  </a:cubicBezTo>
                  <a:cubicBezTo>
                    <a:pt x="415" y="17"/>
                    <a:pt x="548" y="43"/>
                    <a:pt x="552" y="96"/>
                  </a:cubicBezTo>
                  <a:cubicBezTo>
                    <a:pt x="552" y="96"/>
                    <a:pt x="569" y="57"/>
                    <a:pt x="557" y="17"/>
                  </a:cubicBezTo>
                  <a:cubicBezTo>
                    <a:pt x="557" y="17"/>
                    <a:pt x="626" y="35"/>
                    <a:pt x="634" y="84"/>
                  </a:cubicBezTo>
                  <a:cubicBezTo>
                    <a:pt x="634" y="84"/>
                    <a:pt x="660" y="12"/>
                    <a:pt x="699" y="0"/>
                  </a:cubicBezTo>
                  <a:cubicBezTo>
                    <a:pt x="699" y="0"/>
                    <a:pt x="684" y="68"/>
                    <a:pt x="696" y="96"/>
                  </a:cubicBezTo>
                  <a:cubicBezTo>
                    <a:pt x="696" y="96"/>
                    <a:pt x="757" y="59"/>
                    <a:pt x="814" y="40"/>
                  </a:cubicBezTo>
                  <a:cubicBezTo>
                    <a:pt x="814" y="40"/>
                    <a:pt x="770" y="85"/>
                    <a:pt x="770" y="123"/>
                  </a:cubicBezTo>
                  <a:cubicBezTo>
                    <a:pt x="770" y="123"/>
                    <a:pt x="827" y="66"/>
                    <a:pt x="879" y="62"/>
                  </a:cubicBezTo>
                  <a:cubicBezTo>
                    <a:pt x="879" y="62"/>
                    <a:pt x="811" y="136"/>
                    <a:pt x="856" y="155"/>
                  </a:cubicBezTo>
                  <a:cubicBezTo>
                    <a:pt x="856" y="155"/>
                    <a:pt x="913" y="116"/>
                    <a:pt x="972" y="122"/>
                  </a:cubicBezTo>
                  <a:cubicBezTo>
                    <a:pt x="972" y="122"/>
                    <a:pt x="930" y="170"/>
                    <a:pt x="948" y="195"/>
                  </a:cubicBezTo>
                  <a:cubicBezTo>
                    <a:pt x="948" y="195"/>
                    <a:pt x="1001" y="170"/>
                    <a:pt x="1066" y="184"/>
                  </a:cubicBezTo>
                  <a:cubicBezTo>
                    <a:pt x="1066" y="184"/>
                    <a:pt x="977" y="231"/>
                    <a:pt x="1004" y="260"/>
                  </a:cubicBezTo>
                  <a:cubicBezTo>
                    <a:pt x="1004" y="260"/>
                    <a:pt x="1072" y="244"/>
                    <a:pt x="1140" y="266"/>
                  </a:cubicBezTo>
                  <a:cubicBezTo>
                    <a:pt x="1140" y="266"/>
                    <a:pt x="1057" y="310"/>
                    <a:pt x="1068" y="337"/>
                  </a:cubicBezTo>
                  <a:cubicBezTo>
                    <a:pt x="1068" y="337"/>
                    <a:pt x="1113" y="342"/>
                    <a:pt x="1175" y="357"/>
                  </a:cubicBezTo>
                  <a:cubicBezTo>
                    <a:pt x="1175" y="357"/>
                    <a:pt x="1114" y="367"/>
                    <a:pt x="1093" y="399"/>
                  </a:cubicBezTo>
                  <a:cubicBezTo>
                    <a:pt x="1093" y="399"/>
                    <a:pt x="1131" y="399"/>
                    <a:pt x="1181" y="448"/>
                  </a:cubicBezTo>
                  <a:cubicBezTo>
                    <a:pt x="1181" y="448"/>
                    <a:pt x="1101" y="453"/>
                    <a:pt x="1095" y="500"/>
                  </a:cubicBezTo>
                  <a:cubicBezTo>
                    <a:pt x="1095" y="500"/>
                    <a:pt x="1155" y="496"/>
                    <a:pt x="1211" y="561"/>
                  </a:cubicBezTo>
                  <a:cubicBezTo>
                    <a:pt x="1211" y="561"/>
                    <a:pt x="1110" y="541"/>
                    <a:pt x="1104" y="591"/>
                  </a:cubicBezTo>
                  <a:cubicBezTo>
                    <a:pt x="1158" y="591"/>
                    <a:pt x="1174" y="643"/>
                    <a:pt x="1175" y="65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756" name="Freeform 28">
              <a:extLst>
                <a:ext uri="{FF2B5EF4-FFF2-40B4-BE49-F238E27FC236}">
                  <a16:creationId xmlns:a16="http://schemas.microsoft.com/office/drawing/2014/main" id="{144A309D-6506-4B76-B5AA-1CD06F71B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8701" y="484188"/>
              <a:ext cx="660400" cy="357188"/>
            </a:xfrm>
            <a:custGeom>
              <a:avLst/>
              <a:gdLst>
                <a:gd name="T0" fmla="*/ 844 w 870"/>
                <a:gd name="T1" fmla="*/ 470 h 470"/>
                <a:gd name="T2" fmla="*/ 11 w 870"/>
                <a:gd name="T3" fmla="*/ 470 h 470"/>
                <a:gd name="T4" fmla="*/ 105 w 870"/>
                <a:gd name="T5" fmla="*/ 419 h 470"/>
                <a:gd name="T6" fmla="*/ 0 w 870"/>
                <a:gd name="T7" fmla="*/ 426 h 470"/>
                <a:gd name="T8" fmla="*/ 105 w 870"/>
                <a:gd name="T9" fmla="*/ 364 h 470"/>
                <a:gd name="T10" fmla="*/ 0 w 870"/>
                <a:gd name="T11" fmla="*/ 330 h 470"/>
                <a:gd name="T12" fmla="*/ 90 w 870"/>
                <a:gd name="T13" fmla="*/ 323 h 470"/>
                <a:gd name="T14" fmla="*/ 8 w 870"/>
                <a:gd name="T15" fmla="*/ 287 h 470"/>
                <a:gd name="T16" fmla="*/ 125 w 870"/>
                <a:gd name="T17" fmla="*/ 267 h 470"/>
                <a:gd name="T18" fmla="*/ 54 w 870"/>
                <a:gd name="T19" fmla="*/ 219 h 470"/>
                <a:gd name="T20" fmla="*/ 147 w 870"/>
                <a:gd name="T21" fmla="*/ 208 h 470"/>
                <a:gd name="T22" fmla="*/ 99 w 870"/>
                <a:gd name="T23" fmla="*/ 166 h 470"/>
                <a:gd name="T24" fmla="*/ 188 w 870"/>
                <a:gd name="T25" fmla="*/ 150 h 470"/>
                <a:gd name="T26" fmla="*/ 139 w 870"/>
                <a:gd name="T27" fmla="*/ 101 h 470"/>
                <a:gd name="T28" fmla="*/ 235 w 870"/>
                <a:gd name="T29" fmla="*/ 97 h 470"/>
                <a:gd name="T30" fmla="*/ 201 w 870"/>
                <a:gd name="T31" fmla="*/ 44 h 470"/>
                <a:gd name="T32" fmla="*/ 333 w 870"/>
                <a:gd name="T33" fmla="*/ 79 h 470"/>
                <a:gd name="T34" fmla="*/ 298 w 870"/>
                <a:gd name="T35" fmla="*/ 13 h 470"/>
                <a:gd name="T36" fmla="*/ 397 w 870"/>
                <a:gd name="T37" fmla="*/ 69 h 470"/>
                <a:gd name="T38" fmla="*/ 400 w 870"/>
                <a:gd name="T39" fmla="*/ 13 h 470"/>
                <a:gd name="T40" fmla="*/ 456 w 870"/>
                <a:gd name="T41" fmla="*/ 60 h 470"/>
                <a:gd name="T42" fmla="*/ 502 w 870"/>
                <a:gd name="T43" fmla="*/ 0 h 470"/>
                <a:gd name="T44" fmla="*/ 500 w 870"/>
                <a:gd name="T45" fmla="*/ 69 h 470"/>
                <a:gd name="T46" fmla="*/ 585 w 870"/>
                <a:gd name="T47" fmla="*/ 28 h 470"/>
                <a:gd name="T48" fmla="*/ 553 w 870"/>
                <a:gd name="T49" fmla="*/ 88 h 470"/>
                <a:gd name="T50" fmla="*/ 632 w 870"/>
                <a:gd name="T51" fmla="*/ 44 h 470"/>
                <a:gd name="T52" fmla="*/ 615 w 870"/>
                <a:gd name="T53" fmla="*/ 111 h 470"/>
                <a:gd name="T54" fmla="*/ 698 w 870"/>
                <a:gd name="T55" fmla="*/ 88 h 470"/>
                <a:gd name="T56" fmla="*/ 681 w 870"/>
                <a:gd name="T57" fmla="*/ 140 h 470"/>
                <a:gd name="T58" fmla="*/ 766 w 870"/>
                <a:gd name="T59" fmla="*/ 132 h 470"/>
                <a:gd name="T60" fmla="*/ 721 w 870"/>
                <a:gd name="T61" fmla="*/ 187 h 470"/>
                <a:gd name="T62" fmla="*/ 819 w 870"/>
                <a:gd name="T63" fmla="*/ 191 h 470"/>
                <a:gd name="T64" fmla="*/ 768 w 870"/>
                <a:gd name="T65" fmla="*/ 242 h 470"/>
                <a:gd name="T66" fmla="*/ 844 w 870"/>
                <a:gd name="T67" fmla="*/ 256 h 470"/>
                <a:gd name="T68" fmla="*/ 785 w 870"/>
                <a:gd name="T69" fmla="*/ 286 h 470"/>
                <a:gd name="T70" fmla="*/ 849 w 870"/>
                <a:gd name="T71" fmla="*/ 322 h 470"/>
                <a:gd name="T72" fmla="*/ 786 w 870"/>
                <a:gd name="T73" fmla="*/ 359 h 470"/>
                <a:gd name="T74" fmla="*/ 870 w 870"/>
                <a:gd name="T75" fmla="*/ 403 h 470"/>
                <a:gd name="T76" fmla="*/ 793 w 870"/>
                <a:gd name="T77" fmla="*/ 424 h 470"/>
                <a:gd name="T78" fmla="*/ 844 w 870"/>
                <a:gd name="T79" fmla="*/ 47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870" h="470">
                  <a:moveTo>
                    <a:pt x="844" y="470"/>
                  </a:moveTo>
                  <a:lnTo>
                    <a:pt x="11" y="470"/>
                  </a:lnTo>
                  <a:cubicBezTo>
                    <a:pt x="11" y="470"/>
                    <a:pt x="27" y="428"/>
                    <a:pt x="105" y="419"/>
                  </a:cubicBezTo>
                  <a:cubicBezTo>
                    <a:pt x="105" y="419"/>
                    <a:pt x="62" y="403"/>
                    <a:pt x="0" y="426"/>
                  </a:cubicBezTo>
                  <a:cubicBezTo>
                    <a:pt x="0" y="426"/>
                    <a:pt x="11" y="387"/>
                    <a:pt x="105" y="364"/>
                  </a:cubicBezTo>
                  <a:cubicBezTo>
                    <a:pt x="105" y="364"/>
                    <a:pt x="25" y="361"/>
                    <a:pt x="0" y="330"/>
                  </a:cubicBezTo>
                  <a:cubicBezTo>
                    <a:pt x="0" y="330"/>
                    <a:pt x="50" y="344"/>
                    <a:pt x="90" y="323"/>
                  </a:cubicBezTo>
                  <a:cubicBezTo>
                    <a:pt x="90" y="323"/>
                    <a:pt x="45" y="279"/>
                    <a:pt x="8" y="287"/>
                  </a:cubicBezTo>
                  <a:cubicBezTo>
                    <a:pt x="8" y="287"/>
                    <a:pt x="44" y="255"/>
                    <a:pt x="125" y="267"/>
                  </a:cubicBezTo>
                  <a:cubicBezTo>
                    <a:pt x="125" y="267"/>
                    <a:pt x="82" y="216"/>
                    <a:pt x="54" y="219"/>
                  </a:cubicBezTo>
                  <a:cubicBezTo>
                    <a:pt x="54" y="219"/>
                    <a:pt x="79" y="194"/>
                    <a:pt x="147" y="208"/>
                  </a:cubicBezTo>
                  <a:cubicBezTo>
                    <a:pt x="147" y="208"/>
                    <a:pt x="125" y="170"/>
                    <a:pt x="99" y="166"/>
                  </a:cubicBezTo>
                  <a:cubicBezTo>
                    <a:pt x="99" y="166"/>
                    <a:pt x="111" y="132"/>
                    <a:pt x="188" y="150"/>
                  </a:cubicBezTo>
                  <a:cubicBezTo>
                    <a:pt x="188" y="150"/>
                    <a:pt x="176" y="103"/>
                    <a:pt x="139" y="101"/>
                  </a:cubicBezTo>
                  <a:cubicBezTo>
                    <a:pt x="139" y="101"/>
                    <a:pt x="182" y="73"/>
                    <a:pt x="235" y="97"/>
                  </a:cubicBezTo>
                  <a:cubicBezTo>
                    <a:pt x="235" y="97"/>
                    <a:pt x="222" y="48"/>
                    <a:pt x="201" y="44"/>
                  </a:cubicBezTo>
                  <a:cubicBezTo>
                    <a:pt x="201" y="44"/>
                    <a:pt x="300" y="44"/>
                    <a:pt x="333" y="79"/>
                  </a:cubicBezTo>
                  <a:cubicBezTo>
                    <a:pt x="333" y="79"/>
                    <a:pt x="319" y="34"/>
                    <a:pt x="298" y="13"/>
                  </a:cubicBezTo>
                  <a:cubicBezTo>
                    <a:pt x="298" y="13"/>
                    <a:pt x="394" y="31"/>
                    <a:pt x="397" y="69"/>
                  </a:cubicBezTo>
                  <a:cubicBezTo>
                    <a:pt x="397" y="69"/>
                    <a:pt x="409" y="41"/>
                    <a:pt x="400" y="13"/>
                  </a:cubicBezTo>
                  <a:cubicBezTo>
                    <a:pt x="400" y="13"/>
                    <a:pt x="450" y="25"/>
                    <a:pt x="456" y="60"/>
                  </a:cubicBezTo>
                  <a:cubicBezTo>
                    <a:pt x="456" y="60"/>
                    <a:pt x="475" y="8"/>
                    <a:pt x="502" y="0"/>
                  </a:cubicBezTo>
                  <a:cubicBezTo>
                    <a:pt x="502" y="0"/>
                    <a:pt x="491" y="49"/>
                    <a:pt x="500" y="69"/>
                  </a:cubicBezTo>
                  <a:cubicBezTo>
                    <a:pt x="500" y="69"/>
                    <a:pt x="544" y="42"/>
                    <a:pt x="585" y="28"/>
                  </a:cubicBezTo>
                  <a:cubicBezTo>
                    <a:pt x="585" y="28"/>
                    <a:pt x="553" y="61"/>
                    <a:pt x="553" y="88"/>
                  </a:cubicBezTo>
                  <a:cubicBezTo>
                    <a:pt x="553" y="88"/>
                    <a:pt x="594" y="47"/>
                    <a:pt x="632" y="44"/>
                  </a:cubicBezTo>
                  <a:cubicBezTo>
                    <a:pt x="632" y="44"/>
                    <a:pt x="583" y="97"/>
                    <a:pt x="615" y="111"/>
                  </a:cubicBezTo>
                  <a:cubicBezTo>
                    <a:pt x="615" y="111"/>
                    <a:pt x="656" y="83"/>
                    <a:pt x="698" y="88"/>
                  </a:cubicBezTo>
                  <a:cubicBezTo>
                    <a:pt x="698" y="88"/>
                    <a:pt x="668" y="122"/>
                    <a:pt x="681" y="140"/>
                  </a:cubicBezTo>
                  <a:cubicBezTo>
                    <a:pt x="681" y="140"/>
                    <a:pt x="719" y="122"/>
                    <a:pt x="766" y="132"/>
                  </a:cubicBezTo>
                  <a:cubicBezTo>
                    <a:pt x="766" y="132"/>
                    <a:pt x="702" y="166"/>
                    <a:pt x="721" y="187"/>
                  </a:cubicBezTo>
                  <a:cubicBezTo>
                    <a:pt x="721" y="187"/>
                    <a:pt x="770" y="175"/>
                    <a:pt x="819" y="191"/>
                  </a:cubicBezTo>
                  <a:cubicBezTo>
                    <a:pt x="819" y="191"/>
                    <a:pt x="759" y="223"/>
                    <a:pt x="768" y="242"/>
                  </a:cubicBezTo>
                  <a:cubicBezTo>
                    <a:pt x="768" y="242"/>
                    <a:pt x="800" y="246"/>
                    <a:pt x="844" y="256"/>
                  </a:cubicBezTo>
                  <a:cubicBezTo>
                    <a:pt x="844" y="256"/>
                    <a:pt x="800" y="263"/>
                    <a:pt x="785" y="286"/>
                  </a:cubicBezTo>
                  <a:cubicBezTo>
                    <a:pt x="785" y="286"/>
                    <a:pt x="813" y="286"/>
                    <a:pt x="849" y="322"/>
                  </a:cubicBezTo>
                  <a:cubicBezTo>
                    <a:pt x="849" y="322"/>
                    <a:pt x="791" y="325"/>
                    <a:pt x="786" y="359"/>
                  </a:cubicBezTo>
                  <a:cubicBezTo>
                    <a:pt x="786" y="359"/>
                    <a:pt x="830" y="356"/>
                    <a:pt x="870" y="403"/>
                  </a:cubicBezTo>
                  <a:cubicBezTo>
                    <a:pt x="870" y="403"/>
                    <a:pt x="798" y="389"/>
                    <a:pt x="793" y="424"/>
                  </a:cubicBezTo>
                  <a:cubicBezTo>
                    <a:pt x="832" y="424"/>
                    <a:pt x="844" y="462"/>
                    <a:pt x="844" y="47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sp>
        <p:nvSpPr>
          <p:cNvPr id="4757" name="직사각형 14">
            <a:extLst>
              <a:ext uri="{FF2B5EF4-FFF2-40B4-BE49-F238E27FC236}">
                <a16:creationId xmlns:a16="http://schemas.microsoft.com/office/drawing/2014/main" id="{2D64453F-F94B-45F8-8E05-CAC1004FE86F}"/>
              </a:ext>
            </a:extLst>
          </p:cNvPr>
          <p:cNvSpPr/>
          <p:nvPr/>
        </p:nvSpPr>
        <p:spPr>
          <a:xfrm flipH="1">
            <a:off x="0" y="5762849"/>
            <a:ext cx="12192000" cy="1385496"/>
          </a:xfrm>
          <a:custGeom>
            <a:avLst/>
            <a:gdLst>
              <a:gd name="connsiteX0" fmla="*/ 0 w 12192000"/>
              <a:gd name="connsiteY0" fmla="*/ 0 h 1136469"/>
              <a:gd name="connsiteX1" fmla="*/ 12192000 w 12192000"/>
              <a:gd name="connsiteY1" fmla="*/ 0 h 1136469"/>
              <a:gd name="connsiteX2" fmla="*/ 12192000 w 12192000"/>
              <a:gd name="connsiteY2" fmla="*/ 1136469 h 1136469"/>
              <a:gd name="connsiteX3" fmla="*/ 0 w 12192000"/>
              <a:gd name="connsiteY3" fmla="*/ 1136469 h 1136469"/>
              <a:gd name="connsiteX4" fmla="*/ 0 w 12192000"/>
              <a:gd name="connsiteY4" fmla="*/ 0 h 1136469"/>
              <a:gd name="connsiteX0" fmla="*/ 0 w 12192000"/>
              <a:gd name="connsiteY0" fmla="*/ 200395 h 1336864"/>
              <a:gd name="connsiteX1" fmla="*/ 1488332 w 12192000"/>
              <a:gd name="connsiteY1" fmla="*/ 6 h 1336864"/>
              <a:gd name="connsiteX2" fmla="*/ 12192000 w 12192000"/>
              <a:gd name="connsiteY2" fmla="*/ 200395 h 1336864"/>
              <a:gd name="connsiteX3" fmla="*/ 12192000 w 12192000"/>
              <a:gd name="connsiteY3" fmla="*/ 1336864 h 1336864"/>
              <a:gd name="connsiteX4" fmla="*/ 0 w 12192000"/>
              <a:gd name="connsiteY4" fmla="*/ 1336864 h 1336864"/>
              <a:gd name="connsiteX5" fmla="*/ 0 w 12192000"/>
              <a:gd name="connsiteY5" fmla="*/ 200395 h 1336864"/>
              <a:gd name="connsiteX0" fmla="*/ 0 w 12192000"/>
              <a:gd name="connsiteY0" fmla="*/ 794367 h 1930836"/>
              <a:gd name="connsiteX1" fmla="*/ 1488332 w 12192000"/>
              <a:gd name="connsiteY1" fmla="*/ 593978 h 1930836"/>
              <a:gd name="connsiteX2" fmla="*/ 5184843 w 12192000"/>
              <a:gd name="connsiteY2" fmla="*/ 591 h 1930836"/>
              <a:gd name="connsiteX3" fmla="*/ 12192000 w 12192000"/>
              <a:gd name="connsiteY3" fmla="*/ 794367 h 1930836"/>
              <a:gd name="connsiteX4" fmla="*/ 12192000 w 12192000"/>
              <a:gd name="connsiteY4" fmla="*/ 1930836 h 1930836"/>
              <a:gd name="connsiteX5" fmla="*/ 0 w 12192000"/>
              <a:gd name="connsiteY5" fmla="*/ 1930836 h 1930836"/>
              <a:gd name="connsiteX6" fmla="*/ 0 w 12192000"/>
              <a:gd name="connsiteY6" fmla="*/ 794367 h 1930836"/>
              <a:gd name="connsiteX0" fmla="*/ 0 w 12192000"/>
              <a:gd name="connsiteY0" fmla="*/ 794367 h 1930836"/>
              <a:gd name="connsiteX1" fmla="*/ 1488332 w 12192000"/>
              <a:gd name="connsiteY1" fmla="*/ 593978 h 1930836"/>
              <a:gd name="connsiteX2" fmla="*/ 5184843 w 12192000"/>
              <a:gd name="connsiteY2" fmla="*/ 591 h 1930836"/>
              <a:gd name="connsiteX3" fmla="*/ 8365787 w 12192000"/>
              <a:gd name="connsiteY3" fmla="*/ 623161 h 1930836"/>
              <a:gd name="connsiteX4" fmla="*/ 12192000 w 12192000"/>
              <a:gd name="connsiteY4" fmla="*/ 794367 h 1930836"/>
              <a:gd name="connsiteX5" fmla="*/ 12192000 w 12192000"/>
              <a:gd name="connsiteY5" fmla="*/ 1930836 h 1930836"/>
              <a:gd name="connsiteX6" fmla="*/ 0 w 12192000"/>
              <a:gd name="connsiteY6" fmla="*/ 1930836 h 1930836"/>
              <a:gd name="connsiteX7" fmla="*/ 0 w 12192000"/>
              <a:gd name="connsiteY7" fmla="*/ 794367 h 1930836"/>
              <a:gd name="connsiteX0" fmla="*/ 0 w 12192000"/>
              <a:gd name="connsiteY0" fmla="*/ 794367 h 1930836"/>
              <a:gd name="connsiteX1" fmla="*/ 1488332 w 12192000"/>
              <a:gd name="connsiteY1" fmla="*/ 593978 h 1930836"/>
              <a:gd name="connsiteX2" fmla="*/ 5184843 w 12192000"/>
              <a:gd name="connsiteY2" fmla="*/ 591 h 1930836"/>
              <a:gd name="connsiteX3" fmla="*/ 8365787 w 12192000"/>
              <a:gd name="connsiteY3" fmla="*/ 623161 h 1930836"/>
              <a:gd name="connsiteX4" fmla="*/ 10758791 w 12192000"/>
              <a:gd name="connsiteY4" fmla="*/ 272965 h 1930836"/>
              <a:gd name="connsiteX5" fmla="*/ 12192000 w 12192000"/>
              <a:gd name="connsiteY5" fmla="*/ 794367 h 1930836"/>
              <a:gd name="connsiteX6" fmla="*/ 12192000 w 12192000"/>
              <a:gd name="connsiteY6" fmla="*/ 1930836 h 1930836"/>
              <a:gd name="connsiteX7" fmla="*/ 0 w 12192000"/>
              <a:gd name="connsiteY7" fmla="*/ 1930836 h 1930836"/>
              <a:gd name="connsiteX8" fmla="*/ 0 w 12192000"/>
              <a:gd name="connsiteY8" fmla="*/ 794367 h 1930836"/>
              <a:gd name="connsiteX0" fmla="*/ 0 w 12192000"/>
              <a:gd name="connsiteY0" fmla="*/ 794284 h 1930753"/>
              <a:gd name="connsiteX1" fmla="*/ 1527243 w 12192000"/>
              <a:gd name="connsiteY1" fmla="*/ 700899 h 1930753"/>
              <a:gd name="connsiteX2" fmla="*/ 5184843 w 12192000"/>
              <a:gd name="connsiteY2" fmla="*/ 508 h 1930753"/>
              <a:gd name="connsiteX3" fmla="*/ 8365787 w 12192000"/>
              <a:gd name="connsiteY3" fmla="*/ 623078 h 1930753"/>
              <a:gd name="connsiteX4" fmla="*/ 10758791 w 12192000"/>
              <a:gd name="connsiteY4" fmla="*/ 272882 h 1930753"/>
              <a:gd name="connsiteX5" fmla="*/ 12192000 w 12192000"/>
              <a:gd name="connsiteY5" fmla="*/ 794284 h 1930753"/>
              <a:gd name="connsiteX6" fmla="*/ 12192000 w 12192000"/>
              <a:gd name="connsiteY6" fmla="*/ 1930753 h 1930753"/>
              <a:gd name="connsiteX7" fmla="*/ 0 w 12192000"/>
              <a:gd name="connsiteY7" fmla="*/ 1930753 h 1930753"/>
              <a:gd name="connsiteX8" fmla="*/ 0 w 12192000"/>
              <a:gd name="connsiteY8" fmla="*/ 794284 h 1930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1930753">
                <a:moveTo>
                  <a:pt x="0" y="794284"/>
                </a:moveTo>
                <a:cubicBezTo>
                  <a:pt x="418289" y="795581"/>
                  <a:pt x="1108954" y="699602"/>
                  <a:pt x="1527243" y="700899"/>
                </a:cubicBezTo>
                <a:cubicBezTo>
                  <a:pt x="2778869" y="723597"/>
                  <a:pt x="3933217" y="-22190"/>
                  <a:pt x="5184843" y="508"/>
                </a:cubicBezTo>
                <a:cubicBezTo>
                  <a:pt x="6222460" y="117240"/>
                  <a:pt x="7328170" y="506346"/>
                  <a:pt x="8365787" y="623078"/>
                </a:cubicBezTo>
                <a:cubicBezTo>
                  <a:pt x="9247762" y="668474"/>
                  <a:pt x="9876816" y="227486"/>
                  <a:pt x="10758791" y="272882"/>
                </a:cubicBezTo>
                <a:lnTo>
                  <a:pt x="12192000" y="794284"/>
                </a:lnTo>
                <a:lnTo>
                  <a:pt x="12192000" y="1930753"/>
                </a:lnTo>
                <a:lnTo>
                  <a:pt x="0" y="1930753"/>
                </a:lnTo>
                <a:lnTo>
                  <a:pt x="0" y="794284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4760" name="Group 4759">
            <a:extLst>
              <a:ext uri="{FF2B5EF4-FFF2-40B4-BE49-F238E27FC236}">
                <a16:creationId xmlns:a16="http://schemas.microsoft.com/office/drawing/2014/main" id="{1AA53AE7-4D04-4A9E-A4B7-5ABA8185B3B5}"/>
              </a:ext>
            </a:extLst>
          </p:cNvPr>
          <p:cNvGrpSpPr/>
          <p:nvPr/>
        </p:nvGrpSpPr>
        <p:grpSpPr>
          <a:xfrm flipH="1">
            <a:off x="7644555" y="1490556"/>
            <a:ext cx="3637576" cy="4918158"/>
            <a:chOff x="3590231" y="1206315"/>
            <a:chExt cx="3849121" cy="5204176"/>
          </a:xfrm>
        </p:grpSpPr>
        <p:sp>
          <p:nvSpPr>
            <p:cNvPr id="4761" name="Freeform: Shape 4760">
              <a:extLst>
                <a:ext uri="{FF2B5EF4-FFF2-40B4-BE49-F238E27FC236}">
                  <a16:creationId xmlns:a16="http://schemas.microsoft.com/office/drawing/2014/main" id="{2BF443D5-13A4-4ED2-B6B7-79BF70CB3525}"/>
                </a:ext>
              </a:extLst>
            </p:cNvPr>
            <p:cNvSpPr/>
            <p:nvPr/>
          </p:nvSpPr>
          <p:spPr>
            <a:xfrm>
              <a:off x="3590231" y="1206315"/>
              <a:ext cx="3849121" cy="5204176"/>
            </a:xfrm>
            <a:custGeom>
              <a:avLst/>
              <a:gdLst>
                <a:gd name="connsiteX0" fmla="*/ 1814169 w 3849121"/>
                <a:gd name="connsiteY0" fmla="*/ 1391200 h 5204176"/>
                <a:gd name="connsiteX1" fmla="*/ 1808731 w 3849121"/>
                <a:gd name="connsiteY1" fmla="*/ 1404909 h 5204176"/>
                <a:gd name="connsiteX2" fmla="*/ 1788867 w 3849121"/>
                <a:gd name="connsiteY2" fmla="*/ 1420685 h 5204176"/>
                <a:gd name="connsiteX3" fmla="*/ 1486091 w 3849121"/>
                <a:gd name="connsiteY3" fmla="*/ 1578940 h 5204176"/>
                <a:gd name="connsiteX4" fmla="*/ 1467126 w 3849121"/>
                <a:gd name="connsiteY4" fmla="*/ 1651528 h 5204176"/>
                <a:gd name="connsiteX5" fmla="*/ 1752246 w 3849121"/>
                <a:gd name="connsiteY5" fmla="*/ 1943842 h 5204176"/>
                <a:gd name="connsiteX6" fmla="*/ 1825488 w 3849121"/>
                <a:gd name="connsiteY6" fmla="*/ 1966076 h 5204176"/>
                <a:gd name="connsiteX7" fmla="*/ 1942544 w 3849121"/>
                <a:gd name="connsiteY7" fmla="*/ 1956921 h 5204176"/>
                <a:gd name="connsiteX8" fmla="*/ 1968294 w 3849121"/>
                <a:gd name="connsiteY8" fmla="*/ 1966934 h 5204176"/>
                <a:gd name="connsiteX9" fmla="*/ 1970009 w 3849121"/>
                <a:gd name="connsiteY9" fmla="*/ 1964114 h 5204176"/>
                <a:gd name="connsiteX10" fmla="*/ 1982434 w 3849121"/>
                <a:gd name="connsiteY10" fmla="*/ 1897412 h 5204176"/>
                <a:gd name="connsiteX11" fmla="*/ 1982434 w 3849121"/>
                <a:gd name="connsiteY11" fmla="*/ 1851636 h 5204176"/>
                <a:gd name="connsiteX12" fmla="*/ 1901345 w 3849121"/>
                <a:gd name="connsiteY12" fmla="*/ 1639757 h 5204176"/>
                <a:gd name="connsiteX13" fmla="*/ 1820255 w 3849121"/>
                <a:gd name="connsiteY13" fmla="*/ 1454691 h 5204176"/>
                <a:gd name="connsiteX14" fmla="*/ 1891537 w 3849121"/>
                <a:gd name="connsiteY14" fmla="*/ 317 h 5204176"/>
                <a:gd name="connsiteX15" fmla="*/ 2092298 w 3849121"/>
                <a:gd name="connsiteY15" fmla="*/ 128490 h 5204176"/>
                <a:gd name="connsiteX16" fmla="*/ 2124995 w 3849121"/>
                <a:gd name="connsiteY16" fmla="*/ 175574 h 5204176"/>
                <a:gd name="connsiteX17" fmla="*/ 2177311 w 3849121"/>
                <a:gd name="connsiteY17" fmla="*/ 155956 h 5204176"/>
                <a:gd name="connsiteX18" fmla="*/ 2282596 w 3849121"/>
                <a:gd name="connsiteY18" fmla="*/ 135029 h 5204176"/>
                <a:gd name="connsiteX19" fmla="*/ 2338835 w 3849121"/>
                <a:gd name="connsiteY19" fmla="*/ 134375 h 5204176"/>
                <a:gd name="connsiteX20" fmla="*/ 2529787 w 3849121"/>
                <a:gd name="connsiteY20" fmla="*/ 214811 h 5204176"/>
                <a:gd name="connsiteX21" fmla="*/ 2597798 w 3849121"/>
                <a:gd name="connsiteY21" fmla="*/ 291976 h 5204176"/>
                <a:gd name="connsiteX22" fmla="*/ 2599105 w 3849121"/>
                <a:gd name="connsiteY22" fmla="*/ 353447 h 5204176"/>
                <a:gd name="connsiteX23" fmla="*/ 2602375 w 3849121"/>
                <a:gd name="connsiteY23" fmla="*/ 384183 h 5204176"/>
                <a:gd name="connsiteX24" fmla="*/ 2609568 w 3849121"/>
                <a:gd name="connsiteY24" fmla="*/ 554208 h 5204176"/>
                <a:gd name="connsiteX25" fmla="*/ 2632457 w 3849121"/>
                <a:gd name="connsiteY25" fmla="*/ 634644 h 5204176"/>
                <a:gd name="connsiteX26" fmla="*/ 2648151 w 3849121"/>
                <a:gd name="connsiteY26" fmla="*/ 664725 h 5204176"/>
                <a:gd name="connsiteX27" fmla="*/ 2618070 w 3849121"/>
                <a:gd name="connsiteY27" fmla="*/ 677804 h 5204176"/>
                <a:gd name="connsiteX28" fmla="*/ 2595836 w 3849121"/>
                <a:gd name="connsiteY28" fmla="*/ 709847 h 5204176"/>
                <a:gd name="connsiteX29" fmla="*/ 2585372 w 3849121"/>
                <a:gd name="connsiteY29" fmla="*/ 746468 h 5204176"/>
                <a:gd name="connsiteX30" fmla="*/ 2543520 w 3849121"/>
                <a:gd name="connsiteY30" fmla="*/ 803362 h 5204176"/>
                <a:gd name="connsiteX31" fmla="*/ 2559215 w 3849121"/>
                <a:gd name="connsiteY31" fmla="*/ 847830 h 5204176"/>
                <a:gd name="connsiteX32" fmla="*/ 2620032 w 3849121"/>
                <a:gd name="connsiteY32" fmla="*/ 943305 h 5204176"/>
                <a:gd name="connsiteX33" fmla="*/ 2601067 w 3849121"/>
                <a:gd name="connsiteY33" fmla="*/ 1088481 h 5204176"/>
                <a:gd name="connsiteX34" fmla="*/ 2601067 w 3849121"/>
                <a:gd name="connsiteY34" fmla="*/ 1089793 h 5204176"/>
                <a:gd name="connsiteX35" fmla="*/ 2601068 w 3849121"/>
                <a:gd name="connsiteY35" fmla="*/ 1089789 h 5204176"/>
                <a:gd name="connsiteX36" fmla="*/ 2607934 w 3849121"/>
                <a:gd name="connsiteY36" fmla="*/ 1134993 h 5204176"/>
                <a:gd name="connsiteX37" fmla="*/ 2601188 w 3849121"/>
                <a:gd name="connsiteY37" fmla="*/ 1179890 h 5204176"/>
                <a:gd name="connsiteX38" fmla="*/ 2612184 w 3849121"/>
                <a:gd name="connsiteY38" fmla="*/ 1226463 h 5204176"/>
                <a:gd name="connsiteX39" fmla="*/ 2609442 w 3849121"/>
                <a:gd name="connsiteY39" fmla="*/ 1227742 h 5204176"/>
                <a:gd name="connsiteX40" fmla="*/ 2612185 w 3849121"/>
                <a:gd name="connsiteY40" fmla="*/ 1227771 h 5204176"/>
                <a:gd name="connsiteX41" fmla="*/ 2663131 w 3849121"/>
                <a:gd name="connsiteY41" fmla="*/ 1459145 h 5204176"/>
                <a:gd name="connsiteX42" fmla="*/ 2646323 w 3849121"/>
                <a:gd name="connsiteY42" fmla="*/ 1539721 h 5204176"/>
                <a:gd name="connsiteX43" fmla="*/ 2790057 w 3849121"/>
                <a:gd name="connsiteY43" fmla="*/ 1558668 h 5204176"/>
                <a:gd name="connsiteX44" fmla="*/ 2939157 w 3849121"/>
                <a:gd name="connsiteY44" fmla="*/ 1558668 h 5204176"/>
                <a:gd name="connsiteX45" fmla="*/ 3069946 w 3849121"/>
                <a:gd name="connsiteY45" fmla="*/ 1533818 h 5204176"/>
                <a:gd name="connsiteX46" fmla="*/ 3213814 w 3849121"/>
                <a:gd name="connsiteY46" fmla="*/ 1661991 h 5204176"/>
                <a:gd name="connsiteX47" fmla="*/ 3217738 w 3849121"/>
                <a:gd name="connsiteY47" fmla="*/ 1758121 h 5204176"/>
                <a:gd name="connsiteX48" fmla="*/ 3196158 w 3849121"/>
                <a:gd name="connsiteY48" fmla="*/ 1830709 h 5204176"/>
                <a:gd name="connsiteX49" fmla="*/ 3179809 w 3849121"/>
                <a:gd name="connsiteY49" fmla="*/ 1837902 h 5204176"/>
                <a:gd name="connsiteX50" fmla="*/ 3174577 w 3849121"/>
                <a:gd name="connsiteY50" fmla="*/ 1823515 h 5204176"/>
                <a:gd name="connsiteX51" fmla="*/ 3078447 w 3849121"/>
                <a:gd name="connsiteY51" fmla="*/ 1743734 h 5204176"/>
                <a:gd name="connsiteX52" fmla="*/ 2964661 w 3849121"/>
                <a:gd name="connsiteY52" fmla="*/ 1737849 h 5204176"/>
                <a:gd name="connsiteX53" fmla="*/ 2594067 w 3849121"/>
                <a:gd name="connsiteY53" fmla="*/ 1746692 h 5204176"/>
                <a:gd name="connsiteX54" fmla="*/ 2547546 w 3849121"/>
                <a:gd name="connsiteY54" fmla="*/ 1912747 h 5204176"/>
                <a:gd name="connsiteX55" fmla="*/ 2548098 w 3849121"/>
                <a:gd name="connsiteY55" fmla="*/ 1913760 h 5204176"/>
                <a:gd name="connsiteX56" fmla="*/ 2511477 w 3849121"/>
                <a:gd name="connsiteY56" fmla="*/ 2098173 h 5204176"/>
                <a:gd name="connsiteX57" fmla="*/ 2510668 w 3849121"/>
                <a:gd name="connsiteY57" fmla="*/ 2097645 h 5204176"/>
                <a:gd name="connsiteX58" fmla="*/ 2481396 w 3849121"/>
                <a:gd name="connsiteY58" fmla="*/ 2244004 h 5204176"/>
                <a:gd name="connsiteX59" fmla="*/ 2457854 w 3849121"/>
                <a:gd name="connsiteY59" fmla="*/ 2280696 h 5204176"/>
                <a:gd name="connsiteX60" fmla="*/ 2438293 w 3849121"/>
                <a:gd name="connsiteY60" fmla="*/ 2279321 h 5204176"/>
                <a:gd name="connsiteX61" fmla="*/ 2438236 w 3849121"/>
                <a:gd name="connsiteY61" fmla="*/ 2280623 h 5204176"/>
                <a:gd name="connsiteX62" fmla="*/ 2379381 w 3849121"/>
                <a:gd name="connsiteY62" fmla="*/ 2484654 h 5204176"/>
                <a:gd name="connsiteX63" fmla="*/ 2383304 w 3849121"/>
                <a:gd name="connsiteY63" fmla="*/ 2527161 h 5204176"/>
                <a:gd name="connsiteX64" fmla="*/ 2809023 w 3849121"/>
                <a:gd name="connsiteY64" fmla="*/ 3260235 h 5204176"/>
                <a:gd name="connsiteX65" fmla="*/ 2931311 w 3849121"/>
                <a:gd name="connsiteY65" fmla="*/ 3453148 h 5204176"/>
                <a:gd name="connsiteX66" fmla="*/ 2976433 w 3849121"/>
                <a:gd name="connsiteY66" fmla="*/ 3629060 h 5204176"/>
                <a:gd name="connsiteX67" fmla="*/ 3049675 w 3849121"/>
                <a:gd name="connsiteY67" fmla="*/ 3997885 h 5204176"/>
                <a:gd name="connsiteX68" fmla="*/ 3206621 w 3849121"/>
                <a:gd name="connsiteY68" fmla="*/ 4461532 h 5204176"/>
                <a:gd name="connsiteX69" fmla="*/ 3260233 w 3849121"/>
                <a:gd name="connsiteY69" fmla="*/ 4599759 h 5204176"/>
                <a:gd name="connsiteX70" fmla="*/ 3260899 w 3849121"/>
                <a:gd name="connsiteY70" fmla="*/ 4599514 h 5204176"/>
                <a:gd name="connsiteX71" fmla="*/ 3326948 w 3849121"/>
                <a:gd name="connsiteY71" fmla="*/ 4672102 h 5204176"/>
                <a:gd name="connsiteX72" fmla="*/ 3590487 w 3849121"/>
                <a:gd name="connsiteY72" fmla="*/ 4903600 h 5204176"/>
                <a:gd name="connsiteX73" fmla="*/ 3770322 w 3849121"/>
                <a:gd name="connsiteY73" fmla="*/ 5001691 h 5204176"/>
                <a:gd name="connsiteX74" fmla="*/ 3842910 w 3849121"/>
                <a:gd name="connsiteY74" fmla="*/ 5137058 h 5204176"/>
                <a:gd name="connsiteX75" fmla="*/ 3791249 w 3849121"/>
                <a:gd name="connsiteY75" fmla="*/ 5176949 h 5204176"/>
                <a:gd name="connsiteX76" fmla="*/ 3529671 w 3849121"/>
                <a:gd name="connsiteY76" fmla="*/ 5198529 h 5204176"/>
                <a:gd name="connsiteX77" fmla="*/ 3422423 w 3849121"/>
                <a:gd name="connsiteY77" fmla="*/ 5176949 h 5204176"/>
                <a:gd name="connsiteX78" fmla="*/ 3401497 w 3849121"/>
                <a:gd name="connsiteY78" fmla="*/ 5176295 h 5204176"/>
                <a:gd name="connsiteX79" fmla="*/ 3391034 w 3849121"/>
                <a:gd name="connsiteY79" fmla="*/ 5163216 h 5204176"/>
                <a:gd name="connsiteX80" fmla="*/ 3272016 w 3849121"/>
                <a:gd name="connsiteY80" fmla="*/ 5149483 h 5204176"/>
                <a:gd name="connsiteX81" fmla="*/ 3202043 w 3849121"/>
                <a:gd name="connsiteY81" fmla="*/ 5149483 h 5204176"/>
                <a:gd name="connsiteX82" fmla="*/ 3043134 w 3849121"/>
                <a:gd name="connsiteY82" fmla="*/ 5102399 h 5204176"/>
                <a:gd name="connsiteX83" fmla="*/ 3007167 w 3849121"/>
                <a:gd name="connsiteY83" fmla="*/ 5010847 h 5204176"/>
                <a:gd name="connsiteX84" fmla="*/ 3021554 w 3849121"/>
                <a:gd name="connsiteY84" fmla="*/ 4941528 h 5204176"/>
                <a:gd name="connsiteX85" fmla="*/ 3088910 w 3849121"/>
                <a:gd name="connsiteY85" fmla="*/ 4777388 h 5204176"/>
                <a:gd name="connsiteX86" fmla="*/ 3089564 w 3849121"/>
                <a:gd name="connsiteY86" fmla="*/ 4712646 h 5204176"/>
                <a:gd name="connsiteX87" fmla="*/ 3087166 w 3849121"/>
                <a:gd name="connsiteY87" fmla="*/ 4683264 h 5204176"/>
                <a:gd name="connsiteX88" fmla="*/ 3086296 w 3849121"/>
                <a:gd name="connsiteY88" fmla="*/ 4683220 h 5204176"/>
                <a:gd name="connsiteX89" fmla="*/ 2739050 w 3849121"/>
                <a:gd name="connsiteY89" fmla="*/ 4112325 h 5204176"/>
                <a:gd name="connsiteX90" fmla="*/ 2680195 w 3849121"/>
                <a:gd name="connsiteY90" fmla="*/ 3899139 h 5204176"/>
                <a:gd name="connsiteX91" fmla="*/ 2510170 w 3849121"/>
                <a:gd name="connsiteY91" fmla="*/ 3523774 h 5204176"/>
                <a:gd name="connsiteX92" fmla="*/ 2240090 w 3849121"/>
                <a:gd name="connsiteY92" fmla="*/ 3200071 h 5204176"/>
                <a:gd name="connsiteX93" fmla="*/ 2164233 w 3849121"/>
                <a:gd name="connsiteY93" fmla="*/ 3097402 h 5204176"/>
                <a:gd name="connsiteX94" fmla="*/ 2018403 w 3849121"/>
                <a:gd name="connsiteY94" fmla="*/ 3443339 h 5204176"/>
                <a:gd name="connsiteX95" fmla="*/ 1809140 w 3849121"/>
                <a:gd name="connsiteY95" fmla="*/ 3738268 h 5204176"/>
                <a:gd name="connsiteX96" fmla="*/ 1615571 w 3849121"/>
                <a:gd name="connsiteY96" fmla="*/ 3788622 h 5204176"/>
                <a:gd name="connsiteX97" fmla="*/ 1525327 w 3849121"/>
                <a:gd name="connsiteY97" fmla="*/ 3750694 h 5204176"/>
                <a:gd name="connsiteX98" fmla="*/ 1005440 w 3849121"/>
                <a:gd name="connsiteY98" fmla="*/ 3491077 h 5204176"/>
                <a:gd name="connsiteX99" fmla="*/ 708549 w 3849121"/>
                <a:gd name="connsiteY99" fmla="*/ 3365520 h 5204176"/>
                <a:gd name="connsiteX100" fmla="*/ 629422 w 3849121"/>
                <a:gd name="connsiteY100" fmla="*/ 3347863 h 5204176"/>
                <a:gd name="connsiteX101" fmla="*/ 628101 w 3849121"/>
                <a:gd name="connsiteY101" fmla="*/ 3345208 h 5204176"/>
                <a:gd name="connsiteX102" fmla="*/ 597380 w 3849121"/>
                <a:gd name="connsiteY102" fmla="*/ 3344594 h 5204176"/>
                <a:gd name="connsiteX103" fmla="*/ 541795 w 3849121"/>
                <a:gd name="connsiteY103" fmla="*/ 3368790 h 5204176"/>
                <a:gd name="connsiteX104" fmla="*/ 494711 w 3849121"/>
                <a:gd name="connsiteY104" fmla="*/ 3396256 h 5204176"/>
                <a:gd name="connsiteX105" fmla="*/ 318144 w 3849121"/>
                <a:gd name="connsiteY105" fmla="*/ 3462958 h 5204176"/>
                <a:gd name="connsiteX106" fmla="*/ 154004 w 3849121"/>
                <a:gd name="connsiteY106" fmla="*/ 3591785 h 5204176"/>
                <a:gd name="connsiteX107" fmla="*/ 82724 w 3849121"/>
                <a:gd name="connsiteY107" fmla="*/ 3630368 h 5204176"/>
                <a:gd name="connsiteX108" fmla="*/ 10790 w 3849121"/>
                <a:gd name="connsiteY108" fmla="*/ 3548625 h 5204176"/>
                <a:gd name="connsiteX109" fmla="*/ 4905 w 3849121"/>
                <a:gd name="connsiteY109" fmla="*/ 3520505 h 5204176"/>
                <a:gd name="connsiteX110" fmla="*/ 4905 w 3849121"/>
                <a:gd name="connsiteY110" fmla="*/ 3431569 h 5204176"/>
                <a:gd name="connsiteX111" fmla="*/ 12752 w 3849121"/>
                <a:gd name="connsiteY111" fmla="*/ 3390370 h 5204176"/>
                <a:gd name="connsiteX112" fmla="*/ 169045 w 3849121"/>
                <a:gd name="connsiteY112" fmla="*/ 3160181 h 5204176"/>
                <a:gd name="connsiteX113" fmla="*/ 227246 w 3849121"/>
                <a:gd name="connsiteY113" fmla="*/ 3082362 h 5204176"/>
                <a:gd name="connsiteX114" fmla="*/ 355419 w 3849121"/>
                <a:gd name="connsiteY114" fmla="*/ 2886177 h 5204176"/>
                <a:gd name="connsiteX115" fmla="*/ 401849 w 3849121"/>
                <a:gd name="connsiteY115" fmla="*/ 2857404 h 5204176"/>
                <a:gd name="connsiteX116" fmla="*/ 445664 w 3849121"/>
                <a:gd name="connsiteY116" fmla="*/ 2869829 h 5204176"/>
                <a:gd name="connsiteX117" fmla="*/ 588225 w 3849121"/>
                <a:gd name="connsiteY117" fmla="*/ 3001926 h 5204176"/>
                <a:gd name="connsiteX118" fmla="*/ 629423 w 3849121"/>
                <a:gd name="connsiteY118" fmla="*/ 3077784 h 5204176"/>
                <a:gd name="connsiteX119" fmla="*/ 645772 w 3849121"/>
                <a:gd name="connsiteY119" fmla="*/ 3097403 h 5204176"/>
                <a:gd name="connsiteX120" fmla="*/ 703973 w 3849121"/>
                <a:gd name="connsiteY120" fmla="*/ 3118329 h 5204176"/>
                <a:gd name="connsiteX121" fmla="*/ 702086 w 3849121"/>
                <a:gd name="connsiteY121" fmla="*/ 3121532 h 5204176"/>
                <a:gd name="connsiteX122" fmla="*/ 703318 w 3849121"/>
                <a:gd name="connsiteY122" fmla="*/ 3120944 h 5204176"/>
                <a:gd name="connsiteX123" fmla="*/ 716026 w 3849121"/>
                <a:gd name="connsiteY123" fmla="*/ 3124756 h 5204176"/>
                <a:gd name="connsiteX124" fmla="*/ 716397 w 3849121"/>
                <a:gd name="connsiteY124" fmla="*/ 3123559 h 5204176"/>
                <a:gd name="connsiteX125" fmla="*/ 979937 w 3849121"/>
                <a:gd name="connsiteY125" fmla="*/ 3164757 h 5204176"/>
                <a:gd name="connsiteX126" fmla="*/ 1279444 w 3849121"/>
                <a:gd name="connsiteY126" fmla="*/ 3255002 h 5204176"/>
                <a:gd name="connsiteX127" fmla="*/ 1279446 w 3849121"/>
                <a:gd name="connsiteY127" fmla="*/ 3255004 h 5204176"/>
                <a:gd name="connsiteX128" fmla="*/ 1417345 w 3849121"/>
                <a:gd name="connsiteY128" fmla="*/ 3314266 h 5204176"/>
                <a:gd name="connsiteX129" fmla="*/ 1548869 w 3849121"/>
                <a:gd name="connsiteY129" fmla="*/ 3385792 h 5204176"/>
                <a:gd name="connsiteX130" fmla="*/ 1590068 w 3849121"/>
                <a:gd name="connsiteY130" fmla="*/ 3374675 h 5204176"/>
                <a:gd name="connsiteX131" fmla="*/ 1625381 w 3849121"/>
                <a:gd name="connsiteY131" fmla="*/ 3224922 h 5204176"/>
                <a:gd name="connsiteX132" fmla="*/ 1692737 w 3849121"/>
                <a:gd name="connsiteY132" fmla="*/ 2869828 h 5204176"/>
                <a:gd name="connsiteX133" fmla="*/ 1743091 w 3849121"/>
                <a:gd name="connsiteY133" fmla="*/ 2682146 h 5204176"/>
                <a:gd name="connsiteX134" fmla="*/ 1728704 w 3849121"/>
                <a:gd name="connsiteY134" fmla="*/ 2605634 h 5204176"/>
                <a:gd name="connsiteX135" fmla="*/ 1781020 w 3849121"/>
                <a:gd name="connsiteY135" fmla="*/ 2170106 h 5204176"/>
                <a:gd name="connsiteX136" fmla="*/ 1780854 w 3849121"/>
                <a:gd name="connsiteY136" fmla="*/ 2168589 h 5204176"/>
                <a:gd name="connsiteX137" fmla="*/ 1780366 w 3849121"/>
                <a:gd name="connsiteY137" fmla="*/ 2169453 h 5204176"/>
                <a:gd name="connsiteX138" fmla="*/ 1737206 w 3849121"/>
                <a:gd name="connsiteY138" fmla="*/ 2137410 h 5204176"/>
                <a:gd name="connsiteX139" fmla="*/ 1591376 w 3849121"/>
                <a:gd name="connsiteY139" fmla="*/ 1991580 h 5204176"/>
                <a:gd name="connsiteX140" fmla="*/ 1174813 w 3849121"/>
                <a:gd name="connsiteY140" fmla="*/ 1671801 h 5204176"/>
                <a:gd name="connsiteX141" fmla="*/ 1174159 w 3849121"/>
                <a:gd name="connsiteY141" fmla="*/ 1508314 h 5204176"/>
                <a:gd name="connsiteX142" fmla="*/ 1291869 w 3849121"/>
                <a:gd name="connsiteY142" fmla="*/ 1396489 h 5204176"/>
                <a:gd name="connsiteX143" fmla="*/ 1654809 w 3849121"/>
                <a:gd name="connsiteY143" fmla="*/ 1180033 h 5204176"/>
                <a:gd name="connsiteX144" fmla="*/ 1824180 w 3849121"/>
                <a:gd name="connsiteY144" fmla="*/ 1077364 h 5204176"/>
                <a:gd name="connsiteX145" fmla="*/ 1860147 w 3849121"/>
                <a:gd name="connsiteY145" fmla="*/ 1054476 h 5204176"/>
                <a:gd name="connsiteX146" fmla="*/ 1859463 w 3849121"/>
                <a:gd name="connsiteY146" fmla="*/ 1056868 h 5204176"/>
                <a:gd name="connsiteX147" fmla="*/ 1860800 w 3849121"/>
                <a:gd name="connsiteY147" fmla="*/ 1054476 h 5204176"/>
                <a:gd name="connsiteX148" fmla="*/ 1913116 w 3849121"/>
                <a:gd name="connsiteY148" fmla="*/ 1017201 h 5204176"/>
                <a:gd name="connsiteX149" fmla="*/ 1913116 w 3849121"/>
                <a:gd name="connsiteY149" fmla="*/ 1017203 h 5204176"/>
                <a:gd name="connsiteX150" fmla="*/ 1913117 w 3849121"/>
                <a:gd name="connsiteY150" fmla="*/ 1017201 h 5204176"/>
                <a:gd name="connsiteX151" fmla="*/ 2098837 w 3849121"/>
                <a:gd name="connsiteY151" fmla="*/ 864179 h 5204176"/>
                <a:gd name="connsiteX152" fmla="*/ 2168809 w 3849121"/>
                <a:gd name="connsiteY152" fmla="*/ 800746 h 5204176"/>
                <a:gd name="connsiteX153" fmla="*/ 2167501 w 3849121"/>
                <a:gd name="connsiteY153" fmla="*/ 742545 h 5204176"/>
                <a:gd name="connsiteX154" fmla="*/ 2049137 w 3849121"/>
                <a:gd name="connsiteY154" fmla="*/ 555516 h 5204176"/>
                <a:gd name="connsiteX155" fmla="*/ 2042598 w 3849121"/>
                <a:gd name="connsiteY155" fmla="*/ 305055 h 5204176"/>
                <a:gd name="connsiteX156" fmla="*/ 2030173 w 3849121"/>
                <a:gd name="connsiteY156" fmla="*/ 273012 h 5204176"/>
                <a:gd name="connsiteX157" fmla="*/ 1920964 w 3849121"/>
                <a:gd name="connsiteY157" fmla="*/ 311595 h 5204176"/>
                <a:gd name="connsiteX158" fmla="*/ 1918348 w 3849121"/>
                <a:gd name="connsiteY158" fmla="*/ 460694 h 5204176"/>
                <a:gd name="connsiteX159" fmla="*/ 1943852 w 3849121"/>
                <a:gd name="connsiteY159" fmla="*/ 548323 h 5204176"/>
                <a:gd name="connsiteX160" fmla="*/ 1924888 w 3849121"/>
                <a:gd name="connsiteY160" fmla="*/ 664725 h 5204176"/>
                <a:gd name="connsiteX161" fmla="*/ 1505055 w 3849121"/>
                <a:gd name="connsiteY161" fmla="*/ 709847 h 5204176"/>
                <a:gd name="connsiteX162" fmla="*/ 1401731 w 3849121"/>
                <a:gd name="connsiteY162" fmla="*/ 528051 h 5204176"/>
                <a:gd name="connsiteX163" fmla="*/ 1406963 w 3849121"/>
                <a:gd name="connsiteY163" fmla="*/ 503201 h 5204176"/>
                <a:gd name="connsiteX164" fmla="*/ 1505709 w 3849121"/>
                <a:gd name="connsiteY164" fmla="*/ 579712 h 5204176"/>
                <a:gd name="connsiteX165" fmla="*/ 1602493 w 3849121"/>
                <a:gd name="connsiteY165" fmla="*/ 445000 h 5204176"/>
                <a:gd name="connsiteX166" fmla="*/ 1559332 w 3849121"/>
                <a:gd name="connsiteY166" fmla="*/ 322058 h 5204176"/>
                <a:gd name="connsiteX167" fmla="*/ 1716279 w 3849121"/>
                <a:gd name="connsiteY167" fmla="*/ 34322 h 5204176"/>
                <a:gd name="connsiteX168" fmla="*/ 1891537 w 3849121"/>
                <a:gd name="connsiteY168" fmla="*/ 317 h 5204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</a:cxnLst>
              <a:rect l="l" t="t" r="r" b="b"/>
              <a:pathLst>
                <a:path w="3849121" h="5204176">
                  <a:moveTo>
                    <a:pt x="1814169" y="1391200"/>
                  </a:moveTo>
                  <a:lnTo>
                    <a:pt x="1808731" y="1404909"/>
                  </a:lnTo>
                  <a:cubicBezTo>
                    <a:pt x="1803091" y="1411040"/>
                    <a:pt x="1795734" y="1415781"/>
                    <a:pt x="1788867" y="1420685"/>
                  </a:cubicBezTo>
                  <a:cubicBezTo>
                    <a:pt x="1696007" y="1488696"/>
                    <a:pt x="1597261" y="1545589"/>
                    <a:pt x="1486091" y="1578940"/>
                  </a:cubicBezTo>
                  <a:cubicBezTo>
                    <a:pt x="1431159" y="1595943"/>
                    <a:pt x="1428543" y="1607714"/>
                    <a:pt x="1467126" y="1651528"/>
                  </a:cubicBezTo>
                  <a:cubicBezTo>
                    <a:pt x="1558025" y="1752890"/>
                    <a:pt x="1655463" y="1847712"/>
                    <a:pt x="1752246" y="1943842"/>
                  </a:cubicBezTo>
                  <a:cubicBezTo>
                    <a:pt x="1772519" y="1964114"/>
                    <a:pt x="1794099" y="1973923"/>
                    <a:pt x="1825488" y="1966076"/>
                  </a:cubicBezTo>
                  <a:cubicBezTo>
                    <a:pt x="1863417" y="1956921"/>
                    <a:pt x="1903308" y="1962152"/>
                    <a:pt x="1942544" y="1956921"/>
                  </a:cubicBezTo>
                  <a:lnTo>
                    <a:pt x="1968294" y="1966934"/>
                  </a:lnTo>
                  <a:lnTo>
                    <a:pt x="1970009" y="1964114"/>
                  </a:lnTo>
                  <a:cubicBezTo>
                    <a:pt x="1977202" y="1942534"/>
                    <a:pt x="1981780" y="1920300"/>
                    <a:pt x="1982434" y="1897412"/>
                  </a:cubicBezTo>
                  <a:cubicBezTo>
                    <a:pt x="1983088" y="1881717"/>
                    <a:pt x="1983088" y="1866676"/>
                    <a:pt x="1982434" y="1851636"/>
                  </a:cubicBezTo>
                  <a:cubicBezTo>
                    <a:pt x="1977202" y="1773162"/>
                    <a:pt x="1937965" y="1707114"/>
                    <a:pt x="1901345" y="1639757"/>
                  </a:cubicBezTo>
                  <a:cubicBezTo>
                    <a:pt x="1869301" y="1580248"/>
                    <a:pt x="1843797" y="1517470"/>
                    <a:pt x="1820255" y="1454691"/>
                  </a:cubicBezTo>
                  <a:close/>
                  <a:moveTo>
                    <a:pt x="1891537" y="317"/>
                  </a:moveTo>
                  <a:cubicBezTo>
                    <a:pt x="1982435" y="4240"/>
                    <a:pt x="2044560" y="56556"/>
                    <a:pt x="2092298" y="128490"/>
                  </a:cubicBezTo>
                  <a:cubicBezTo>
                    <a:pt x="2103415" y="144839"/>
                    <a:pt x="2109954" y="167727"/>
                    <a:pt x="2124995" y="175574"/>
                  </a:cubicBezTo>
                  <a:cubicBezTo>
                    <a:pt x="2141344" y="184075"/>
                    <a:pt x="2159000" y="162495"/>
                    <a:pt x="2177311" y="155956"/>
                  </a:cubicBezTo>
                  <a:cubicBezTo>
                    <a:pt x="2211316" y="142877"/>
                    <a:pt x="2247937" y="142877"/>
                    <a:pt x="2282596" y="135029"/>
                  </a:cubicBezTo>
                  <a:cubicBezTo>
                    <a:pt x="2301560" y="127836"/>
                    <a:pt x="2319871" y="129144"/>
                    <a:pt x="2338835" y="134375"/>
                  </a:cubicBezTo>
                  <a:cubicBezTo>
                    <a:pt x="2407499" y="148762"/>
                    <a:pt x="2472240" y="174266"/>
                    <a:pt x="2529787" y="214811"/>
                  </a:cubicBezTo>
                  <a:cubicBezTo>
                    <a:pt x="2558561" y="235083"/>
                    <a:pt x="2584719" y="257971"/>
                    <a:pt x="2597798" y="291976"/>
                  </a:cubicBezTo>
                  <a:cubicBezTo>
                    <a:pt x="2605645" y="312249"/>
                    <a:pt x="2615454" y="331867"/>
                    <a:pt x="2599105" y="353447"/>
                  </a:cubicBezTo>
                  <a:cubicBezTo>
                    <a:pt x="2591258" y="363910"/>
                    <a:pt x="2600413" y="374373"/>
                    <a:pt x="2602375" y="384183"/>
                  </a:cubicBezTo>
                  <a:cubicBezTo>
                    <a:pt x="2616108" y="440422"/>
                    <a:pt x="2629841" y="495353"/>
                    <a:pt x="2609568" y="554208"/>
                  </a:cubicBezTo>
                  <a:cubicBezTo>
                    <a:pt x="2599105" y="583636"/>
                    <a:pt x="2609568" y="612410"/>
                    <a:pt x="2632457" y="634644"/>
                  </a:cubicBezTo>
                  <a:cubicBezTo>
                    <a:pt x="2640958" y="642491"/>
                    <a:pt x="2652075" y="650338"/>
                    <a:pt x="2648151" y="664725"/>
                  </a:cubicBezTo>
                  <a:cubicBezTo>
                    <a:pt x="2644227" y="680420"/>
                    <a:pt x="2629841" y="677150"/>
                    <a:pt x="2618070" y="677804"/>
                  </a:cubicBezTo>
                  <a:cubicBezTo>
                    <a:pt x="2597144" y="679766"/>
                    <a:pt x="2587334" y="688921"/>
                    <a:pt x="2595836" y="709847"/>
                  </a:cubicBezTo>
                  <a:cubicBezTo>
                    <a:pt x="2603029" y="726196"/>
                    <a:pt x="2595836" y="734043"/>
                    <a:pt x="2585372" y="746468"/>
                  </a:cubicBezTo>
                  <a:cubicBezTo>
                    <a:pt x="2569678" y="764125"/>
                    <a:pt x="2559215" y="785051"/>
                    <a:pt x="2543520" y="803362"/>
                  </a:cubicBezTo>
                  <a:cubicBezTo>
                    <a:pt x="2533711" y="815133"/>
                    <a:pt x="2529787" y="838021"/>
                    <a:pt x="2559215" y="847830"/>
                  </a:cubicBezTo>
                  <a:cubicBezTo>
                    <a:pt x="2603029" y="862871"/>
                    <a:pt x="2616108" y="900798"/>
                    <a:pt x="2620032" y="943305"/>
                  </a:cubicBezTo>
                  <a:cubicBezTo>
                    <a:pt x="2624609" y="993005"/>
                    <a:pt x="2607607" y="1040089"/>
                    <a:pt x="2601067" y="1088481"/>
                  </a:cubicBezTo>
                  <a:lnTo>
                    <a:pt x="2601067" y="1089793"/>
                  </a:lnTo>
                  <a:lnTo>
                    <a:pt x="2601068" y="1089789"/>
                  </a:lnTo>
                  <a:cubicBezTo>
                    <a:pt x="2605645" y="1104830"/>
                    <a:pt x="2607934" y="1119871"/>
                    <a:pt x="2607934" y="1134993"/>
                  </a:cubicBezTo>
                  <a:lnTo>
                    <a:pt x="2601188" y="1179890"/>
                  </a:lnTo>
                  <a:lnTo>
                    <a:pt x="2612184" y="1226463"/>
                  </a:lnTo>
                  <a:lnTo>
                    <a:pt x="2609442" y="1227742"/>
                  </a:lnTo>
                  <a:lnTo>
                    <a:pt x="2612185" y="1227771"/>
                  </a:lnTo>
                  <a:cubicBezTo>
                    <a:pt x="2663193" y="1300850"/>
                    <a:pt x="2673737" y="1378710"/>
                    <a:pt x="2663131" y="1459145"/>
                  </a:cubicBezTo>
                  <a:lnTo>
                    <a:pt x="2646323" y="1539721"/>
                  </a:lnTo>
                  <a:lnTo>
                    <a:pt x="2790057" y="1558668"/>
                  </a:lnTo>
                  <a:cubicBezTo>
                    <a:pt x="2839757" y="1555398"/>
                    <a:pt x="2889457" y="1555398"/>
                    <a:pt x="2939157" y="1558668"/>
                  </a:cubicBezTo>
                  <a:cubicBezTo>
                    <a:pt x="2982971" y="1550166"/>
                    <a:pt x="3026786" y="1542973"/>
                    <a:pt x="3069946" y="1533818"/>
                  </a:cubicBezTo>
                  <a:cubicBezTo>
                    <a:pt x="3160844" y="1514853"/>
                    <a:pt x="3224277" y="1569131"/>
                    <a:pt x="3213814" y="1661991"/>
                  </a:cubicBezTo>
                  <a:cubicBezTo>
                    <a:pt x="3209890" y="1695342"/>
                    <a:pt x="3212506" y="1726077"/>
                    <a:pt x="3217738" y="1758121"/>
                  </a:cubicBezTo>
                  <a:cubicBezTo>
                    <a:pt x="3222315" y="1784933"/>
                    <a:pt x="3212506" y="1809129"/>
                    <a:pt x="3196158" y="1830709"/>
                  </a:cubicBezTo>
                  <a:cubicBezTo>
                    <a:pt x="3192234" y="1835940"/>
                    <a:pt x="3187656" y="1841826"/>
                    <a:pt x="3179809" y="1837902"/>
                  </a:cubicBezTo>
                  <a:cubicBezTo>
                    <a:pt x="3173923" y="1834632"/>
                    <a:pt x="3175231" y="1828747"/>
                    <a:pt x="3174577" y="1823515"/>
                  </a:cubicBezTo>
                  <a:cubicBezTo>
                    <a:pt x="3168038" y="1763352"/>
                    <a:pt x="3140572" y="1739810"/>
                    <a:pt x="3078447" y="1743734"/>
                  </a:cubicBezTo>
                  <a:cubicBezTo>
                    <a:pt x="3040518" y="1745696"/>
                    <a:pt x="3002590" y="1737195"/>
                    <a:pt x="2964661" y="1737849"/>
                  </a:cubicBezTo>
                  <a:lnTo>
                    <a:pt x="2594067" y="1746692"/>
                  </a:lnTo>
                  <a:lnTo>
                    <a:pt x="2547546" y="1912747"/>
                  </a:lnTo>
                  <a:lnTo>
                    <a:pt x="2548098" y="1913760"/>
                  </a:lnTo>
                  <a:cubicBezTo>
                    <a:pt x="2535673" y="1975231"/>
                    <a:pt x="2523901" y="2036702"/>
                    <a:pt x="2511477" y="2098173"/>
                  </a:cubicBezTo>
                  <a:lnTo>
                    <a:pt x="2510668" y="2097645"/>
                  </a:lnTo>
                  <a:lnTo>
                    <a:pt x="2481396" y="2244004"/>
                  </a:lnTo>
                  <a:cubicBezTo>
                    <a:pt x="2477964" y="2258718"/>
                    <a:pt x="2473427" y="2276742"/>
                    <a:pt x="2457854" y="2280696"/>
                  </a:cubicBezTo>
                  <a:lnTo>
                    <a:pt x="2438293" y="2279321"/>
                  </a:lnTo>
                  <a:lnTo>
                    <a:pt x="2438236" y="2280623"/>
                  </a:lnTo>
                  <a:cubicBezTo>
                    <a:pt x="2418617" y="2348634"/>
                    <a:pt x="2398999" y="2416644"/>
                    <a:pt x="2379381" y="2484654"/>
                  </a:cubicBezTo>
                  <a:cubicBezTo>
                    <a:pt x="2374803" y="2499695"/>
                    <a:pt x="2372841" y="2512120"/>
                    <a:pt x="2383304" y="2527161"/>
                  </a:cubicBezTo>
                  <a:cubicBezTo>
                    <a:pt x="2546137" y="2759311"/>
                    <a:pt x="2683465" y="3006504"/>
                    <a:pt x="2809023" y="3260235"/>
                  </a:cubicBezTo>
                  <a:cubicBezTo>
                    <a:pt x="2843028" y="3328245"/>
                    <a:pt x="2880957" y="3394947"/>
                    <a:pt x="2931311" y="3453148"/>
                  </a:cubicBezTo>
                  <a:cubicBezTo>
                    <a:pt x="2977087" y="3505464"/>
                    <a:pt x="2978395" y="3567589"/>
                    <a:pt x="2976433" y="3629060"/>
                  </a:cubicBezTo>
                  <a:cubicBezTo>
                    <a:pt x="2973163" y="3758541"/>
                    <a:pt x="3008476" y="3877559"/>
                    <a:pt x="3049675" y="3997885"/>
                  </a:cubicBezTo>
                  <a:cubicBezTo>
                    <a:pt x="3102644" y="4152216"/>
                    <a:pt x="3147766" y="4309163"/>
                    <a:pt x="3206621" y="4461532"/>
                  </a:cubicBezTo>
                  <a:lnTo>
                    <a:pt x="3260233" y="4599759"/>
                  </a:lnTo>
                  <a:lnTo>
                    <a:pt x="3260899" y="4599514"/>
                  </a:lnTo>
                  <a:cubicBezTo>
                    <a:pt x="3287057" y="4619787"/>
                    <a:pt x="3307983" y="4645944"/>
                    <a:pt x="3326948" y="4672102"/>
                  </a:cubicBezTo>
                  <a:cubicBezTo>
                    <a:pt x="3397574" y="4769541"/>
                    <a:pt x="3494357" y="4836243"/>
                    <a:pt x="3590487" y="4903600"/>
                  </a:cubicBezTo>
                  <a:cubicBezTo>
                    <a:pt x="3646727" y="4942836"/>
                    <a:pt x="3706236" y="4976842"/>
                    <a:pt x="3770322" y="5001691"/>
                  </a:cubicBezTo>
                  <a:cubicBezTo>
                    <a:pt x="3839640" y="5029157"/>
                    <a:pt x="3861221" y="5073625"/>
                    <a:pt x="3842910" y="5137058"/>
                  </a:cubicBezTo>
                  <a:cubicBezTo>
                    <a:pt x="3833755" y="5161254"/>
                    <a:pt x="3818715" y="5176949"/>
                    <a:pt x="3791249" y="5176949"/>
                  </a:cubicBezTo>
                  <a:cubicBezTo>
                    <a:pt x="3706890" y="5214878"/>
                    <a:pt x="3617299" y="5203761"/>
                    <a:pt x="3529671" y="5198529"/>
                  </a:cubicBezTo>
                  <a:cubicBezTo>
                    <a:pt x="3493704" y="5196567"/>
                    <a:pt x="3456429" y="5193297"/>
                    <a:pt x="3422423" y="5176949"/>
                  </a:cubicBezTo>
                  <a:cubicBezTo>
                    <a:pt x="3415230" y="5180873"/>
                    <a:pt x="3408691" y="5178257"/>
                    <a:pt x="3401497" y="5176295"/>
                  </a:cubicBezTo>
                  <a:cubicBezTo>
                    <a:pt x="3396266" y="5173679"/>
                    <a:pt x="3391688" y="5169755"/>
                    <a:pt x="3391034" y="5163216"/>
                  </a:cubicBezTo>
                  <a:cubicBezTo>
                    <a:pt x="3355067" y="5125287"/>
                    <a:pt x="3314522" y="5131827"/>
                    <a:pt x="3272016" y="5149483"/>
                  </a:cubicBezTo>
                  <a:cubicBezTo>
                    <a:pt x="3248474" y="5156023"/>
                    <a:pt x="3225586" y="5156023"/>
                    <a:pt x="3202043" y="5149483"/>
                  </a:cubicBezTo>
                  <a:cubicBezTo>
                    <a:pt x="3147765" y="5137058"/>
                    <a:pt x="3094796" y="5122671"/>
                    <a:pt x="3043134" y="5102399"/>
                  </a:cubicBezTo>
                  <a:cubicBezTo>
                    <a:pt x="2994742" y="5084089"/>
                    <a:pt x="2982971" y="5055969"/>
                    <a:pt x="3007167" y="5010847"/>
                  </a:cubicBezTo>
                  <a:cubicBezTo>
                    <a:pt x="3019592" y="4987959"/>
                    <a:pt x="3018284" y="4964416"/>
                    <a:pt x="3021554" y="4941528"/>
                  </a:cubicBezTo>
                  <a:cubicBezTo>
                    <a:pt x="3030709" y="4880712"/>
                    <a:pt x="3041172" y="4821856"/>
                    <a:pt x="3088910" y="4777388"/>
                  </a:cubicBezTo>
                  <a:cubicBezTo>
                    <a:pt x="3089564" y="4755808"/>
                    <a:pt x="3084333" y="4734227"/>
                    <a:pt x="3089564" y="4712646"/>
                  </a:cubicBezTo>
                  <a:lnTo>
                    <a:pt x="3087166" y="4683264"/>
                  </a:lnTo>
                  <a:lnTo>
                    <a:pt x="3086296" y="4683220"/>
                  </a:lnTo>
                  <a:cubicBezTo>
                    <a:pt x="2954199" y="4502731"/>
                    <a:pt x="2826679" y="4319626"/>
                    <a:pt x="2739050" y="4112325"/>
                  </a:cubicBezTo>
                  <a:cubicBezTo>
                    <a:pt x="2710277" y="4043661"/>
                    <a:pt x="2687389" y="3973035"/>
                    <a:pt x="2680195" y="3899139"/>
                  </a:cubicBezTo>
                  <a:cubicBezTo>
                    <a:pt x="2667116" y="3753963"/>
                    <a:pt x="2597798" y="3634291"/>
                    <a:pt x="2510170" y="3523774"/>
                  </a:cubicBezTo>
                  <a:cubicBezTo>
                    <a:pt x="2422541" y="3413912"/>
                    <a:pt x="2324449" y="3313204"/>
                    <a:pt x="2240090" y="3200071"/>
                  </a:cubicBezTo>
                  <a:cubicBezTo>
                    <a:pt x="2215894" y="3167374"/>
                    <a:pt x="2191698" y="3134023"/>
                    <a:pt x="2164233" y="3097402"/>
                  </a:cubicBezTo>
                  <a:cubicBezTo>
                    <a:pt x="2126304" y="3220998"/>
                    <a:pt x="2077912" y="3334784"/>
                    <a:pt x="2018403" y="3443339"/>
                  </a:cubicBezTo>
                  <a:cubicBezTo>
                    <a:pt x="1960202" y="3549932"/>
                    <a:pt x="1893499" y="3649986"/>
                    <a:pt x="1809140" y="3738268"/>
                  </a:cubicBezTo>
                  <a:cubicBezTo>
                    <a:pt x="1754208" y="3795816"/>
                    <a:pt x="1690775" y="3810857"/>
                    <a:pt x="1615571" y="3788622"/>
                  </a:cubicBezTo>
                  <a:cubicBezTo>
                    <a:pt x="1584182" y="3779467"/>
                    <a:pt x="1552793" y="3768350"/>
                    <a:pt x="1525327" y="3750694"/>
                  </a:cubicBezTo>
                  <a:cubicBezTo>
                    <a:pt x="1361187" y="3646062"/>
                    <a:pt x="1180044" y="3575436"/>
                    <a:pt x="1005440" y="3491077"/>
                  </a:cubicBezTo>
                  <a:cubicBezTo>
                    <a:pt x="908656" y="3443993"/>
                    <a:pt x="813834" y="3391677"/>
                    <a:pt x="708549" y="3365520"/>
                  </a:cubicBezTo>
                  <a:cubicBezTo>
                    <a:pt x="682391" y="3358980"/>
                    <a:pt x="655580" y="3353749"/>
                    <a:pt x="629422" y="3347863"/>
                  </a:cubicBezTo>
                  <a:lnTo>
                    <a:pt x="628101" y="3345208"/>
                  </a:lnTo>
                  <a:lnTo>
                    <a:pt x="597380" y="3344594"/>
                  </a:lnTo>
                  <a:cubicBezTo>
                    <a:pt x="575146" y="3343940"/>
                    <a:pt x="553566" y="3339362"/>
                    <a:pt x="541795" y="3368790"/>
                  </a:cubicBezTo>
                  <a:cubicBezTo>
                    <a:pt x="535255" y="3385138"/>
                    <a:pt x="512367" y="3389716"/>
                    <a:pt x="494711" y="3396256"/>
                  </a:cubicBezTo>
                  <a:cubicBezTo>
                    <a:pt x="435855" y="3418490"/>
                    <a:pt x="376346" y="3439416"/>
                    <a:pt x="318144" y="3462958"/>
                  </a:cubicBezTo>
                  <a:cubicBezTo>
                    <a:pt x="252096" y="3490424"/>
                    <a:pt x="196511" y="3532930"/>
                    <a:pt x="154004" y="3591785"/>
                  </a:cubicBezTo>
                  <a:cubicBezTo>
                    <a:pt x="136348" y="3615981"/>
                    <a:pt x="117383" y="3642793"/>
                    <a:pt x="82724" y="3630368"/>
                  </a:cubicBezTo>
                  <a:cubicBezTo>
                    <a:pt x="46103" y="3616635"/>
                    <a:pt x="19291" y="3589169"/>
                    <a:pt x="10790" y="3548625"/>
                  </a:cubicBezTo>
                  <a:cubicBezTo>
                    <a:pt x="8828" y="3539470"/>
                    <a:pt x="10790" y="3529006"/>
                    <a:pt x="4905" y="3520505"/>
                  </a:cubicBezTo>
                  <a:cubicBezTo>
                    <a:pt x="-1635" y="3491078"/>
                    <a:pt x="-1635" y="3460996"/>
                    <a:pt x="4905" y="3431569"/>
                  </a:cubicBezTo>
                  <a:cubicBezTo>
                    <a:pt x="13406" y="3419144"/>
                    <a:pt x="10136" y="3404103"/>
                    <a:pt x="12752" y="3390370"/>
                  </a:cubicBezTo>
                  <a:cubicBezTo>
                    <a:pt x="33024" y="3291624"/>
                    <a:pt x="82724" y="3213151"/>
                    <a:pt x="169045" y="3160181"/>
                  </a:cubicBezTo>
                  <a:cubicBezTo>
                    <a:pt x="200434" y="3141217"/>
                    <a:pt x="218091" y="3116367"/>
                    <a:pt x="227246" y="3082362"/>
                  </a:cubicBezTo>
                  <a:cubicBezTo>
                    <a:pt x="249480" y="3003887"/>
                    <a:pt x="295910" y="2939801"/>
                    <a:pt x="355419" y="2886177"/>
                  </a:cubicBezTo>
                  <a:cubicBezTo>
                    <a:pt x="369152" y="2873752"/>
                    <a:pt x="384193" y="2862635"/>
                    <a:pt x="401849" y="2857404"/>
                  </a:cubicBezTo>
                  <a:cubicBezTo>
                    <a:pt x="418198" y="2852826"/>
                    <a:pt x="435201" y="2853480"/>
                    <a:pt x="445664" y="2869829"/>
                  </a:cubicBezTo>
                  <a:cubicBezTo>
                    <a:pt x="482286" y="2925414"/>
                    <a:pt x="537217" y="2961381"/>
                    <a:pt x="588225" y="3001926"/>
                  </a:cubicBezTo>
                  <a:cubicBezTo>
                    <a:pt x="612421" y="3021544"/>
                    <a:pt x="635963" y="3041816"/>
                    <a:pt x="629423" y="3077784"/>
                  </a:cubicBezTo>
                  <a:cubicBezTo>
                    <a:pt x="626808" y="3092171"/>
                    <a:pt x="637271" y="3093479"/>
                    <a:pt x="645772" y="3097403"/>
                  </a:cubicBezTo>
                  <a:cubicBezTo>
                    <a:pt x="665390" y="3103942"/>
                    <a:pt x="685009" y="3111136"/>
                    <a:pt x="703973" y="3118329"/>
                  </a:cubicBezTo>
                  <a:lnTo>
                    <a:pt x="702086" y="3121532"/>
                  </a:lnTo>
                  <a:lnTo>
                    <a:pt x="703318" y="3120944"/>
                  </a:lnTo>
                  <a:lnTo>
                    <a:pt x="716026" y="3124756"/>
                  </a:lnTo>
                  <a:lnTo>
                    <a:pt x="716397" y="3123559"/>
                  </a:lnTo>
                  <a:cubicBezTo>
                    <a:pt x="805988" y="3124867"/>
                    <a:pt x="892962" y="3145793"/>
                    <a:pt x="979937" y="3164757"/>
                  </a:cubicBezTo>
                  <a:cubicBezTo>
                    <a:pt x="1082606" y="3185684"/>
                    <a:pt x="1183968" y="3210534"/>
                    <a:pt x="1279444" y="3255002"/>
                  </a:cubicBezTo>
                  <a:lnTo>
                    <a:pt x="1279446" y="3255004"/>
                  </a:lnTo>
                  <a:lnTo>
                    <a:pt x="1417345" y="3314266"/>
                  </a:lnTo>
                  <a:cubicBezTo>
                    <a:pt x="1462058" y="3336419"/>
                    <a:pt x="1505709" y="3360615"/>
                    <a:pt x="1548869" y="3385792"/>
                  </a:cubicBezTo>
                  <a:cubicBezTo>
                    <a:pt x="1569795" y="3398217"/>
                    <a:pt x="1578950" y="3397563"/>
                    <a:pt x="1590068" y="3374675"/>
                  </a:cubicBezTo>
                  <a:cubicBezTo>
                    <a:pt x="1613610" y="3326937"/>
                    <a:pt x="1629958" y="3279199"/>
                    <a:pt x="1625381" y="3224922"/>
                  </a:cubicBezTo>
                  <a:cubicBezTo>
                    <a:pt x="1614917" y="3100672"/>
                    <a:pt x="1640421" y="2982962"/>
                    <a:pt x="1692737" y="2869828"/>
                  </a:cubicBezTo>
                  <a:cubicBezTo>
                    <a:pt x="1720203" y="2810319"/>
                    <a:pt x="1741783" y="2748848"/>
                    <a:pt x="1743091" y="2682146"/>
                  </a:cubicBezTo>
                  <a:cubicBezTo>
                    <a:pt x="1743745" y="2655334"/>
                    <a:pt x="1739167" y="2629830"/>
                    <a:pt x="1728704" y="2605634"/>
                  </a:cubicBezTo>
                  <a:cubicBezTo>
                    <a:pt x="1663963" y="2450649"/>
                    <a:pt x="1673773" y="2304819"/>
                    <a:pt x="1781020" y="2170106"/>
                  </a:cubicBezTo>
                  <a:lnTo>
                    <a:pt x="1780854" y="2168589"/>
                  </a:lnTo>
                  <a:lnTo>
                    <a:pt x="1780366" y="2169453"/>
                  </a:lnTo>
                  <a:cubicBezTo>
                    <a:pt x="1760748" y="2166183"/>
                    <a:pt x="1745053" y="2153758"/>
                    <a:pt x="1737206" y="2137410"/>
                  </a:cubicBezTo>
                  <a:cubicBezTo>
                    <a:pt x="1707124" y="2069399"/>
                    <a:pt x="1646307" y="2033432"/>
                    <a:pt x="1591376" y="1991580"/>
                  </a:cubicBezTo>
                  <a:cubicBezTo>
                    <a:pt x="1452739" y="1884987"/>
                    <a:pt x="1310179" y="1782317"/>
                    <a:pt x="1174813" y="1671801"/>
                  </a:cubicBezTo>
                  <a:cubicBezTo>
                    <a:pt x="1100263" y="1610984"/>
                    <a:pt x="1097647" y="1565861"/>
                    <a:pt x="1174159" y="1508314"/>
                  </a:cubicBezTo>
                  <a:cubicBezTo>
                    <a:pt x="1218627" y="1474963"/>
                    <a:pt x="1250670" y="1431802"/>
                    <a:pt x="1291869" y="1396489"/>
                  </a:cubicBezTo>
                  <a:cubicBezTo>
                    <a:pt x="1399770" y="1302321"/>
                    <a:pt x="1524673" y="1236927"/>
                    <a:pt x="1654809" y="1180033"/>
                  </a:cubicBezTo>
                  <a:cubicBezTo>
                    <a:pt x="1716279" y="1153222"/>
                    <a:pt x="1773827" y="1121178"/>
                    <a:pt x="1824180" y="1077364"/>
                  </a:cubicBezTo>
                  <a:cubicBezTo>
                    <a:pt x="1835297" y="1068209"/>
                    <a:pt x="1848376" y="1062323"/>
                    <a:pt x="1860147" y="1054476"/>
                  </a:cubicBezTo>
                  <a:lnTo>
                    <a:pt x="1859463" y="1056868"/>
                  </a:lnTo>
                  <a:lnTo>
                    <a:pt x="1860800" y="1054476"/>
                  </a:lnTo>
                  <a:cubicBezTo>
                    <a:pt x="1875841" y="1038782"/>
                    <a:pt x="1893497" y="1027010"/>
                    <a:pt x="1913116" y="1017201"/>
                  </a:cubicBezTo>
                  <a:lnTo>
                    <a:pt x="1913116" y="1017203"/>
                  </a:lnTo>
                  <a:lnTo>
                    <a:pt x="1913117" y="1017201"/>
                  </a:lnTo>
                  <a:cubicBezTo>
                    <a:pt x="1963471" y="952460"/>
                    <a:pt x="2032135" y="909954"/>
                    <a:pt x="2098837" y="864179"/>
                  </a:cubicBezTo>
                  <a:cubicBezTo>
                    <a:pt x="2124995" y="846522"/>
                    <a:pt x="2149845" y="826904"/>
                    <a:pt x="2168809" y="800746"/>
                  </a:cubicBezTo>
                  <a:cubicBezTo>
                    <a:pt x="2183196" y="780474"/>
                    <a:pt x="2184504" y="764125"/>
                    <a:pt x="2167501" y="742545"/>
                  </a:cubicBezTo>
                  <a:cubicBezTo>
                    <a:pt x="2121071" y="684997"/>
                    <a:pt x="2079219" y="623527"/>
                    <a:pt x="2049137" y="555516"/>
                  </a:cubicBezTo>
                  <a:cubicBezTo>
                    <a:pt x="2013170" y="473119"/>
                    <a:pt x="2005323" y="389414"/>
                    <a:pt x="2042598" y="305055"/>
                  </a:cubicBezTo>
                  <a:cubicBezTo>
                    <a:pt x="2050445" y="286745"/>
                    <a:pt x="2045214" y="280205"/>
                    <a:pt x="2030173" y="273012"/>
                  </a:cubicBezTo>
                  <a:cubicBezTo>
                    <a:pt x="1980473" y="248816"/>
                    <a:pt x="1945160" y="261241"/>
                    <a:pt x="1920964" y="311595"/>
                  </a:cubicBezTo>
                  <a:cubicBezTo>
                    <a:pt x="1896768" y="361295"/>
                    <a:pt x="1902653" y="410994"/>
                    <a:pt x="1918348" y="460694"/>
                  </a:cubicBezTo>
                  <a:cubicBezTo>
                    <a:pt x="1927504" y="489468"/>
                    <a:pt x="1937313" y="518241"/>
                    <a:pt x="1943852" y="548323"/>
                  </a:cubicBezTo>
                  <a:cubicBezTo>
                    <a:pt x="1952353" y="590175"/>
                    <a:pt x="1945160" y="628104"/>
                    <a:pt x="1924888" y="664725"/>
                  </a:cubicBezTo>
                  <a:cubicBezTo>
                    <a:pt x="1837259" y="823634"/>
                    <a:pt x="1623419" y="846522"/>
                    <a:pt x="1505055" y="709847"/>
                  </a:cubicBezTo>
                  <a:cubicBezTo>
                    <a:pt x="1458625" y="656224"/>
                    <a:pt x="1412848" y="601946"/>
                    <a:pt x="1401731" y="528051"/>
                  </a:cubicBezTo>
                  <a:cubicBezTo>
                    <a:pt x="1400424" y="520857"/>
                    <a:pt x="1398462" y="513010"/>
                    <a:pt x="1406963" y="503201"/>
                  </a:cubicBezTo>
                  <a:cubicBezTo>
                    <a:pt x="1418080" y="558786"/>
                    <a:pt x="1452085" y="581020"/>
                    <a:pt x="1505709" y="579712"/>
                  </a:cubicBezTo>
                  <a:cubicBezTo>
                    <a:pt x="1586798" y="577096"/>
                    <a:pt x="1627343" y="522819"/>
                    <a:pt x="1602493" y="445000"/>
                  </a:cubicBezTo>
                  <a:cubicBezTo>
                    <a:pt x="1589414" y="403801"/>
                    <a:pt x="1566526" y="365872"/>
                    <a:pt x="1559332" y="322058"/>
                  </a:cubicBezTo>
                  <a:cubicBezTo>
                    <a:pt x="1537752" y="195846"/>
                    <a:pt x="1597915" y="82714"/>
                    <a:pt x="1716279" y="34322"/>
                  </a:cubicBezTo>
                  <a:cubicBezTo>
                    <a:pt x="1771864" y="11434"/>
                    <a:pt x="1830719" y="-2299"/>
                    <a:pt x="1891537" y="317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65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762" name="Group 4761">
              <a:extLst>
                <a:ext uri="{FF2B5EF4-FFF2-40B4-BE49-F238E27FC236}">
                  <a16:creationId xmlns:a16="http://schemas.microsoft.com/office/drawing/2014/main" id="{9B0159A6-AA9F-4191-9FB8-2C200F7B92C4}"/>
                </a:ext>
              </a:extLst>
            </p:cNvPr>
            <p:cNvGrpSpPr/>
            <p:nvPr/>
          </p:nvGrpSpPr>
          <p:grpSpPr>
            <a:xfrm>
              <a:off x="4212975" y="2000371"/>
              <a:ext cx="2640414" cy="3892798"/>
              <a:chOff x="4212975" y="2000371"/>
              <a:chExt cx="2640414" cy="3892798"/>
            </a:xfrm>
          </p:grpSpPr>
          <p:sp>
            <p:nvSpPr>
              <p:cNvPr id="4763" name="Freeform: Shape 4762">
                <a:extLst>
                  <a:ext uri="{FF2B5EF4-FFF2-40B4-BE49-F238E27FC236}">
                    <a16:creationId xmlns:a16="http://schemas.microsoft.com/office/drawing/2014/main" id="{3288FEF6-A92B-4845-9664-D649D8146E59}"/>
                  </a:ext>
                </a:extLst>
              </p:cNvPr>
              <p:cNvSpPr/>
              <p:nvPr/>
            </p:nvSpPr>
            <p:spPr>
              <a:xfrm>
                <a:off x="4212975" y="3266976"/>
                <a:ext cx="2640414" cy="2626193"/>
              </a:xfrm>
              <a:custGeom>
                <a:avLst/>
                <a:gdLst>
                  <a:gd name="connsiteX0" fmla="*/ 1358660 w 2640414"/>
                  <a:gd name="connsiteY0" fmla="*/ 1 h 2626193"/>
                  <a:gd name="connsiteX1" fmla="*/ 1407727 w 2640414"/>
                  <a:gd name="connsiteY1" fmla="*/ 2770 h 2626193"/>
                  <a:gd name="connsiteX2" fmla="*/ 1599333 w 2640414"/>
                  <a:gd name="connsiteY2" fmla="*/ 41352 h 2626193"/>
                  <a:gd name="connsiteX3" fmla="*/ 1807288 w 2640414"/>
                  <a:gd name="connsiteY3" fmla="*/ 183912 h 2626193"/>
                  <a:gd name="connsiteX4" fmla="*/ 1817751 w 2640414"/>
                  <a:gd name="connsiteY4" fmla="*/ 221841 h 2626193"/>
                  <a:gd name="connsiteX5" fmla="*/ 1758896 w 2640414"/>
                  <a:gd name="connsiteY5" fmla="*/ 425872 h 2626193"/>
                  <a:gd name="connsiteX6" fmla="*/ 1762819 w 2640414"/>
                  <a:gd name="connsiteY6" fmla="*/ 468379 h 2626193"/>
                  <a:gd name="connsiteX7" fmla="*/ 2188538 w 2640414"/>
                  <a:gd name="connsiteY7" fmla="*/ 1201453 h 2626193"/>
                  <a:gd name="connsiteX8" fmla="*/ 2310826 w 2640414"/>
                  <a:gd name="connsiteY8" fmla="*/ 1394366 h 2626193"/>
                  <a:gd name="connsiteX9" fmla="*/ 2355948 w 2640414"/>
                  <a:gd name="connsiteY9" fmla="*/ 1570278 h 2626193"/>
                  <a:gd name="connsiteX10" fmla="*/ 2429190 w 2640414"/>
                  <a:gd name="connsiteY10" fmla="*/ 1939103 h 2626193"/>
                  <a:gd name="connsiteX11" fmla="*/ 2586136 w 2640414"/>
                  <a:gd name="connsiteY11" fmla="*/ 2402750 h 2626193"/>
                  <a:gd name="connsiteX12" fmla="*/ 2640414 w 2640414"/>
                  <a:gd name="connsiteY12" fmla="*/ 2542694 h 2626193"/>
                  <a:gd name="connsiteX13" fmla="*/ 2616872 w 2640414"/>
                  <a:gd name="connsiteY13" fmla="*/ 2559043 h 2626193"/>
                  <a:gd name="connsiteX14" fmla="*/ 2493276 w 2640414"/>
                  <a:gd name="connsiteY14" fmla="*/ 2618552 h 2626193"/>
                  <a:gd name="connsiteX15" fmla="*/ 2465811 w 2640414"/>
                  <a:gd name="connsiteY15" fmla="*/ 2624438 h 2626193"/>
                  <a:gd name="connsiteX16" fmla="*/ 2118565 w 2640414"/>
                  <a:gd name="connsiteY16" fmla="*/ 2053543 h 2626193"/>
                  <a:gd name="connsiteX17" fmla="*/ 2059710 w 2640414"/>
                  <a:gd name="connsiteY17" fmla="*/ 1840357 h 2626193"/>
                  <a:gd name="connsiteX18" fmla="*/ 1889685 w 2640414"/>
                  <a:gd name="connsiteY18" fmla="*/ 1464992 h 2626193"/>
                  <a:gd name="connsiteX19" fmla="*/ 1619605 w 2640414"/>
                  <a:gd name="connsiteY19" fmla="*/ 1141289 h 2626193"/>
                  <a:gd name="connsiteX20" fmla="*/ 1543748 w 2640414"/>
                  <a:gd name="connsiteY20" fmla="*/ 1038620 h 2626193"/>
                  <a:gd name="connsiteX21" fmla="*/ 1397918 w 2640414"/>
                  <a:gd name="connsiteY21" fmla="*/ 1384557 h 2626193"/>
                  <a:gd name="connsiteX22" fmla="*/ 1188655 w 2640414"/>
                  <a:gd name="connsiteY22" fmla="*/ 1679486 h 2626193"/>
                  <a:gd name="connsiteX23" fmla="*/ 995087 w 2640414"/>
                  <a:gd name="connsiteY23" fmla="*/ 1729840 h 2626193"/>
                  <a:gd name="connsiteX24" fmla="*/ 904843 w 2640414"/>
                  <a:gd name="connsiteY24" fmla="*/ 1691912 h 2626193"/>
                  <a:gd name="connsiteX25" fmla="*/ 384955 w 2640414"/>
                  <a:gd name="connsiteY25" fmla="*/ 1432295 h 2626193"/>
                  <a:gd name="connsiteX26" fmla="*/ 88064 w 2640414"/>
                  <a:gd name="connsiteY26" fmla="*/ 1306738 h 2626193"/>
                  <a:gd name="connsiteX27" fmla="*/ 8937 w 2640414"/>
                  <a:gd name="connsiteY27" fmla="*/ 1289081 h 2626193"/>
                  <a:gd name="connsiteX28" fmla="*/ 436 w 2640414"/>
                  <a:gd name="connsiteY28" fmla="*/ 1255730 h 2626193"/>
                  <a:gd name="connsiteX29" fmla="*/ 57983 w 2640414"/>
                  <a:gd name="connsiteY29" fmla="*/ 1081781 h 2626193"/>
                  <a:gd name="connsiteX30" fmla="*/ 82833 w 2640414"/>
                  <a:gd name="connsiteY30" fmla="*/ 1062162 h 2626193"/>
                  <a:gd name="connsiteX31" fmla="*/ 95541 w 2640414"/>
                  <a:gd name="connsiteY31" fmla="*/ 1065974 h 2626193"/>
                  <a:gd name="connsiteX32" fmla="*/ 95912 w 2640414"/>
                  <a:gd name="connsiteY32" fmla="*/ 1064776 h 2626193"/>
                  <a:gd name="connsiteX33" fmla="*/ 359452 w 2640414"/>
                  <a:gd name="connsiteY33" fmla="*/ 1105974 h 2626193"/>
                  <a:gd name="connsiteX34" fmla="*/ 658959 w 2640414"/>
                  <a:gd name="connsiteY34" fmla="*/ 1196219 h 2626193"/>
                  <a:gd name="connsiteX35" fmla="*/ 658965 w 2640414"/>
                  <a:gd name="connsiteY35" fmla="*/ 1196223 h 2626193"/>
                  <a:gd name="connsiteX36" fmla="*/ 796860 w 2640414"/>
                  <a:gd name="connsiteY36" fmla="*/ 1255484 h 2626193"/>
                  <a:gd name="connsiteX37" fmla="*/ 928385 w 2640414"/>
                  <a:gd name="connsiteY37" fmla="*/ 1327010 h 2626193"/>
                  <a:gd name="connsiteX38" fmla="*/ 969584 w 2640414"/>
                  <a:gd name="connsiteY38" fmla="*/ 1315893 h 2626193"/>
                  <a:gd name="connsiteX39" fmla="*/ 1004897 w 2640414"/>
                  <a:gd name="connsiteY39" fmla="*/ 1166140 h 2626193"/>
                  <a:gd name="connsiteX40" fmla="*/ 1072253 w 2640414"/>
                  <a:gd name="connsiteY40" fmla="*/ 811046 h 2626193"/>
                  <a:gd name="connsiteX41" fmla="*/ 1122607 w 2640414"/>
                  <a:gd name="connsiteY41" fmla="*/ 623364 h 2626193"/>
                  <a:gd name="connsiteX42" fmla="*/ 1108220 w 2640414"/>
                  <a:gd name="connsiteY42" fmla="*/ 546852 h 2626193"/>
                  <a:gd name="connsiteX43" fmla="*/ 1160536 w 2640414"/>
                  <a:gd name="connsiteY43" fmla="*/ 111324 h 2626193"/>
                  <a:gd name="connsiteX44" fmla="*/ 1165113 w 2640414"/>
                  <a:gd name="connsiteY44" fmla="*/ 92360 h 2626193"/>
                  <a:gd name="connsiteX45" fmla="*/ 1222007 w 2640414"/>
                  <a:gd name="connsiteY45" fmla="*/ 43314 h 2626193"/>
                  <a:gd name="connsiteX46" fmla="*/ 1358660 w 2640414"/>
                  <a:gd name="connsiteY46" fmla="*/ 1 h 2626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2640414" h="2626193">
                    <a:moveTo>
                      <a:pt x="1358660" y="1"/>
                    </a:moveTo>
                    <a:cubicBezTo>
                      <a:pt x="1374825" y="32"/>
                      <a:pt x="1391215" y="1135"/>
                      <a:pt x="1407727" y="2770"/>
                    </a:cubicBezTo>
                    <a:cubicBezTo>
                      <a:pt x="1473122" y="8655"/>
                      <a:pt x="1537208" y="20426"/>
                      <a:pt x="1599333" y="41352"/>
                    </a:cubicBezTo>
                    <a:cubicBezTo>
                      <a:pt x="1680422" y="71434"/>
                      <a:pt x="1756934" y="108709"/>
                      <a:pt x="1807288" y="183912"/>
                    </a:cubicBezTo>
                    <a:cubicBezTo>
                      <a:pt x="1815135" y="195030"/>
                      <a:pt x="1826252" y="206147"/>
                      <a:pt x="1817751" y="221841"/>
                    </a:cubicBezTo>
                    <a:cubicBezTo>
                      <a:pt x="1798132" y="289852"/>
                      <a:pt x="1778514" y="357862"/>
                      <a:pt x="1758896" y="425872"/>
                    </a:cubicBezTo>
                    <a:cubicBezTo>
                      <a:pt x="1754318" y="440913"/>
                      <a:pt x="1752356" y="453338"/>
                      <a:pt x="1762819" y="468379"/>
                    </a:cubicBezTo>
                    <a:cubicBezTo>
                      <a:pt x="1925652" y="700529"/>
                      <a:pt x="2062980" y="947722"/>
                      <a:pt x="2188538" y="1201453"/>
                    </a:cubicBezTo>
                    <a:cubicBezTo>
                      <a:pt x="2222543" y="1269463"/>
                      <a:pt x="2260472" y="1336165"/>
                      <a:pt x="2310826" y="1394366"/>
                    </a:cubicBezTo>
                    <a:cubicBezTo>
                      <a:pt x="2356602" y="1446682"/>
                      <a:pt x="2357910" y="1508807"/>
                      <a:pt x="2355948" y="1570278"/>
                    </a:cubicBezTo>
                    <a:cubicBezTo>
                      <a:pt x="2352678" y="1699759"/>
                      <a:pt x="2387991" y="1818777"/>
                      <a:pt x="2429190" y="1939103"/>
                    </a:cubicBezTo>
                    <a:cubicBezTo>
                      <a:pt x="2482159" y="2093434"/>
                      <a:pt x="2527281" y="2250381"/>
                      <a:pt x="2586136" y="2402750"/>
                    </a:cubicBezTo>
                    <a:cubicBezTo>
                      <a:pt x="2603793" y="2449180"/>
                      <a:pt x="2622103" y="2496264"/>
                      <a:pt x="2640414" y="2542694"/>
                    </a:cubicBezTo>
                    <a:cubicBezTo>
                      <a:pt x="2635836" y="2553158"/>
                      <a:pt x="2626027" y="2555773"/>
                      <a:pt x="2616872" y="2559043"/>
                    </a:cubicBezTo>
                    <a:cubicBezTo>
                      <a:pt x="2574365" y="2575392"/>
                      <a:pt x="2531859" y="2593048"/>
                      <a:pt x="2493276" y="2618552"/>
                    </a:cubicBezTo>
                    <a:cubicBezTo>
                      <a:pt x="2485429" y="2623784"/>
                      <a:pt x="2476274" y="2629015"/>
                      <a:pt x="2465811" y="2624438"/>
                    </a:cubicBezTo>
                    <a:cubicBezTo>
                      <a:pt x="2333714" y="2443949"/>
                      <a:pt x="2206194" y="2260844"/>
                      <a:pt x="2118565" y="2053543"/>
                    </a:cubicBezTo>
                    <a:cubicBezTo>
                      <a:pt x="2089792" y="1984879"/>
                      <a:pt x="2066904" y="1914253"/>
                      <a:pt x="2059710" y="1840357"/>
                    </a:cubicBezTo>
                    <a:cubicBezTo>
                      <a:pt x="2046631" y="1695181"/>
                      <a:pt x="1977313" y="1575509"/>
                      <a:pt x="1889685" y="1464992"/>
                    </a:cubicBezTo>
                    <a:cubicBezTo>
                      <a:pt x="1802056" y="1355130"/>
                      <a:pt x="1703964" y="1254422"/>
                      <a:pt x="1619605" y="1141289"/>
                    </a:cubicBezTo>
                    <a:cubicBezTo>
                      <a:pt x="1595409" y="1108592"/>
                      <a:pt x="1571213" y="1075241"/>
                      <a:pt x="1543748" y="1038620"/>
                    </a:cubicBezTo>
                    <a:cubicBezTo>
                      <a:pt x="1505819" y="1162216"/>
                      <a:pt x="1457427" y="1276002"/>
                      <a:pt x="1397918" y="1384557"/>
                    </a:cubicBezTo>
                    <a:cubicBezTo>
                      <a:pt x="1339717" y="1491150"/>
                      <a:pt x="1273014" y="1591204"/>
                      <a:pt x="1188655" y="1679486"/>
                    </a:cubicBezTo>
                    <a:cubicBezTo>
                      <a:pt x="1133724" y="1737034"/>
                      <a:pt x="1070291" y="1752075"/>
                      <a:pt x="995087" y="1729840"/>
                    </a:cubicBezTo>
                    <a:cubicBezTo>
                      <a:pt x="963698" y="1720685"/>
                      <a:pt x="932309" y="1709568"/>
                      <a:pt x="904843" y="1691912"/>
                    </a:cubicBezTo>
                    <a:cubicBezTo>
                      <a:pt x="740702" y="1587280"/>
                      <a:pt x="559559" y="1516654"/>
                      <a:pt x="384955" y="1432295"/>
                    </a:cubicBezTo>
                    <a:cubicBezTo>
                      <a:pt x="288171" y="1385211"/>
                      <a:pt x="193349" y="1332895"/>
                      <a:pt x="88064" y="1306738"/>
                    </a:cubicBezTo>
                    <a:cubicBezTo>
                      <a:pt x="61906" y="1300198"/>
                      <a:pt x="35095" y="1294967"/>
                      <a:pt x="8937" y="1289081"/>
                    </a:cubicBezTo>
                    <a:cubicBezTo>
                      <a:pt x="436" y="1279272"/>
                      <a:pt x="-872" y="1267501"/>
                      <a:pt x="436" y="1255730"/>
                    </a:cubicBezTo>
                    <a:cubicBezTo>
                      <a:pt x="7629" y="1193605"/>
                      <a:pt x="24631" y="1134750"/>
                      <a:pt x="57983" y="1081781"/>
                    </a:cubicBezTo>
                    <a:cubicBezTo>
                      <a:pt x="63868" y="1072625"/>
                      <a:pt x="70408" y="1064124"/>
                      <a:pt x="82833" y="1062162"/>
                    </a:cubicBezTo>
                    <a:lnTo>
                      <a:pt x="95541" y="1065974"/>
                    </a:lnTo>
                    <a:lnTo>
                      <a:pt x="95912" y="1064776"/>
                    </a:lnTo>
                    <a:cubicBezTo>
                      <a:pt x="185503" y="1066084"/>
                      <a:pt x="272477" y="1087010"/>
                      <a:pt x="359452" y="1105974"/>
                    </a:cubicBezTo>
                    <a:cubicBezTo>
                      <a:pt x="462121" y="1126901"/>
                      <a:pt x="563483" y="1151751"/>
                      <a:pt x="658959" y="1196219"/>
                    </a:cubicBezTo>
                    <a:lnTo>
                      <a:pt x="658965" y="1196223"/>
                    </a:lnTo>
                    <a:lnTo>
                      <a:pt x="796860" y="1255484"/>
                    </a:lnTo>
                    <a:cubicBezTo>
                      <a:pt x="841574" y="1277637"/>
                      <a:pt x="885224" y="1301833"/>
                      <a:pt x="928385" y="1327010"/>
                    </a:cubicBezTo>
                    <a:cubicBezTo>
                      <a:pt x="949311" y="1339435"/>
                      <a:pt x="958466" y="1338781"/>
                      <a:pt x="969584" y="1315893"/>
                    </a:cubicBezTo>
                    <a:cubicBezTo>
                      <a:pt x="993126" y="1268155"/>
                      <a:pt x="1009474" y="1220417"/>
                      <a:pt x="1004897" y="1166140"/>
                    </a:cubicBezTo>
                    <a:cubicBezTo>
                      <a:pt x="994433" y="1041890"/>
                      <a:pt x="1019937" y="924180"/>
                      <a:pt x="1072253" y="811046"/>
                    </a:cubicBezTo>
                    <a:cubicBezTo>
                      <a:pt x="1099719" y="751537"/>
                      <a:pt x="1121299" y="690066"/>
                      <a:pt x="1122607" y="623364"/>
                    </a:cubicBezTo>
                    <a:cubicBezTo>
                      <a:pt x="1123261" y="596552"/>
                      <a:pt x="1118683" y="571048"/>
                      <a:pt x="1108220" y="546852"/>
                    </a:cubicBezTo>
                    <a:cubicBezTo>
                      <a:pt x="1043479" y="391867"/>
                      <a:pt x="1053289" y="246037"/>
                      <a:pt x="1160536" y="111324"/>
                    </a:cubicBezTo>
                    <a:cubicBezTo>
                      <a:pt x="1157266" y="103477"/>
                      <a:pt x="1159228" y="97592"/>
                      <a:pt x="1165113" y="92360"/>
                    </a:cubicBezTo>
                    <a:cubicBezTo>
                      <a:pt x="1186693" y="79281"/>
                      <a:pt x="1202388" y="59009"/>
                      <a:pt x="1222007" y="43314"/>
                    </a:cubicBezTo>
                    <a:cubicBezTo>
                      <a:pt x="1263696" y="9473"/>
                      <a:pt x="1310166" y="-92"/>
                      <a:pt x="1358660" y="1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6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64" name="Freeform: Shape 4763">
                <a:extLst>
                  <a:ext uri="{FF2B5EF4-FFF2-40B4-BE49-F238E27FC236}">
                    <a16:creationId xmlns:a16="http://schemas.microsoft.com/office/drawing/2014/main" id="{39DD7B03-5EF5-410B-A7CA-2EF83F02DB39}"/>
                  </a:ext>
                </a:extLst>
              </p:cNvPr>
              <p:cNvSpPr/>
              <p:nvPr/>
            </p:nvSpPr>
            <p:spPr>
              <a:xfrm>
                <a:off x="4326698" y="3354019"/>
                <a:ext cx="2516513" cy="2455652"/>
              </a:xfrm>
              <a:custGeom>
                <a:avLst/>
                <a:gdLst>
                  <a:gd name="connsiteX0" fmla="*/ 1660452 w 2516513"/>
                  <a:gd name="connsiteY0" fmla="*/ 421448 h 2455652"/>
                  <a:gd name="connsiteX1" fmla="*/ 1672877 w 2516513"/>
                  <a:gd name="connsiteY1" fmla="*/ 434527 h 2455652"/>
                  <a:gd name="connsiteX2" fmla="*/ 1918107 w 2516513"/>
                  <a:gd name="connsiteY2" fmla="*/ 811853 h 2455652"/>
                  <a:gd name="connsiteX3" fmla="*/ 2140449 w 2516513"/>
                  <a:gd name="connsiteY3" fmla="*/ 1233648 h 2455652"/>
                  <a:gd name="connsiteX4" fmla="*/ 2207151 w 2516513"/>
                  <a:gd name="connsiteY4" fmla="*/ 1318007 h 2455652"/>
                  <a:gd name="connsiteX5" fmla="*/ 2250312 w 2516513"/>
                  <a:gd name="connsiteY5" fmla="*/ 1458605 h 2455652"/>
                  <a:gd name="connsiteX6" fmla="*/ 2282355 w 2516513"/>
                  <a:gd name="connsiteY6" fmla="*/ 1735224 h 2455652"/>
                  <a:gd name="connsiteX7" fmla="*/ 2416414 w 2516513"/>
                  <a:gd name="connsiteY7" fmla="*/ 2106011 h 2455652"/>
                  <a:gd name="connsiteX8" fmla="*/ 2513852 w 2516513"/>
                  <a:gd name="connsiteY8" fmla="*/ 2403556 h 2455652"/>
                  <a:gd name="connsiteX9" fmla="*/ 2478539 w 2516513"/>
                  <a:gd name="connsiteY9" fmla="*/ 2451294 h 2455652"/>
                  <a:gd name="connsiteX10" fmla="*/ 2450419 w 2516513"/>
                  <a:gd name="connsiteY10" fmla="*/ 2429060 h 2455652"/>
                  <a:gd name="connsiteX11" fmla="*/ 2235925 w 2516513"/>
                  <a:gd name="connsiteY11" fmla="*/ 1985685 h 2455652"/>
                  <a:gd name="connsiteX12" fmla="*/ 2154182 w 2516513"/>
                  <a:gd name="connsiteY12" fmla="*/ 1706450 h 2455652"/>
                  <a:gd name="connsiteX13" fmla="*/ 1997235 w 2516513"/>
                  <a:gd name="connsiteY13" fmla="*/ 1340241 h 2455652"/>
                  <a:gd name="connsiteX14" fmla="*/ 1583940 w 2516513"/>
                  <a:gd name="connsiteY14" fmla="*/ 766077 h 2455652"/>
                  <a:gd name="connsiteX15" fmla="*/ 1570861 w 2516513"/>
                  <a:gd name="connsiteY15" fmla="*/ 673871 h 2455652"/>
                  <a:gd name="connsiteX16" fmla="*/ 1643449 w 2516513"/>
                  <a:gd name="connsiteY16" fmla="*/ 446952 h 2455652"/>
                  <a:gd name="connsiteX17" fmla="*/ 1660452 w 2516513"/>
                  <a:gd name="connsiteY17" fmla="*/ 421448 h 2455652"/>
                  <a:gd name="connsiteX18" fmla="*/ 1514622 w 2516513"/>
                  <a:gd name="connsiteY18" fmla="*/ 1615 h 2455652"/>
                  <a:gd name="connsiteX19" fmla="*/ 1627755 w 2516513"/>
                  <a:gd name="connsiteY19" fmla="*/ 77473 h 2455652"/>
                  <a:gd name="connsiteX20" fmla="*/ 1585248 w 2516513"/>
                  <a:gd name="connsiteY20" fmla="*/ 220033 h 2455652"/>
                  <a:gd name="connsiteX21" fmla="*/ 1524431 w 2516513"/>
                  <a:gd name="connsiteY21" fmla="*/ 336435 h 2455652"/>
                  <a:gd name="connsiteX22" fmla="*/ 1421108 w 2516513"/>
                  <a:gd name="connsiteY22" fmla="*/ 938065 h 2455652"/>
                  <a:gd name="connsiteX23" fmla="*/ 1331517 w 2516513"/>
                  <a:gd name="connsiteY23" fmla="*/ 1189834 h 2455652"/>
                  <a:gd name="connsiteX24" fmla="*/ 1084326 w 2516513"/>
                  <a:gd name="connsiteY24" fmla="*/ 1446835 h 2455652"/>
                  <a:gd name="connsiteX25" fmla="*/ 776972 w 2516513"/>
                  <a:gd name="connsiteY25" fmla="*/ 1416099 h 2455652"/>
                  <a:gd name="connsiteX26" fmla="*/ 250546 w 2516513"/>
                  <a:gd name="connsiteY26" fmla="*/ 1176755 h 2455652"/>
                  <a:gd name="connsiteX27" fmla="*/ 47823 w 2516513"/>
                  <a:gd name="connsiteY27" fmla="*/ 1115284 h 2455652"/>
                  <a:gd name="connsiteX28" fmla="*/ 5316 w 2516513"/>
                  <a:gd name="connsiteY28" fmla="*/ 1020462 h 2455652"/>
                  <a:gd name="connsiteX29" fmla="*/ 19703 w 2516513"/>
                  <a:gd name="connsiteY29" fmla="*/ 974032 h 2455652"/>
                  <a:gd name="connsiteX30" fmla="*/ 283243 w 2516513"/>
                  <a:gd name="connsiteY30" fmla="*/ 1015230 h 2455652"/>
                  <a:gd name="connsiteX31" fmla="*/ 582750 w 2516513"/>
                  <a:gd name="connsiteY31" fmla="*/ 1105475 h 2455652"/>
                  <a:gd name="connsiteX32" fmla="*/ 774356 w 2516513"/>
                  <a:gd name="connsiteY32" fmla="*/ 1240842 h 2455652"/>
                  <a:gd name="connsiteX33" fmla="*/ 904491 w 2516513"/>
                  <a:gd name="connsiteY33" fmla="*/ 1333702 h 2455652"/>
                  <a:gd name="connsiteX34" fmla="*/ 943728 w 2516513"/>
                  <a:gd name="connsiteY34" fmla="*/ 1328470 h 2455652"/>
                  <a:gd name="connsiteX35" fmla="*/ 1059476 w 2516513"/>
                  <a:gd name="connsiteY35" fmla="*/ 1047274 h 2455652"/>
                  <a:gd name="connsiteX36" fmla="*/ 1244543 w 2516513"/>
                  <a:gd name="connsiteY36" fmla="*/ 435181 h 2455652"/>
                  <a:gd name="connsiteX37" fmla="*/ 1332171 w 2516513"/>
                  <a:gd name="connsiteY37" fmla="*/ 180142 h 2455652"/>
                  <a:gd name="connsiteX38" fmla="*/ 1343288 w 2516513"/>
                  <a:gd name="connsiteY38" fmla="*/ 99707 h 2455652"/>
                  <a:gd name="connsiteX39" fmla="*/ 1514622 w 2516513"/>
                  <a:gd name="connsiteY39" fmla="*/ 1615 h 24556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</a:cxnLst>
                <a:rect l="l" t="t" r="r" b="b"/>
                <a:pathLst>
                  <a:path w="2516513" h="2455652">
                    <a:moveTo>
                      <a:pt x="1660452" y="421448"/>
                    </a:moveTo>
                    <a:cubicBezTo>
                      <a:pt x="1664376" y="425372"/>
                      <a:pt x="1668953" y="429949"/>
                      <a:pt x="1672877" y="434527"/>
                    </a:cubicBezTo>
                    <a:cubicBezTo>
                      <a:pt x="1763121" y="554853"/>
                      <a:pt x="1843558" y="681064"/>
                      <a:pt x="1918107" y="811853"/>
                    </a:cubicBezTo>
                    <a:cubicBezTo>
                      <a:pt x="1996581" y="950490"/>
                      <a:pt x="2060667" y="1096320"/>
                      <a:pt x="2140449" y="1233648"/>
                    </a:cubicBezTo>
                    <a:cubicBezTo>
                      <a:pt x="2158759" y="1265037"/>
                      <a:pt x="2186225" y="1288580"/>
                      <a:pt x="2207151" y="1318007"/>
                    </a:cubicBezTo>
                    <a:cubicBezTo>
                      <a:pt x="2237887" y="1360514"/>
                      <a:pt x="2249658" y="1406944"/>
                      <a:pt x="2250312" y="1458605"/>
                    </a:cubicBezTo>
                    <a:cubicBezTo>
                      <a:pt x="2251619" y="1552120"/>
                      <a:pt x="2246388" y="1647595"/>
                      <a:pt x="2282355" y="1735224"/>
                    </a:cubicBezTo>
                    <a:cubicBezTo>
                      <a:pt x="2332055" y="1857512"/>
                      <a:pt x="2373253" y="1981762"/>
                      <a:pt x="2416414" y="2106011"/>
                    </a:cubicBezTo>
                    <a:cubicBezTo>
                      <a:pt x="2451073" y="2204757"/>
                      <a:pt x="2481154" y="2304157"/>
                      <a:pt x="2513852" y="2403556"/>
                    </a:cubicBezTo>
                    <a:cubicBezTo>
                      <a:pt x="2525623" y="2438215"/>
                      <a:pt x="2495541" y="2440831"/>
                      <a:pt x="2478539" y="2451294"/>
                    </a:cubicBezTo>
                    <a:cubicBezTo>
                      <a:pt x="2454342" y="2465681"/>
                      <a:pt x="2456304" y="2440831"/>
                      <a:pt x="2450419" y="2429060"/>
                    </a:cubicBezTo>
                    <a:cubicBezTo>
                      <a:pt x="2381755" y="2279961"/>
                      <a:pt x="2320284" y="2127591"/>
                      <a:pt x="2235925" y="1985685"/>
                    </a:cubicBezTo>
                    <a:cubicBezTo>
                      <a:pt x="2185571" y="1900019"/>
                      <a:pt x="2156144" y="1803235"/>
                      <a:pt x="2154182" y="1706450"/>
                    </a:cubicBezTo>
                    <a:cubicBezTo>
                      <a:pt x="2151566" y="1559313"/>
                      <a:pt x="2080286" y="1449450"/>
                      <a:pt x="1997235" y="1340241"/>
                    </a:cubicBezTo>
                    <a:cubicBezTo>
                      <a:pt x="1854675" y="1152559"/>
                      <a:pt x="1714729" y="962261"/>
                      <a:pt x="1583940" y="766077"/>
                    </a:cubicBezTo>
                    <a:cubicBezTo>
                      <a:pt x="1563668" y="735342"/>
                      <a:pt x="1557783" y="709838"/>
                      <a:pt x="1570861" y="673871"/>
                    </a:cubicBezTo>
                    <a:cubicBezTo>
                      <a:pt x="1598327" y="599321"/>
                      <a:pt x="1619253" y="522810"/>
                      <a:pt x="1643449" y="446952"/>
                    </a:cubicBezTo>
                    <a:cubicBezTo>
                      <a:pt x="1648027" y="437143"/>
                      <a:pt x="1646719" y="425372"/>
                      <a:pt x="1660452" y="421448"/>
                    </a:cubicBezTo>
                    <a:close/>
                    <a:moveTo>
                      <a:pt x="1514622" y="1615"/>
                    </a:moveTo>
                    <a:cubicBezTo>
                      <a:pt x="1564976" y="10117"/>
                      <a:pt x="1607482" y="28427"/>
                      <a:pt x="1627755" y="77473"/>
                    </a:cubicBezTo>
                    <a:cubicBezTo>
                      <a:pt x="1648681" y="127173"/>
                      <a:pt x="1631024" y="189298"/>
                      <a:pt x="1585248" y="220033"/>
                    </a:cubicBezTo>
                    <a:cubicBezTo>
                      <a:pt x="1542742" y="248807"/>
                      <a:pt x="1526393" y="288697"/>
                      <a:pt x="1524431" y="336435"/>
                    </a:cubicBezTo>
                    <a:cubicBezTo>
                      <a:pt x="1517892" y="541774"/>
                      <a:pt x="1471462" y="740573"/>
                      <a:pt x="1421108" y="938065"/>
                    </a:cubicBezTo>
                    <a:cubicBezTo>
                      <a:pt x="1398874" y="1024386"/>
                      <a:pt x="1370754" y="1108745"/>
                      <a:pt x="1331517" y="1189834"/>
                    </a:cubicBezTo>
                    <a:cubicBezTo>
                      <a:pt x="1277240" y="1302967"/>
                      <a:pt x="1186342" y="1378824"/>
                      <a:pt x="1084326" y="1446835"/>
                    </a:cubicBezTo>
                    <a:cubicBezTo>
                      <a:pt x="970540" y="1522692"/>
                      <a:pt x="868524" y="1495226"/>
                      <a:pt x="776972" y="1416099"/>
                    </a:cubicBezTo>
                    <a:cubicBezTo>
                      <a:pt x="623949" y="1284656"/>
                      <a:pt x="440190" y="1225147"/>
                      <a:pt x="250546" y="1176755"/>
                    </a:cubicBezTo>
                    <a:cubicBezTo>
                      <a:pt x="182535" y="1159098"/>
                      <a:pt x="112563" y="1144058"/>
                      <a:pt x="47823" y="1115284"/>
                    </a:cubicBezTo>
                    <a:cubicBezTo>
                      <a:pt x="4008" y="1095666"/>
                      <a:pt x="-8417" y="1066238"/>
                      <a:pt x="5316" y="1020462"/>
                    </a:cubicBezTo>
                    <a:cubicBezTo>
                      <a:pt x="9894" y="1004767"/>
                      <a:pt x="15125" y="989073"/>
                      <a:pt x="19703" y="974032"/>
                    </a:cubicBezTo>
                    <a:cubicBezTo>
                      <a:pt x="109294" y="975340"/>
                      <a:pt x="196268" y="996266"/>
                      <a:pt x="283243" y="1015230"/>
                    </a:cubicBezTo>
                    <a:cubicBezTo>
                      <a:pt x="385912" y="1036157"/>
                      <a:pt x="487274" y="1061007"/>
                      <a:pt x="582750" y="1105475"/>
                    </a:cubicBezTo>
                    <a:cubicBezTo>
                      <a:pt x="646837" y="1150597"/>
                      <a:pt x="710269" y="1195719"/>
                      <a:pt x="774356" y="1240842"/>
                    </a:cubicBezTo>
                    <a:cubicBezTo>
                      <a:pt x="818170" y="1271577"/>
                      <a:pt x="862639" y="1300351"/>
                      <a:pt x="904491" y="1333702"/>
                    </a:cubicBezTo>
                    <a:cubicBezTo>
                      <a:pt x="923455" y="1348743"/>
                      <a:pt x="932611" y="1344165"/>
                      <a:pt x="943728" y="1328470"/>
                    </a:cubicBezTo>
                    <a:cubicBezTo>
                      <a:pt x="1002583" y="1243457"/>
                      <a:pt x="1044435" y="1149943"/>
                      <a:pt x="1059476" y="1047274"/>
                    </a:cubicBezTo>
                    <a:cubicBezTo>
                      <a:pt x="1091519" y="834088"/>
                      <a:pt x="1147759" y="628749"/>
                      <a:pt x="1244543" y="435181"/>
                    </a:cubicBezTo>
                    <a:cubicBezTo>
                      <a:pt x="1285087" y="354092"/>
                      <a:pt x="1315823" y="269733"/>
                      <a:pt x="1332171" y="180142"/>
                    </a:cubicBezTo>
                    <a:cubicBezTo>
                      <a:pt x="1336749" y="153331"/>
                      <a:pt x="1333479" y="126519"/>
                      <a:pt x="1343288" y="99707"/>
                    </a:cubicBezTo>
                    <a:cubicBezTo>
                      <a:pt x="1366176" y="38236"/>
                      <a:pt x="1449228" y="-9502"/>
                      <a:pt x="1514622" y="161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6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65" name="Freeform: Shape 4764">
                <a:extLst>
                  <a:ext uri="{FF2B5EF4-FFF2-40B4-BE49-F238E27FC236}">
                    <a16:creationId xmlns:a16="http://schemas.microsoft.com/office/drawing/2014/main" id="{4425CAA8-CBC6-40B5-A661-BEFF216AF8DA}"/>
                  </a:ext>
                </a:extLst>
              </p:cNvPr>
              <p:cNvSpPr/>
              <p:nvPr/>
            </p:nvSpPr>
            <p:spPr>
              <a:xfrm>
                <a:off x="5817181" y="2432331"/>
                <a:ext cx="450903" cy="1063173"/>
              </a:xfrm>
              <a:custGeom>
                <a:avLst/>
                <a:gdLst>
                  <a:gd name="connsiteX0" fmla="*/ 135368 w 450903"/>
                  <a:gd name="connsiteY0" fmla="*/ 803348 h 1063173"/>
                  <a:gd name="connsiteX1" fmla="*/ 289045 w 450903"/>
                  <a:gd name="connsiteY1" fmla="*/ 878552 h 1063173"/>
                  <a:gd name="connsiteX2" fmla="*/ 259617 w 450903"/>
                  <a:gd name="connsiteY2" fmla="*/ 1025691 h 1063173"/>
                  <a:gd name="connsiteX3" fmla="*/ 216457 w 450903"/>
                  <a:gd name="connsiteY3" fmla="*/ 1061004 h 1063173"/>
                  <a:gd name="connsiteX4" fmla="*/ 30081 w 450903"/>
                  <a:gd name="connsiteY4" fmla="*/ 902749 h 1063173"/>
                  <a:gd name="connsiteX5" fmla="*/ 0 w 450903"/>
                  <a:gd name="connsiteY5" fmla="*/ 890323 h 1063173"/>
                  <a:gd name="connsiteX6" fmla="*/ 135368 w 450903"/>
                  <a:gd name="connsiteY6" fmla="*/ 803348 h 1063173"/>
                  <a:gd name="connsiteX7" fmla="*/ 108294 w 450903"/>
                  <a:gd name="connsiteY7" fmla="*/ 515521 h 1063173"/>
                  <a:gd name="connsiteX8" fmla="*/ 369219 w 450903"/>
                  <a:gd name="connsiteY8" fmla="*/ 525330 h 1063173"/>
                  <a:gd name="connsiteX9" fmla="*/ 322135 w 450903"/>
                  <a:gd name="connsiteY9" fmla="*/ 693394 h 1063173"/>
                  <a:gd name="connsiteX10" fmla="*/ 193308 w 450903"/>
                  <a:gd name="connsiteY10" fmla="*/ 648272 h 1063173"/>
                  <a:gd name="connsiteX11" fmla="*/ 105024 w 450903"/>
                  <a:gd name="connsiteY11" fmla="*/ 647618 h 1063173"/>
                  <a:gd name="connsiteX12" fmla="*/ 78866 w 450903"/>
                  <a:gd name="connsiteY12" fmla="*/ 616229 h 1063173"/>
                  <a:gd name="connsiteX13" fmla="*/ 87368 w 450903"/>
                  <a:gd name="connsiteY13" fmla="*/ 535139 h 1063173"/>
                  <a:gd name="connsiteX14" fmla="*/ 108294 w 450903"/>
                  <a:gd name="connsiteY14" fmla="*/ 515521 h 1063173"/>
                  <a:gd name="connsiteX15" fmla="*/ 334105 w 450903"/>
                  <a:gd name="connsiteY15" fmla="*/ 68 h 1063173"/>
                  <a:gd name="connsiteX16" fmla="*/ 396230 w 450903"/>
                  <a:gd name="connsiteY16" fmla="*/ 722 h 1063173"/>
                  <a:gd name="connsiteX17" fmla="*/ 430235 w 450903"/>
                  <a:gd name="connsiteY17" fmla="*/ 313308 h 1063173"/>
                  <a:gd name="connsiteX18" fmla="*/ 281789 w 450903"/>
                  <a:gd name="connsiteY18" fmla="*/ 280611 h 1063173"/>
                  <a:gd name="connsiteX19" fmla="*/ 273942 w 450903"/>
                  <a:gd name="connsiteY19" fmla="*/ 260992 h 1063173"/>
                  <a:gd name="connsiteX20" fmla="*/ 313179 w 450903"/>
                  <a:gd name="connsiteY20" fmla="*/ 17725 h 1063173"/>
                  <a:gd name="connsiteX21" fmla="*/ 334105 w 450903"/>
                  <a:gd name="connsiteY21" fmla="*/ 68 h 1063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50903" h="1063173">
                    <a:moveTo>
                      <a:pt x="135368" y="803348"/>
                    </a:moveTo>
                    <a:cubicBezTo>
                      <a:pt x="182452" y="792885"/>
                      <a:pt x="274004" y="838661"/>
                      <a:pt x="289045" y="878552"/>
                    </a:cubicBezTo>
                    <a:cubicBezTo>
                      <a:pt x="279236" y="927599"/>
                      <a:pt x="271388" y="977299"/>
                      <a:pt x="259617" y="1025691"/>
                    </a:cubicBezTo>
                    <a:cubicBezTo>
                      <a:pt x="255040" y="1045309"/>
                      <a:pt x="248500" y="1070813"/>
                      <a:pt x="216457" y="1061004"/>
                    </a:cubicBezTo>
                    <a:cubicBezTo>
                      <a:pt x="177874" y="980569"/>
                      <a:pt x="107902" y="937408"/>
                      <a:pt x="30081" y="902749"/>
                    </a:cubicBezTo>
                    <a:cubicBezTo>
                      <a:pt x="19618" y="898825"/>
                      <a:pt x="9809" y="894901"/>
                      <a:pt x="0" y="890323"/>
                    </a:cubicBezTo>
                    <a:cubicBezTo>
                      <a:pt x="41198" y="855664"/>
                      <a:pt x="79782" y="815773"/>
                      <a:pt x="135368" y="803348"/>
                    </a:cubicBezTo>
                    <a:close/>
                    <a:moveTo>
                      <a:pt x="108294" y="515521"/>
                    </a:moveTo>
                    <a:cubicBezTo>
                      <a:pt x="195270" y="518137"/>
                      <a:pt x="282244" y="527292"/>
                      <a:pt x="369219" y="525330"/>
                    </a:cubicBezTo>
                    <a:cubicBezTo>
                      <a:pt x="352871" y="581570"/>
                      <a:pt x="337176" y="637155"/>
                      <a:pt x="322135" y="693394"/>
                    </a:cubicBezTo>
                    <a:cubicBezTo>
                      <a:pt x="285514" y="660697"/>
                      <a:pt x="241700" y="647618"/>
                      <a:pt x="193308" y="648272"/>
                    </a:cubicBezTo>
                    <a:cubicBezTo>
                      <a:pt x="163880" y="648926"/>
                      <a:pt x="134452" y="648926"/>
                      <a:pt x="105024" y="647618"/>
                    </a:cubicBezTo>
                    <a:cubicBezTo>
                      <a:pt x="86060" y="646964"/>
                      <a:pt x="74943" y="639117"/>
                      <a:pt x="78866" y="616229"/>
                    </a:cubicBezTo>
                    <a:cubicBezTo>
                      <a:pt x="83444" y="589417"/>
                      <a:pt x="86060" y="562605"/>
                      <a:pt x="87368" y="535139"/>
                    </a:cubicBezTo>
                    <a:cubicBezTo>
                      <a:pt x="88022" y="520099"/>
                      <a:pt x="96523" y="517483"/>
                      <a:pt x="108294" y="515521"/>
                    </a:cubicBezTo>
                    <a:close/>
                    <a:moveTo>
                      <a:pt x="334105" y="68"/>
                    </a:moveTo>
                    <a:cubicBezTo>
                      <a:pt x="354377" y="722"/>
                      <a:pt x="375303" y="68"/>
                      <a:pt x="396230" y="722"/>
                    </a:cubicBezTo>
                    <a:cubicBezTo>
                      <a:pt x="464240" y="98160"/>
                      <a:pt x="460316" y="204099"/>
                      <a:pt x="430235" y="313308"/>
                    </a:cubicBezTo>
                    <a:cubicBezTo>
                      <a:pt x="379881" y="307422"/>
                      <a:pt x="333451" y="282572"/>
                      <a:pt x="281789" y="280611"/>
                    </a:cubicBezTo>
                    <a:cubicBezTo>
                      <a:pt x="266748" y="279957"/>
                      <a:pt x="272634" y="267532"/>
                      <a:pt x="273942" y="260992"/>
                    </a:cubicBezTo>
                    <a:cubicBezTo>
                      <a:pt x="290291" y="180557"/>
                      <a:pt x="307293" y="100122"/>
                      <a:pt x="313179" y="17725"/>
                    </a:cubicBezTo>
                    <a:cubicBezTo>
                      <a:pt x="313832" y="3338"/>
                      <a:pt x="321026" y="-586"/>
                      <a:pt x="334105" y="68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6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766" name="Freeform: Shape 4765">
                <a:extLst>
                  <a:ext uri="{FF2B5EF4-FFF2-40B4-BE49-F238E27FC236}">
                    <a16:creationId xmlns:a16="http://schemas.microsoft.com/office/drawing/2014/main" id="{1C2C4FAB-454E-4974-9140-4A8616BFD845}"/>
                  </a:ext>
                </a:extLst>
              </p:cNvPr>
              <p:cNvSpPr/>
              <p:nvPr/>
            </p:nvSpPr>
            <p:spPr>
              <a:xfrm>
                <a:off x="5381342" y="2000371"/>
                <a:ext cx="824255" cy="1365248"/>
              </a:xfrm>
              <a:custGeom>
                <a:avLst/>
                <a:gdLst>
                  <a:gd name="connsiteX0" fmla="*/ 817389 w 824255"/>
                  <a:gd name="connsiteY0" fmla="*/ 346544 h 1365248"/>
                  <a:gd name="connsiteX1" fmla="*/ 817389 w 824255"/>
                  <a:gd name="connsiteY1" fmla="*/ 437443 h 1365248"/>
                  <a:gd name="connsiteX2" fmla="*/ 817389 w 824255"/>
                  <a:gd name="connsiteY2" fmla="*/ 346544 h 1365248"/>
                  <a:gd name="connsiteX3" fmla="*/ 478866 w 824255"/>
                  <a:gd name="connsiteY3" fmla="*/ 802 h 1365248"/>
                  <a:gd name="connsiteX4" fmla="*/ 545405 w 824255"/>
                  <a:gd name="connsiteY4" fmla="*/ 21646 h 1365248"/>
                  <a:gd name="connsiteX5" fmla="*/ 416578 w 824255"/>
                  <a:gd name="connsiteY5" fmla="*/ 136741 h 1365248"/>
                  <a:gd name="connsiteX6" fmla="*/ 415924 w 824255"/>
                  <a:gd name="connsiteY6" fmla="*/ 424477 h 1365248"/>
                  <a:gd name="connsiteX7" fmla="*/ 421156 w 824255"/>
                  <a:gd name="connsiteY7" fmla="*/ 436248 h 1365248"/>
                  <a:gd name="connsiteX8" fmla="*/ 445352 w 824255"/>
                  <a:gd name="connsiteY8" fmla="*/ 527146 h 1365248"/>
                  <a:gd name="connsiteX9" fmla="*/ 427695 w 824255"/>
                  <a:gd name="connsiteY9" fmla="*/ 711559 h 1365248"/>
                  <a:gd name="connsiteX10" fmla="*/ 426274 w 824255"/>
                  <a:gd name="connsiteY10" fmla="*/ 709602 h 1365248"/>
                  <a:gd name="connsiteX11" fmla="*/ 426386 w 824255"/>
                  <a:gd name="connsiteY11" fmla="*/ 710904 h 1365248"/>
                  <a:gd name="connsiteX12" fmla="*/ 426386 w 824255"/>
                  <a:gd name="connsiteY12" fmla="*/ 786441 h 1365248"/>
                  <a:gd name="connsiteX13" fmla="*/ 427695 w 824255"/>
                  <a:gd name="connsiteY13" fmla="*/ 800495 h 1365248"/>
                  <a:gd name="connsiteX14" fmla="*/ 441428 w 824255"/>
                  <a:gd name="connsiteY14" fmla="*/ 860658 h 1365248"/>
                  <a:gd name="connsiteX15" fmla="*/ 545405 w 824255"/>
                  <a:gd name="connsiteY15" fmla="*/ 944363 h 1365248"/>
                  <a:gd name="connsiteX16" fmla="*/ 529057 w 824255"/>
                  <a:gd name="connsiteY16" fmla="*/ 1033300 h 1365248"/>
                  <a:gd name="connsiteX17" fmla="*/ 558484 w 824255"/>
                  <a:gd name="connsiteY17" fmla="*/ 1064689 h 1365248"/>
                  <a:gd name="connsiteX18" fmla="*/ 636304 w 824255"/>
                  <a:gd name="connsiteY18" fmla="*/ 1065343 h 1365248"/>
                  <a:gd name="connsiteX19" fmla="*/ 729818 w 824255"/>
                  <a:gd name="connsiteY19" fmla="*/ 1088885 h 1365248"/>
                  <a:gd name="connsiteX20" fmla="*/ 759246 w 824255"/>
                  <a:gd name="connsiteY20" fmla="*/ 1121582 h 1365248"/>
                  <a:gd name="connsiteX21" fmla="*/ 722625 w 824255"/>
                  <a:gd name="connsiteY21" fmla="*/ 1305995 h 1365248"/>
                  <a:gd name="connsiteX22" fmla="*/ 641535 w 824255"/>
                  <a:gd name="connsiteY22" fmla="*/ 1253026 h 1365248"/>
                  <a:gd name="connsiteX23" fmla="*/ 523825 w 824255"/>
                  <a:gd name="connsiteY23" fmla="*/ 1260219 h 1365248"/>
                  <a:gd name="connsiteX24" fmla="*/ 468894 w 824255"/>
                  <a:gd name="connsiteY24" fmla="*/ 1300763 h 1365248"/>
                  <a:gd name="connsiteX25" fmla="*/ 432927 w 824255"/>
                  <a:gd name="connsiteY25" fmla="*/ 1316458 h 1365248"/>
                  <a:gd name="connsiteX26" fmla="*/ 255054 w 824255"/>
                  <a:gd name="connsiteY26" fmla="*/ 1281145 h 1365248"/>
                  <a:gd name="connsiteX27" fmla="*/ 17671 w 824255"/>
                  <a:gd name="connsiteY27" fmla="*/ 1354387 h 1365248"/>
                  <a:gd name="connsiteX28" fmla="*/ 14 w 824255"/>
                  <a:gd name="connsiteY28" fmla="*/ 1362888 h 1365248"/>
                  <a:gd name="connsiteX29" fmla="*/ 37289 w 824255"/>
                  <a:gd name="connsiteY29" fmla="*/ 1305995 h 1365248"/>
                  <a:gd name="connsiteX30" fmla="*/ 149113 w 824255"/>
                  <a:gd name="connsiteY30" fmla="*/ 1211827 h 1365248"/>
                  <a:gd name="connsiteX31" fmla="*/ 181157 w 824255"/>
                  <a:gd name="connsiteY31" fmla="*/ 1171936 h 1365248"/>
                  <a:gd name="connsiteX32" fmla="*/ 193582 w 824255"/>
                  <a:gd name="connsiteY32" fmla="*/ 1105234 h 1365248"/>
                  <a:gd name="connsiteX33" fmla="*/ 193582 w 824255"/>
                  <a:gd name="connsiteY33" fmla="*/ 1059458 h 1365248"/>
                  <a:gd name="connsiteX34" fmla="*/ 112493 w 824255"/>
                  <a:gd name="connsiteY34" fmla="*/ 847579 h 1365248"/>
                  <a:gd name="connsiteX35" fmla="*/ 31403 w 824255"/>
                  <a:gd name="connsiteY35" fmla="*/ 662513 h 1365248"/>
                  <a:gd name="connsiteX36" fmla="*/ 25518 w 824255"/>
                  <a:gd name="connsiteY36" fmla="*/ 436248 h 1365248"/>
                  <a:gd name="connsiteX37" fmla="*/ 71948 w 824255"/>
                  <a:gd name="connsiteY37" fmla="*/ 262298 h 1365248"/>
                  <a:gd name="connsiteX38" fmla="*/ 124264 w 824255"/>
                  <a:gd name="connsiteY38" fmla="*/ 225023 h 1365248"/>
                  <a:gd name="connsiteX39" fmla="*/ 60177 w 824255"/>
                  <a:gd name="connsiteY39" fmla="*/ 461752 h 1365248"/>
                  <a:gd name="connsiteX40" fmla="*/ 60138 w 824255"/>
                  <a:gd name="connsiteY40" fmla="*/ 533043 h 1365248"/>
                  <a:gd name="connsiteX41" fmla="*/ 60831 w 824255"/>
                  <a:gd name="connsiteY41" fmla="*/ 537609 h 1365248"/>
                  <a:gd name="connsiteX42" fmla="*/ 137342 w 824255"/>
                  <a:gd name="connsiteY42" fmla="*/ 572268 h 1365248"/>
                  <a:gd name="connsiteX43" fmla="*/ 209277 w 824255"/>
                  <a:gd name="connsiteY43" fmla="*/ 534340 h 1365248"/>
                  <a:gd name="connsiteX44" fmla="*/ 297560 w 824255"/>
                  <a:gd name="connsiteY44" fmla="*/ 381316 h 1365248"/>
                  <a:gd name="connsiteX45" fmla="*/ 360993 w 824255"/>
                  <a:gd name="connsiteY45" fmla="*/ 92272 h 1365248"/>
                  <a:gd name="connsiteX46" fmla="*/ 417232 w 824255"/>
                  <a:gd name="connsiteY46" fmla="*/ 29494 h 1365248"/>
                  <a:gd name="connsiteX47" fmla="*/ 478866 w 824255"/>
                  <a:gd name="connsiteY47" fmla="*/ 802 h 13652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824255" h="1365248">
                    <a:moveTo>
                      <a:pt x="817389" y="346544"/>
                    </a:moveTo>
                    <a:cubicBezTo>
                      <a:pt x="826544" y="376625"/>
                      <a:pt x="826544" y="406708"/>
                      <a:pt x="817389" y="437443"/>
                    </a:cubicBezTo>
                    <a:cubicBezTo>
                      <a:pt x="808887" y="407362"/>
                      <a:pt x="808887" y="377279"/>
                      <a:pt x="817389" y="346544"/>
                    </a:cubicBezTo>
                    <a:close/>
                    <a:moveTo>
                      <a:pt x="478866" y="802"/>
                    </a:moveTo>
                    <a:cubicBezTo>
                      <a:pt x="500119" y="-2223"/>
                      <a:pt x="522190" y="3008"/>
                      <a:pt x="545405" y="21646"/>
                    </a:cubicBezTo>
                    <a:cubicBezTo>
                      <a:pt x="475433" y="29494"/>
                      <a:pt x="438158" y="75924"/>
                      <a:pt x="416578" y="136741"/>
                    </a:cubicBezTo>
                    <a:cubicBezTo>
                      <a:pt x="381919" y="232217"/>
                      <a:pt x="383881" y="328347"/>
                      <a:pt x="415924" y="424477"/>
                    </a:cubicBezTo>
                    <a:cubicBezTo>
                      <a:pt x="417232" y="428400"/>
                      <a:pt x="417886" y="434940"/>
                      <a:pt x="421156" y="436248"/>
                    </a:cubicBezTo>
                    <a:cubicBezTo>
                      <a:pt x="469548" y="455866"/>
                      <a:pt x="448622" y="495757"/>
                      <a:pt x="445352" y="527146"/>
                    </a:cubicBezTo>
                    <a:cubicBezTo>
                      <a:pt x="438812" y="588617"/>
                      <a:pt x="440120" y="650742"/>
                      <a:pt x="427695" y="711559"/>
                    </a:cubicBezTo>
                    <a:lnTo>
                      <a:pt x="426274" y="709602"/>
                    </a:lnTo>
                    <a:cubicBezTo>
                      <a:pt x="426311" y="710036"/>
                      <a:pt x="426349" y="710470"/>
                      <a:pt x="426386" y="710904"/>
                    </a:cubicBezTo>
                    <a:lnTo>
                      <a:pt x="426386" y="786441"/>
                    </a:lnTo>
                    <a:lnTo>
                      <a:pt x="427695" y="800495"/>
                    </a:lnTo>
                    <a:cubicBezTo>
                      <a:pt x="432273" y="820768"/>
                      <a:pt x="436850" y="840386"/>
                      <a:pt x="441428" y="860658"/>
                    </a:cubicBezTo>
                    <a:cubicBezTo>
                      <a:pt x="455161" y="914936"/>
                      <a:pt x="489166" y="943709"/>
                      <a:pt x="545405" y="944363"/>
                    </a:cubicBezTo>
                    <a:cubicBezTo>
                      <a:pt x="533634" y="973137"/>
                      <a:pt x="533634" y="1003872"/>
                      <a:pt x="529057" y="1033300"/>
                    </a:cubicBezTo>
                    <a:cubicBezTo>
                      <a:pt x="525787" y="1056188"/>
                      <a:pt x="536904" y="1064689"/>
                      <a:pt x="558484" y="1064689"/>
                    </a:cubicBezTo>
                    <a:lnTo>
                      <a:pt x="636304" y="1065343"/>
                    </a:lnTo>
                    <a:cubicBezTo>
                      <a:pt x="669001" y="1066651"/>
                      <a:pt x="701044" y="1072537"/>
                      <a:pt x="729818" y="1088885"/>
                    </a:cubicBezTo>
                    <a:cubicBezTo>
                      <a:pt x="743551" y="1096732"/>
                      <a:pt x="755976" y="1104580"/>
                      <a:pt x="759246" y="1121582"/>
                    </a:cubicBezTo>
                    <a:cubicBezTo>
                      <a:pt x="746821" y="1183053"/>
                      <a:pt x="735049" y="1244524"/>
                      <a:pt x="722625" y="1305995"/>
                    </a:cubicBezTo>
                    <a:cubicBezTo>
                      <a:pt x="697121" y="1285723"/>
                      <a:pt x="671617" y="1266104"/>
                      <a:pt x="641535" y="1253026"/>
                    </a:cubicBezTo>
                    <a:cubicBezTo>
                      <a:pt x="600337" y="1235369"/>
                      <a:pt x="561754" y="1234715"/>
                      <a:pt x="523825" y="1260219"/>
                    </a:cubicBezTo>
                    <a:cubicBezTo>
                      <a:pt x="504861" y="1273298"/>
                      <a:pt x="485896" y="1285723"/>
                      <a:pt x="468894" y="1300763"/>
                    </a:cubicBezTo>
                    <a:cubicBezTo>
                      <a:pt x="457123" y="1308611"/>
                      <a:pt x="446660" y="1316458"/>
                      <a:pt x="432927" y="1316458"/>
                    </a:cubicBezTo>
                    <a:cubicBezTo>
                      <a:pt x="373418" y="1304687"/>
                      <a:pt x="315217" y="1289646"/>
                      <a:pt x="255054" y="1281145"/>
                    </a:cubicBezTo>
                    <a:cubicBezTo>
                      <a:pt x="162846" y="1268066"/>
                      <a:pt x="82411" y="1281145"/>
                      <a:pt x="17671" y="1354387"/>
                    </a:cubicBezTo>
                    <a:cubicBezTo>
                      <a:pt x="13747" y="1358965"/>
                      <a:pt x="10477" y="1370082"/>
                      <a:pt x="14" y="1362888"/>
                    </a:cubicBezTo>
                    <a:cubicBezTo>
                      <a:pt x="-640" y="1335422"/>
                      <a:pt x="20286" y="1321690"/>
                      <a:pt x="37289" y="1305995"/>
                    </a:cubicBezTo>
                    <a:cubicBezTo>
                      <a:pt x="73256" y="1273298"/>
                      <a:pt x="112493" y="1244524"/>
                      <a:pt x="149113" y="1211827"/>
                    </a:cubicBezTo>
                    <a:cubicBezTo>
                      <a:pt x="162192" y="1200056"/>
                      <a:pt x="175271" y="1188939"/>
                      <a:pt x="181157" y="1171936"/>
                    </a:cubicBezTo>
                    <a:cubicBezTo>
                      <a:pt x="188350" y="1150356"/>
                      <a:pt x="192928" y="1128122"/>
                      <a:pt x="193582" y="1105234"/>
                    </a:cubicBezTo>
                    <a:cubicBezTo>
                      <a:pt x="194236" y="1089539"/>
                      <a:pt x="194236" y="1074498"/>
                      <a:pt x="193582" y="1059458"/>
                    </a:cubicBezTo>
                    <a:cubicBezTo>
                      <a:pt x="188350" y="980984"/>
                      <a:pt x="149113" y="914936"/>
                      <a:pt x="112493" y="847579"/>
                    </a:cubicBezTo>
                    <a:cubicBezTo>
                      <a:pt x="80449" y="788070"/>
                      <a:pt x="54945" y="725292"/>
                      <a:pt x="31403" y="662513"/>
                    </a:cubicBezTo>
                    <a:cubicBezTo>
                      <a:pt x="16907" y="593958"/>
                      <a:pt x="18761" y="502951"/>
                      <a:pt x="25518" y="436248"/>
                    </a:cubicBezTo>
                    <a:cubicBezTo>
                      <a:pt x="27480" y="374777"/>
                      <a:pt x="34673" y="314614"/>
                      <a:pt x="71948" y="262298"/>
                    </a:cubicBezTo>
                    <a:cubicBezTo>
                      <a:pt x="86989" y="246604"/>
                      <a:pt x="104645" y="234832"/>
                      <a:pt x="124264" y="225023"/>
                    </a:cubicBezTo>
                    <a:cubicBezTo>
                      <a:pt x="90912" y="300881"/>
                      <a:pt x="73256" y="380662"/>
                      <a:pt x="60177" y="461752"/>
                    </a:cubicBezTo>
                    <a:cubicBezTo>
                      <a:pt x="49489" y="513089"/>
                      <a:pt x="60029" y="520400"/>
                      <a:pt x="60138" y="533043"/>
                    </a:cubicBezTo>
                    <a:lnTo>
                      <a:pt x="60831" y="537609"/>
                    </a:lnTo>
                    <a:cubicBezTo>
                      <a:pt x="75872" y="592541"/>
                      <a:pt x="81757" y="595810"/>
                      <a:pt x="137342" y="572268"/>
                    </a:cubicBezTo>
                    <a:cubicBezTo>
                      <a:pt x="162192" y="561805"/>
                      <a:pt x="185734" y="548072"/>
                      <a:pt x="209277" y="534340"/>
                    </a:cubicBezTo>
                    <a:cubicBezTo>
                      <a:pt x="268133" y="500334"/>
                      <a:pt x="302792" y="458482"/>
                      <a:pt x="297560" y="381316"/>
                    </a:cubicBezTo>
                    <a:cubicBezTo>
                      <a:pt x="290367" y="281263"/>
                      <a:pt x="309985" y="181863"/>
                      <a:pt x="360993" y="92272"/>
                    </a:cubicBezTo>
                    <a:cubicBezTo>
                      <a:pt x="375380" y="67422"/>
                      <a:pt x="393690" y="45842"/>
                      <a:pt x="417232" y="29494"/>
                    </a:cubicBezTo>
                    <a:cubicBezTo>
                      <a:pt x="437177" y="15107"/>
                      <a:pt x="457613" y="3826"/>
                      <a:pt x="478866" y="802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653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758" name="TextBox 4757">
            <a:extLst>
              <a:ext uri="{FF2B5EF4-FFF2-40B4-BE49-F238E27FC236}">
                <a16:creationId xmlns:a16="http://schemas.microsoft.com/office/drawing/2014/main" id="{3EC0004A-3D5A-4E36-AD30-0B4AA79F6703}"/>
              </a:ext>
            </a:extLst>
          </p:cNvPr>
          <p:cNvSpPr txBox="1"/>
          <p:nvPr/>
        </p:nvSpPr>
        <p:spPr>
          <a:xfrm>
            <a:off x="889538" y="1454186"/>
            <a:ext cx="45002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sz="36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PowerPoint </a:t>
            </a:r>
            <a:r>
              <a:rPr lang="en-US" altLang="ko-KR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itchFamily="34" charset="0"/>
              </a:rPr>
              <a:t>Presentation</a:t>
            </a:r>
            <a:endParaRPr lang="ko-KR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4759" name="TextBox 4758">
            <a:extLst>
              <a:ext uri="{FF2B5EF4-FFF2-40B4-BE49-F238E27FC236}">
                <a16:creationId xmlns:a16="http://schemas.microsoft.com/office/drawing/2014/main" id="{90CF89AE-D485-41AD-B190-EBFAF6453576}"/>
              </a:ext>
            </a:extLst>
          </p:cNvPr>
          <p:cNvSpPr txBox="1"/>
          <p:nvPr/>
        </p:nvSpPr>
        <p:spPr>
          <a:xfrm>
            <a:off x="889538" y="2848931"/>
            <a:ext cx="45002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Easy to change colors, photos and Text. 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12744</TotalTime>
  <Words>104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103</cp:revision>
  <dcterms:created xsi:type="dcterms:W3CDTF">2018-02-18T19:39:47Z</dcterms:created>
  <dcterms:modified xsi:type="dcterms:W3CDTF">2020-09-03T03:27:10Z</dcterms:modified>
</cp:coreProperties>
</file>