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2500000000000001E-2"/>
          <c:y val="6.6397085942639003E-2"/>
          <c:w val="0.96458333333333335"/>
          <c:h val="0.86720582811472202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27696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9D9D-4266-AA12-873E04FC0A2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9D9D-4266-AA12-873E04FC0A20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D-4266-AA12-873E04FC0A2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9D-4266-AA12-873E04FC0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217805568"/>
        <c:axId val="217807488"/>
      </c:barChart>
      <c:catAx>
        <c:axId val="2178055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17807488"/>
        <c:crosses val="autoZero"/>
        <c:auto val="1"/>
        <c:lblAlgn val="ctr"/>
        <c:lblOffset val="100"/>
        <c:noMultiLvlLbl val="0"/>
      </c:catAx>
      <c:valAx>
        <c:axId val="21780748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805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2A2-4C7E-AD82-EBA0861F6525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A2-4C7E-AD82-EBA0861F652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A2-4C7E-AD82-EBA0861F6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953408"/>
        <c:axId val="217955328"/>
      </c:barChart>
      <c:catAx>
        <c:axId val="2179534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17955328"/>
        <c:crosses val="autoZero"/>
        <c:auto val="1"/>
        <c:lblAlgn val="ctr"/>
        <c:lblOffset val="100"/>
        <c:noMultiLvlLbl val="0"/>
      </c:catAx>
      <c:valAx>
        <c:axId val="21795532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95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722A-4525-9A3D-C7C7D289C930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2A-4525-9A3D-C7C7D289C9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2A-4525-9A3D-C7C7D289C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953408"/>
        <c:axId val="217955328"/>
      </c:barChart>
      <c:catAx>
        <c:axId val="2179534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17955328"/>
        <c:crosses val="autoZero"/>
        <c:auto val="1"/>
        <c:lblAlgn val="ctr"/>
        <c:lblOffset val="100"/>
        <c:noMultiLvlLbl val="0"/>
      </c:catAx>
      <c:valAx>
        <c:axId val="21795532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95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D0B-47DF-9196-C16734BC9CB4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0B-47DF-9196-C16734BC9CB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0B-47DF-9196-C16734BC9C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953408"/>
        <c:axId val="217955328"/>
      </c:barChart>
      <c:catAx>
        <c:axId val="2179534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17955328"/>
        <c:crosses val="autoZero"/>
        <c:auto val="1"/>
        <c:lblAlgn val="ctr"/>
        <c:lblOffset val="100"/>
        <c:noMultiLvlLbl val="0"/>
      </c:catAx>
      <c:valAx>
        <c:axId val="21795532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95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7BE0-4301-9BF9-8B92006BB840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E0-4301-9BF9-8B92006BB8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E0-4301-9BF9-8B92006BB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953408"/>
        <c:axId val="217955328"/>
      </c:barChart>
      <c:catAx>
        <c:axId val="2179534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17955328"/>
        <c:crosses val="autoZero"/>
        <c:auto val="1"/>
        <c:lblAlgn val="ctr"/>
        <c:lblOffset val="100"/>
        <c:noMultiLvlLbl val="0"/>
      </c:catAx>
      <c:valAx>
        <c:axId val="21795532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95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778" name="Chart 2777">
            <a:extLst>
              <a:ext uri="{FF2B5EF4-FFF2-40B4-BE49-F238E27FC236}">
                <a16:creationId xmlns:a16="http://schemas.microsoft.com/office/drawing/2014/main" id="{A01B9A07-49B3-4F3A-AC50-50A5B9DB45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4829469"/>
              </p:ext>
            </p:extLst>
          </p:nvPr>
        </p:nvGraphicFramePr>
        <p:xfrm>
          <a:off x="2652032" y="1655172"/>
          <a:ext cx="6887939" cy="210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79" name="Round Same Side Corner Rectangle 8">
            <a:extLst>
              <a:ext uri="{FF2B5EF4-FFF2-40B4-BE49-F238E27FC236}">
                <a16:creationId xmlns:a16="http://schemas.microsoft.com/office/drawing/2014/main" id="{4C4E2F2D-F315-40F0-B149-D63624B8E682}"/>
              </a:ext>
            </a:extLst>
          </p:cNvPr>
          <p:cNvSpPr/>
          <p:nvPr/>
        </p:nvSpPr>
        <p:spPr>
          <a:xfrm>
            <a:off x="5103840" y="2094219"/>
            <a:ext cx="575459" cy="1515617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80" name="Round Same Side Corner Rectangle 20">
            <a:extLst>
              <a:ext uri="{FF2B5EF4-FFF2-40B4-BE49-F238E27FC236}">
                <a16:creationId xmlns:a16="http://schemas.microsoft.com/office/drawing/2014/main" id="{291E422D-DFC0-431C-9A16-3A0029BEAECE}"/>
              </a:ext>
            </a:extLst>
          </p:cNvPr>
          <p:cNvSpPr/>
          <p:nvPr/>
        </p:nvSpPr>
        <p:spPr>
          <a:xfrm rot="10800000">
            <a:off x="6349186" y="2087223"/>
            <a:ext cx="717050" cy="1529609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781" name="Group 2780">
            <a:extLst>
              <a:ext uri="{FF2B5EF4-FFF2-40B4-BE49-F238E27FC236}">
                <a16:creationId xmlns:a16="http://schemas.microsoft.com/office/drawing/2014/main" id="{B015E43F-75BC-41DD-9766-1172CFE0B375}"/>
              </a:ext>
            </a:extLst>
          </p:cNvPr>
          <p:cNvGrpSpPr/>
          <p:nvPr/>
        </p:nvGrpSpPr>
        <p:grpSpPr>
          <a:xfrm>
            <a:off x="931986" y="2570778"/>
            <a:ext cx="3107688" cy="1048024"/>
            <a:chOff x="803640" y="3362835"/>
            <a:chExt cx="2059657" cy="1048024"/>
          </a:xfrm>
        </p:grpSpPr>
        <p:sp>
          <p:nvSpPr>
            <p:cNvPr id="2782" name="TextBox 2781">
              <a:extLst>
                <a:ext uri="{FF2B5EF4-FFF2-40B4-BE49-F238E27FC236}">
                  <a16:creationId xmlns:a16="http://schemas.microsoft.com/office/drawing/2014/main" id="{504E11E6-CB0D-4DA7-8F8A-5A64E012D933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83" name="TextBox 2782">
              <a:extLst>
                <a:ext uri="{FF2B5EF4-FFF2-40B4-BE49-F238E27FC236}">
                  <a16:creationId xmlns:a16="http://schemas.microsoft.com/office/drawing/2014/main" id="{5309D911-853F-4789-A037-58D813690B4A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84" name="Group 2783">
            <a:extLst>
              <a:ext uri="{FF2B5EF4-FFF2-40B4-BE49-F238E27FC236}">
                <a16:creationId xmlns:a16="http://schemas.microsoft.com/office/drawing/2014/main" id="{FB4D394D-7E66-41E5-BDF5-C35F1BC7B909}"/>
              </a:ext>
            </a:extLst>
          </p:cNvPr>
          <p:cNvGrpSpPr/>
          <p:nvPr/>
        </p:nvGrpSpPr>
        <p:grpSpPr>
          <a:xfrm>
            <a:off x="8087402" y="2570778"/>
            <a:ext cx="3333806" cy="1048024"/>
            <a:chOff x="803640" y="3362835"/>
            <a:chExt cx="2059657" cy="1048024"/>
          </a:xfrm>
        </p:grpSpPr>
        <p:sp>
          <p:nvSpPr>
            <p:cNvPr id="2785" name="TextBox 2784">
              <a:extLst>
                <a:ext uri="{FF2B5EF4-FFF2-40B4-BE49-F238E27FC236}">
                  <a16:creationId xmlns:a16="http://schemas.microsoft.com/office/drawing/2014/main" id="{C8AD1179-2E9D-4117-BC57-C9458443F662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86" name="TextBox 2785">
              <a:extLst>
                <a:ext uri="{FF2B5EF4-FFF2-40B4-BE49-F238E27FC236}">
                  <a16:creationId xmlns:a16="http://schemas.microsoft.com/office/drawing/2014/main" id="{7078A3AD-1F20-4F2D-A6DB-B624D623A83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87" name="TextBox 2786">
            <a:extLst>
              <a:ext uri="{FF2B5EF4-FFF2-40B4-BE49-F238E27FC236}">
                <a16:creationId xmlns:a16="http://schemas.microsoft.com/office/drawing/2014/main" id="{47675D40-AF55-4348-AF77-E757BC5D7967}"/>
              </a:ext>
            </a:extLst>
          </p:cNvPr>
          <p:cNvSpPr txBox="1"/>
          <p:nvPr/>
        </p:nvSpPr>
        <p:spPr>
          <a:xfrm>
            <a:off x="2038078" y="1818445"/>
            <a:ext cx="2001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88" name="TextBox 2787">
            <a:extLst>
              <a:ext uri="{FF2B5EF4-FFF2-40B4-BE49-F238E27FC236}">
                <a16:creationId xmlns:a16="http://schemas.microsoft.com/office/drawing/2014/main" id="{C2AFA9A2-039A-4BC0-A531-B2A06AA30966}"/>
              </a:ext>
            </a:extLst>
          </p:cNvPr>
          <p:cNvSpPr txBox="1"/>
          <p:nvPr/>
        </p:nvSpPr>
        <p:spPr>
          <a:xfrm>
            <a:off x="8087402" y="1818445"/>
            <a:ext cx="2001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2789" name="Chart 2788">
            <a:extLst>
              <a:ext uri="{FF2B5EF4-FFF2-40B4-BE49-F238E27FC236}">
                <a16:creationId xmlns:a16="http://schemas.microsoft.com/office/drawing/2014/main" id="{54EE0C02-E138-4730-A6D1-D304D73951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2143575"/>
              </p:ext>
            </p:extLst>
          </p:nvPr>
        </p:nvGraphicFramePr>
        <p:xfrm>
          <a:off x="1908968" y="3754938"/>
          <a:ext cx="388800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790" name="Group 2789">
            <a:extLst>
              <a:ext uri="{FF2B5EF4-FFF2-40B4-BE49-F238E27FC236}">
                <a16:creationId xmlns:a16="http://schemas.microsoft.com/office/drawing/2014/main" id="{8003AA1D-4390-48C7-A788-5AF4C964F2EC}"/>
              </a:ext>
            </a:extLst>
          </p:cNvPr>
          <p:cNvGrpSpPr/>
          <p:nvPr/>
        </p:nvGrpSpPr>
        <p:grpSpPr>
          <a:xfrm>
            <a:off x="1908968" y="4187588"/>
            <a:ext cx="4063386" cy="678692"/>
            <a:chOff x="803640" y="3362835"/>
            <a:chExt cx="2059657" cy="678692"/>
          </a:xfrm>
        </p:grpSpPr>
        <p:sp>
          <p:nvSpPr>
            <p:cNvPr id="2791" name="TextBox 2790">
              <a:extLst>
                <a:ext uri="{FF2B5EF4-FFF2-40B4-BE49-F238E27FC236}">
                  <a16:creationId xmlns:a16="http://schemas.microsoft.com/office/drawing/2014/main" id="{65934E9B-1CAD-4578-86D0-7975B1CD8204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92" name="TextBox 2791">
              <a:extLst>
                <a:ext uri="{FF2B5EF4-FFF2-40B4-BE49-F238E27FC236}">
                  <a16:creationId xmlns:a16="http://schemas.microsoft.com/office/drawing/2014/main" id="{DAA695D7-FD48-4C24-B824-0799595AE9B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93" name="Oval 2792">
            <a:extLst>
              <a:ext uri="{FF2B5EF4-FFF2-40B4-BE49-F238E27FC236}">
                <a16:creationId xmlns:a16="http://schemas.microsoft.com/office/drawing/2014/main" id="{8991C68A-8449-47BB-BBDF-06D945FA7044}"/>
              </a:ext>
            </a:extLst>
          </p:cNvPr>
          <p:cNvSpPr/>
          <p:nvPr/>
        </p:nvSpPr>
        <p:spPr>
          <a:xfrm>
            <a:off x="964805" y="4072459"/>
            <a:ext cx="762460" cy="762460"/>
          </a:xfrm>
          <a:prstGeom prst="ellipse">
            <a:avLst/>
          </a:prstGeom>
          <a:solidFill>
            <a:schemeClr val="accent2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794" name="Group 2793">
            <a:extLst>
              <a:ext uri="{FF2B5EF4-FFF2-40B4-BE49-F238E27FC236}">
                <a16:creationId xmlns:a16="http://schemas.microsoft.com/office/drawing/2014/main" id="{E31020CB-89F4-45C0-82D0-617E210C9DAB}"/>
              </a:ext>
            </a:extLst>
          </p:cNvPr>
          <p:cNvGrpSpPr/>
          <p:nvPr/>
        </p:nvGrpSpPr>
        <p:grpSpPr>
          <a:xfrm>
            <a:off x="7357822" y="4187588"/>
            <a:ext cx="4063386" cy="678692"/>
            <a:chOff x="803640" y="3362835"/>
            <a:chExt cx="2059657" cy="678692"/>
          </a:xfrm>
        </p:grpSpPr>
        <p:sp>
          <p:nvSpPr>
            <p:cNvPr id="2795" name="TextBox 2794">
              <a:extLst>
                <a:ext uri="{FF2B5EF4-FFF2-40B4-BE49-F238E27FC236}">
                  <a16:creationId xmlns:a16="http://schemas.microsoft.com/office/drawing/2014/main" id="{F40D00C3-0900-47CB-B460-111D30ADFD7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96" name="TextBox 2795">
              <a:extLst>
                <a:ext uri="{FF2B5EF4-FFF2-40B4-BE49-F238E27FC236}">
                  <a16:creationId xmlns:a16="http://schemas.microsoft.com/office/drawing/2014/main" id="{6F119A2D-04A2-41F7-92D8-464A52950CD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97" name="Oval 2796">
            <a:extLst>
              <a:ext uri="{FF2B5EF4-FFF2-40B4-BE49-F238E27FC236}">
                <a16:creationId xmlns:a16="http://schemas.microsoft.com/office/drawing/2014/main" id="{B1036AA5-7EFB-4B7F-AE14-16FA1C4E9511}"/>
              </a:ext>
            </a:extLst>
          </p:cNvPr>
          <p:cNvSpPr/>
          <p:nvPr/>
        </p:nvSpPr>
        <p:spPr>
          <a:xfrm>
            <a:off x="6413660" y="4072459"/>
            <a:ext cx="762460" cy="762460"/>
          </a:xfrm>
          <a:prstGeom prst="ellipse">
            <a:avLst/>
          </a:prstGeom>
          <a:solidFill>
            <a:schemeClr val="accent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798" name="Group 2797">
            <a:extLst>
              <a:ext uri="{FF2B5EF4-FFF2-40B4-BE49-F238E27FC236}">
                <a16:creationId xmlns:a16="http://schemas.microsoft.com/office/drawing/2014/main" id="{4094DC03-A03F-4DAA-96DB-E7DDD5D68193}"/>
              </a:ext>
            </a:extLst>
          </p:cNvPr>
          <p:cNvGrpSpPr/>
          <p:nvPr/>
        </p:nvGrpSpPr>
        <p:grpSpPr>
          <a:xfrm>
            <a:off x="1908968" y="5402937"/>
            <a:ext cx="4063386" cy="678692"/>
            <a:chOff x="803640" y="3362835"/>
            <a:chExt cx="2059657" cy="678692"/>
          </a:xfrm>
        </p:grpSpPr>
        <p:sp>
          <p:nvSpPr>
            <p:cNvPr id="2799" name="TextBox 2798">
              <a:extLst>
                <a:ext uri="{FF2B5EF4-FFF2-40B4-BE49-F238E27FC236}">
                  <a16:creationId xmlns:a16="http://schemas.microsoft.com/office/drawing/2014/main" id="{57DF62FF-13F1-42A6-A73A-994EFDA122C3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00" name="TextBox 2799">
              <a:extLst>
                <a:ext uri="{FF2B5EF4-FFF2-40B4-BE49-F238E27FC236}">
                  <a16:creationId xmlns:a16="http://schemas.microsoft.com/office/drawing/2014/main" id="{8BC7253F-7161-4610-8637-912B757BDAE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01" name="Oval 2800">
            <a:extLst>
              <a:ext uri="{FF2B5EF4-FFF2-40B4-BE49-F238E27FC236}">
                <a16:creationId xmlns:a16="http://schemas.microsoft.com/office/drawing/2014/main" id="{9649A897-DAF6-47CB-B7F0-CCC6D757DDF7}"/>
              </a:ext>
            </a:extLst>
          </p:cNvPr>
          <p:cNvSpPr/>
          <p:nvPr/>
        </p:nvSpPr>
        <p:spPr>
          <a:xfrm>
            <a:off x="6413659" y="5307327"/>
            <a:ext cx="762460" cy="762460"/>
          </a:xfrm>
          <a:prstGeom prst="ellipse">
            <a:avLst/>
          </a:prstGeom>
          <a:solidFill>
            <a:schemeClr val="accent4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02" name="Group 2801">
            <a:extLst>
              <a:ext uri="{FF2B5EF4-FFF2-40B4-BE49-F238E27FC236}">
                <a16:creationId xmlns:a16="http://schemas.microsoft.com/office/drawing/2014/main" id="{34C7352B-06AA-4CDC-B8AB-004E6D79879D}"/>
              </a:ext>
            </a:extLst>
          </p:cNvPr>
          <p:cNvGrpSpPr/>
          <p:nvPr/>
        </p:nvGrpSpPr>
        <p:grpSpPr>
          <a:xfrm>
            <a:off x="7357822" y="5402937"/>
            <a:ext cx="4063386" cy="678692"/>
            <a:chOff x="803640" y="3362835"/>
            <a:chExt cx="2059657" cy="678692"/>
          </a:xfrm>
        </p:grpSpPr>
        <p:sp>
          <p:nvSpPr>
            <p:cNvPr id="2803" name="TextBox 2802">
              <a:extLst>
                <a:ext uri="{FF2B5EF4-FFF2-40B4-BE49-F238E27FC236}">
                  <a16:creationId xmlns:a16="http://schemas.microsoft.com/office/drawing/2014/main" id="{ADE15787-3AA7-4892-B8D7-3D80D5BA0990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04" name="TextBox 2803">
              <a:extLst>
                <a:ext uri="{FF2B5EF4-FFF2-40B4-BE49-F238E27FC236}">
                  <a16:creationId xmlns:a16="http://schemas.microsoft.com/office/drawing/2014/main" id="{9C5F1418-1C98-4790-BAB0-5D875475BAA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05" name="Oval 2804">
            <a:extLst>
              <a:ext uri="{FF2B5EF4-FFF2-40B4-BE49-F238E27FC236}">
                <a16:creationId xmlns:a16="http://schemas.microsoft.com/office/drawing/2014/main" id="{3AC6B7DA-71BC-425F-8567-747C1C5EBE06}"/>
              </a:ext>
            </a:extLst>
          </p:cNvPr>
          <p:cNvSpPr/>
          <p:nvPr/>
        </p:nvSpPr>
        <p:spPr>
          <a:xfrm>
            <a:off x="978472" y="5307327"/>
            <a:ext cx="762460" cy="762460"/>
          </a:xfrm>
          <a:prstGeom prst="ellipse">
            <a:avLst/>
          </a:prstGeom>
          <a:solidFill>
            <a:schemeClr val="accent3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2806" name="Chart 18">
            <a:extLst>
              <a:ext uri="{FF2B5EF4-FFF2-40B4-BE49-F238E27FC236}">
                <a16:creationId xmlns:a16="http://schemas.microsoft.com/office/drawing/2014/main" id="{0682F7FF-C574-46B8-8FB3-3AB16AA4AE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5897046"/>
              </p:ext>
            </p:extLst>
          </p:nvPr>
        </p:nvGraphicFramePr>
        <p:xfrm>
          <a:off x="1908968" y="4985996"/>
          <a:ext cx="388800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07" name="Chart 18">
            <a:extLst>
              <a:ext uri="{FF2B5EF4-FFF2-40B4-BE49-F238E27FC236}">
                <a16:creationId xmlns:a16="http://schemas.microsoft.com/office/drawing/2014/main" id="{8E0679E1-BFF3-4B37-A4AC-FD35CC08C3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5704987"/>
              </p:ext>
            </p:extLst>
          </p:nvPr>
        </p:nvGraphicFramePr>
        <p:xfrm>
          <a:off x="7392144" y="3754938"/>
          <a:ext cx="388800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808" name="Chart 18">
            <a:extLst>
              <a:ext uri="{FF2B5EF4-FFF2-40B4-BE49-F238E27FC236}">
                <a16:creationId xmlns:a16="http://schemas.microsoft.com/office/drawing/2014/main" id="{A08D4BE4-7514-4848-9E0E-ECC391D8D3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7764145"/>
              </p:ext>
            </p:extLst>
          </p:nvPr>
        </p:nvGraphicFramePr>
        <p:xfrm>
          <a:off x="7392144" y="4985996"/>
          <a:ext cx="388800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809" name="Rounded Rectangle 32">
            <a:extLst>
              <a:ext uri="{FF2B5EF4-FFF2-40B4-BE49-F238E27FC236}">
                <a16:creationId xmlns:a16="http://schemas.microsoft.com/office/drawing/2014/main" id="{F365EEC6-CD11-4114-B665-843D63F71761}"/>
              </a:ext>
            </a:extLst>
          </p:cNvPr>
          <p:cNvSpPr/>
          <p:nvPr/>
        </p:nvSpPr>
        <p:spPr>
          <a:xfrm>
            <a:off x="6634623" y="5533964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10" name="Rectangle 16">
            <a:extLst>
              <a:ext uri="{FF2B5EF4-FFF2-40B4-BE49-F238E27FC236}">
                <a16:creationId xmlns:a16="http://schemas.microsoft.com/office/drawing/2014/main" id="{B7316A63-3AA3-4159-B244-2FA9889BE859}"/>
              </a:ext>
            </a:extLst>
          </p:cNvPr>
          <p:cNvSpPr/>
          <p:nvPr/>
        </p:nvSpPr>
        <p:spPr>
          <a:xfrm rot="2700000">
            <a:off x="6663917" y="422137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11" name="Rectangle 9">
            <a:extLst>
              <a:ext uri="{FF2B5EF4-FFF2-40B4-BE49-F238E27FC236}">
                <a16:creationId xmlns:a16="http://schemas.microsoft.com/office/drawing/2014/main" id="{D89C5557-4FBB-4516-8D42-6F6FA24CC543}"/>
              </a:ext>
            </a:extLst>
          </p:cNvPr>
          <p:cNvSpPr/>
          <p:nvPr/>
        </p:nvSpPr>
        <p:spPr>
          <a:xfrm>
            <a:off x="1184110" y="4298839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12" name="Frame 17">
            <a:extLst>
              <a:ext uri="{FF2B5EF4-FFF2-40B4-BE49-F238E27FC236}">
                <a16:creationId xmlns:a16="http://schemas.microsoft.com/office/drawing/2014/main" id="{3CE05AAC-DFA4-4CE1-9EC7-11FE5B60D447}"/>
              </a:ext>
            </a:extLst>
          </p:cNvPr>
          <p:cNvSpPr/>
          <p:nvPr/>
        </p:nvSpPr>
        <p:spPr>
          <a:xfrm>
            <a:off x="1200486" y="5517880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12706</TotalTime>
  <Words>162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72</cp:revision>
  <dcterms:created xsi:type="dcterms:W3CDTF">2018-02-18T19:39:47Z</dcterms:created>
  <dcterms:modified xsi:type="dcterms:W3CDTF">2020-09-03T02:49:07Z</dcterms:modified>
</cp:coreProperties>
</file>