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84" name="Group 1483">
            <a:extLst>
              <a:ext uri="{FF2B5EF4-FFF2-40B4-BE49-F238E27FC236}">
                <a16:creationId xmlns:a16="http://schemas.microsoft.com/office/drawing/2014/main" id="{10F6F0A7-D116-4602-96C7-75E14930D1F5}"/>
              </a:ext>
            </a:extLst>
          </p:cNvPr>
          <p:cNvGrpSpPr/>
          <p:nvPr/>
        </p:nvGrpSpPr>
        <p:grpSpPr>
          <a:xfrm rot="5400000">
            <a:off x="5021866" y="-1178701"/>
            <a:ext cx="351774" cy="10450326"/>
            <a:chOff x="5706126" y="1518062"/>
            <a:chExt cx="288032" cy="5064514"/>
          </a:xfrm>
          <a:solidFill>
            <a:schemeClr val="accent2"/>
          </a:solidFill>
        </p:grpSpPr>
        <p:sp>
          <p:nvSpPr>
            <p:cNvPr id="1485" name="Rectangle 1484">
              <a:extLst>
                <a:ext uri="{FF2B5EF4-FFF2-40B4-BE49-F238E27FC236}">
                  <a16:creationId xmlns:a16="http://schemas.microsoft.com/office/drawing/2014/main" id="{311CBE91-6FBD-46CE-A993-000BD2E2F9C5}"/>
                </a:ext>
              </a:extLst>
            </p:cNvPr>
            <p:cNvSpPr/>
            <p:nvPr/>
          </p:nvSpPr>
          <p:spPr>
            <a:xfrm>
              <a:off x="5796137" y="1619371"/>
              <a:ext cx="108012" cy="496320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86" name="Flowchart: Extract 1485">
              <a:extLst>
                <a:ext uri="{FF2B5EF4-FFF2-40B4-BE49-F238E27FC236}">
                  <a16:creationId xmlns:a16="http://schemas.microsoft.com/office/drawing/2014/main" id="{434F42F2-5D19-4186-81F9-7C6282A6E864}"/>
                </a:ext>
              </a:extLst>
            </p:cNvPr>
            <p:cNvSpPr/>
            <p:nvPr/>
          </p:nvSpPr>
          <p:spPr>
            <a:xfrm>
              <a:off x="5706126" y="1518062"/>
              <a:ext cx="288032" cy="182746"/>
            </a:xfrm>
            <a:prstGeom prst="flowChartExtra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87" name="Group 1486">
            <a:extLst>
              <a:ext uri="{FF2B5EF4-FFF2-40B4-BE49-F238E27FC236}">
                <a16:creationId xmlns:a16="http://schemas.microsoft.com/office/drawing/2014/main" id="{ACBACBB0-516D-461C-BE6C-3062FF537844}"/>
              </a:ext>
            </a:extLst>
          </p:cNvPr>
          <p:cNvGrpSpPr/>
          <p:nvPr/>
        </p:nvGrpSpPr>
        <p:grpSpPr>
          <a:xfrm rot="5400000">
            <a:off x="4474816" y="-1303957"/>
            <a:ext cx="709243" cy="9709228"/>
            <a:chOff x="5014422" y="1869503"/>
            <a:chExt cx="709243" cy="4705358"/>
          </a:xfrm>
          <a:solidFill>
            <a:schemeClr val="accent1"/>
          </a:solidFill>
        </p:grpSpPr>
        <p:sp>
          <p:nvSpPr>
            <p:cNvPr id="1488" name="Rectangle 1487">
              <a:extLst>
                <a:ext uri="{FF2B5EF4-FFF2-40B4-BE49-F238E27FC236}">
                  <a16:creationId xmlns:a16="http://schemas.microsoft.com/office/drawing/2014/main" id="{5DAB4208-046A-47FB-8956-E7318DC9C194}"/>
                </a:ext>
              </a:extLst>
            </p:cNvPr>
            <p:cNvSpPr/>
            <p:nvPr/>
          </p:nvSpPr>
          <p:spPr>
            <a:xfrm>
              <a:off x="5602890" y="2542257"/>
              <a:ext cx="120775" cy="40326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89" name="Bent Arrow 6">
              <a:extLst>
                <a:ext uri="{FF2B5EF4-FFF2-40B4-BE49-F238E27FC236}">
                  <a16:creationId xmlns:a16="http://schemas.microsoft.com/office/drawing/2014/main" id="{34B5EA31-C588-44E7-AFE4-0D3733390673}"/>
                </a:ext>
              </a:extLst>
            </p:cNvPr>
            <p:cNvSpPr/>
            <p:nvPr/>
          </p:nvSpPr>
          <p:spPr>
            <a:xfrm flipH="1">
              <a:off x="5014422" y="1869503"/>
              <a:ext cx="699978" cy="911425"/>
            </a:xfrm>
            <a:prstGeom prst="bentArrow">
              <a:avLst>
                <a:gd name="adj1" fmla="val 1640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90" name="Bent Arrow 40">
              <a:extLst>
                <a:ext uri="{FF2B5EF4-FFF2-40B4-BE49-F238E27FC236}">
                  <a16:creationId xmlns:a16="http://schemas.microsoft.com/office/drawing/2014/main" id="{A110FF0F-CE4E-419C-B889-5F3C9E0FBEE0}"/>
                </a:ext>
              </a:extLst>
            </p:cNvPr>
            <p:cNvSpPr/>
            <p:nvPr/>
          </p:nvSpPr>
          <p:spPr>
            <a:xfrm flipH="1">
              <a:off x="5020912" y="3314020"/>
              <a:ext cx="699978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91" name="Bent Arrow 41">
              <a:extLst>
                <a:ext uri="{FF2B5EF4-FFF2-40B4-BE49-F238E27FC236}">
                  <a16:creationId xmlns:a16="http://schemas.microsoft.com/office/drawing/2014/main" id="{7A3F2FA8-0EE5-4134-9704-E9F53D33F5A8}"/>
                </a:ext>
              </a:extLst>
            </p:cNvPr>
            <p:cNvSpPr/>
            <p:nvPr/>
          </p:nvSpPr>
          <p:spPr>
            <a:xfrm flipH="1">
              <a:off x="5014422" y="4749823"/>
              <a:ext cx="699978" cy="911425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92" name="Group 1491">
            <a:extLst>
              <a:ext uri="{FF2B5EF4-FFF2-40B4-BE49-F238E27FC236}">
                <a16:creationId xmlns:a16="http://schemas.microsoft.com/office/drawing/2014/main" id="{EA7B663E-A22F-46DF-AE66-A5A88D7EE628}"/>
              </a:ext>
            </a:extLst>
          </p:cNvPr>
          <p:cNvGrpSpPr/>
          <p:nvPr/>
        </p:nvGrpSpPr>
        <p:grpSpPr>
          <a:xfrm>
            <a:off x="8160327" y="2031622"/>
            <a:ext cx="1523727" cy="892552"/>
            <a:chOff x="5210294" y="837292"/>
            <a:chExt cx="1750034" cy="892552"/>
          </a:xfrm>
        </p:grpSpPr>
        <p:sp>
          <p:nvSpPr>
            <p:cNvPr id="1493" name="TextBox 1492">
              <a:extLst>
                <a:ext uri="{FF2B5EF4-FFF2-40B4-BE49-F238E27FC236}">
                  <a16:creationId xmlns:a16="http://schemas.microsoft.com/office/drawing/2014/main" id="{334DA6DF-C627-41A5-8827-30324E33A2DA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494" name="TextBox 1493">
              <a:extLst>
                <a:ext uri="{FF2B5EF4-FFF2-40B4-BE49-F238E27FC236}">
                  <a16:creationId xmlns:a16="http://schemas.microsoft.com/office/drawing/2014/main" id="{FFD55ED8-C7ED-400D-886B-E71F36291B27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1495" name="Group 1494">
            <a:extLst>
              <a:ext uri="{FF2B5EF4-FFF2-40B4-BE49-F238E27FC236}">
                <a16:creationId xmlns:a16="http://schemas.microsoft.com/office/drawing/2014/main" id="{B528FD67-885E-464B-9A7D-75BDB8BB5CF0}"/>
              </a:ext>
            </a:extLst>
          </p:cNvPr>
          <p:cNvGrpSpPr/>
          <p:nvPr/>
        </p:nvGrpSpPr>
        <p:grpSpPr>
          <a:xfrm>
            <a:off x="5203093" y="2031622"/>
            <a:ext cx="1523727" cy="892552"/>
            <a:chOff x="5210294" y="837292"/>
            <a:chExt cx="1750034" cy="892552"/>
          </a:xfrm>
        </p:grpSpPr>
        <p:sp>
          <p:nvSpPr>
            <p:cNvPr id="1496" name="TextBox 1495">
              <a:extLst>
                <a:ext uri="{FF2B5EF4-FFF2-40B4-BE49-F238E27FC236}">
                  <a16:creationId xmlns:a16="http://schemas.microsoft.com/office/drawing/2014/main" id="{D34C001A-88E9-4B46-99F7-0188C85307A7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497" name="TextBox 1496">
              <a:extLst>
                <a:ext uri="{FF2B5EF4-FFF2-40B4-BE49-F238E27FC236}">
                  <a16:creationId xmlns:a16="http://schemas.microsoft.com/office/drawing/2014/main" id="{E09DA0A9-726B-480A-BAB2-BEA213F8B532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1498" name="Group 1497">
            <a:extLst>
              <a:ext uri="{FF2B5EF4-FFF2-40B4-BE49-F238E27FC236}">
                <a16:creationId xmlns:a16="http://schemas.microsoft.com/office/drawing/2014/main" id="{C0A45D99-F3F3-4058-BAA6-F231B9CBF6CE}"/>
              </a:ext>
            </a:extLst>
          </p:cNvPr>
          <p:cNvGrpSpPr/>
          <p:nvPr/>
        </p:nvGrpSpPr>
        <p:grpSpPr>
          <a:xfrm>
            <a:off x="2245860" y="2031622"/>
            <a:ext cx="1523727" cy="892552"/>
            <a:chOff x="5210294" y="837292"/>
            <a:chExt cx="1750034" cy="892552"/>
          </a:xfrm>
        </p:grpSpPr>
        <p:sp>
          <p:nvSpPr>
            <p:cNvPr id="1499" name="TextBox 1498">
              <a:extLst>
                <a:ext uri="{FF2B5EF4-FFF2-40B4-BE49-F238E27FC236}">
                  <a16:creationId xmlns:a16="http://schemas.microsoft.com/office/drawing/2014/main" id="{975FAA87-69F9-416D-9824-4750A28F8D48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500" name="TextBox 1499">
              <a:extLst>
                <a:ext uri="{FF2B5EF4-FFF2-40B4-BE49-F238E27FC236}">
                  <a16:creationId xmlns:a16="http://schemas.microsoft.com/office/drawing/2014/main" id="{E8C2F779-A1E5-413C-9B36-C82735B83AF6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1501" name="Group 1500">
            <a:extLst>
              <a:ext uri="{FF2B5EF4-FFF2-40B4-BE49-F238E27FC236}">
                <a16:creationId xmlns:a16="http://schemas.microsoft.com/office/drawing/2014/main" id="{CC35D34E-8921-432F-9D0A-BA3D50F1BD8A}"/>
              </a:ext>
            </a:extLst>
          </p:cNvPr>
          <p:cNvGrpSpPr/>
          <p:nvPr/>
        </p:nvGrpSpPr>
        <p:grpSpPr>
          <a:xfrm>
            <a:off x="8160326" y="5174663"/>
            <a:ext cx="1523727" cy="892552"/>
            <a:chOff x="5210294" y="837292"/>
            <a:chExt cx="1750034" cy="892552"/>
          </a:xfrm>
        </p:grpSpPr>
        <p:sp>
          <p:nvSpPr>
            <p:cNvPr id="1502" name="TextBox 1501">
              <a:extLst>
                <a:ext uri="{FF2B5EF4-FFF2-40B4-BE49-F238E27FC236}">
                  <a16:creationId xmlns:a16="http://schemas.microsoft.com/office/drawing/2014/main" id="{9844BBE5-3167-470A-BC9A-6663C7F6F39F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503" name="TextBox 1502">
              <a:extLst>
                <a:ext uri="{FF2B5EF4-FFF2-40B4-BE49-F238E27FC236}">
                  <a16:creationId xmlns:a16="http://schemas.microsoft.com/office/drawing/2014/main" id="{75999F45-9FC8-4E6F-A6C8-D15B72E49CAB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1504" name="Group 1503">
            <a:extLst>
              <a:ext uri="{FF2B5EF4-FFF2-40B4-BE49-F238E27FC236}">
                <a16:creationId xmlns:a16="http://schemas.microsoft.com/office/drawing/2014/main" id="{775D6AE0-A2E1-47EF-B508-1EF173B5CCE7}"/>
              </a:ext>
            </a:extLst>
          </p:cNvPr>
          <p:cNvGrpSpPr/>
          <p:nvPr/>
        </p:nvGrpSpPr>
        <p:grpSpPr>
          <a:xfrm>
            <a:off x="5099407" y="5174663"/>
            <a:ext cx="1523727" cy="892552"/>
            <a:chOff x="5210294" y="837292"/>
            <a:chExt cx="1750034" cy="892552"/>
          </a:xfrm>
        </p:grpSpPr>
        <p:sp>
          <p:nvSpPr>
            <p:cNvPr id="1505" name="TextBox 1504">
              <a:extLst>
                <a:ext uri="{FF2B5EF4-FFF2-40B4-BE49-F238E27FC236}">
                  <a16:creationId xmlns:a16="http://schemas.microsoft.com/office/drawing/2014/main" id="{DCEDD697-E288-4EA4-B772-227845DC6217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506" name="TextBox 1505">
              <a:extLst>
                <a:ext uri="{FF2B5EF4-FFF2-40B4-BE49-F238E27FC236}">
                  <a16:creationId xmlns:a16="http://schemas.microsoft.com/office/drawing/2014/main" id="{72CBBC6B-B2B9-4E32-807B-A067013F2B99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1507" name="Group 1506">
            <a:extLst>
              <a:ext uri="{FF2B5EF4-FFF2-40B4-BE49-F238E27FC236}">
                <a16:creationId xmlns:a16="http://schemas.microsoft.com/office/drawing/2014/main" id="{2A2B0514-3C3F-444C-8021-458EEEF09EE0}"/>
              </a:ext>
            </a:extLst>
          </p:cNvPr>
          <p:cNvGrpSpPr/>
          <p:nvPr/>
        </p:nvGrpSpPr>
        <p:grpSpPr>
          <a:xfrm>
            <a:off x="2038488" y="5174663"/>
            <a:ext cx="1523727" cy="892552"/>
            <a:chOff x="5210294" y="837292"/>
            <a:chExt cx="1750034" cy="892552"/>
          </a:xfrm>
        </p:grpSpPr>
        <p:sp>
          <p:nvSpPr>
            <p:cNvPr id="1508" name="TextBox 1507">
              <a:extLst>
                <a:ext uri="{FF2B5EF4-FFF2-40B4-BE49-F238E27FC236}">
                  <a16:creationId xmlns:a16="http://schemas.microsoft.com/office/drawing/2014/main" id="{4E1FBBD8-30D3-44B4-A3D9-3BFEFD7AB1C6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509" name="TextBox 1508">
              <a:extLst>
                <a:ext uri="{FF2B5EF4-FFF2-40B4-BE49-F238E27FC236}">
                  <a16:creationId xmlns:a16="http://schemas.microsoft.com/office/drawing/2014/main" id="{C40F79F0-5029-4F6A-BEC6-1F1C37289B3E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1510" name="Group 1509">
            <a:extLst>
              <a:ext uri="{FF2B5EF4-FFF2-40B4-BE49-F238E27FC236}">
                <a16:creationId xmlns:a16="http://schemas.microsoft.com/office/drawing/2014/main" id="{74ADA4EF-D37D-49DB-B28E-09DEC834298F}"/>
              </a:ext>
            </a:extLst>
          </p:cNvPr>
          <p:cNvGrpSpPr/>
          <p:nvPr/>
        </p:nvGrpSpPr>
        <p:grpSpPr>
          <a:xfrm>
            <a:off x="-33225" y="4193791"/>
            <a:ext cx="8518426" cy="700201"/>
            <a:chOff x="722912" y="4193791"/>
            <a:chExt cx="8518426" cy="700201"/>
          </a:xfrm>
          <a:solidFill>
            <a:schemeClr val="accent3"/>
          </a:solidFill>
        </p:grpSpPr>
        <p:sp>
          <p:nvSpPr>
            <p:cNvPr id="1511" name="Rectangle 44">
              <a:extLst>
                <a:ext uri="{FF2B5EF4-FFF2-40B4-BE49-F238E27FC236}">
                  <a16:creationId xmlns:a16="http://schemas.microsoft.com/office/drawing/2014/main" id="{C24061B4-C44C-408C-89BC-AF70B6ECAAD1}"/>
                </a:ext>
              </a:extLst>
            </p:cNvPr>
            <p:cNvSpPr/>
            <p:nvPr/>
          </p:nvSpPr>
          <p:spPr>
            <a:xfrm rot="5400000" flipH="1">
              <a:off x="4183716" y="734145"/>
              <a:ext cx="119272" cy="7040880"/>
            </a:xfrm>
            <a:custGeom>
              <a:avLst/>
              <a:gdLst/>
              <a:ahLst/>
              <a:cxnLst/>
              <a:rect l="l" t="t" r="r" b="b"/>
              <a:pathLst>
                <a:path w="119272" h="3118991">
                  <a:moveTo>
                    <a:pt x="119272" y="0"/>
                  </a:moveTo>
                  <a:lnTo>
                    <a:pt x="0" y="0"/>
                  </a:lnTo>
                  <a:lnTo>
                    <a:pt x="0" y="3118991"/>
                  </a:lnTo>
                  <a:lnTo>
                    <a:pt x="119272" y="3118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12" name="Bent Arrow 54">
              <a:extLst>
                <a:ext uri="{FF2B5EF4-FFF2-40B4-BE49-F238E27FC236}">
                  <a16:creationId xmlns:a16="http://schemas.microsoft.com/office/drawing/2014/main" id="{671394B6-71F3-4E29-B138-81125E496862}"/>
                </a:ext>
              </a:extLst>
            </p:cNvPr>
            <p:cNvSpPr/>
            <p:nvPr/>
          </p:nvSpPr>
          <p:spPr>
            <a:xfrm rot="5400000">
              <a:off x="7954360" y="3600097"/>
              <a:ext cx="693283" cy="1880672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13" name="Bent Arrow 55">
              <a:extLst>
                <a:ext uri="{FF2B5EF4-FFF2-40B4-BE49-F238E27FC236}">
                  <a16:creationId xmlns:a16="http://schemas.microsoft.com/office/drawing/2014/main" id="{2C56656F-CA15-4033-90E2-0D748AD6AC69}"/>
                </a:ext>
              </a:extLst>
            </p:cNvPr>
            <p:cNvSpPr/>
            <p:nvPr/>
          </p:nvSpPr>
          <p:spPr>
            <a:xfrm rot="5400000">
              <a:off x="4855146" y="3603304"/>
              <a:ext cx="693283" cy="1880672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14" name="Bent Arrow 41">
              <a:extLst>
                <a:ext uri="{FF2B5EF4-FFF2-40B4-BE49-F238E27FC236}">
                  <a16:creationId xmlns:a16="http://schemas.microsoft.com/office/drawing/2014/main" id="{53EB9076-C13C-43A2-897B-D6FCEC3EA951}"/>
                </a:ext>
              </a:extLst>
            </p:cNvPr>
            <p:cNvSpPr/>
            <p:nvPr/>
          </p:nvSpPr>
          <p:spPr>
            <a:xfrm rot="16200000" flipH="1" flipV="1">
              <a:off x="1889096" y="3603667"/>
              <a:ext cx="699978" cy="1880672"/>
            </a:xfrm>
            <a:prstGeom prst="bentArrow">
              <a:avLst>
                <a:gd name="adj1" fmla="val 17792"/>
                <a:gd name="adj2" fmla="val 25000"/>
                <a:gd name="adj3" fmla="val 33165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15" name="직사각형 113">
            <a:extLst>
              <a:ext uri="{FF2B5EF4-FFF2-40B4-BE49-F238E27FC236}">
                <a16:creationId xmlns:a16="http://schemas.microsoft.com/office/drawing/2014/main" id="{0246D1A7-AB8C-4A37-B84F-B18854DD1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857" y="3293941"/>
            <a:ext cx="8404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2016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16" name="TextBox 1515">
            <a:extLst>
              <a:ext uri="{FF2B5EF4-FFF2-40B4-BE49-F238E27FC236}">
                <a16:creationId xmlns:a16="http://schemas.microsoft.com/office/drawing/2014/main" id="{A9EBAB28-0089-4B8F-B557-6F887BAE4A57}"/>
              </a:ext>
            </a:extLst>
          </p:cNvPr>
          <p:cNvSpPr txBox="1"/>
          <p:nvPr/>
        </p:nvSpPr>
        <p:spPr>
          <a:xfrm>
            <a:off x="7248003" y="4390484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17" name="TextBox 1516">
            <a:extLst>
              <a:ext uri="{FF2B5EF4-FFF2-40B4-BE49-F238E27FC236}">
                <a16:creationId xmlns:a16="http://schemas.microsoft.com/office/drawing/2014/main" id="{4B03D0B9-CB36-4556-B135-D75090B4CC16}"/>
              </a:ext>
            </a:extLst>
          </p:cNvPr>
          <p:cNvSpPr txBox="1"/>
          <p:nvPr/>
        </p:nvSpPr>
        <p:spPr>
          <a:xfrm>
            <a:off x="4218178" y="4390484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18" name="TextBox 1517">
            <a:extLst>
              <a:ext uri="{FF2B5EF4-FFF2-40B4-BE49-F238E27FC236}">
                <a16:creationId xmlns:a16="http://schemas.microsoft.com/office/drawing/2014/main" id="{2BDFE42E-338C-4FA2-9A04-003F789A5FEF}"/>
              </a:ext>
            </a:extLst>
          </p:cNvPr>
          <p:cNvSpPr txBox="1"/>
          <p:nvPr/>
        </p:nvSpPr>
        <p:spPr>
          <a:xfrm>
            <a:off x="5488920" y="3293941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19" name="TextBox 1518">
            <a:extLst>
              <a:ext uri="{FF2B5EF4-FFF2-40B4-BE49-F238E27FC236}">
                <a16:creationId xmlns:a16="http://schemas.microsoft.com/office/drawing/2014/main" id="{40966D06-AD1F-4AFE-9610-B8069E9D0C5D}"/>
              </a:ext>
            </a:extLst>
          </p:cNvPr>
          <p:cNvSpPr txBox="1"/>
          <p:nvPr/>
        </p:nvSpPr>
        <p:spPr>
          <a:xfrm>
            <a:off x="8484559" y="3293941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20" name="TextBox 1519">
            <a:extLst>
              <a:ext uri="{FF2B5EF4-FFF2-40B4-BE49-F238E27FC236}">
                <a16:creationId xmlns:a16="http://schemas.microsoft.com/office/drawing/2014/main" id="{4C5DB86C-A724-47A9-B9B4-4E3F38E07450}"/>
              </a:ext>
            </a:extLst>
          </p:cNvPr>
          <p:cNvSpPr txBox="1"/>
          <p:nvPr/>
        </p:nvSpPr>
        <p:spPr>
          <a:xfrm>
            <a:off x="1188353" y="4390484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21" name="TextBox 1520">
            <a:extLst>
              <a:ext uri="{FF2B5EF4-FFF2-40B4-BE49-F238E27FC236}">
                <a16:creationId xmlns:a16="http://schemas.microsoft.com/office/drawing/2014/main" id="{1A9B918D-DDBD-457F-B60F-251635A217B4}"/>
              </a:ext>
            </a:extLst>
          </p:cNvPr>
          <p:cNvSpPr txBox="1"/>
          <p:nvPr/>
        </p:nvSpPr>
        <p:spPr>
          <a:xfrm>
            <a:off x="9192790" y="4215344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22" name="Freeform 55">
            <a:extLst>
              <a:ext uri="{FF2B5EF4-FFF2-40B4-BE49-F238E27FC236}">
                <a16:creationId xmlns:a16="http://schemas.microsoft.com/office/drawing/2014/main" id="{A2592A0A-A013-4490-8C0F-ED62368C453B}"/>
              </a:ext>
            </a:extLst>
          </p:cNvPr>
          <p:cNvSpPr/>
          <p:nvPr/>
        </p:nvSpPr>
        <p:spPr>
          <a:xfrm rot="2806036">
            <a:off x="10854015" y="3330228"/>
            <a:ext cx="467099" cy="1144550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523" name="Group 1522">
            <a:extLst>
              <a:ext uri="{FF2B5EF4-FFF2-40B4-BE49-F238E27FC236}">
                <a16:creationId xmlns:a16="http://schemas.microsoft.com/office/drawing/2014/main" id="{41D65BC2-4B1F-4724-AC51-B26FC1336876}"/>
              </a:ext>
            </a:extLst>
          </p:cNvPr>
          <p:cNvGrpSpPr/>
          <p:nvPr/>
        </p:nvGrpSpPr>
        <p:grpSpPr>
          <a:xfrm>
            <a:off x="10241783" y="4497555"/>
            <a:ext cx="1523727" cy="892552"/>
            <a:chOff x="5210294" y="837292"/>
            <a:chExt cx="1750034" cy="892552"/>
          </a:xfrm>
        </p:grpSpPr>
        <p:sp>
          <p:nvSpPr>
            <p:cNvPr id="1524" name="TextBox 1523">
              <a:extLst>
                <a:ext uri="{FF2B5EF4-FFF2-40B4-BE49-F238E27FC236}">
                  <a16:creationId xmlns:a16="http://schemas.microsoft.com/office/drawing/2014/main" id="{67A82D68-CB39-495F-813F-CD67CBD43266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525" name="TextBox 1524">
              <a:extLst>
                <a:ext uri="{FF2B5EF4-FFF2-40B4-BE49-F238E27FC236}">
                  <a16:creationId xmlns:a16="http://schemas.microsoft.com/office/drawing/2014/main" id="{CCD6E4C6-DEE7-42B8-9E4F-696406353C15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104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39</cp:revision>
  <dcterms:created xsi:type="dcterms:W3CDTF">2018-02-18T19:39:47Z</dcterms:created>
  <dcterms:modified xsi:type="dcterms:W3CDTF">2020-09-02T02:10:21Z</dcterms:modified>
</cp:coreProperties>
</file>