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5321177589221538E-7"/>
          <c:y val="0"/>
          <c:w val="1"/>
          <c:h val="0.9648395127718725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1-2377-457A-A0CB-2608634C47A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3-2377-457A-A0CB-2608634C47AC}"/>
              </c:ext>
            </c:extLst>
          </c:dPt>
          <c:dPt>
            <c:idx val="2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5-2377-457A-A0CB-2608634C47AC}"/>
              </c:ext>
            </c:extLst>
          </c:dPt>
          <c:cat>
            <c:strRef>
              <c:f>Sheet1!$A$2:$A$5</c:f>
              <c:strCache>
                <c:ptCount val="4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</c:v>
                </c:pt>
                <c:pt idx="1">
                  <c:v>15</c:v>
                </c:pt>
                <c:pt idx="2">
                  <c:v>30</c:v>
                </c:pt>
                <c:pt idx="3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377-457A-A0CB-2608634C47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84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673" name="Group 2672">
            <a:extLst>
              <a:ext uri="{FF2B5EF4-FFF2-40B4-BE49-F238E27FC236}">
                <a16:creationId xmlns:a16="http://schemas.microsoft.com/office/drawing/2014/main" id="{BD269BDE-9A0C-4E2D-9D64-7FF3DA132F3F}"/>
              </a:ext>
            </a:extLst>
          </p:cNvPr>
          <p:cNvGrpSpPr/>
          <p:nvPr/>
        </p:nvGrpSpPr>
        <p:grpSpPr>
          <a:xfrm>
            <a:off x="4384963" y="2269433"/>
            <a:ext cx="3581098" cy="3266752"/>
            <a:chOff x="4334797" y="1981200"/>
            <a:chExt cx="3581098" cy="3266752"/>
          </a:xfrm>
        </p:grpSpPr>
        <p:sp>
          <p:nvSpPr>
            <p:cNvPr id="2674" name="Freeform: Shape 2673">
              <a:extLst>
                <a:ext uri="{FF2B5EF4-FFF2-40B4-BE49-F238E27FC236}">
                  <a16:creationId xmlns:a16="http://schemas.microsoft.com/office/drawing/2014/main" id="{1AF28CF8-FB8C-44A3-82BB-730AF190DB72}"/>
                </a:ext>
              </a:extLst>
            </p:cNvPr>
            <p:cNvSpPr/>
            <p:nvPr/>
          </p:nvSpPr>
          <p:spPr>
            <a:xfrm>
              <a:off x="4334797" y="1981200"/>
              <a:ext cx="3266754" cy="3266752"/>
            </a:xfrm>
            <a:custGeom>
              <a:avLst/>
              <a:gdLst>
                <a:gd name="connsiteX0" fmla="*/ 992981 w 1009650"/>
                <a:gd name="connsiteY0" fmla="*/ 507206 h 1009650"/>
                <a:gd name="connsiteX1" fmla="*/ 507206 w 1009650"/>
                <a:gd name="connsiteY1" fmla="*/ 992981 h 1009650"/>
                <a:gd name="connsiteX2" fmla="*/ 21431 w 1009650"/>
                <a:gd name="connsiteY2" fmla="*/ 507206 h 1009650"/>
                <a:gd name="connsiteX3" fmla="*/ 507206 w 1009650"/>
                <a:gd name="connsiteY3" fmla="*/ 21431 h 1009650"/>
                <a:gd name="connsiteX4" fmla="*/ 992981 w 1009650"/>
                <a:gd name="connsiteY4" fmla="*/ 507206 h 1009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9650" h="1009650">
                  <a:moveTo>
                    <a:pt x="992981" y="507206"/>
                  </a:moveTo>
                  <a:cubicBezTo>
                    <a:pt x="992981" y="775492"/>
                    <a:pt x="775492" y="992981"/>
                    <a:pt x="507206" y="992981"/>
                  </a:cubicBezTo>
                  <a:cubicBezTo>
                    <a:pt x="238920" y="992981"/>
                    <a:pt x="21431" y="775492"/>
                    <a:pt x="21431" y="507206"/>
                  </a:cubicBezTo>
                  <a:cubicBezTo>
                    <a:pt x="21431" y="238920"/>
                    <a:pt x="238920" y="21431"/>
                    <a:pt x="507206" y="21431"/>
                  </a:cubicBezTo>
                  <a:cubicBezTo>
                    <a:pt x="775492" y="21431"/>
                    <a:pt x="992981" y="238920"/>
                    <a:pt x="992981" y="507206"/>
                  </a:cubicBezTo>
                  <a:close/>
                </a:path>
              </a:pathLst>
            </a:custGeom>
            <a:solidFill>
              <a:srgbClr val="FFFFFF"/>
            </a:solidFill>
            <a:ln w="28575" cap="rnd">
              <a:solidFill>
                <a:schemeClr val="accent1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75" name="Freeform: Shape 2674">
              <a:extLst>
                <a:ext uri="{FF2B5EF4-FFF2-40B4-BE49-F238E27FC236}">
                  <a16:creationId xmlns:a16="http://schemas.microsoft.com/office/drawing/2014/main" id="{88619D15-8E24-46BD-8D10-591360933275}"/>
                </a:ext>
              </a:extLst>
            </p:cNvPr>
            <p:cNvSpPr/>
            <p:nvPr/>
          </p:nvSpPr>
          <p:spPr>
            <a:xfrm>
              <a:off x="4772415" y="2415732"/>
              <a:ext cx="3143480" cy="2403836"/>
            </a:xfrm>
            <a:custGeom>
              <a:avLst/>
              <a:gdLst>
                <a:gd name="connsiteX0" fmla="*/ 909161 w 971550"/>
                <a:gd name="connsiteY0" fmla="*/ 312896 h 742950"/>
                <a:gd name="connsiteX1" fmla="*/ 718661 w 971550"/>
                <a:gd name="connsiteY1" fmla="*/ 322421 h 742950"/>
                <a:gd name="connsiteX2" fmla="*/ 371951 w 971550"/>
                <a:gd name="connsiteY2" fmla="*/ 21431 h 742950"/>
                <a:gd name="connsiteX3" fmla="*/ 21431 w 971550"/>
                <a:gd name="connsiteY3" fmla="*/ 371951 h 742950"/>
                <a:gd name="connsiteX4" fmla="*/ 371951 w 971550"/>
                <a:gd name="connsiteY4" fmla="*/ 722471 h 742950"/>
                <a:gd name="connsiteX5" fmla="*/ 718661 w 971550"/>
                <a:gd name="connsiteY5" fmla="*/ 422434 h 742950"/>
                <a:gd name="connsiteX6" fmla="*/ 909161 w 971550"/>
                <a:gd name="connsiteY6" fmla="*/ 431959 h 742950"/>
                <a:gd name="connsiteX7" fmla="*/ 959644 w 971550"/>
                <a:gd name="connsiteY7" fmla="*/ 371951 h 742950"/>
                <a:gd name="connsiteX8" fmla="*/ 909161 w 971550"/>
                <a:gd name="connsiteY8" fmla="*/ 312896 h 74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71550" h="742950">
                  <a:moveTo>
                    <a:pt x="909161" y="312896"/>
                  </a:moveTo>
                  <a:lnTo>
                    <a:pt x="718661" y="322421"/>
                  </a:lnTo>
                  <a:cubicBezTo>
                    <a:pt x="693896" y="151924"/>
                    <a:pt x="548164" y="21431"/>
                    <a:pt x="371951" y="21431"/>
                  </a:cubicBezTo>
                  <a:cubicBezTo>
                    <a:pt x="178594" y="21431"/>
                    <a:pt x="21431" y="178594"/>
                    <a:pt x="21431" y="371951"/>
                  </a:cubicBezTo>
                  <a:cubicBezTo>
                    <a:pt x="21431" y="565309"/>
                    <a:pt x="178594" y="722471"/>
                    <a:pt x="371951" y="722471"/>
                  </a:cubicBezTo>
                  <a:cubicBezTo>
                    <a:pt x="548164" y="722471"/>
                    <a:pt x="694849" y="591979"/>
                    <a:pt x="718661" y="422434"/>
                  </a:cubicBezTo>
                  <a:lnTo>
                    <a:pt x="909161" y="431959"/>
                  </a:lnTo>
                  <a:cubicBezTo>
                    <a:pt x="936784" y="431959"/>
                    <a:pt x="959644" y="399574"/>
                    <a:pt x="959644" y="371951"/>
                  </a:cubicBezTo>
                  <a:cubicBezTo>
                    <a:pt x="959644" y="344329"/>
                    <a:pt x="936784" y="312896"/>
                    <a:pt x="909161" y="312896"/>
                  </a:cubicBezTo>
                  <a:close/>
                </a:path>
              </a:pathLst>
            </a:custGeom>
            <a:solidFill>
              <a:srgbClr val="FFFFFF"/>
            </a:solidFill>
            <a:ln w="28575" cap="rnd">
              <a:solidFill>
                <a:schemeClr val="accent1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aphicFrame>
        <p:nvGraphicFramePr>
          <p:cNvPr id="2676" name="Chart 2675">
            <a:extLst>
              <a:ext uri="{FF2B5EF4-FFF2-40B4-BE49-F238E27FC236}">
                <a16:creationId xmlns:a16="http://schemas.microsoft.com/office/drawing/2014/main" id="{432E8ED5-2DA3-4011-8B99-CE61A98E87F9}"/>
              </a:ext>
            </a:extLst>
          </p:cNvPr>
          <p:cNvGraphicFramePr/>
          <p:nvPr/>
        </p:nvGraphicFramePr>
        <p:xfrm>
          <a:off x="4930292" y="2813861"/>
          <a:ext cx="2206474" cy="22868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2677" name="Group 2676">
            <a:extLst>
              <a:ext uri="{FF2B5EF4-FFF2-40B4-BE49-F238E27FC236}">
                <a16:creationId xmlns:a16="http://schemas.microsoft.com/office/drawing/2014/main" id="{0B364EC4-4C19-47E0-87FE-006C2AC78C13}"/>
              </a:ext>
            </a:extLst>
          </p:cNvPr>
          <p:cNvGrpSpPr/>
          <p:nvPr/>
        </p:nvGrpSpPr>
        <p:grpSpPr>
          <a:xfrm>
            <a:off x="5056785" y="2941278"/>
            <a:ext cx="1910744" cy="1910739"/>
            <a:chOff x="5006619" y="2653045"/>
            <a:chExt cx="1910744" cy="1910739"/>
          </a:xfrm>
        </p:grpSpPr>
        <p:sp>
          <p:nvSpPr>
            <p:cNvPr id="2678" name="Freeform: Shape 2677">
              <a:extLst>
                <a:ext uri="{FF2B5EF4-FFF2-40B4-BE49-F238E27FC236}">
                  <a16:creationId xmlns:a16="http://schemas.microsoft.com/office/drawing/2014/main" id="{5CFE0CBF-CFA9-4363-831B-5D3B730EB0C8}"/>
                </a:ext>
              </a:extLst>
            </p:cNvPr>
            <p:cNvSpPr/>
            <p:nvPr/>
          </p:nvSpPr>
          <p:spPr>
            <a:xfrm>
              <a:off x="5006619" y="2653045"/>
              <a:ext cx="1910744" cy="1910739"/>
            </a:xfrm>
            <a:custGeom>
              <a:avLst/>
              <a:gdLst>
                <a:gd name="connsiteX0" fmla="*/ 577691 w 590550"/>
                <a:gd name="connsiteY0" fmla="*/ 299561 h 590550"/>
                <a:gd name="connsiteX1" fmla="*/ 299561 w 590550"/>
                <a:gd name="connsiteY1" fmla="*/ 577691 h 590550"/>
                <a:gd name="connsiteX2" fmla="*/ 21431 w 590550"/>
                <a:gd name="connsiteY2" fmla="*/ 299561 h 590550"/>
                <a:gd name="connsiteX3" fmla="*/ 299561 w 590550"/>
                <a:gd name="connsiteY3" fmla="*/ 21431 h 590550"/>
                <a:gd name="connsiteX4" fmla="*/ 577691 w 590550"/>
                <a:gd name="connsiteY4" fmla="*/ 299561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0550" h="590550">
                  <a:moveTo>
                    <a:pt x="577691" y="299561"/>
                  </a:moveTo>
                  <a:cubicBezTo>
                    <a:pt x="577691" y="453168"/>
                    <a:pt x="453168" y="577691"/>
                    <a:pt x="299561" y="577691"/>
                  </a:cubicBezTo>
                  <a:cubicBezTo>
                    <a:pt x="145954" y="577691"/>
                    <a:pt x="21431" y="453168"/>
                    <a:pt x="21431" y="299561"/>
                  </a:cubicBezTo>
                  <a:cubicBezTo>
                    <a:pt x="21431" y="145954"/>
                    <a:pt x="145954" y="21431"/>
                    <a:pt x="299561" y="21431"/>
                  </a:cubicBezTo>
                  <a:cubicBezTo>
                    <a:pt x="453168" y="21431"/>
                    <a:pt x="577691" y="145954"/>
                    <a:pt x="577691" y="299561"/>
                  </a:cubicBezTo>
                  <a:close/>
                </a:path>
              </a:pathLst>
            </a:custGeom>
            <a:noFill/>
            <a:ln w="31750" cap="rnd">
              <a:solidFill>
                <a:schemeClr val="accent1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79" name="Freeform: Shape 2678">
              <a:extLst>
                <a:ext uri="{FF2B5EF4-FFF2-40B4-BE49-F238E27FC236}">
                  <a16:creationId xmlns:a16="http://schemas.microsoft.com/office/drawing/2014/main" id="{06CF57DF-25F0-4585-925A-23781363E89E}"/>
                </a:ext>
              </a:extLst>
            </p:cNvPr>
            <p:cNvSpPr/>
            <p:nvPr/>
          </p:nvSpPr>
          <p:spPr>
            <a:xfrm>
              <a:off x="5037930" y="2684355"/>
              <a:ext cx="1868000" cy="1867996"/>
            </a:xfrm>
            <a:custGeom>
              <a:avLst/>
              <a:gdLst>
                <a:gd name="connsiteX0" fmla="*/ 577691 w 590550"/>
                <a:gd name="connsiteY0" fmla="*/ 299561 h 590550"/>
                <a:gd name="connsiteX1" fmla="*/ 299561 w 590550"/>
                <a:gd name="connsiteY1" fmla="*/ 577691 h 590550"/>
                <a:gd name="connsiteX2" fmla="*/ 21431 w 590550"/>
                <a:gd name="connsiteY2" fmla="*/ 299561 h 590550"/>
                <a:gd name="connsiteX3" fmla="*/ 299561 w 590550"/>
                <a:gd name="connsiteY3" fmla="*/ 21431 h 590550"/>
                <a:gd name="connsiteX4" fmla="*/ 577691 w 590550"/>
                <a:gd name="connsiteY4" fmla="*/ 299561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0550" h="590550">
                  <a:moveTo>
                    <a:pt x="577691" y="299561"/>
                  </a:moveTo>
                  <a:cubicBezTo>
                    <a:pt x="577691" y="453168"/>
                    <a:pt x="453168" y="577691"/>
                    <a:pt x="299561" y="577691"/>
                  </a:cubicBezTo>
                  <a:cubicBezTo>
                    <a:pt x="145954" y="577691"/>
                    <a:pt x="21431" y="453168"/>
                    <a:pt x="21431" y="299561"/>
                  </a:cubicBezTo>
                  <a:cubicBezTo>
                    <a:pt x="21431" y="145954"/>
                    <a:pt x="145954" y="21431"/>
                    <a:pt x="299561" y="21431"/>
                  </a:cubicBezTo>
                  <a:cubicBezTo>
                    <a:pt x="453168" y="21431"/>
                    <a:pt x="577691" y="145954"/>
                    <a:pt x="577691" y="299561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31750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680" name="TextBox 2679">
              <a:extLst>
                <a:ext uri="{FF2B5EF4-FFF2-40B4-BE49-F238E27FC236}">
                  <a16:creationId xmlns:a16="http://schemas.microsoft.com/office/drawing/2014/main" id="{D05502D9-9D09-40D5-8F3F-5AAE46CDDD7D}"/>
                </a:ext>
              </a:extLst>
            </p:cNvPr>
            <p:cNvSpPr txBox="1"/>
            <p:nvPr/>
          </p:nvSpPr>
          <p:spPr>
            <a:xfrm>
              <a:off x="5178225" y="3737775"/>
              <a:ext cx="1610276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bg1"/>
                  </a:solidFill>
                  <a:cs typeface="Arial" pitchFamily="34" charset="0"/>
                </a:rPr>
                <a:t>COFFEE</a:t>
              </a:r>
              <a:endParaRPr lang="ko-KR" altLang="en-US" sz="2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grpSp>
          <p:nvGrpSpPr>
            <p:cNvPr id="2681" name="Graphic 3">
              <a:extLst>
                <a:ext uri="{FF2B5EF4-FFF2-40B4-BE49-F238E27FC236}">
                  <a16:creationId xmlns:a16="http://schemas.microsoft.com/office/drawing/2014/main" id="{3132D0FB-CAA6-4BB0-BEFB-F2765727B4AB}"/>
                </a:ext>
              </a:extLst>
            </p:cNvPr>
            <p:cNvGrpSpPr/>
            <p:nvPr/>
          </p:nvGrpSpPr>
          <p:grpSpPr>
            <a:xfrm>
              <a:off x="5660764" y="3120225"/>
              <a:ext cx="602453" cy="620886"/>
              <a:chOff x="564614" y="1241658"/>
              <a:chExt cx="1797856" cy="1852863"/>
            </a:xfrm>
            <a:solidFill>
              <a:schemeClr val="bg1"/>
            </a:solidFill>
          </p:grpSpPr>
          <p:sp>
            <p:nvSpPr>
              <p:cNvPr id="2682" name="Freeform: Shape 2681">
                <a:extLst>
                  <a:ext uri="{FF2B5EF4-FFF2-40B4-BE49-F238E27FC236}">
                    <a16:creationId xmlns:a16="http://schemas.microsoft.com/office/drawing/2014/main" id="{CA0C3FE1-F7C5-4B25-A5A3-A1551CE53850}"/>
                  </a:ext>
                </a:extLst>
              </p:cNvPr>
              <p:cNvSpPr/>
              <p:nvPr/>
            </p:nvSpPr>
            <p:spPr>
              <a:xfrm>
                <a:off x="564614" y="1607320"/>
                <a:ext cx="791809" cy="848264"/>
              </a:xfrm>
              <a:custGeom>
                <a:avLst/>
                <a:gdLst>
                  <a:gd name="connsiteX0" fmla="*/ 0 w 791809"/>
                  <a:gd name="connsiteY0" fmla="*/ 108844 h 848263"/>
                  <a:gd name="connsiteX1" fmla="*/ 4632 w 791809"/>
                  <a:gd name="connsiteY1" fmla="*/ 68747 h 848263"/>
                  <a:gd name="connsiteX2" fmla="*/ 15923 w 791809"/>
                  <a:gd name="connsiteY2" fmla="*/ 26334 h 848263"/>
                  <a:gd name="connsiteX3" fmla="*/ 69193 w 791809"/>
                  <a:gd name="connsiteY3" fmla="*/ 5345 h 848263"/>
                  <a:gd name="connsiteX4" fmla="*/ 112764 w 791809"/>
                  <a:gd name="connsiteY4" fmla="*/ 34585 h 848263"/>
                  <a:gd name="connsiteX5" fmla="*/ 211342 w 791809"/>
                  <a:gd name="connsiteY5" fmla="*/ 145033 h 848263"/>
                  <a:gd name="connsiteX6" fmla="*/ 339885 w 791809"/>
                  <a:gd name="connsiteY6" fmla="*/ 319897 h 848263"/>
                  <a:gd name="connsiteX7" fmla="*/ 479139 w 791809"/>
                  <a:gd name="connsiteY7" fmla="*/ 460744 h 848263"/>
                  <a:gd name="connsiteX8" fmla="*/ 659938 w 791809"/>
                  <a:gd name="connsiteY8" fmla="*/ 595800 h 848263"/>
                  <a:gd name="connsiteX9" fmla="*/ 757213 w 791809"/>
                  <a:gd name="connsiteY9" fmla="*/ 685259 h 848263"/>
                  <a:gd name="connsiteX10" fmla="*/ 790362 w 791809"/>
                  <a:gd name="connsiteY10" fmla="*/ 743884 h 848263"/>
                  <a:gd name="connsiteX11" fmla="*/ 775452 w 791809"/>
                  <a:gd name="connsiteY11" fmla="*/ 800773 h 848263"/>
                  <a:gd name="connsiteX12" fmla="*/ 697429 w 791809"/>
                  <a:gd name="connsiteY12" fmla="*/ 842318 h 848263"/>
                  <a:gd name="connsiteX13" fmla="*/ 557306 w 791809"/>
                  <a:gd name="connsiteY13" fmla="*/ 843331 h 848263"/>
                  <a:gd name="connsiteX14" fmla="*/ 252018 w 791809"/>
                  <a:gd name="connsiteY14" fmla="*/ 682219 h 848263"/>
                  <a:gd name="connsiteX15" fmla="*/ 16936 w 791809"/>
                  <a:gd name="connsiteY15" fmla="*/ 269378 h 848263"/>
                  <a:gd name="connsiteX16" fmla="*/ 1303 w 791809"/>
                  <a:gd name="connsiteY16" fmla="*/ 161535 h 848263"/>
                  <a:gd name="connsiteX17" fmla="*/ 0 w 791809"/>
                  <a:gd name="connsiteY17" fmla="*/ 153863 h 848263"/>
                  <a:gd name="connsiteX18" fmla="*/ 0 w 791809"/>
                  <a:gd name="connsiteY18" fmla="*/ 108844 h 8482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791809" h="848263">
                    <a:moveTo>
                      <a:pt x="0" y="108844"/>
                    </a:moveTo>
                    <a:cubicBezTo>
                      <a:pt x="1448" y="95527"/>
                      <a:pt x="2171" y="81920"/>
                      <a:pt x="4632" y="68747"/>
                    </a:cubicBezTo>
                    <a:cubicBezTo>
                      <a:pt x="7383" y="54417"/>
                      <a:pt x="10422" y="39796"/>
                      <a:pt x="15923" y="26334"/>
                    </a:cubicBezTo>
                    <a:cubicBezTo>
                      <a:pt x="26056" y="1436"/>
                      <a:pt x="45019" y="-6380"/>
                      <a:pt x="69193" y="5345"/>
                    </a:cubicBezTo>
                    <a:cubicBezTo>
                      <a:pt x="84826" y="12872"/>
                      <a:pt x="99591" y="23150"/>
                      <a:pt x="112764" y="34585"/>
                    </a:cubicBezTo>
                    <a:cubicBezTo>
                      <a:pt x="150400" y="67010"/>
                      <a:pt x="181667" y="105515"/>
                      <a:pt x="211342" y="145033"/>
                    </a:cubicBezTo>
                    <a:cubicBezTo>
                      <a:pt x="254913" y="202790"/>
                      <a:pt x="298050" y="260837"/>
                      <a:pt x="339885" y="319897"/>
                    </a:cubicBezTo>
                    <a:cubicBezTo>
                      <a:pt x="378679" y="374615"/>
                      <a:pt x="425435" y="420936"/>
                      <a:pt x="479139" y="460744"/>
                    </a:cubicBezTo>
                    <a:cubicBezTo>
                      <a:pt x="539646" y="505473"/>
                      <a:pt x="600009" y="550347"/>
                      <a:pt x="659938" y="595800"/>
                    </a:cubicBezTo>
                    <a:cubicBezTo>
                      <a:pt x="695113" y="622580"/>
                      <a:pt x="728696" y="651241"/>
                      <a:pt x="757213" y="685259"/>
                    </a:cubicBezTo>
                    <a:cubicBezTo>
                      <a:pt x="771833" y="702774"/>
                      <a:pt x="784861" y="721303"/>
                      <a:pt x="790362" y="743884"/>
                    </a:cubicBezTo>
                    <a:cubicBezTo>
                      <a:pt x="795573" y="765453"/>
                      <a:pt x="790507" y="784560"/>
                      <a:pt x="775452" y="800773"/>
                    </a:cubicBezTo>
                    <a:cubicBezTo>
                      <a:pt x="754318" y="823644"/>
                      <a:pt x="727104" y="835514"/>
                      <a:pt x="697429" y="842318"/>
                    </a:cubicBezTo>
                    <a:cubicBezTo>
                      <a:pt x="650818" y="853030"/>
                      <a:pt x="604062" y="850858"/>
                      <a:pt x="557306" y="843331"/>
                    </a:cubicBezTo>
                    <a:cubicBezTo>
                      <a:pt x="437594" y="823789"/>
                      <a:pt x="337713" y="765887"/>
                      <a:pt x="252018" y="682219"/>
                    </a:cubicBezTo>
                    <a:cubicBezTo>
                      <a:pt x="134333" y="567428"/>
                      <a:pt x="55875" y="429477"/>
                      <a:pt x="16936" y="269378"/>
                    </a:cubicBezTo>
                    <a:cubicBezTo>
                      <a:pt x="8396" y="233913"/>
                      <a:pt x="3040" y="198014"/>
                      <a:pt x="1303" y="161535"/>
                    </a:cubicBezTo>
                    <a:cubicBezTo>
                      <a:pt x="1158" y="158930"/>
                      <a:pt x="434" y="156324"/>
                      <a:pt x="0" y="153863"/>
                    </a:cubicBezTo>
                    <a:cubicBezTo>
                      <a:pt x="0" y="138809"/>
                      <a:pt x="0" y="123899"/>
                      <a:pt x="0" y="108844"/>
                    </a:cubicBezTo>
                    <a:close/>
                  </a:path>
                </a:pathLst>
              </a:custGeom>
              <a:grpFill/>
              <a:ln w="144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683" name="Freeform: Shape 2682">
                <a:extLst>
                  <a:ext uri="{FF2B5EF4-FFF2-40B4-BE49-F238E27FC236}">
                    <a16:creationId xmlns:a16="http://schemas.microsoft.com/office/drawing/2014/main" id="{1FAD1D46-452C-45FA-B468-E9CF749EE886}"/>
                  </a:ext>
                </a:extLst>
              </p:cNvPr>
              <p:cNvSpPr/>
              <p:nvPr/>
            </p:nvSpPr>
            <p:spPr>
              <a:xfrm>
                <a:off x="1745904" y="2483559"/>
                <a:ext cx="413999" cy="609418"/>
              </a:xfrm>
              <a:custGeom>
                <a:avLst/>
                <a:gdLst>
                  <a:gd name="connsiteX0" fmla="*/ 15833 w 413999"/>
                  <a:gd name="connsiteY0" fmla="*/ 610672 h 609418"/>
                  <a:gd name="connsiteX1" fmla="*/ 12503 w 413999"/>
                  <a:gd name="connsiteY1" fmla="*/ 609370 h 609418"/>
                  <a:gd name="connsiteX2" fmla="*/ 54 w 413999"/>
                  <a:gd name="connsiteY2" fmla="*/ 594894 h 609418"/>
                  <a:gd name="connsiteX3" fmla="*/ 17136 w 413999"/>
                  <a:gd name="connsiteY3" fmla="*/ 537137 h 609418"/>
                  <a:gd name="connsiteX4" fmla="*/ 86184 w 413999"/>
                  <a:gd name="connsiteY4" fmla="*/ 430453 h 609418"/>
                  <a:gd name="connsiteX5" fmla="*/ 168694 w 413999"/>
                  <a:gd name="connsiteY5" fmla="*/ 310016 h 609418"/>
                  <a:gd name="connsiteX6" fmla="*/ 208791 w 413999"/>
                  <a:gd name="connsiteY6" fmla="*/ 208833 h 609418"/>
                  <a:gd name="connsiteX7" fmla="*/ 259889 w 413999"/>
                  <a:gd name="connsiteY7" fmla="*/ 70736 h 609418"/>
                  <a:gd name="connsiteX8" fmla="*/ 289420 w 413999"/>
                  <a:gd name="connsiteY8" fmla="*/ 22967 h 609418"/>
                  <a:gd name="connsiteX9" fmla="*/ 365271 w 413999"/>
                  <a:gd name="connsiteY9" fmla="*/ 21230 h 609418"/>
                  <a:gd name="connsiteX10" fmla="*/ 412316 w 413999"/>
                  <a:gd name="connsiteY10" fmla="*/ 128059 h 609418"/>
                  <a:gd name="connsiteX11" fmla="*/ 379747 w 413999"/>
                  <a:gd name="connsiteY11" fmla="*/ 327532 h 609418"/>
                  <a:gd name="connsiteX12" fmla="*/ 262206 w 413999"/>
                  <a:gd name="connsiteY12" fmla="*/ 488499 h 609418"/>
                  <a:gd name="connsiteX13" fmla="*/ 139598 w 413999"/>
                  <a:gd name="connsiteY13" fmla="*/ 578537 h 609418"/>
                  <a:gd name="connsiteX14" fmla="*/ 44639 w 413999"/>
                  <a:gd name="connsiteY14" fmla="*/ 609225 h 609418"/>
                  <a:gd name="connsiteX15" fmla="*/ 40586 w 413999"/>
                  <a:gd name="connsiteY15" fmla="*/ 610383 h 609418"/>
                  <a:gd name="connsiteX16" fmla="*/ 15833 w 413999"/>
                  <a:gd name="connsiteY16" fmla="*/ 610672 h 6094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413999" h="609418">
                    <a:moveTo>
                      <a:pt x="15833" y="610672"/>
                    </a:moveTo>
                    <a:cubicBezTo>
                      <a:pt x="14675" y="610238"/>
                      <a:pt x="13661" y="609514"/>
                      <a:pt x="12503" y="609370"/>
                    </a:cubicBezTo>
                    <a:cubicBezTo>
                      <a:pt x="199" y="608356"/>
                      <a:pt x="-235" y="609659"/>
                      <a:pt x="54" y="594894"/>
                    </a:cubicBezTo>
                    <a:cubicBezTo>
                      <a:pt x="489" y="574194"/>
                      <a:pt x="8016" y="555376"/>
                      <a:pt x="17136" y="537137"/>
                    </a:cubicBezTo>
                    <a:cubicBezTo>
                      <a:pt x="36098" y="498922"/>
                      <a:pt x="61865" y="465194"/>
                      <a:pt x="86184" y="430453"/>
                    </a:cubicBezTo>
                    <a:cubicBezTo>
                      <a:pt x="114121" y="390645"/>
                      <a:pt x="142059" y="350692"/>
                      <a:pt x="168694" y="310016"/>
                    </a:cubicBezTo>
                    <a:cubicBezTo>
                      <a:pt x="188815" y="279184"/>
                      <a:pt x="197500" y="243429"/>
                      <a:pt x="208791" y="208833"/>
                    </a:cubicBezTo>
                    <a:cubicBezTo>
                      <a:pt x="223846" y="162077"/>
                      <a:pt x="238032" y="114887"/>
                      <a:pt x="259889" y="70736"/>
                    </a:cubicBezTo>
                    <a:cubicBezTo>
                      <a:pt x="268141" y="53945"/>
                      <a:pt x="277839" y="37443"/>
                      <a:pt x="289420" y="22967"/>
                    </a:cubicBezTo>
                    <a:cubicBezTo>
                      <a:pt x="313449" y="-7286"/>
                      <a:pt x="339360" y="-7431"/>
                      <a:pt x="365271" y="21230"/>
                    </a:cubicBezTo>
                    <a:cubicBezTo>
                      <a:pt x="392485" y="51629"/>
                      <a:pt x="406960" y="88107"/>
                      <a:pt x="412316" y="128059"/>
                    </a:cubicBezTo>
                    <a:cubicBezTo>
                      <a:pt x="421726" y="197831"/>
                      <a:pt x="405803" y="263405"/>
                      <a:pt x="379747" y="327532"/>
                    </a:cubicBezTo>
                    <a:cubicBezTo>
                      <a:pt x="353980" y="391079"/>
                      <a:pt x="312001" y="442612"/>
                      <a:pt x="262206" y="488499"/>
                    </a:cubicBezTo>
                    <a:cubicBezTo>
                      <a:pt x="224714" y="523096"/>
                      <a:pt x="185051" y="554797"/>
                      <a:pt x="139598" y="578537"/>
                    </a:cubicBezTo>
                    <a:cubicBezTo>
                      <a:pt x="109779" y="594170"/>
                      <a:pt x="78512" y="606040"/>
                      <a:pt x="44639" y="609225"/>
                    </a:cubicBezTo>
                    <a:cubicBezTo>
                      <a:pt x="43191" y="609370"/>
                      <a:pt x="41889" y="610093"/>
                      <a:pt x="40586" y="610383"/>
                    </a:cubicBezTo>
                    <a:cubicBezTo>
                      <a:pt x="32190" y="610672"/>
                      <a:pt x="24084" y="610672"/>
                      <a:pt x="15833" y="610672"/>
                    </a:cubicBezTo>
                    <a:close/>
                  </a:path>
                </a:pathLst>
              </a:custGeom>
              <a:grpFill/>
              <a:ln w="144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684" name="Freeform: Shape 2683">
                <a:extLst>
                  <a:ext uri="{FF2B5EF4-FFF2-40B4-BE49-F238E27FC236}">
                    <a16:creationId xmlns:a16="http://schemas.microsoft.com/office/drawing/2014/main" id="{F2D0F6EE-2704-4A3A-929A-029B32A06E89}"/>
                  </a:ext>
                </a:extLst>
              </p:cNvPr>
              <p:cNvSpPr/>
              <p:nvPr/>
            </p:nvSpPr>
            <p:spPr>
              <a:xfrm>
                <a:off x="646835" y="1445034"/>
                <a:ext cx="790362" cy="858397"/>
              </a:xfrm>
              <a:custGeom>
                <a:avLst/>
                <a:gdLst>
                  <a:gd name="connsiteX0" fmla="*/ 174719 w 790361"/>
                  <a:gd name="connsiteY0" fmla="*/ 5 h 858396"/>
                  <a:gd name="connsiteX1" fmla="*/ 357979 w 790361"/>
                  <a:gd name="connsiteY1" fmla="*/ 44445 h 858396"/>
                  <a:gd name="connsiteX2" fmla="*/ 629539 w 790361"/>
                  <a:gd name="connsiteY2" fmla="*/ 269684 h 858396"/>
                  <a:gd name="connsiteX3" fmla="*/ 723920 w 790361"/>
                  <a:gd name="connsiteY3" fmla="*/ 445127 h 858396"/>
                  <a:gd name="connsiteX4" fmla="*/ 782545 w 790361"/>
                  <a:gd name="connsiteY4" fmla="*/ 633018 h 858396"/>
                  <a:gd name="connsiteX5" fmla="*/ 780084 w 790361"/>
                  <a:gd name="connsiteY5" fmla="*/ 804408 h 858396"/>
                  <a:gd name="connsiteX6" fmla="*/ 761701 w 790361"/>
                  <a:gd name="connsiteY6" fmla="*/ 853770 h 858396"/>
                  <a:gd name="connsiteX7" fmla="*/ 752871 w 790361"/>
                  <a:gd name="connsiteY7" fmla="*/ 858257 h 858396"/>
                  <a:gd name="connsiteX8" fmla="*/ 685704 w 790361"/>
                  <a:gd name="connsiteY8" fmla="*/ 822937 h 858396"/>
                  <a:gd name="connsiteX9" fmla="*/ 598996 w 790361"/>
                  <a:gd name="connsiteY9" fmla="*/ 731018 h 858396"/>
                  <a:gd name="connsiteX10" fmla="*/ 471033 w 790361"/>
                  <a:gd name="connsiteY10" fmla="*/ 558470 h 858396"/>
                  <a:gd name="connsiteX11" fmla="*/ 376073 w 790361"/>
                  <a:gd name="connsiteY11" fmla="*/ 443679 h 858396"/>
                  <a:gd name="connsiteX12" fmla="*/ 282707 w 790361"/>
                  <a:gd name="connsiteY12" fmla="*/ 368551 h 858396"/>
                  <a:gd name="connsiteX13" fmla="*/ 108422 w 790361"/>
                  <a:gd name="connsiteY13" fmla="*/ 236969 h 858396"/>
                  <a:gd name="connsiteX14" fmla="*/ 26201 w 790361"/>
                  <a:gd name="connsiteY14" fmla="*/ 151853 h 858396"/>
                  <a:gd name="connsiteX15" fmla="*/ 4343 w 790361"/>
                  <a:gd name="connsiteY15" fmla="*/ 110598 h 858396"/>
                  <a:gd name="connsiteX16" fmla="*/ 26056 w 790361"/>
                  <a:gd name="connsiteY16" fmla="*/ 40247 h 858396"/>
                  <a:gd name="connsiteX17" fmla="*/ 95828 w 790361"/>
                  <a:gd name="connsiteY17" fmla="*/ 9848 h 858396"/>
                  <a:gd name="connsiteX18" fmla="*/ 174719 w 790361"/>
                  <a:gd name="connsiteY18" fmla="*/ 5 h 8583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790361" h="858396">
                    <a:moveTo>
                      <a:pt x="174719" y="5"/>
                    </a:moveTo>
                    <a:cubicBezTo>
                      <a:pt x="239425" y="150"/>
                      <a:pt x="300222" y="16797"/>
                      <a:pt x="357979" y="44445"/>
                    </a:cubicBezTo>
                    <a:cubicBezTo>
                      <a:pt x="467414" y="96557"/>
                      <a:pt x="558754" y="171105"/>
                      <a:pt x="629539" y="269684"/>
                    </a:cubicBezTo>
                    <a:cubicBezTo>
                      <a:pt x="668478" y="323822"/>
                      <a:pt x="697429" y="384040"/>
                      <a:pt x="723920" y="445127"/>
                    </a:cubicBezTo>
                    <a:cubicBezTo>
                      <a:pt x="750120" y="505634"/>
                      <a:pt x="771110" y="567879"/>
                      <a:pt x="782545" y="633018"/>
                    </a:cubicBezTo>
                    <a:cubicBezTo>
                      <a:pt x="792678" y="690341"/>
                      <a:pt x="795428" y="747664"/>
                      <a:pt x="780084" y="804408"/>
                    </a:cubicBezTo>
                    <a:cubicBezTo>
                      <a:pt x="775597" y="821345"/>
                      <a:pt x="767925" y="837268"/>
                      <a:pt x="761701" y="853770"/>
                    </a:cubicBezTo>
                    <a:cubicBezTo>
                      <a:pt x="760108" y="858112"/>
                      <a:pt x="757503" y="859270"/>
                      <a:pt x="752871" y="858257"/>
                    </a:cubicBezTo>
                    <a:cubicBezTo>
                      <a:pt x="727249" y="852612"/>
                      <a:pt x="705680" y="839005"/>
                      <a:pt x="685704" y="822937"/>
                    </a:cubicBezTo>
                    <a:cubicBezTo>
                      <a:pt x="652555" y="796302"/>
                      <a:pt x="624618" y="764601"/>
                      <a:pt x="598996" y="731018"/>
                    </a:cubicBezTo>
                    <a:cubicBezTo>
                      <a:pt x="555714" y="673984"/>
                      <a:pt x="513735" y="615937"/>
                      <a:pt x="471033" y="558470"/>
                    </a:cubicBezTo>
                    <a:cubicBezTo>
                      <a:pt x="441358" y="518517"/>
                      <a:pt x="410670" y="479578"/>
                      <a:pt x="376073" y="443679"/>
                    </a:cubicBezTo>
                    <a:cubicBezTo>
                      <a:pt x="347991" y="414728"/>
                      <a:pt x="315132" y="391857"/>
                      <a:pt x="282707" y="368551"/>
                    </a:cubicBezTo>
                    <a:cubicBezTo>
                      <a:pt x="223647" y="325849"/>
                      <a:pt x="163863" y="284304"/>
                      <a:pt x="108422" y="236969"/>
                    </a:cubicBezTo>
                    <a:cubicBezTo>
                      <a:pt x="78313" y="211203"/>
                      <a:pt x="48927" y="184568"/>
                      <a:pt x="26201" y="151853"/>
                    </a:cubicBezTo>
                    <a:cubicBezTo>
                      <a:pt x="17371" y="139115"/>
                      <a:pt x="9699" y="125073"/>
                      <a:pt x="4343" y="110598"/>
                    </a:cubicBezTo>
                    <a:cubicBezTo>
                      <a:pt x="-5935" y="82515"/>
                      <a:pt x="2316" y="58341"/>
                      <a:pt x="26056" y="40247"/>
                    </a:cubicBezTo>
                    <a:cubicBezTo>
                      <a:pt x="46756" y="24469"/>
                      <a:pt x="71075" y="16362"/>
                      <a:pt x="95828" y="9848"/>
                    </a:cubicBezTo>
                    <a:cubicBezTo>
                      <a:pt x="121739" y="2755"/>
                      <a:pt x="148084" y="-140"/>
                      <a:pt x="174719" y="5"/>
                    </a:cubicBezTo>
                    <a:close/>
                  </a:path>
                </a:pathLst>
              </a:custGeom>
              <a:grpFill/>
              <a:ln w="144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685" name="Freeform: Shape 2684">
                <a:extLst>
                  <a:ext uri="{FF2B5EF4-FFF2-40B4-BE49-F238E27FC236}">
                    <a16:creationId xmlns:a16="http://schemas.microsoft.com/office/drawing/2014/main" id="{FA6F2F12-0BC5-4D1A-9E71-BBA65D17E16A}"/>
                  </a:ext>
                </a:extLst>
              </p:cNvPr>
              <p:cNvSpPr/>
              <p:nvPr/>
            </p:nvSpPr>
            <p:spPr>
              <a:xfrm>
                <a:off x="1716574" y="1255866"/>
                <a:ext cx="366230" cy="898928"/>
              </a:xfrm>
              <a:custGeom>
                <a:avLst/>
                <a:gdLst>
                  <a:gd name="connsiteX0" fmla="*/ 0 w 366229"/>
                  <a:gd name="connsiteY0" fmla="*/ 566548 h 898928"/>
                  <a:gd name="connsiteX1" fmla="*/ 79470 w 366229"/>
                  <a:gd name="connsiteY1" fmla="*/ 249101 h 898928"/>
                  <a:gd name="connsiteX2" fmla="*/ 220317 w 366229"/>
                  <a:gd name="connsiteY2" fmla="*/ 64394 h 898928"/>
                  <a:gd name="connsiteX3" fmla="*/ 296892 w 366229"/>
                  <a:gd name="connsiteY3" fmla="*/ 11413 h 898928"/>
                  <a:gd name="connsiteX4" fmla="*/ 326712 w 366229"/>
                  <a:gd name="connsiteY4" fmla="*/ 991 h 898928"/>
                  <a:gd name="connsiteX5" fmla="*/ 362177 w 366229"/>
                  <a:gd name="connsiteY5" fmla="*/ 21546 h 898928"/>
                  <a:gd name="connsiteX6" fmla="*/ 365651 w 366229"/>
                  <a:gd name="connsiteY6" fmla="*/ 75974 h 898928"/>
                  <a:gd name="connsiteX7" fmla="*/ 328015 w 366229"/>
                  <a:gd name="connsiteY7" fmla="*/ 242153 h 898928"/>
                  <a:gd name="connsiteX8" fmla="*/ 280680 w 366229"/>
                  <a:gd name="connsiteY8" fmla="*/ 402252 h 898928"/>
                  <a:gd name="connsiteX9" fmla="*/ 267073 w 366229"/>
                  <a:gd name="connsiteY9" fmla="*/ 523267 h 898928"/>
                  <a:gd name="connsiteX10" fmla="*/ 268520 w 366229"/>
                  <a:gd name="connsiteY10" fmla="*/ 673812 h 898928"/>
                  <a:gd name="connsiteX11" fmla="*/ 260414 w 366229"/>
                  <a:gd name="connsiteY11" fmla="*/ 813645 h 898928"/>
                  <a:gd name="connsiteX12" fmla="*/ 244346 w 366229"/>
                  <a:gd name="connsiteY12" fmla="*/ 865902 h 898928"/>
                  <a:gd name="connsiteX13" fmla="*/ 176167 w 366229"/>
                  <a:gd name="connsiteY13" fmla="*/ 896590 h 898928"/>
                  <a:gd name="connsiteX14" fmla="*/ 97420 w 366229"/>
                  <a:gd name="connsiteY14" fmla="*/ 842741 h 898928"/>
                  <a:gd name="connsiteX15" fmla="*/ 12449 w 366229"/>
                  <a:gd name="connsiteY15" fmla="*/ 669180 h 898928"/>
                  <a:gd name="connsiteX16" fmla="*/ 3908 w 366229"/>
                  <a:gd name="connsiteY16" fmla="*/ 618660 h 898928"/>
                  <a:gd name="connsiteX17" fmla="*/ 0 w 366229"/>
                  <a:gd name="connsiteY17" fmla="*/ 566548 h 8989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366229" h="898928">
                    <a:moveTo>
                      <a:pt x="0" y="566548"/>
                    </a:moveTo>
                    <a:cubicBezTo>
                      <a:pt x="1592" y="449007"/>
                      <a:pt x="29675" y="346231"/>
                      <a:pt x="79470" y="249101"/>
                    </a:cubicBezTo>
                    <a:cubicBezTo>
                      <a:pt x="115370" y="179329"/>
                      <a:pt x="160967" y="116505"/>
                      <a:pt x="220317" y="64394"/>
                    </a:cubicBezTo>
                    <a:cubicBezTo>
                      <a:pt x="243767" y="43838"/>
                      <a:pt x="268810" y="25310"/>
                      <a:pt x="296892" y="11413"/>
                    </a:cubicBezTo>
                    <a:cubicBezTo>
                      <a:pt x="306301" y="6781"/>
                      <a:pt x="316579" y="3307"/>
                      <a:pt x="326712" y="991"/>
                    </a:cubicBezTo>
                    <a:cubicBezTo>
                      <a:pt x="343793" y="-2917"/>
                      <a:pt x="356387" y="4899"/>
                      <a:pt x="362177" y="21546"/>
                    </a:cubicBezTo>
                    <a:cubicBezTo>
                      <a:pt x="368401" y="39351"/>
                      <a:pt x="367388" y="57735"/>
                      <a:pt x="365651" y="75974"/>
                    </a:cubicBezTo>
                    <a:cubicBezTo>
                      <a:pt x="359861" y="132863"/>
                      <a:pt x="343938" y="187435"/>
                      <a:pt x="328015" y="242153"/>
                    </a:cubicBezTo>
                    <a:cubicBezTo>
                      <a:pt x="312526" y="295567"/>
                      <a:pt x="296458" y="348837"/>
                      <a:pt x="280680" y="402252"/>
                    </a:cubicBezTo>
                    <a:cubicBezTo>
                      <a:pt x="268955" y="441770"/>
                      <a:pt x="267218" y="482591"/>
                      <a:pt x="267073" y="523267"/>
                    </a:cubicBezTo>
                    <a:cubicBezTo>
                      <a:pt x="266928" y="573497"/>
                      <a:pt x="268231" y="623582"/>
                      <a:pt x="268520" y="673812"/>
                    </a:cubicBezTo>
                    <a:cubicBezTo>
                      <a:pt x="268810" y="720568"/>
                      <a:pt x="269244" y="767468"/>
                      <a:pt x="260414" y="813645"/>
                    </a:cubicBezTo>
                    <a:cubicBezTo>
                      <a:pt x="257085" y="831450"/>
                      <a:pt x="251874" y="849400"/>
                      <a:pt x="244346" y="865902"/>
                    </a:cubicBezTo>
                    <a:cubicBezTo>
                      <a:pt x="230884" y="895142"/>
                      <a:pt x="207289" y="904551"/>
                      <a:pt x="176167" y="896590"/>
                    </a:cubicBezTo>
                    <a:cubicBezTo>
                      <a:pt x="143452" y="888049"/>
                      <a:pt x="118699" y="867639"/>
                      <a:pt x="97420" y="842741"/>
                    </a:cubicBezTo>
                    <a:cubicBezTo>
                      <a:pt x="54138" y="792366"/>
                      <a:pt x="27359" y="733451"/>
                      <a:pt x="12449" y="669180"/>
                    </a:cubicBezTo>
                    <a:cubicBezTo>
                      <a:pt x="8541" y="652533"/>
                      <a:pt x="5790" y="635597"/>
                      <a:pt x="3908" y="618660"/>
                    </a:cubicBezTo>
                    <a:cubicBezTo>
                      <a:pt x="1592" y="598829"/>
                      <a:pt x="869" y="578708"/>
                      <a:pt x="0" y="566548"/>
                    </a:cubicBezTo>
                    <a:close/>
                  </a:path>
                </a:pathLst>
              </a:custGeom>
              <a:grpFill/>
              <a:ln w="144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686" name="Freeform: Shape 2685">
                <a:extLst>
                  <a:ext uri="{FF2B5EF4-FFF2-40B4-BE49-F238E27FC236}">
                    <a16:creationId xmlns:a16="http://schemas.microsoft.com/office/drawing/2014/main" id="{5E9EA076-5A3F-4067-9D63-99595842A046}"/>
                  </a:ext>
                </a:extLst>
              </p:cNvPr>
              <p:cNvSpPr/>
              <p:nvPr/>
            </p:nvSpPr>
            <p:spPr>
              <a:xfrm>
                <a:off x="1996404" y="1241624"/>
                <a:ext cx="364782" cy="903271"/>
              </a:xfrm>
              <a:custGeom>
                <a:avLst/>
                <a:gdLst>
                  <a:gd name="connsiteX0" fmla="*/ 365632 w 364782"/>
                  <a:gd name="connsiteY0" fmla="*/ 346867 h 903270"/>
                  <a:gd name="connsiteX1" fmla="*/ 301940 w 364782"/>
                  <a:gd name="connsiteY1" fmla="*/ 613651 h 903270"/>
                  <a:gd name="connsiteX2" fmla="*/ 179477 w 364782"/>
                  <a:gd name="connsiteY2" fmla="*/ 801542 h 903270"/>
                  <a:gd name="connsiteX3" fmla="*/ 62081 w 364782"/>
                  <a:gd name="connsiteY3" fmla="*/ 889988 h 903270"/>
                  <a:gd name="connsiteX4" fmla="*/ 18655 w 364782"/>
                  <a:gd name="connsiteY4" fmla="*/ 903450 h 903270"/>
                  <a:gd name="connsiteX5" fmla="*/ 9969 w 364782"/>
                  <a:gd name="connsiteY5" fmla="*/ 898962 h 903270"/>
                  <a:gd name="connsiteX6" fmla="*/ 271 w 364782"/>
                  <a:gd name="connsiteY6" fmla="*/ 854668 h 903270"/>
                  <a:gd name="connsiteX7" fmla="*/ 15470 w 364782"/>
                  <a:gd name="connsiteY7" fmla="*/ 741903 h 903270"/>
                  <a:gd name="connsiteX8" fmla="*/ 71345 w 364782"/>
                  <a:gd name="connsiteY8" fmla="*/ 548945 h 903270"/>
                  <a:gd name="connsiteX9" fmla="*/ 98994 w 364782"/>
                  <a:gd name="connsiteY9" fmla="*/ 414612 h 903270"/>
                  <a:gd name="connsiteX10" fmla="*/ 99283 w 364782"/>
                  <a:gd name="connsiteY10" fmla="*/ 332826 h 903270"/>
                  <a:gd name="connsiteX11" fmla="*/ 99138 w 364782"/>
                  <a:gd name="connsiteY11" fmla="*/ 159989 h 903270"/>
                  <a:gd name="connsiteX12" fmla="*/ 115930 w 364782"/>
                  <a:gd name="connsiteY12" fmla="*/ 53883 h 903270"/>
                  <a:gd name="connsiteX13" fmla="*/ 127945 w 364782"/>
                  <a:gd name="connsiteY13" fmla="*/ 27683 h 903270"/>
                  <a:gd name="connsiteX14" fmla="*/ 193519 w 364782"/>
                  <a:gd name="connsiteY14" fmla="*/ 4088 h 903270"/>
                  <a:gd name="connsiteX15" fmla="*/ 270094 w 364782"/>
                  <a:gd name="connsiteY15" fmla="*/ 57357 h 903270"/>
                  <a:gd name="connsiteX16" fmla="*/ 347104 w 364782"/>
                  <a:gd name="connsiteY16" fmla="*/ 199651 h 903270"/>
                  <a:gd name="connsiteX17" fmla="*/ 365632 w 364782"/>
                  <a:gd name="connsiteY17" fmla="*/ 346867 h 903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364782" h="903270">
                    <a:moveTo>
                      <a:pt x="365632" y="346867"/>
                    </a:moveTo>
                    <a:cubicBezTo>
                      <a:pt x="366790" y="441103"/>
                      <a:pt x="344353" y="529693"/>
                      <a:pt x="301940" y="613651"/>
                    </a:cubicBezTo>
                    <a:cubicBezTo>
                      <a:pt x="267923" y="680817"/>
                      <a:pt x="230142" y="745378"/>
                      <a:pt x="179477" y="801542"/>
                    </a:cubicBezTo>
                    <a:cubicBezTo>
                      <a:pt x="146039" y="838600"/>
                      <a:pt x="108692" y="870735"/>
                      <a:pt x="62081" y="889988"/>
                    </a:cubicBezTo>
                    <a:cubicBezTo>
                      <a:pt x="48185" y="895778"/>
                      <a:pt x="33130" y="898962"/>
                      <a:pt x="18655" y="903450"/>
                    </a:cubicBezTo>
                    <a:cubicBezTo>
                      <a:pt x="13878" y="905042"/>
                      <a:pt x="11851" y="903160"/>
                      <a:pt x="9969" y="898962"/>
                    </a:cubicBezTo>
                    <a:cubicBezTo>
                      <a:pt x="3745" y="884777"/>
                      <a:pt x="850" y="870011"/>
                      <a:pt x="271" y="854668"/>
                    </a:cubicBezTo>
                    <a:cubicBezTo>
                      <a:pt x="-1466" y="816163"/>
                      <a:pt x="5337" y="778671"/>
                      <a:pt x="15470" y="741903"/>
                    </a:cubicBezTo>
                    <a:cubicBezTo>
                      <a:pt x="33275" y="677343"/>
                      <a:pt x="52817" y="613361"/>
                      <a:pt x="71345" y="548945"/>
                    </a:cubicBezTo>
                    <a:cubicBezTo>
                      <a:pt x="83939" y="504940"/>
                      <a:pt x="96099" y="460645"/>
                      <a:pt x="98994" y="414612"/>
                    </a:cubicBezTo>
                    <a:cubicBezTo>
                      <a:pt x="100731" y="387399"/>
                      <a:pt x="99428" y="360185"/>
                      <a:pt x="99283" y="332826"/>
                    </a:cubicBezTo>
                    <a:cubicBezTo>
                      <a:pt x="99138" y="275214"/>
                      <a:pt x="97980" y="217601"/>
                      <a:pt x="99138" y="159989"/>
                    </a:cubicBezTo>
                    <a:cubicBezTo>
                      <a:pt x="99862" y="124089"/>
                      <a:pt x="104060" y="88190"/>
                      <a:pt x="115930" y="53883"/>
                    </a:cubicBezTo>
                    <a:cubicBezTo>
                      <a:pt x="119115" y="44764"/>
                      <a:pt x="123023" y="35789"/>
                      <a:pt x="127945" y="27683"/>
                    </a:cubicBezTo>
                    <a:cubicBezTo>
                      <a:pt x="143144" y="2206"/>
                      <a:pt x="165581" y="-5756"/>
                      <a:pt x="193519" y="4088"/>
                    </a:cubicBezTo>
                    <a:cubicBezTo>
                      <a:pt x="223772" y="14799"/>
                      <a:pt x="248091" y="34486"/>
                      <a:pt x="270094" y="57357"/>
                    </a:cubicBezTo>
                    <a:cubicBezTo>
                      <a:pt x="308744" y="97744"/>
                      <a:pt x="332194" y="146382"/>
                      <a:pt x="347104" y="199651"/>
                    </a:cubicBezTo>
                    <a:cubicBezTo>
                      <a:pt x="360421" y="247710"/>
                      <a:pt x="365487" y="297071"/>
                      <a:pt x="365632" y="346867"/>
                    </a:cubicBezTo>
                    <a:close/>
                  </a:path>
                </a:pathLst>
              </a:custGeom>
              <a:grpFill/>
              <a:ln w="144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687" name="Freeform: Shape 2686">
                <a:extLst>
                  <a:ext uri="{FF2B5EF4-FFF2-40B4-BE49-F238E27FC236}">
                    <a16:creationId xmlns:a16="http://schemas.microsoft.com/office/drawing/2014/main" id="{D6A855ED-A5BB-4834-8E7A-629354B0DA80}"/>
                  </a:ext>
                </a:extLst>
              </p:cNvPr>
              <p:cNvSpPr/>
              <p:nvPr/>
            </p:nvSpPr>
            <p:spPr>
              <a:xfrm>
                <a:off x="1599612" y="2464952"/>
                <a:ext cx="411104" cy="610866"/>
              </a:xfrm>
              <a:custGeom>
                <a:avLst/>
                <a:gdLst>
                  <a:gd name="connsiteX0" fmla="*/ 0 w 411103"/>
                  <a:gd name="connsiteY0" fmla="*/ 436756 h 610865"/>
                  <a:gd name="connsiteX1" fmla="*/ 39518 w 411103"/>
                  <a:gd name="connsiteY1" fmla="*/ 273472 h 610865"/>
                  <a:gd name="connsiteX2" fmla="*/ 272139 w 411103"/>
                  <a:gd name="connsiteY2" fmla="*/ 32600 h 610865"/>
                  <a:gd name="connsiteX3" fmla="*/ 369994 w 411103"/>
                  <a:gd name="connsiteY3" fmla="*/ 609 h 610865"/>
                  <a:gd name="connsiteX4" fmla="*/ 394312 w 411103"/>
                  <a:gd name="connsiteY4" fmla="*/ 1188 h 610865"/>
                  <a:gd name="connsiteX5" fmla="*/ 412262 w 411103"/>
                  <a:gd name="connsiteY5" fmla="*/ 23625 h 610865"/>
                  <a:gd name="connsiteX6" fmla="*/ 405603 w 411103"/>
                  <a:gd name="connsiteY6" fmla="*/ 53734 h 610865"/>
                  <a:gd name="connsiteX7" fmla="*/ 356242 w 411103"/>
                  <a:gd name="connsiteY7" fmla="*/ 140153 h 610865"/>
                  <a:gd name="connsiteX8" fmla="*/ 287773 w 411103"/>
                  <a:gd name="connsiteY8" fmla="*/ 235257 h 610865"/>
                  <a:gd name="connsiteX9" fmla="*/ 209316 w 411103"/>
                  <a:gd name="connsiteY9" fmla="*/ 388118 h 610865"/>
                  <a:gd name="connsiteX10" fmla="*/ 157349 w 411103"/>
                  <a:gd name="connsiteY10" fmla="*/ 534466 h 610865"/>
                  <a:gd name="connsiteX11" fmla="*/ 134043 w 411103"/>
                  <a:gd name="connsiteY11" fmla="*/ 578471 h 610865"/>
                  <a:gd name="connsiteX12" fmla="*/ 117396 w 411103"/>
                  <a:gd name="connsiteY12" fmla="*/ 598302 h 610865"/>
                  <a:gd name="connsiteX13" fmla="*/ 63982 w 411103"/>
                  <a:gd name="connsiteY13" fmla="*/ 602935 h 610865"/>
                  <a:gd name="connsiteX14" fmla="*/ 22003 w 411103"/>
                  <a:gd name="connsiteY14" fmla="*/ 549810 h 610865"/>
                  <a:gd name="connsiteX15" fmla="*/ 0 w 411103"/>
                  <a:gd name="connsiteY15" fmla="*/ 436756 h 6108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11103" h="610865">
                    <a:moveTo>
                      <a:pt x="0" y="436756"/>
                    </a:moveTo>
                    <a:cubicBezTo>
                      <a:pt x="290" y="378130"/>
                      <a:pt x="14475" y="324281"/>
                      <a:pt x="39518" y="273472"/>
                    </a:cubicBezTo>
                    <a:cubicBezTo>
                      <a:pt x="91196" y="168380"/>
                      <a:pt x="167916" y="87028"/>
                      <a:pt x="272139" y="32600"/>
                    </a:cubicBezTo>
                    <a:cubicBezTo>
                      <a:pt x="302827" y="16532"/>
                      <a:pt x="335397" y="5097"/>
                      <a:pt x="369994" y="609"/>
                    </a:cubicBezTo>
                    <a:cubicBezTo>
                      <a:pt x="377955" y="-404"/>
                      <a:pt x="386496" y="-114"/>
                      <a:pt x="394312" y="1188"/>
                    </a:cubicBezTo>
                    <a:cubicBezTo>
                      <a:pt x="406617" y="3360"/>
                      <a:pt x="413275" y="11176"/>
                      <a:pt x="412262" y="23625"/>
                    </a:cubicBezTo>
                    <a:cubicBezTo>
                      <a:pt x="411393" y="33758"/>
                      <a:pt x="409367" y="44181"/>
                      <a:pt x="405603" y="53734"/>
                    </a:cubicBezTo>
                    <a:cubicBezTo>
                      <a:pt x="393589" y="85001"/>
                      <a:pt x="375205" y="112939"/>
                      <a:pt x="356242" y="140153"/>
                    </a:cubicBezTo>
                    <a:cubicBezTo>
                      <a:pt x="333950" y="172144"/>
                      <a:pt x="311802" y="204424"/>
                      <a:pt x="287773" y="235257"/>
                    </a:cubicBezTo>
                    <a:cubicBezTo>
                      <a:pt x="251729" y="281289"/>
                      <a:pt x="227265" y="332822"/>
                      <a:pt x="209316" y="388118"/>
                    </a:cubicBezTo>
                    <a:cubicBezTo>
                      <a:pt x="193393" y="437335"/>
                      <a:pt x="175443" y="485973"/>
                      <a:pt x="157349" y="534466"/>
                    </a:cubicBezTo>
                    <a:cubicBezTo>
                      <a:pt x="151558" y="549954"/>
                      <a:pt x="142584" y="564285"/>
                      <a:pt x="134043" y="578471"/>
                    </a:cubicBezTo>
                    <a:cubicBezTo>
                      <a:pt x="129700" y="585854"/>
                      <a:pt x="123621" y="592512"/>
                      <a:pt x="117396" y="598302"/>
                    </a:cubicBezTo>
                    <a:cubicBezTo>
                      <a:pt x="100749" y="613791"/>
                      <a:pt x="83234" y="615094"/>
                      <a:pt x="63982" y="602935"/>
                    </a:cubicBezTo>
                    <a:cubicBezTo>
                      <a:pt x="43716" y="590196"/>
                      <a:pt x="31267" y="571088"/>
                      <a:pt x="22003" y="549810"/>
                    </a:cubicBezTo>
                    <a:cubicBezTo>
                      <a:pt x="6080" y="513331"/>
                      <a:pt x="579" y="474682"/>
                      <a:pt x="0" y="436756"/>
                    </a:cubicBezTo>
                    <a:close/>
                  </a:path>
                </a:pathLst>
              </a:custGeom>
              <a:grpFill/>
              <a:ln w="144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grpSp>
        <p:nvGrpSpPr>
          <p:cNvPr id="2688" name="Group 2687">
            <a:extLst>
              <a:ext uri="{FF2B5EF4-FFF2-40B4-BE49-F238E27FC236}">
                <a16:creationId xmlns:a16="http://schemas.microsoft.com/office/drawing/2014/main" id="{69925851-DC4F-4C31-AAAF-A3DAE241BEE2}"/>
              </a:ext>
            </a:extLst>
          </p:cNvPr>
          <p:cNvGrpSpPr/>
          <p:nvPr/>
        </p:nvGrpSpPr>
        <p:grpSpPr>
          <a:xfrm>
            <a:off x="6580600" y="4852493"/>
            <a:ext cx="314365" cy="345006"/>
            <a:chOff x="11412589" y="6021307"/>
            <a:chExt cx="407479" cy="447196"/>
          </a:xfrm>
          <a:solidFill>
            <a:schemeClr val="bg1">
              <a:lumMod val="50000"/>
            </a:schemeClr>
          </a:solidFill>
        </p:grpSpPr>
        <p:sp>
          <p:nvSpPr>
            <p:cNvPr id="2689" name="Freeform: Shape 2688">
              <a:extLst>
                <a:ext uri="{FF2B5EF4-FFF2-40B4-BE49-F238E27FC236}">
                  <a16:creationId xmlns:a16="http://schemas.microsoft.com/office/drawing/2014/main" id="{975C0622-ED4E-4788-A35A-CD8F63E0986F}"/>
                </a:ext>
              </a:extLst>
            </p:cNvPr>
            <p:cNvSpPr/>
            <p:nvPr/>
          </p:nvSpPr>
          <p:spPr>
            <a:xfrm rot="21320338">
              <a:off x="11519499" y="6026057"/>
              <a:ext cx="300569" cy="442446"/>
            </a:xfrm>
            <a:custGeom>
              <a:avLst/>
              <a:gdLst>
                <a:gd name="connsiteX0" fmla="*/ 15833 w 413999"/>
                <a:gd name="connsiteY0" fmla="*/ 610672 h 609418"/>
                <a:gd name="connsiteX1" fmla="*/ 12503 w 413999"/>
                <a:gd name="connsiteY1" fmla="*/ 609370 h 609418"/>
                <a:gd name="connsiteX2" fmla="*/ 54 w 413999"/>
                <a:gd name="connsiteY2" fmla="*/ 594894 h 609418"/>
                <a:gd name="connsiteX3" fmla="*/ 17136 w 413999"/>
                <a:gd name="connsiteY3" fmla="*/ 537137 h 609418"/>
                <a:gd name="connsiteX4" fmla="*/ 86184 w 413999"/>
                <a:gd name="connsiteY4" fmla="*/ 430453 h 609418"/>
                <a:gd name="connsiteX5" fmla="*/ 168694 w 413999"/>
                <a:gd name="connsiteY5" fmla="*/ 310016 h 609418"/>
                <a:gd name="connsiteX6" fmla="*/ 208791 w 413999"/>
                <a:gd name="connsiteY6" fmla="*/ 208833 h 609418"/>
                <a:gd name="connsiteX7" fmla="*/ 259889 w 413999"/>
                <a:gd name="connsiteY7" fmla="*/ 70736 h 609418"/>
                <a:gd name="connsiteX8" fmla="*/ 289420 w 413999"/>
                <a:gd name="connsiteY8" fmla="*/ 22967 h 609418"/>
                <a:gd name="connsiteX9" fmla="*/ 365271 w 413999"/>
                <a:gd name="connsiteY9" fmla="*/ 21230 h 609418"/>
                <a:gd name="connsiteX10" fmla="*/ 412316 w 413999"/>
                <a:gd name="connsiteY10" fmla="*/ 128059 h 609418"/>
                <a:gd name="connsiteX11" fmla="*/ 379747 w 413999"/>
                <a:gd name="connsiteY11" fmla="*/ 327532 h 609418"/>
                <a:gd name="connsiteX12" fmla="*/ 262206 w 413999"/>
                <a:gd name="connsiteY12" fmla="*/ 488499 h 609418"/>
                <a:gd name="connsiteX13" fmla="*/ 139598 w 413999"/>
                <a:gd name="connsiteY13" fmla="*/ 578537 h 609418"/>
                <a:gd name="connsiteX14" fmla="*/ 44639 w 413999"/>
                <a:gd name="connsiteY14" fmla="*/ 609225 h 609418"/>
                <a:gd name="connsiteX15" fmla="*/ 40586 w 413999"/>
                <a:gd name="connsiteY15" fmla="*/ 610383 h 609418"/>
                <a:gd name="connsiteX16" fmla="*/ 15833 w 413999"/>
                <a:gd name="connsiteY16" fmla="*/ 610672 h 6094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13999" h="609418">
                  <a:moveTo>
                    <a:pt x="15833" y="610672"/>
                  </a:moveTo>
                  <a:cubicBezTo>
                    <a:pt x="14675" y="610238"/>
                    <a:pt x="13661" y="609514"/>
                    <a:pt x="12503" y="609370"/>
                  </a:cubicBezTo>
                  <a:cubicBezTo>
                    <a:pt x="199" y="608356"/>
                    <a:pt x="-235" y="609659"/>
                    <a:pt x="54" y="594894"/>
                  </a:cubicBezTo>
                  <a:cubicBezTo>
                    <a:pt x="489" y="574194"/>
                    <a:pt x="8016" y="555376"/>
                    <a:pt x="17136" y="537137"/>
                  </a:cubicBezTo>
                  <a:cubicBezTo>
                    <a:pt x="36098" y="498922"/>
                    <a:pt x="61865" y="465194"/>
                    <a:pt x="86184" y="430453"/>
                  </a:cubicBezTo>
                  <a:cubicBezTo>
                    <a:pt x="114121" y="390645"/>
                    <a:pt x="142059" y="350692"/>
                    <a:pt x="168694" y="310016"/>
                  </a:cubicBezTo>
                  <a:cubicBezTo>
                    <a:pt x="188815" y="279184"/>
                    <a:pt x="197500" y="243429"/>
                    <a:pt x="208791" y="208833"/>
                  </a:cubicBezTo>
                  <a:cubicBezTo>
                    <a:pt x="223846" y="162077"/>
                    <a:pt x="238032" y="114887"/>
                    <a:pt x="259889" y="70736"/>
                  </a:cubicBezTo>
                  <a:cubicBezTo>
                    <a:pt x="268141" y="53945"/>
                    <a:pt x="277839" y="37443"/>
                    <a:pt x="289420" y="22967"/>
                  </a:cubicBezTo>
                  <a:cubicBezTo>
                    <a:pt x="313449" y="-7286"/>
                    <a:pt x="339360" y="-7431"/>
                    <a:pt x="365271" y="21230"/>
                  </a:cubicBezTo>
                  <a:cubicBezTo>
                    <a:pt x="392485" y="51629"/>
                    <a:pt x="406960" y="88107"/>
                    <a:pt x="412316" y="128059"/>
                  </a:cubicBezTo>
                  <a:cubicBezTo>
                    <a:pt x="421726" y="197831"/>
                    <a:pt x="405803" y="263405"/>
                    <a:pt x="379747" y="327532"/>
                  </a:cubicBezTo>
                  <a:cubicBezTo>
                    <a:pt x="353980" y="391079"/>
                    <a:pt x="312001" y="442612"/>
                    <a:pt x="262206" y="488499"/>
                  </a:cubicBezTo>
                  <a:cubicBezTo>
                    <a:pt x="224714" y="523096"/>
                    <a:pt x="185051" y="554797"/>
                    <a:pt x="139598" y="578537"/>
                  </a:cubicBezTo>
                  <a:cubicBezTo>
                    <a:pt x="109779" y="594170"/>
                    <a:pt x="78512" y="606040"/>
                    <a:pt x="44639" y="609225"/>
                  </a:cubicBezTo>
                  <a:cubicBezTo>
                    <a:pt x="43191" y="609370"/>
                    <a:pt x="41889" y="610093"/>
                    <a:pt x="40586" y="610383"/>
                  </a:cubicBezTo>
                  <a:cubicBezTo>
                    <a:pt x="32190" y="610672"/>
                    <a:pt x="24084" y="610672"/>
                    <a:pt x="15833" y="610672"/>
                  </a:cubicBezTo>
                  <a:close/>
                </a:path>
              </a:pathLst>
            </a:custGeom>
            <a:grpFill/>
            <a:ln w="144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90" name="Freeform: Shape 2689">
              <a:extLst>
                <a:ext uri="{FF2B5EF4-FFF2-40B4-BE49-F238E27FC236}">
                  <a16:creationId xmlns:a16="http://schemas.microsoft.com/office/drawing/2014/main" id="{359963E4-796A-4C64-AA71-0BDAB32BC28C}"/>
                </a:ext>
              </a:extLst>
            </p:cNvPr>
            <p:cNvSpPr/>
            <p:nvPr/>
          </p:nvSpPr>
          <p:spPr>
            <a:xfrm rot="21320338">
              <a:off x="11412589" y="6021307"/>
              <a:ext cx="298467" cy="443497"/>
            </a:xfrm>
            <a:custGeom>
              <a:avLst/>
              <a:gdLst>
                <a:gd name="connsiteX0" fmla="*/ 0 w 411103"/>
                <a:gd name="connsiteY0" fmla="*/ 436756 h 610865"/>
                <a:gd name="connsiteX1" fmla="*/ 39518 w 411103"/>
                <a:gd name="connsiteY1" fmla="*/ 273472 h 610865"/>
                <a:gd name="connsiteX2" fmla="*/ 272139 w 411103"/>
                <a:gd name="connsiteY2" fmla="*/ 32600 h 610865"/>
                <a:gd name="connsiteX3" fmla="*/ 369994 w 411103"/>
                <a:gd name="connsiteY3" fmla="*/ 609 h 610865"/>
                <a:gd name="connsiteX4" fmla="*/ 394312 w 411103"/>
                <a:gd name="connsiteY4" fmla="*/ 1188 h 610865"/>
                <a:gd name="connsiteX5" fmla="*/ 412262 w 411103"/>
                <a:gd name="connsiteY5" fmla="*/ 23625 h 610865"/>
                <a:gd name="connsiteX6" fmla="*/ 405603 w 411103"/>
                <a:gd name="connsiteY6" fmla="*/ 53734 h 610865"/>
                <a:gd name="connsiteX7" fmla="*/ 356242 w 411103"/>
                <a:gd name="connsiteY7" fmla="*/ 140153 h 610865"/>
                <a:gd name="connsiteX8" fmla="*/ 287773 w 411103"/>
                <a:gd name="connsiteY8" fmla="*/ 235257 h 610865"/>
                <a:gd name="connsiteX9" fmla="*/ 209316 w 411103"/>
                <a:gd name="connsiteY9" fmla="*/ 388118 h 610865"/>
                <a:gd name="connsiteX10" fmla="*/ 157349 w 411103"/>
                <a:gd name="connsiteY10" fmla="*/ 534466 h 610865"/>
                <a:gd name="connsiteX11" fmla="*/ 134043 w 411103"/>
                <a:gd name="connsiteY11" fmla="*/ 578471 h 610865"/>
                <a:gd name="connsiteX12" fmla="*/ 117396 w 411103"/>
                <a:gd name="connsiteY12" fmla="*/ 598302 h 610865"/>
                <a:gd name="connsiteX13" fmla="*/ 63982 w 411103"/>
                <a:gd name="connsiteY13" fmla="*/ 602935 h 610865"/>
                <a:gd name="connsiteX14" fmla="*/ 22003 w 411103"/>
                <a:gd name="connsiteY14" fmla="*/ 549810 h 610865"/>
                <a:gd name="connsiteX15" fmla="*/ 0 w 411103"/>
                <a:gd name="connsiteY15" fmla="*/ 436756 h 610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11103" h="610865">
                  <a:moveTo>
                    <a:pt x="0" y="436756"/>
                  </a:moveTo>
                  <a:cubicBezTo>
                    <a:pt x="290" y="378130"/>
                    <a:pt x="14475" y="324281"/>
                    <a:pt x="39518" y="273472"/>
                  </a:cubicBezTo>
                  <a:cubicBezTo>
                    <a:pt x="91196" y="168380"/>
                    <a:pt x="167916" y="87028"/>
                    <a:pt x="272139" y="32600"/>
                  </a:cubicBezTo>
                  <a:cubicBezTo>
                    <a:pt x="302827" y="16532"/>
                    <a:pt x="335397" y="5097"/>
                    <a:pt x="369994" y="609"/>
                  </a:cubicBezTo>
                  <a:cubicBezTo>
                    <a:pt x="377955" y="-404"/>
                    <a:pt x="386496" y="-114"/>
                    <a:pt x="394312" y="1188"/>
                  </a:cubicBezTo>
                  <a:cubicBezTo>
                    <a:pt x="406617" y="3360"/>
                    <a:pt x="413275" y="11176"/>
                    <a:pt x="412262" y="23625"/>
                  </a:cubicBezTo>
                  <a:cubicBezTo>
                    <a:pt x="411393" y="33758"/>
                    <a:pt x="409367" y="44181"/>
                    <a:pt x="405603" y="53734"/>
                  </a:cubicBezTo>
                  <a:cubicBezTo>
                    <a:pt x="393589" y="85001"/>
                    <a:pt x="375205" y="112939"/>
                    <a:pt x="356242" y="140153"/>
                  </a:cubicBezTo>
                  <a:cubicBezTo>
                    <a:pt x="333950" y="172144"/>
                    <a:pt x="311802" y="204424"/>
                    <a:pt x="287773" y="235257"/>
                  </a:cubicBezTo>
                  <a:cubicBezTo>
                    <a:pt x="251729" y="281289"/>
                    <a:pt x="227265" y="332822"/>
                    <a:pt x="209316" y="388118"/>
                  </a:cubicBezTo>
                  <a:cubicBezTo>
                    <a:pt x="193393" y="437335"/>
                    <a:pt x="175443" y="485973"/>
                    <a:pt x="157349" y="534466"/>
                  </a:cubicBezTo>
                  <a:cubicBezTo>
                    <a:pt x="151558" y="549954"/>
                    <a:pt x="142584" y="564285"/>
                    <a:pt x="134043" y="578471"/>
                  </a:cubicBezTo>
                  <a:cubicBezTo>
                    <a:pt x="129700" y="585854"/>
                    <a:pt x="123621" y="592512"/>
                    <a:pt x="117396" y="598302"/>
                  </a:cubicBezTo>
                  <a:cubicBezTo>
                    <a:pt x="100749" y="613791"/>
                    <a:pt x="83234" y="615094"/>
                    <a:pt x="63982" y="602935"/>
                  </a:cubicBezTo>
                  <a:cubicBezTo>
                    <a:pt x="43716" y="590196"/>
                    <a:pt x="31267" y="571088"/>
                    <a:pt x="22003" y="549810"/>
                  </a:cubicBezTo>
                  <a:cubicBezTo>
                    <a:pt x="6080" y="513331"/>
                    <a:pt x="579" y="474682"/>
                    <a:pt x="0" y="436756"/>
                  </a:cubicBezTo>
                  <a:close/>
                </a:path>
              </a:pathLst>
            </a:custGeom>
            <a:grpFill/>
            <a:ln w="144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691" name="Group 2690">
            <a:extLst>
              <a:ext uri="{FF2B5EF4-FFF2-40B4-BE49-F238E27FC236}">
                <a16:creationId xmlns:a16="http://schemas.microsoft.com/office/drawing/2014/main" id="{3D7BFBB6-049A-44A5-BF64-1A86120DDDCC}"/>
              </a:ext>
            </a:extLst>
          </p:cNvPr>
          <p:cNvGrpSpPr/>
          <p:nvPr/>
        </p:nvGrpSpPr>
        <p:grpSpPr>
          <a:xfrm rot="1425715">
            <a:off x="6175512" y="5092738"/>
            <a:ext cx="314365" cy="345006"/>
            <a:chOff x="11412589" y="6021307"/>
            <a:chExt cx="407479" cy="447196"/>
          </a:xfrm>
          <a:solidFill>
            <a:schemeClr val="bg1">
              <a:lumMod val="50000"/>
            </a:schemeClr>
          </a:solidFill>
        </p:grpSpPr>
        <p:sp>
          <p:nvSpPr>
            <p:cNvPr id="2692" name="Freeform: Shape 2691">
              <a:extLst>
                <a:ext uri="{FF2B5EF4-FFF2-40B4-BE49-F238E27FC236}">
                  <a16:creationId xmlns:a16="http://schemas.microsoft.com/office/drawing/2014/main" id="{E7C1E707-B0CF-44AB-BCF2-F14A2B49D23A}"/>
                </a:ext>
              </a:extLst>
            </p:cNvPr>
            <p:cNvSpPr/>
            <p:nvPr/>
          </p:nvSpPr>
          <p:spPr>
            <a:xfrm rot="21320338">
              <a:off x="11519499" y="6026057"/>
              <a:ext cx="300569" cy="442446"/>
            </a:xfrm>
            <a:custGeom>
              <a:avLst/>
              <a:gdLst>
                <a:gd name="connsiteX0" fmla="*/ 15833 w 413999"/>
                <a:gd name="connsiteY0" fmla="*/ 610672 h 609418"/>
                <a:gd name="connsiteX1" fmla="*/ 12503 w 413999"/>
                <a:gd name="connsiteY1" fmla="*/ 609370 h 609418"/>
                <a:gd name="connsiteX2" fmla="*/ 54 w 413999"/>
                <a:gd name="connsiteY2" fmla="*/ 594894 h 609418"/>
                <a:gd name="connsiteX3" fmla="*/ 17136 w 413999"/>
                <a:gd name="connsiteY3" fmla="*/ 537137 h 609418"/>
                <a:gd name="connsiteX4" fmla="*/ 86184 w 413999"/>
                <a:gd name="connsiteY4" fmla="*/ 430453 h 609418"/>
                <a:gd name="connsiteX5" fmla="*/ 168694 w 413999"/>
                <a:gd name="connsiteY5" fmla="*/ 310016 h 609418"/>
                <a:gd name="connsiteX6" fmla="*/ 208791 w 413999"/>
                <a:gd name="connsiteY6" fmla="*/ 208833 h 609418"/>
                <a:gd name="connsiteX7" fmla="*/ 259889 w 413999"/>
                <a:gd name="connsiteY7" fmla="*/ 70736 h 609418"/>
                <a:gd name="connsiteX8" fmla="*/ 289420 w 413999"/>
                <a:gd name="connsiteY8" fmla="*/ 22967 h 609418"/>
                <a:gd name="connsiteX9" fmla="*/ 365271 w 413999"/>
                <a:gd name="connsiteY9" fmla="*/ 21230 h 609418"/>
                <a:gd name="connsiteX10" fmla="*/ 412316 w 413999"/>
                <a:gd name="connsiteY10" fmla="*/ 128059 h 609418"/>
                <a:gd name="connsiteX11" fmla="*/ 379747 w 413999"/>
                <a:gd name="connsiteY11" fmla="*/ 327532 h 609418"/>
                <a:gd name="connsiteX12" fmla="*/ 262206 w 413999"/>
                <a:gd name="connsiteY12" fmla="*/ 488499 h 609418"/>
                <a:gd name="connsiteX13" fmla="*/ 139598 w 413999"/>
                <a:gd name="connsiteY13" fmla="*/ 578537 h 609418"/>
                <a:gd name="connsiteX14" fmla="*/ 44639 w 413999"/>
                <a:gd name="connsiteY14" fmla="*/ 609225 h 609418"/>
                <a:gd name="connsiteX15" fmla="*/ 40586 w 413999"/>
                <a:gd name="connsiteY15" fmla="*/ 610383 h 609418"/>
                <a:gd name="connsiteX16" fmla="*/ 15833 w 413999"/>
                <a:gd name="connsiteY16" fmla="*/ 610672 h 6094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13999" h="609418">
                  <a:moveTo>
                    <a:pt x="15833" y="610672"/>
                  </a:moveTo>
                  <a:cubicBezTo>
                    <a:pt x="14675" y="610238"/>
                    <a:pt x="13661" y="609514"/>
                    <a:pt x="12503" y="609370"/>
                  </a:cubicBezTo>
                  <a:cubicBezTo>
                    <a:pt x="199" y="608356"/>
                    <a:pt x="-235" y="609659"/>
                    <a:pt x="54" y="594894"/>
                  </a:cubicBezTo>
                  <a:cubicBezTo>
                    <a:pt x="489" y="574194"/>
                    <a:pt x="8016" y="555376"/>
                    <a:pt x="17136" y="537137"/>
                  </a:cubicBezTo>
                  <a:cubicBezTo>
                    <a:pt x="36098" y="498922"/>
                    <a:pt x="61865" y="465194"/>
                    <a:pt x="86184" y="430453"/>
                  </a:cubicBezTo>
                  <a:cubicBezTo>
                    <a:pt x="114121" y="390645"/>
                    <a:pt x="142059" y="350692"/>
                    <a:pt x="168694" y="310016"/>
                  </a:cubicBezTo>
                  <a:cubicBezTo>
                    <a:pt x="188815" y="279184"/>
                    <a:pt x="197500" y="243429"/>
                    <a:pt x="208791" y="208833"/>
                  </a:cubicBezTo>
                  <a:cubicBezTo>
                    <a:pt x="223846" y="162077"/>
                    <a:pt x="238032" y="114887"/>
                    <a:pt x="259889" y="70736"/>
                  </a:cubicBezTo>
                  <a:cubicBezTo>
                    <a:pt x="268141" y="53945"/>
                    <a:pt x="277839" y="37443"/>
                    <a:pt x="289420" y="22967"/>
                  </a:cubicBezTo>
                  <a:cubicBezTo>
                    <a:pt x="313449" y="-7286"/>
                    <a:pt x="339360" y="-7431"/>
                    <a:pt x="365271" y="21230"/>
                  </a:cubicBezTo>
                  <a:cubicBezTo>
                    <a:pt x="392485" y="51629"/>
                    <a:pt x="406960" y="88107"/>
                    <a:pt x="412316" y="128059"/>
                  </a:cubicBezTo>
                  <a:cubicBezTo>
                    <a:pt x="421726" y="197831"/>
                    <a:pt x="405803" y="263405"/>
                    <a:pt x="379747" y="327532"/>
                  </a:cubicBezTo>
                  <a:cubicBezTo>
                    <a:pt x="353980" y="391079"/>
                    <a:pt x="312001" y="442612"/>
                    <a:pt x="262206" y="488499"/>
                  </a:cubicBezTo>
                  <a:cubicBezTo>
                    <a:pt x="224714" y="523096"/>
                    <a:pt x="185051" y="554797"/>
                    <a:pt x="139598" y="578537"/>
                  </a:cubicBezTo>
                  <a:cubicBezTo>
                    <a:pt x="109779" y="594170"/>
                    <a:pt x="78512" y="606040"/>
                    <a:pt x="44639" y="609225"/>
                  </a:cubicBezTo>
                  <a:cubicBezTo>
                    <a:pt x="43191" y="609370"/>
                    <a:pt x="41889" y="610093"/>
                    <a:pt x="40586" y="610383"/>
                  </a:cubicBezTo>
                  <a:cubicBezTo>
                    <a:pt x="32190" y="610672"/>
                    <a:pt x="24084" y="610672"/>
                    <a:pt x="15833" y="610672"/>
                  </a:cubicBezTo>
                  <a:close/>
                </a:path>
              </a:pathLst>
            </a:custGeom>
            <a:grpFill/>
            <a:ln w="144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93" name="Freeform: Shape 2692">
              <a:extLst>
                <a:ext uri="{FF2B5EF4-FFF2-40B4-BE49-F238E27FC236}">
                  <a16:creationId xmlns:a16="http://schemas.microsoft.com/office/drawing/2014/main" id="{A431AC6C-005B-40B5-B4BE-5856C4D92A96}"/>
                </a:ext>
              </a:extLst>
            </p:cNvPr>
            <p:cNvSpPr/>
            <p:nvPr/>
          </p:nvSpPr>
          <p:spPr>
            <a:xfrm rot="21320338">
              <a:off x="11412589" y="6021307"/>
              <a:ext cx="298467" cy="443497"/>
            </a:xfrm>
            <a:custGeom>
              <a:avLst/>
              <a:gdLst>
                <a:gd name="connsiteX0" fmla="*/ 0 w 411103"/>
                <a:gd name="connsiteY0" fmla="*/ 436756 h 610865"/>
                <a:gd name="connsiteX1" fmla="*/ 39518 w 411103"/>
                <a:gd name="connsiteY1" fmla="*/ 273472 h 610865"/>
                <a:gd name="connsiteX2" fmla="*/ 272139 w 411103"/>
                <a:gd name="connsiteY2" fmla="*/ 32600 h 610865"/>
                <a:gd name="connsiteX3" fmla="*/ 369994 w 411103"/>
                <a:gd name="connsiteY3" fmla="*/ 609 h 610865"/>
                <a:gd name="connsiteX4" fmla="*/ 394312 w 411103"/>
                <a:gd name="connsiteY4" fmla="*/ 1188 h 610865"/>
                <a:gd name="connsiteX5" fmla="*/ 412262 w 411103"/>
                <a:gd name="connsiteY5" fmla="*/ 23625 h 610865"/>
                <a:gd name="connsiteX6" fmla="*/ 405603 w 411103"/>
                <a:gd name="connsiteY6" fmla="*/ 53734 h 610865"/>
                <a:gd name="connsiteX7" fmla="*/ 356242 w 411103"/>
                <a:gd name="connsiteY7" fmla="*/ 140153 h 610865"/>
                <a:gd name="connsiteX8" fmla="*/ 287773 w 411103"/>
                <a:gd name="connsiteY8" fmla="*/ 235257 h 610865"/>
                <a:gd name="connsiteX9" fmla="*/ 209316 w 411103"/>
                <a:gd name="connsiteY9" fmla="*/ 388118 h 610865"/>
                <a:gd name="connsiteX10" fmla="*/ 157349 w 411103"/>
                <a:gd name="connsiteY10" fmla="*/ 534466 h 610865"/>
                <a:gd name="connsiteX11" fmla="*/ 134043 w 411103"/>
                <a:gd name="connsiteY11" fmla="*/ 578471 h 610865"/>
                <a:gd name="connsiteX12" fmla="*/ 117396 w 411103"/>
                <a:gd name="connsiteY12" fmla="*/ 598302 h 610865"/>
                <a:gd name="connsiteX13" fmla="*/ 63982 w 411103"/>
                <a:gd name="connsiteY13" fmla="*/ 602935 h 610865"/>
                <a:gd name="connsiteX14" fmla="*/ 22003 w 411103"/>
                <a:gd name="connsiteY14" fmla="*/ 549810 h 610865"/>
                <a:gd name="connsiteX15" fmla="*/ 0 w 411103"/>
                <a:gd name="connsiteY15" fmla="*/ 436756 h 610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11103" h="610865">
                  <a:moveTo>
                    <a:pt x="0" y="436756"/>
                  </a:moveTo>
                  <a:cubicBezTo>
                    <a:pt x="290" y="378130"/>
                    <a:pt x="14475" y="324281"/>
                    <a:pt x="39518" y="273472"/>
                  </a:cubicBezTo>
                  <a:cubicBezTo>
                    <a:pt x="91196" y="168380"/>
                    <a:pt x="167916" y="87028"/>
                    <a:pt x="272139" y="32600"/>
                  </a:cubicBezTo>
                  <a:cubicBezTo>
                    <a:pt x="302827" y="16532"/>
                    <a:pt x="335397" y="5097"/>
                    <a:pt x="369994" y="609"/>
                  </a:cubicBezTo>
                  <a:cubicBezTo>
                    <a:pt x="377955" y="-404"/>
                    <a:pt x="386496" y="-114"/>
                    <a:pt x="394312" y="1188"/>
                  </a:cubicBezTo>
                  <a:cubicBezTo>
                    <a:pt x="406617" y="3360"/>
                    <a:pt x="413275" y="11176"/>
                    <a:pt x="412262" y="23625"/>
                  </a:cubicBezTo>
                  <a:cubicBezTo>
                    <a:pt x="411393" y="33758"/>
                    <a:pt x="409367" y="44181"/>
                    <a:pt x="405603" y="53734"/>
                  </a:cubicBezTo>
                  <a:cubicBezTo>
                    <a:pt x="393589" y="85001"/>
                    <a:pt x="375205" y="112939"/>
                    <a:pt x="356242" y="140153"/>
                  </a:cubicBezTo>
                  <a:cubicBezTo>
                    <a:pt x="333950" y="172144"/>
                    <a:pt x="311802" y="204424"/>
                    <a:pt x="287773" y="235257"/>
                  </a:cubicBezTo>
                  <a:cubicBezTo>
                    <a:pt x="251729" y="281289"/>
                    <a:pt x="227265" y="332822"/>
                    <a:pt x="209316" y="388118"/>
                  </a:cubicBezTo>
                  <a:cubicBezTo>
                    <a:pt x="193393" y="437335"/>
                    <a:pt x="175443" y="485973"/>
                    <a:pt x="157349" y="534466"/>
                  </a:cubicBezTo>
                  <a:cubicBezTo>
                    <a:pt x="151558" y="549954"/>
                    <a:pt x="142584" y="564285"/>
                    <a:pt x="134043" y="578471"/>
                  </a:cubicBezTo>
                  <a:cubicBezTo>
                    <a:pt x="129700" y="585854"/>
                    <a:pt x="123621" y="592512"/>
                    <a:pt x="117396" y="598302"/>
                  </a:cubicBezTo>
                  <a:cubicBezTo>
                    <a:pt x="100749" y="613791"/>
                    <a:pt x="83234" y="615094"/>
                    <a:pt x="63982" y="602935"/>
                  </a:cubicBezTo>
                  <a:cubicBezTo>
                    <a:pt x="43716" y="590196"/>
                    <a:pt x="31267" y="571088"/>
                    <a:pt x="22003" y="549810"/>
                  </a:cubicBezTo>
                  <a:cubicBezTo>
                    <a:pt x="6080" y="513331"/>
                    <a:pt x="579" y="474682"/>
                    <a:pt x="0" y="436756"/>
                  </a:cubicBezTo>
                  <a:close/>
                </a:path>
              </a:pathLst>
            </a:custGeom>
            <a:grpFill/>
            <a:ln w="144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694" name="Group 2693">
            <a:extLst>
              <a:ext uri="{FF2B5EF4-FFF2-40B4-BE49-F238E27FC236}">
                <a16:creationId xmlns:a16="http://schemas.microsoft.com/office/drawing/2014/main" id="{6A9AF012-2D80-4988-B7E3-6CBC0786BFA0}"/>
              </a:ext>
            </a:extLst>
          </p:cNvPr>
          <p:cNvGrpSpPr/>
          <p:nvPr/>
        </p:nvGrpSpPr>
        <p:grpSpPr>
          <a:xfrm rot="18000000">
            <a:off x="5773141" y="5104559"/>
            <a:ext cx="314365" cy="345006"/>
            <a:chOff x="11412589" y="6021307"/>
            <a:chExt cx="407479" cy="447196"/>
          </a:xfrm>
          <a:solidFill>
            <a:schemeClr val="bg1">
              <a:lumMod val="50000"/>
            </a:schemeClr>
          </a:solidFill>
        </p:grpSpPr>
        <p:sp>
          <p:nvSpPr>
            <p:cNvPr id="2695" name="Freeform: Shape 2694">
              <a:extLst>
                <a:ext uri="{FF2B5EF4-FFF2-40B4-BE49-F238E27FC236}">
                  <a16:creationId xmlns:a16="http://schemas.microsoft.com/office/drawing/2014/main" id="{B7176708-719F-420D-8D79-34BAC65AF6C2}"/>
                </a:ext>
              </a:extLst>
            </p:cNvPr>
            <p:cNvSpPr/>
            <p:nvPr/>
          </p:nvSpPr>
          <p:spPr>
            <a:xfrm rot="21320338">
              <a:off x="11519499" y="6026057"/>
              <a:ext cx="300569" cy="442446"/>
            </a:xfrm>
            <a:custGeom>
              <a:avLst/>
              <a:gdLst>
                <a:gd name="connsiteX0" fmla="*/ 15833 w 413999"/>
                <a:gd name="connsiteY0" fmla="*/ 610672 h 609418"/>
                <a:gd name="connsiteX1" fmla="*/ 12503 w 413999"/>
                <a:gd name="connsiteY1" fmla="*/ 609370 h 609418"/>
                <a:gd name="connsiteX2" fmla="*/ 54 w 413999"/>
                <a:gd name="connsiteY2" fmla="*/ 594894 h 609418"/>
                <a:gd name="connsiteX3" fmla="*/ 17136 w 413999"/>
                <a:gd name="connsiteY3" fmla="*/ 537137 h 609418"/>
                <a:gd name="connsiteX4" fmla="*/ 86184 w 413999"/>
                <a:gd name="connsiteY4" fmla="*/ 430453 h 609418"/>
                <a:gd name="connsiteX5" fmla="*/ 168694 w 413999"/>
                <a:gd name="connsiteY5" fmla="*/ 310016 h 609418"/>
                <a:gd name="connsiteX6" fmla="*/ 208791 w 413999"/>
                <a:gd name="connsiteY6" fmla="*/ 208833 h 609418"/>
                <a:gd name="connsiteX7" fmla="*/ 259889 w 413999"/>
                <a:gd name="connsiteY7" fmla="*/ 70736 h 609418"/>
                <a:gd name="connsiteX8" fmla="*/ 289420 w 413999"/>
                <a:gd name="connsiteY8" fmla="*/ 22967 h 609418"/>
                <a:gd name="connsiteX9" fmla="*/ 365271 w 413999"/>
                <a:gd name="connsiteY9" fmla="*/ 21230 h 609418"/>
                <a:gd name="connsiteX10" fmla="*/ 412316 w 413999"/>
                <a:gd name="connsiteY10" fmla="*/ 128059 h 609418"/>
                <a:gd name="connsiteX11" fmla="*/ 379747 w 413999"/>
                <a:gd name="connsiteY11" fmla="*/ 327532 h 609418"/>
                <a:gd name="connsiteX12" fmla="*/ 262206 w 413999"/>
                <a:gd name="connsiteY12" fmla="*/ 488499 h 609418"/>
                <a:gd name="connsiteX13" fmla="*/ 139598 w 413999"/>
                <a:gd name="connsiteY13" fmla="*/ 578537 h 609418"/>
                <a:gd name="connsiteX14" fmla="*/ 44639 w 413999"/>
                <a:gd name="connsiteY14" fmla="*/ 609225 h 609418"/>
                <a:gd name="connsiteX15" fmla="*/ 40586 w 413999"/>
                <a:gd name="connsiteY15" fmla="*/ 610383 h 609418"/>
                <a:gd name="connsiteX16" fmla="*/ 15833 w 413999"/>
                <a:gd name="connsiteY16" fmla="*/ 610672 h 6094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13999" h="609418">
                  <a:moveTo>
                    <a:pt x="15833" y="610672"/>
                  </a:moveTo>
                  <a:cubicBezTo>
                    <a:pt x="14675" y="610238"/>
                    <a:pt x="13661" y="609514"/>
                    <a:pt x="12503" y="609370"/>
                  </a:cubicBezTo>
                  <a:cubicBezTo>
                    <a:pt x="199" y="608356"/>
                    <a:pt x="-235" y="609659"/>
                    <a:pt x="54" y="594894"/>
                  </a:cubicBezTo>
                  <a:cubicBezTo>
                    <a:pt x="489" y="574194"/>
                    <a:pt x="8016" y="555376"/>
                    <a:pt x="17136" y="537137"/>
                  </a:cubicBezTo>
                  <a:cubicBezTo>
                    <a:pt x="36098" y="498922"/>
                    <a:pt x="61865" y="465194"/>
                    <a:pt x="86184" y="430453"/>
                  </a:cubicBezTo>
                  <a:cubicBezTo>
                    <a:pt x="114121" y="390645"/>
                    <a:pt x="142059" y="350692"/>
                    <a:pt x="168694" y="310016"/>
                  </a:cubicBezTo>
                  <a:cubicBezTo>
                    <a:pt x="188815" y="279184"/>
                    <a:pt x="197500" y="243429"/>
                    <a:pt x="208791" y="208833"/>
                  </a:cubicBezTo>
                  <a:cubicBezTo>
                    <a:pt x="223846" y="162077"/>
                    <a:pt x="238032" y="114887"/>
                    <a:pt x="259889" y="70736"/>
                  </a:cubicBezTo>
                  <a:cubicBezTo>
                    <a:pt x="268141" y="53945"/>
                    <a:pt x="277839" y="37443"/>
                    <a:pt x="289420" y="22967"/>
                  </a:cubicBezTo>
                  <a:cubicBezTo>
                    <a:pt x="313449" y="-7286"/>
                    <a:pt x="339360" y="-7431"/>
                    <a:pt x="365271" y="21230"/>
                  </a:cubicBezTo>
                  <a:cubicBezTo>
                    <a:pt x="392485" y="51629"/>
                    <a:pt x="406960" y="88107"/>
                    <a:pt x="412316" y="128059"/>
                  </a:cubicBezTo>
                  <a:cubicBezTo>
                    <a:pt x="421726" y="197831"/>
                    <a:pt x="405803" y="263405"/>
                    <a:pt x="379747" y="327532"/>
                  </a:cubicBezTo>
                  <a:cubicBezTo>
                    <a:pt x="353980" y="391079"/>
                    <a:pt x="312001" y="442612"/>
                    <a:pt x="262206" y="488499"/>
                  </a:cubicBezTo>
                  <a:cubicBezTo>
                    <a:pt x="224714" y="523096"/>
                    <a:pt x="185051" y="554797"/>
                    <a:pt x="139598" y="578537"/>
                  </a:cubicBezTo>
                  <a:cubicBezTo>
                    <a:pt x="109779" y="594170"/>
                    <a:pt x="78512" y="606040"/>
                    <a:pt x="44639" y="609225"/>
                  </a:cubicBezTo>
                  <a:cubicBezTo>
                    <a:pt x="43191" y="609370"/>
                    <a:pt x="41889" y="610093"/>
                    <a:pt x="40586" y="610383"/>
                  </a:cubicBezTo>
                  <a:cubicBezTo>
                    <a:pt x="32190" y="610672"/>
                    <a:pt x="24084" y="610672"/>
                    <a:pt x="15833" y="610672"/>
                  </a:cubicBezTo>
                  <a:close/>
                </a:path>
              </a:pathLst>
            </a:custGeom>
            <a:grpFill/>
            <a:ln w="144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96" name="Freeform: Shape 2695">
              <a:extLst>
                <a:ext uri="{FF2B5EF4-FFF2-40B4-BE49-F238E27FC236}">
                  <a16:creationId xmlns:a16="http://schemas.microsoft.com/office/drawing/2014/main" id="{91578E1E-437F-4C53-B962-7EDC9BF36801}"/>
                </a:ext>
              </a:extLst>
            </p:cNvPr>
            <p:cNvSpPr/>
            <p:nvPr/>
          </p:nvSpPr>
          <p:spPr>
            <a:xfrm rot="21320338">
              <a:off x="11412589" y="6021307"/>
              <a:ext cx="298467" cy="443497"/>
            </a:xfrm>
            <a:custGeom>
              <a:avLst/>
              <a:gdLst>
                <a:gd name="connsiteX0" fmla="*/ 0 w 411103"/>
                <a:gd name="connsiteY0" fmla="*/ 436756 h 610865"/>
                <a:gd name="connsiteX1" fmla="*/ 39518 w 411103"/>
                <a:gd name="connsiteY1" fmla="*/ 273472 h 610865"/>
                <a:gd name="connsiteX2" fmla="*/ 272139 w 411103"/>
                <a:gd name="connsiteY2" fmla="*/ 32600 h 610865"/>
                <a:gd name="connsiteX3" fmla="*/ 369994 w 411103"/>
                <a:gd name="connsiteY3" fmla="*/ 609 h 610865"/>
                <a:gd name="connsiteX4" fmla="*/ 394312 w 411103"/>
                <a:gd name="connsiteY4" fmla="*/ 1188 h 610865"/>
                <a:gd name="connsiteX5" fmla="*/ 412262 w 411103"/>
                <a:gd name="connsiteY5" fmla="*/ 23625 h 610865"/>
                <a:gd name="connsiteX6" fmla="*/ 405603 w 411103"/>
                <a:gd name="connsiteY6" fmla="*/ 53734 h 610865"/>
                <a:gd name="connsiteX7" fmla="*/ 356242 w 411103"/>
                <a:gd name="connsiteY7" fmla="*/ 140153 h 610865"/>
                <a:gd name="connsiteX8" fmla="*/ 287773 w 411103"/>
                <a:gd name="connsiteY8" fmla="*/ 235257 h 610865"/>
                <a:gd name="connsiteX9" fmla="*/ 209316 w 411103"/>
                <a:gd name="connsiteY9" fmla="*/ 388118 h 610865"/>
                <a:gd name="connsiteX10" fmla="*/ 157349 w 411103"/>
                <a:gd name="connsiteY10" fmla="*/ 534466 h 610865"/>
                <a:gd name="connsiteX11" fmla="*/ 134043 w 411103"/>
                <a:gd name="connsiteY11" fmla="*/ 578471 h 610865"/>
                <a:gd name="connsiteX12" fmla="*/ 117396 w 411103"/>
                <a:gd name="connsiteY12" fmla="*/ 598302 h 610865"/>
                <a:gd name="connsiteX13" fmla="*/ 63982 w 411103"/>
                <a:gd name="connsiteY13" fmla="*/ 602935 h 610865"/>
                <a:gd name="connsiteX14" fmla="*/ 22003 w 411103"/>
                <a:gd name="connsiteY14" fmla="*/ 549810 h 610865"/>
                <a:gd name="connsiteX15" fmla="*/ 0 w 411103"/>
                <a:gd name="connsiteY15" fmla="*/ 436756 h 610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11103" h="610865">
                  <a:moveTo>
                    <a:pt x="0" y="436756"/>
                  </a:moveTo>
                  <a:cubicBezTo>
                    <a:pt x="290" y="378130"/>
                    <a:pt x="14475" y="324281"/>
                    <a:pt x="39518" y="273472"/>
                  </a:cubicBezTo>
                  <a:cubicBezTo>
                    <a:pt x="91196" y="168380"/>
                    <a:pt x="167916" y="87028"/>
                    <a:pt x="272139" y="32600"/>
                  </a:cubicBezTo>
                  <a:cubicBezTo>
                    <a:pt x="302827" y="16532"/>
                    <a:pt x="335397" y="5097"/>
                    <a:pt x="369994" y="609"/>
                  </a:cubicBezTo>
                  <a:cubicBezTo>
                    <a:pt x="377955" y="-404"/>
                    <a:pt x="386496" y="-114"/>
                    <a:pt x="394312" y="1188"/>
                  </a:cubicBezTo>
                  <a:cubicBezTo>
                    <a:pt x="406617" y="3360"/>
                    <a:pt x="413275" y="11176"/>
                    <a:pt x="412262" y="23625"/>
                  </a:cubicBezTo>
                  <a:cubicBezTo>
                    <a:pt x="411393" y="33758"/>
                    <a:pt x="409367" y="44181"/>
                    <a:pt x="405603" y="53734"/>
                  </a:cubicBezTo>
                  <a:cubicBezTo>
                    <a:pt x="393589" y="85001"/>
                    <a:pt x="375205" y="112939"/>
                    <a:pt x="356242" y="140153"/>
                  </a:cubicBezTo>
                  <a:cubicBezTo>
                    <a:pt x="333950" y="172144"/>
                    <a:pt x="311802" y="204424"/>
                    <a:pt x="287773" y="235257"/>
                  </a:cubicBezTo>
                  <a:cubicBezTo>
                    <a:pt x="251729" y="281289"/>
                    <a:pt x="227265" y="332822"/>
                    <a:pt x="209316" y="388118"/>
                  </a:cubicBezTo>
                  <a:cubicBezTo>
                    <a:pt x="193393" y="437335"/>
                    <a:pt x="175443" y="485973"/>
                    <a:pt x="157349" y="534466"/>
                  </a:cubicBezTo>
                  <a:cubicBezTo>
                    <a:pt x="151558" y="549954"/>
                    <a:pt x="142584" y="564285"/>
                    <a:pt x="134043" y="578471"/>
                  </a:cubicBezTo>
                  <a:cubicBezTo>
                    <a:pt x="129700" y="585854"/>
                    <a:pt x="123621" y="592512"/>
                    <a:pt x="117396" y="598302"/>
                  </a:cubicBezTo>
                  <a:cubicBezTo>
                    <a:pt x="100749" y="613791"/>
                    <a:pt x="83234" y="615094"/>
                    <a:pt x="63982" y="602935"/>
                  </a:cubicBezTo>
                  <a:cubicBezTo>
                    <a:pt x="43716" y="590196"/>
                    <a:pt x="31267" y="571088"/>
                    <a:pt x="22003" y="549810"/>
                  </a:cubicBezTo>
                  <a:cubicBezTo>
                    <a:pt x="6080" y="513331"/>
                    <a:pt x="579" y="474682"/>
                    <a:pt x="0" y="436756"/>
                  </a:cubicBezTo>
                  <a:close/>
                </a:path>
              </a:pathLst>
            </a:custGeom>
            <a:grpFill/>
            <a:ln w="144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697" name="Group 2696">
            <a:extLst>
              <a:ext uri="{FF2B5EF4-FFF2-40B4-BE49-F238E27FC236}">
                <a16:creationId xmlns:a16="http://schemas.microsoft.com/office/drawing/2014/main" id="{984392D1-ED65-4B6F-8442-465039C3326C}"/>
              </a:ext>
            </a:extLst>
          </p:cNvPr>
          <p:cNvGrpSpPr/>
          <p:nvPr/>
        </p:nvGrpSpPr>
        <p:grpSpPr>
          <a:xfrm rot="4181622">
            <a:off x="6062485" y="5622719"/>
            <a:ext cx="314365" cy="345006"/>
            <a:chOff x="11412589" y="6021307"/>
            <a:chExt cx="407479" cy="447196"/>
          </a:xfrm>
          <a:solidFill>
            <a:schemeClr val="bg1">
              <a:lumMod val="50000"/>
            </a:schemeClr>
          </a:solidFill>
        </p:grpSpPr>
        <p:sp>
          <p:nvSpPr>
            <p:cNvPr id="2698" name="Freeform: Shape 2697">
              <a:extLst>
                <a:ext uri="{FF2B5EF4-FFF2-40B4-BE49-F238E27FC236}">
                  <a16:creationId xmlns:a16="http://schemas.microsoft.com/office/drawing/2014/main" id="{33EBFDA6-DED4-40A3-BB15-1DD286C3DE3F}"/>
                </a:ext>
              </a:extLst>
            </p:cNvPr>
            <p:cNvSpPr/>
            <p:nvPr/>
          </p:nvSpPr>
          <p:spPr>
            <a:xfrm rot="21320338">
              <a:off x="11519499" y="6026057"/>
              <a:ext cx="300569" cy="442446"/>
            </a:xfrm>
            <a:custGeom>
              <a:avLst/>
              <a:gdLst>
                <a:gd name="connsiteX0" fmla="*/ 15833 w 413999"/>
                <a:gd name="connsiteY0" fmla="*/ 610672 h 609418"/>
                <a:gd name="connsiteX1" fmla="*/ 12503 w 413999"/>
                <a:gd name="connsiteY1" fmla="*/ 609370 h 609418"/>
                <a:gd name="connsiteX2" fmla="*/ 54 w 413999"/>
                <a:gd name="connsiteY2" fmla="*/ 594894 h 609418"/>
                <a:gd name="connsiteX3" fmla="*/ 17136 w 413999"/>
                <a:gd name="connsiteY3" fmla="*/ 537137 h 609418"/>
                <a:gd name="connsiteX4" fmla="*/ 86184 w 413999"/>
                <a:gd name="connsiteY4" fmla="*/ 430453 h 609418"/>
                <a:gd name="connsiteX5" fmla="*/ 168694 w 413999"/>
                <a:gd name="connsiteY5" fmla="*/ 310016 h 609418"/>
                <a:gd name="connsiteX6" fmla="*/ 208791 w 413999"/>
                <a:gd name="connsiteY6" fmla="*/ 208833 h 609418"/>
                <a:gd name="connsiteX7" fmla="*/ 259889 w 413999"/>
                <a:gd name="connsiteY7" fmla="*/ 70736 h 609418"/>
                <a:gd name="connsiteX8" fmla="*/ 289420 w 413999"/>
                <a:gd name="connsiteY8" fmla="*/ 22967 h 609418"/>
                <a:gd name="connsiteX9" fmla="*/ 365271 w 413999"/>
                <a:gd name="connsiteY9" fmla="*/ 21230 h 609418"/>
                <a:gd name="connsiteX10" fmla="*/ 412316 w 413999"/>
                <a:gd name="connsiteY10" fmla="*/ 128059 h 609418"/>
                <a:gd name="connsiteX11" fmla="*/ 379747 w 413999"/>
                <a:gd name="connsiteY11" fmla="*/ 327532 h 609418"/>
                <a:gd name="connsiteX12" fmla="*/ 262206 w 413999"/>
                <a:gd name="connsiteY12" fmla="*/ 488499 h 609418"/>
                <a:gd name="connsiteX13" fmla="*/ 139598 w 413999"/>
                <a:gd name="connsiteY13" fmla="*/ 578537 h 609418"/>
                <a:gd name="connsiteX14" fmla="*/ 44639 w 413999"/>
                <a:gd name="connsiteY14" fmla="*/ 609225 h 609418"/>
                <a:gd name="connsiteX15" fmla="*/ 40586 w 413999"/>
                <a:gd name="connsiteY15" fmla="*/ 610383 h 609418"/>
                <a:gd name="connsiteX16" fmla="*/ 15833 w 413999"/>
                <a:gd name="connsiteY16" fmla="*/ 610672 h 6094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13999" h="609418">
                  <a:moveTo>
                    <a:pt x="15833" y="610672"/>
                  </a:moveTo>
                  <a:cubicBezTo>
                    <a:pt x="14675" y="610238"/>
                    <a:pt x="13661" y="609514"/>
                    <a:pt x="12503" y="609370"/>
                  </a:cubicBezTo>
                  <a:cubicBezTo>
                    <a:pt x="199" y="608356"/>
                    <a:pt x="-235" y="609659"/>
                    <a:pt x="54" y="594894"/>
                  </a:cubicBezTo>
                  <a:cubicBezTo>
                    <a:pt x="489" y="574194"/>
                    <a:pt x="8016" y="555376"/>
                    <a:pt x="17136" y="537137"/>
                  </a:cubicBezTo>
                  <a:cubicBezTo>
                    <a:pt x="36098" y="498922"/>
                    <a:pt x="61865" y="465194"/>
                    <a:pt x="86184" y="430453"/>
                  </a:cubicBezTo>
                  <a:cubicBezTo>
                    <a:pt x="114121" y="390645"/>
                    <a:pt x="142059" y="350692"/>
                    <a:pt x="168694" y="310016"/>
                  </a:cubicBezTo>
                  <a:cubicBezTo>
                    <a:pt x="188815" y="279184"/>
                    <a:pt x="197500" y="243429"/>
                    <a:pt x="208791" y="208833"/>
                  </a:cubicBezTo>
                  <a:cubicBezTo>
                    <a:pt x="223846" y="162077"/>
                    <a:pt x="238032" y="114887"/>
                    <a:pt x="259889" y="70736"/>
                  </a:cubicBezTo>
                  <a:cubicBezTo>
                    <a:pt x="268141" y="53945"/>
                    <a:pt x="277839" y="37443"/>
                    <a:pt x="289420" y="22967"/>
                  </a:cubicBezTo>
                  <a:cubicBezTo>
                    <a:pt x="313449" y="-7286"/>
                    <a:pt x="339360" y="-7431"/>
                    <a:pt x="365271" y="21230"/>
                  </a:cubicBezTo>
                  <a:cubicBezTo>
                    <a:pt x="392485" y="51629"/>
                    <a:pt x="406960" y="88107"/>
                    <a:pt x="412316" y="128059"/>
                  </a:cubicBezTo>
                  <a:cubicBezTo>
                    <a:pt x="421726" y="197831"/>
                    <a:pt x="405803" y="263405"/>
                    <a:pt x="379747" y="327532"/>
                  </a:cubicBezTo>
                  <a:cubicBezTo>
                    <a:pt x="353980" y="391079"/>
                    <a:pt x="312001" y="442612"/>
                    <a:pt x="262206" y="488499"/>
                  </a:cubicBezTo>
                  <a:cubicBezTo>
                    <a:pt x="224714" y="523096"/>
                    <a:pt x="185051" y="554797"/>
                    <a:pt x="139598" y="578537"/>
                  </a:cubicBezTo>
                  <a:cubicBezTo>
                    <a:pt x="109779" y="594170"/>
                    <a:pt x="78512" y="606040"/>
                    <a:pt x="44639" y="609225"/>
                  </a:cubicBezTo>
                  <a:cubicBezTo>
                    <a:pt x="43191" y="609370"/>
                    <a:pt x="41889" y="610093"/>
                    <a:pt x="40586" y="610383"/>
                  </a:cubicBezTo>
                  <a:cubicBezTo>
                    <a:pt x="32190" y="610672"/>
                    <a:pt x="24084" y="610672"/>
                    <a:pt x="15833" y="610672"/>
                  </a:cubicBezTo>
                  <a:close/>
                </a:path>
              </a:pathLst>
            </a:custGeom>
            <a:grpFill/>
            <a:ln w="144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99" name="Freeform: Shape 2698">
              <a:extLst>
                <a:ext uri="{FF2B5EF4-FFF2-40B4-BE49-F238E27FC236}">
                  <a16:creationId xmlns:a16="http://schemas.microsoft.com/office/drawing/2014/main" id="{369B21EF-E32C-4A6F-B74E-A19BB5BA089D}"/>
                </a:ext>
              </a:extLst>
            </p:cNvPr>
            <p:cNvSpPr/>
            <p:nvPr/>
          </p:nvSpPr>
          <p:spPr>
            <a:xfrm rot="21320338">
              <a:off x="11412589" y="6021307"/>
              <a:ext cx="298467" cy="443497"/>
            </a:xfrm>
            <a:custGeom>
              <a:avLst/>
              <a:gdLst>
                <a:gd name="connsiteX0" fmla="*/ 0 w 411103"/>
                <a:gd name="connsiteY0" fmla="*/ 436756 h 610865"/>
                <a:gd name="connsiteX1" fmla="*/ 39518 w 411103"/>
                <a:gd name="connsiteY1" fmla="*/ 273472 h 610865"/>
                <a:gd name="connsiteX2" fmla="*/ 272139 w 411103"/>
                <a:gd name="connsiteY2" fmla="*/ 32600 h 610865"/>
                <a:gd name="connsiteX3" fmla="*/ 369994 w 411103"/>
                <a:gd name="connsiteY3" fmla="*/ 609 h 610865"/>
                <a:gd name="connsiteX4" fmla="*/ 394312 w 411103"/>
                <a:gd name="connsiteY4" fmla="*/ 1188 h 610865"/>
                <a:gd name="connsiteX5" fmla="*/ 412262 w 411103"/>
                <a:gd name="connsiteY5" fmla="*/ 23625 h 610865"/>
                <a:gd name="connsiteX6" fmla="*/ 405603 w 411103"/>
                <a:gd name="connsiteY6" fmla="*/ 53734 h 610865"/>
                <a:gd name="connsiteX7" fmla="*/ 356242 w 411103"/>
                <a:gd name="connsiteY7" fmla="*/ 140153 h 610865"/>
                <a:gd name="connsiteX8" fmla="*/ 287773 w 411103"/>
                <a:gd name="connsiteY8" fmla="*/ 235257 h 610865"/>
                <a:gd name="connsiteX9" fmla="*/ 209316 w 411103"/>
                <a:gd name="connsiteY9" fmla="*/ 388118 h 610865"/>
                <a:gd name="connsiteX10" fmla="*/ 157349 w 411103"/>
                <a:gd name="connsiteY10" fmla="*/ 534466 h 610865"/>
                <a:gd name="connsiteX11" fmla="*/ 134043 w 411103"/>
                <a:gd name="connsiteY11" fmla="*/ 578471 h 610865"/>
                <a:gd name="connsiteX12" fmla="*/ 117396 w 411103"/>
                <a:gd name="connsiteY12" fmla="*/ 598302 h 610865"/>
                <a:gd name="connsiteX13" fmla="*/ 63982 w 411103"/>
                <a:gd name="connsiteY13" fmla="*/ 602935 h 610865"/>
                <a:gd name="connsiteX14" fmla="*/ 22003 w 411103"/>
                <a:gd name="connsiteY14" fmla="*/ 549810 h 610865"/>
                <a:gd name="connsiteX15" fmla="*/ 0 w 411103"/>
                <a:gd name="connsiteY15" fmla="*/ 436756 h 610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11103" h="610865">
                  <a:moveTo>
                    <a:pt x="0" y="436756"/>
                  </a:moveTo>
                  <a:cubicBezTo>
                    <a:pt x="290" y="378130"/>
                    <a:pt x="14475" y="324281"/>
                    <a:pt x="39518" y="273472"/>
                  </a:cubicBezTo>
                  <a:cubicBezTo>
                    <a:pt x="91196" y="168380"/>
                    <a:pt x="167916" y="87028"/>
                    <a:pt x="272139" y="32600"/>
                  </a:cubicBezTo>
                  <a:cubicBezTo>
                    <a:pt x="302827" y="16532"/>
                    <a:pt x="335397" y="5097"/>
                    <a:pt x="369994" y="609"/>
                  </a:cubicBezTo>
                  <a:cubicBezTo>
                    <a:pt x="377955" y="-404"/>
                    <a:pt x="386496" y="-114"/>
                    <a:pt x="394312" y="1188"/>
                  </a:cubicBezTo>
                  <a:cubicBezTo>
                    <a:pt x="406617" y="3360"/>
                    <a:pt x="413275" y="11176"/>
                    <a:pt x="412262" y="23625"/>
                  </a:cubicBezTo>
                  <a:cubicBezTo>
                    <a:pt x="411393" y="33758"/>
                    <a:pt x="409367" y="44181"/>
                    <a:pt x="405603" y="53734"/>
                  </a:cubicBezTo>
                  <a:cubicBezTo>
                    <a:pt x="393589" y="85001"/>
                    <a:pt x="375205" y="112939"/>
                    <a:pt x="356242" y="140153"/>
                  </a:cubicBezTo>
                  <a:cubicBezTo>
                    <a:pt x="333950" y="172144"/>
                    <a:pt x="311802" y="204424"/>
                    <a:pt x="287773" y="235257"/>
                  </a:cubicBezTo>
                  <a:cubicBezTo>
                    <a:pt x="251729" y="281289"/>
                    <a:pt x="227265" y="332822"/>
                    <a:pt x="209316" y="388118"/>
                  </a:cubicBezTo>
                  <a:cubicBezTo>
                    <a:pt x="193393" y="437335"/>
                    <a:pt x="175443" y="485973"/>
                    <a:pt x="157349" y="534466"/>
                  </a:cubicBezTo>
                  <a:cubicBezTo>
                    <a:pt x="151558" y="549954"/>
                    <a:pt x="142584" y="564285"/>
                    <a:pt x="134043" y="578471"/>
                  </a:cubicBezTo>
                  <a:cubicBezTo>
                    <a:pt x="129700" y="585854"/>
                    <a:pt x="123621" y="592512"/>
                    <a:pt x="117396" y="598302"/>
                  </a:cubicBezTo>
                  <a:cubicBezTo>
                    <a:pt x="100749" y="613791"/>
                    <a:pt x="83234" y="615094"/>
                    <a:pt x="63982" y="602935"/>
                  </a:cubicBezTo>
                  <a:cubicBezTo>
                    <a:pt x="43716" y="590196"/>
                    <a:pt x="31267" y="571088"/>
                    <a:pt x="22003" y="549810"/>
                  </a:cubicBezTo>
                  <a:cubicBezTo>
                    <a:pt x="6080" y="513331"/>
                    <a:pt x="579" y="474682"/>
                    <a:pt x="0" y="436756"/>
                  </a:cubicBezTo>
                  <a:close/>
                </a:path>
              </a:pathLst>
            </a:custGeom>
            <a:grpFill/>
            <a:ln w="144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700" name="Group 2699">
            <a:extLst>
              <a:ext uri="{FF2B5EF4-FFF2-40B4-BE49-F238E27FC236}">
                <a16:creationId xmlns:a16="http://schemas.microsoft.com/office/drawing/2014/main" id="{9E4A5571-94B7-40E5-A7A2-714FCFCD2253}"/>
              </a:ext>
            </a:extLst>
          </p:cNvPr>
          <p:cNvGrpSpPr/>
          <p:nvPr/>
        </p:nvGrpSpPr>
        <p:grpSpPr>
          <a:xfrm rot="4181622">
            <a:off x="6393909" y="5445542"/>
            <a:ext cx="314365" cy="345006"/>
            <a:chOff x="11412589" y="6021307"/>
            <a:chExt cx="407479" cy="447196"/>
          </a:xfrm>
          <a:solidFill>
            <a:schemeClr val="bg1">
              <a:lumMod val="50000"/>
            </a:schemeClr>
          </a:solidFill>
        </p:grpSpPr>
        <p:sp>
          <p:nvSpPr>
            <p:cNvPr id="2701" name="Freeform: Shape 2700">
              <a:extLst>
                <a:ext uri="{FF2B5EF4-FFF2-40B4-BE49-F238E27FC236}">
                  <a16:creationId xmlns:a16="http://schemas.microsoft.com/office/drawing/2014/main" id="{17C3E44B-D59A-4613-A698-4C28C2A8D1A2}"/>
                </a:ext>
              </a:extLst>
            </p:cNvPr>
            <p:cNvSpPr/>
            <p:nvPr/>
          </p:nvSpPr>
          <p:spPr>
            <a:xfrm rot="21320338">
              <a:off x="11519499" y="6026057"/>
              <a:ext cx="300569" cy="442446"/>
            </a:xfrm>
            <a:custGeom>
              <a:avLst/>
              <a:gdLst>
                <a:gd name="connsiteX0" fmla="*/ 15833 w 413999"/>
                <a:gd name="connsiteY0" fmla="*/ 610672 h 609418"/>
                <a:gd name="connsiteX1" fmla="*/ 12503 w 413999"/>
                <a:gd name="connsiteY1" fmla="*/ 609370 h 609418"/>
                <a:gd name="connsiteX2" fmla="*/ 54 w 413999"/>
                <a:gd name="connsiteY2" fmla="*/ 594894 h 609418"/>
                <a:gd name="connsiteX3" fmla="*/ 17136 w 413999"/>
                <a:gd name="connsiteY3" fmla="*/ 537137 h 609418"/>
                <a:gd name="connsiteX4" fmla="*/ 86184 w 413999"/>
                <a:gd name="connsiteY4" fmla="*/ 430453 h 609418"/>
                <a:gd name="connsiteX5" fmla="*/ 168694 w 413999"/>
                <a:gd name="connsiteY5" fmla="*/ 310016 h 609418"/>
                <a:gd name="connsiteX6" fmla="*/ 208791 w 413999"/>
                <a:gd name="connsiteY6" fmla="*/ 208833 h 609418"/>
                <a:gd name="connsiteX7" fmla="*/ 259889 w 413999"/>
                <a:gd name="connsiteY7" fmla="*/ 70736 h 609418"/>
                <a:gd name="connsiteX8" fmla="*/ 289420 w 413999"/>
                <a:gd name="connsiteY8" fmla="*/ 22967 h 609418"/>
                <a:gd name="connsiteX9" fmla="*/ 365271 w 413999"/>
                <a:gd name="connsiteY9" fmla="*/ 21230 h 609418"/>
                <a:gd name="connsiteX10" fmla="*/ 412316 w 413999"/>
                <a:gd name="connsiteY10" fmla="*/ 128059 h 609418"/>
                <a:gd name="connsiteX11" fmla="*/ 379747 w 413999"/>
                <a:gd name="connsiteY11" fmla="*/ 327532 h 609418"/>
                <a:gd name="connsiteX12" fmla="*/ 262206 w 413999"/>
                <a:gd name="connsiteY12" fmla="*/ 488499 h 609418"/>
                <a:gd name="connsiteX13" fmla="*/ 139598 w 413999"/>
                <a:gd name="connsiteY13" fmla="*/ 578537 h 609418"/>
                <a:gd name="connsiteX14" fmla="*/ 44639 w 413999"/>
                <a:gd name="connsiteY14" fmla="*/ 609225 h 609418"/>
                <a:gd name="connsiteX15" fmla="*/ 40586 w 413999"/>
                <a:gd name="connsiteY15" fmla="*/ 610383 h 609418"/>
                <a:gd name="connsiteX16" fmla="*/ 15833 w 413999"/>
                <a:gd name="connsiteY16" fmla="*/ 610672 h 6094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13999" h="609418">
                  <a:moveTo>
                    <a:pt x="15833" y="610672"/>
                  </a:moveTo>
                  <a:cubicBezTo>
                    <a:pt x="14675" y="610238"/>
                    <a:pt x="13661" y="609514"/>
                    <a:pt x="12503" y="609370"/>
                  </a:cubicBezTo>
                  <a:cubicBezTo>
                    <a:pt x="199" y="608356"/>
                    <a:pt x="-235" y="609659"/>
                    <a:pt x="54" y="594894"/>
                  </a:cubicBezTo>
                  <a:cubicBezTo>
                    <a:pt x="489" y="574194"/>
                    <a:pt x="8016" y="555376"/>
                    <a:pt x="17136" y="537137"/>
                  </a:cubicBezTo>
                  <a:cubicBezTo>
                    <a:pt x="36098" y="498922"/>
                    <a:pt x="61865" y="465194"/>
                    <a:pt x="86184" y="430453"/>
                  </a:cubicBezTo>
                  <a:cubicBezTo>
                    <a:pt x="114121" y="390645"/>
                    <a:pt x="142059" y="350692"/>
                    <a:pt x="168694" y="310016"/>
                  </a:cubicBezTo>
                  <a:cubicBezTo>
                    <a:pt x="188815" y="279184"/>
                    <a:pt x="197500" y="243429"/>
                    <a:pt x="208791" y="208833"/>
                  </a:cubicBezTo>
                  <a:cubicBezTo>
                    <a:pt x="223846" y="162077"/>
                    <a:pt x="238032" y="114887"/>
                    <a:pt x="259889" y="70736"/>
                  </a:cubicBezTo>
                  <a:cubicBezTo>
                    <a:pt x="268141" y="53945"/>
                    <a:pt x="277839" y="37443"/>
                    <a:pt x="289420" y="22967"/>
                  </a:cubicBezTo>
                  <a:cubicBezTo>
                    <a:pt x="313449" y="-7286"/>
                    <a:pt x="339360" y="-7431"/>
                    <a:pt x="365271" y="21230"/>
                  </a:cubicBezTo>
                  <a:cubicBezTo>
                    <a:pt x="392485" y="51629"/>
                    <a:pt x="406960" y="88107"/>
                    <a:pt x="412316" y="128059"/>
                  </a:cubicBezTo>
                  <a:cubicBezTo>
                    <a:pt x="421726" y="197831"/>
                    <a:pt x="405803" y="263405"/>
                    <a:pt x="379747" y="327532"/>
                  </a:cubicBezTo>
                  <a:cubicBezTo>
                    <a:pt x="353980" y="391079"/>
                    <a:pt x="312001" y="442612"/>
                    <a:pt x="262206" y="488499"/>
                  </a:cubicBezTo>
                  <a:cubicBezTo>
                    <a:pt x="224714" y="523096"/>
                    <a:pt x="185051" y="554797"/>
                    <a:pt x="139598" y="578537"/>
                  </a:cubicBezTo>
                  <a:cubicBezTo>
                    <a:pt x="109779" y="594170"/>
                    <a:pt x="78512" y="606040"/>
                    <a:pt x="44639" y="609225"/>
                  </a:cubicBezTo>
                  <a:cubicBezTo>
                    <a:pt x="43191" y="609370"/>
                    <a:pt x="41889" y="610093"/>
                    <a:pt x="40586" y="610383"/>
                  </a:cubicBezTo>
                  <a:cubicBezTo>
                    <a:pt x="32190" y="610672"/>
                    <a:pt x="24084" y="610672"/>
                    <a:pt x="15833" y="610672"/>
                  </a:cubicBezTo>
                  <a:close/>
                </a:path>
              </a:pathLst>
            </a:custGeom>
            <a:grpFill/>
            <a:ln w="144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02" name="Freeform: Shape 2701">
              <a:extLst>
                <a:ext uri="{FF2B5EF4-FFF2-40B4-BE49-F238E27FC236}">
                  <a16:creationId xmlns:a16="http://schemas.microsoft.com/office/drawing/2014/main" id="{BFA60084-D379-410D-80D4-A2F3E6299B52}"/>
                </a:ext>
              </a:extLst>
            </p:cNvPr>
            <p:cNvSpPr/>
            <p:nvPr/>
          </p:nvSpPr>
          <p:spPr>
            <a:xfrm rot="21320338">
              <a:off x="11412589" y="6021307"/>
              <a:ext cx="298467" cy="443497"/>
            </a:xfrm>
            <a:custGeom>
              <a:avLst/>
              <a:gdLst>
                <a:gd name="connsiteX0" fmla="*/ 0 w 411103"/>
                <a:gd name="connsiteY0" fmla="*/ 436756 h 610865"/>
                <a:gd name="connsiteX1" fmla="*/ 39518 w 411103"/>
                <a:gd name="connsiteY1" fmla="*/ 273472 h 610865"/>
                <a:gd name="connsiteX2" fmla="*/ 272139 w 411103"/>
                <a:gd name="connsiteY2" fmla="*/ 32600 h 610865"/>
                <a:gd name="connsiteX3" fmla="*/ 369994 w 411103"/>
                <a:gd name="connsiteY3" fmla="*/ 609 h 610865"/>
                <a:gd name="connsiteX4" fmla="*/ 394312 w 411103"/>
                <a:gd name="connsiteY4" fmla="*/ 1188 h 610865"/>
                <a:gd name="connsiteX5" fmla="*/ 412262 w 411103"/>
                <a:gd name="connsiteY5" fmla="*/ 23625 h 610865"/>
                <a:gd name="connsiteX6" fmla="*/ 405603 w 411103"/>
                <a:gd name="connsiteY6" fmla="*/ 53734 h 610865"/>
                <a:gd name="connsiteX7" fmla="*/ 356242 w 411103"/>
                <a:gd name="connsiteY7" fmla="*/ 140153 h 610865"/>
                <a:gd name="connsiteX8" fmla="*/ 287773 w 411103"/>
                <a:gd name="connsiteY8" fmla="*/ 235257 h 610865"/>
                <a:gd name="connsiteX9" fmla="*/ 209316 w 411103"/>
                <a:gd name="connsiteY9" fmla="*/ 388118 h 610865"/>
                <a:gd name="connsiteX10" fmla="*/ 157349 w 411103"/>
                <a:gd name="connsiteY10" fmla="*/ 534466 h 610865"/>
                <a:gd name="connsiteX11" fmla="*/ 134043 w 411103"/>
                <a:gd name="connsiteY11" fmla="*/ 578471 h 610865"/>
                <a:gd name="connsiteX12" fmla="*/ 117396 w 411103"/>
                <a:gd name="connsiteY12" fmla="*/ 598302 h 610865"/>
                <a:gd name="connsiteX13" fmla="*/ 63982 w 411103"/>
                <a:gd name="connsiteY13" fmla="*/ 602935 h 610865"/>
                <a:gd name="connsiteX14" fmla="*/ 22003 w 411103"/>
                <a:gd name="connsiteY14" fmla="*/ 549810 h 610865"/>
                <a:gd name="connsiteX15" fmla="*/ 0 w 411103"/>
                <a:gd name="connsiteY15" fmla="*/ 436756 h 610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11103" h="610865">
                  <a:moveTo>
                    <a:pt x="0" y="436756"/>
                  </a:moveTo>
                  <a:cubicBezTo>
                    <a:pt x="290" y="378130"/>
                    <a:pt x="14475" y="324281"/>
                    <a:pt x="39518" y="273472"/>
                  </a:cubicBezTo>
                  <a:cubicBezTo>
                    <a:pt x="91196" y="168380"/>
                    <a:pt x="167916" y="87028"/>
                    <a:pt x="272139" y="32600"/>
                  </a:cubicBezTo>
                  <a:cubicBezTo>
                    <a:pt x="302827" y="16532"/>
                    <a:pt x="335397" y="5097"/>
                    <a:pt x="369994" y="609"/>
                  </a:cubicBezTo>
                  <a:cubicBezTo>
                    <a:pt x="377955" y="-404"/>
                    <a:pt x="386496" y="-114"/>
                    <a:pt x="394312" y="1188"/>
                  </a:cubicBezTo>
                  <a:cubicBezTo>
                    <a:pt x="406617" y="3360"/>
                    <a:pt x="413275" y="11176"/>
                    <a:pt x="412262" y="23625"/>
                  </a:cubicBezTo>
                  <a:cubicBezTo>
                    <a:pt x="411393" y="33758"/>
                    <a:pt x="409367" y="44181"/>
                    <a:pt x="405603" y="53734"/>
                  </a:cubicBezTo>
                  <a:cubicBezTo>
                    <a:pt x="393589" y="85001"/>
                    <a:pt x="375205" y="112939"/>
                    <a:pt x="356242" y="140153"/>
                  </a:cubicBezTo>
                  <a:cubicBezTo>
                    <a:pt x="333950" y="172144"/>
                    <a:pt x="311802" y="204424"/>
                    <a:pt x="287773" y="235257"/>
                  </a:cubicBezTo>
                  <a:cubicBezTo>
                    <a:pt x="251729" y="281289"/>
                    <a:pt x="227265" y="332822"/>
                    <a:pt x="209316" y="388118"/>
                  </a:cubicBezTo>
                  <a:cubicBezTo>
                    <a:pt x="193393" y="437335"/>
                    <a:pt x="175443" y="485973"/>
                    <a:pt x="157349" y="534466"/>
                  </a:cubicBezTo>
                  <a:cubicBezTo>
                    <a:pt x="151558" y="549954"/>
                    <a:pt x="142584" y="564285"/>
                    <a:pt x="134043" y="578471"/>
                  </a:cubicBezTo>
                  <a:cubicBezTo>
                    <a:pt x="129700" y="585854"/>
                    <a:pt x="123621" y="592512"/>
                    <a:pt x="117396" y="598302"/>
                  </a:cubicBezTo>
                  <a:cubicBezTo>
                    <a:pt x="100749" y="613791"/>
                    <a:pt x="83234" y="615094"/>
                    <a:pt x="63982" y="602935"/>
                  </a:cubicBezTo>
                  <a:cubicBezTo>
                    <a:pt x="43716" y="590196"/>
                    <a:pt x="31267" y="571088"/>
                    <a:pt x="22003" y="549810"/>
                  </a:cubicBezTo>
                  <a:cubicBezTo>
                    <a:pt x="6080" y="513331"/>
                    <a:pt x="579" y="474682"/>
                    <a:pt x="0" y="436756"/>
                  </a:cubicBezTo>
                  <a:close/>
                </a:path>
              </a:pathLst>
            </a:custGeom>
            <a:grpFill/>
            <a:ln w="144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703" name="Group 2702">
            <a:extLst>
              <a:ext uri="{FF2B5EF4-FFF2-40B4-BE49-F238E27FC236}">
                <a16:creationId xmlns:a16="http://schemas.microsoft.com/office/drawing/2014/main" id="{AB96AD3E-43E4-48F5-B648-6838BB293EA3}"/>
              </a:ext>
            </a:extLst>
          </p:cNvPr>
          <p:cNvGrpSpPr/>
          <p:nvPr/>
        </p:nvGrpSpPr>
        <p:grpSpPr>
          <a:xfrm>
            <a:off x="823139" y="1936201"/>
            <a:ext cx="10545722" cy="1646184"/>
            <a:chOff x="614857" y="2214495"/>
            <a:chExt cx="10545722" cy="1646184"/>
          </a:xfrm>
        </p:grpSpPr>
        <p:grpSp>
          <p:nvGrpSpPr>
            <p:cNvPr id="2704" name="Group 35">
              <a:extLst>
                <a:ext uri="{FF2B5EF4-FFF2-40B4-BE49-F238E27FC236}">
                  <a16:creationId xmlns:a16="http://schemas.microsoft.com/office/drawing/2014/main" id="{6C9AF59E-8BF2-4882-A09B-2D3A52B4765C}"/>
                </a:ext>
              </a:extLst>
            </p:cNvPr>
            <p:cNvGrpSpPr/>
            <p:nvPr/>
          </p:nvGrpSpPr>
          <p:grpSpPr>
            <a:xfrm>
              <a:off x="614857" y="2997321"/>
              <a:ext cx="2729416" cy="863358"/>
              <a:chOff x="803640" y="3362835"/>
              <a:chExt cx="2059657" cy="863358"/>
            </a:xfrm>
          </p:grpSpPr>
          <p:sp>
            <p:nvSpPr>
              <p:cNvPr id="2716" name="TextBox 2715">
                <a:extLst>
                  <a:ext uri="{FF2B5EF4-FFF2-40B4-BE49-F238E27FC236}">
                    <a16:creationId xmlns:a16="http://schemas.microsoft.com/office/drawing/2014/main" id="{EFB8D6C7-518C-4781-A730-00B11174001D}"/>
                  </a:ext>
                </a:extLst>
              </p:cNvPr>
              <p:cNvSpPr txBox="1"/>
              <p:nvPr/>
            </p:nvSpPr>
            <p:spPr>
              <a:xfrm>
                <a:off x="803640" y="3579862"/>
                <a:ext cx="2059657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. You can simply impress your audience and add a unique zing and appeal to your Presentations.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2717" name="TextBox 2716">
                <a:extLst>
                  <a:ext uri="{FF2B5EF4-FFF2-40B4-BE49-F238E27FC236}">
                    <a16:creationId xmlns:a16="http://schemas.microsoft.com/office/drawing/2014/main" id="{9E19D61D-2529-4FC3-8CFF-D6EAB85ABD5D}"/>
                  </a:ext>
                </a:extLst>
              </p:cNvPr>
              <p:cNvSpPr txBox="1"/>
              <p:nvPr/>
            </p:nvSpPr>
            <p:spPr>
              <a:xfrm>
                <a:off x="803640" y="3362835"/>
                <a:ext cx="2059657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2705" name="Oval 39">
              <a:extLst>
                <a:ext uri="{FF2B5EF4-FFF2-40B4-BE49-F238E27FC236}">
                  <a16:creationId xmlns:a16="http://schemas.microsoft.com/office/drawing/2014/main" id="{CD578E20-B6C1-40A1-9E59-620A7E3E9D91}"/>
                </a:ext>
              </a:extLst>
            </p:cNvPr>
            <p:cNvSpPr/>
            <p:nvPr/>
          </p:nvSpPr>
          <p:spPr>
            <a:xfrm>
              <a:off x="1634863" y="2244199"/>
              <a:ext cx="709848" cy="70984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06" name="자유형: 도형 177">
              <a:extLst>
                <a:ext uri="{FF2B5EF4-FFF2-40B4-BE49-F238E27FC236}">
                  <a16:creationId xmlns:a16="http://schemas.microsoft.com/office/drawing/2014/main" id="{11C6EB2B-1E5E-4C79-BADE-4B9A499D01BB}"/>
                </a:ext>
              </a:extLst>
            </p:cNvPr>
            <p:cNvSpPr/>
            <p:nvPr/>
          </p:nvSpPr>
          <p:spPr>
            <a:xfrm rot="1282801">
              <a:off x="1807383" y="2461632"/>
              <a:ext cx="364808" cy="294072"/>
            </a:xfrm>
            <a:custGeom>
              <a:avLst/>
              <a:gdLst>
                <a:gd name="connsiteX0" fmla="*/ 1426018 w 1699104"/>
                <a:gd name="connsiteY0" fmla="*/ 100 h 1369652"/>
                <a:gd name="connsiteX1" fmla="*/ 905616 w 1699104"/>
                <a:gd name="connsiteY1" fmla="*/ 806363 h 1369652"/>
                <a:gd name="connsiteX2" fmla="*/ 283242 w 1699104"/>
                <a:gd name="connsiteY2" fmla="*/ 523532 h 1369652"/>
                <a:gd name="connsiteX3" fmla="*/ 222649 w 1699104"/>
                <a:gd name="connsiteY3" fmla="*/ 437351 h 1369652"/>
                <a:gd name="connsiteX4" fmla="*/ 229092 w 1699104"/>
                <a:gd name="connsiteY4" fmla="*/ 431928 h 1369652"/>
                <a:gd name="connsiteX5" fmla="*/ 214241 w 1699104"/>
                <a:gd name="connsiteY5" fmla="*/ 431928 h 1369652"/>
                <a:gd name="connsiteX6" fmla="*/ 219121 w 1699104"/>
                <a:gd name="connsiteY6" fmla="*/ 466941 h 1369652"/>
                <a:gd name="connsiteX7" fmla="*/ 726011 w 1699104"/>
                <a:gd name="connsiteY7" fmla="*/ 922236 h 1369652"/>
                <a:gd name="connsiteX8" fmla="*/ 1670649 w 1699104"/>
                <a:gd name="connsiteY8" fmla="*/ 741110 h 1369652"/>
                <a:gd name="connsiteX9" fmla="*/ 531731 w 1699104"/>
                <a:gd name="connsiteY9" fmla="*/ 1324252 h 1369652"/>
                <a:gd name="connsiteX10" fmla="*/ 91918 w 1699104"/>
                <a:gd name="connsiteY10" fmla="*/ 541992 h 1369652"/>
                <a:gd name="connsiteX11" fmla="*/ 120379 w 1699104"/>
                <a:gd name="connsiteY11" fmla="*/ 467947 h 1369652"/>
                <a:gd name="connsiteX12" fmla="*/ 116938 w 1699104"/>
                <a:gd name="connsiteY12" fmla="*/ 431928 h 1369652"/>
                <a:gd name="connsiteX13" fmla="*/ 33060 w 1699104"/>
                <a:gd name="connsiteY13" fmla="*/ 431928 h 1369652"/>
                <a:gd name="connsiteX14" fmla="*/ 0 w 1699104"/>
                <a:gd name="connsiteY14" fmla="*/ 398866 h 1369652"/>
                <a:gd name="connsiteX15" fmla="*/ 0 w 1699104"/>
                <a:gd name="connsiteY15" fmla="*/ 295655 h 1369652"/>
                <a:gd name="connsiteX16" fmla="*/ 33060 w 1699104"/>
                <a:gd name="connsiteY16" fmla="*/ 262594 h 1369652"/>
                <a:gd name="connsiteX17" fmla="*/ 303652 w 1699104"/>
                <a:gd name="connsiteY17" fmla="*/ 262594 h 1369652"/>
                <a:gd name="connsiteX18" fmla="*/ 336714 w 1699104"/>
                <a:gd name="connsiteY18" fmla="*/ 295655 h 1369652"/>
                <a:gd name="connsiteX19" fmla="*/ 336714 w 1699104"/>
                <a:gd name="connsiteY19" fmla="*/ 398866 h 1369652"/>
                <a:gd name="connsiteX20" fmla="*/ 327031 w 1699104"/>
                <a:gd name="connsiteY20" fmla="*/ 422244 h 1369652"/>
                <a:gd name="connsiteX21" fmla="*/ 318665 w 1699104"/>
                <a:gd name="connsiteY21" fmla="*/ 425709 h 1369652"/>
                <a:gd name="connsiteX22" fmla="*/ 320999 w 1699104"/>
                <a:gd name="connsiteY22" fmla="*/ 428452 h 1369652"/>
                <a:gd name="connsiteX23" fmla="*/ 854625 w 1699104"/>
                <a:gd name="connsiteY23" fmla="*/ 512079 h 1369652"/>
                <a:gd name="connsiteX24" fmla="*/ 1426018 w 1699104"/>
                <a:gd name="connsiteY24" fmla="*/ 100 h 13696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699104" h="1369652">
                  <a:moveTo>
                    <a:pt x="1426018" y="100"/>
                  </a:moveTo>
                  <a:cubicBezTo>
                    <a:pt x="1538052" y="-1238"/>
                    <a:pt x="1521372" y="676489"/>
                    <a:pt x="905616" y="806363"/>
                  </a:cubicBezTo>
                  <a:cubicBezTo>
                    <a:pt x="615918" y="859803"/>
                    <a:pt x="247425" y="663322"/>
                    <a:pt x="283242" y="523532"/>
                  </a:cubicBezTo>
                  <a:cubicBezTo>
                    <a:pt x="295726" y="486047"/>
                    <a:pt x="248406" y="473678"/>
                    <a:pt x="222649" y="437351"/>
                  </a:cubicBezTo>
                  <a:lnTo>
                    <a:pt x="229092" y="431928"/>
                  </a:lnTo>
                  <a:lnTo>
                    <a:pt x="214241" y="431928"/>
                  </a:lnTo>
                  <a:lnTo>
                    <a:pt x="219121" y="466941"/>
                  </a:lnTo>
                  <a:cubicBezTo>
                    <a:pt x="244983" y="601662"/>
                    <a:pt x="334031" y="752109"/>
                    <a:pt x="726011" y="922236"/>
                  </a:cubicBezTo>
                  <a:cubicBezTo>
                    <a:pt x="1154486" y="1061180"/>
                    <a:pt x="1595961" y="678971"/>
                    <a:pt x="1670649" y="741110"/>
                  </a:cubicBezTo>
                  <a:cubicBezTo>
                    <a:pt x="1796893" y="821695"/>
                    <a:pt x="1518097" y="1557237"/>
                    <a:pt x="531731" y="1324252"/>
                  </a:cubicBezTo>
                  <a:cubicBezTo>
                    <a:pt x="208334" y="1231723"/>
                    <a:pt x="-112945" y="851176"/>
                    <a:pt x="91918" y="541992"/>
                  </a:cubicBezTo>
                  <a:cubicBezTo>
                    <a:pt x="120456" y="512888"/>
                    <a:pt x="123138" y="500113"/>
                    <a:pt x="120379" y="467947"/>
                  </a:cubicBezTo>
                  <a:lnTo>
                    <a:pt x="116938" y="431928"/>
                  </a:lnTo>
                  <a:lnTo>
                    <a:pt x="33060" y="431928"/>
                  </a:lnTo>
                  <a:cubicBezTo>
                    <a:pt x="14802" y="431928"/>
                    <a:pt x="0" y="417126"/>
                    <a:pt x="0" y="398866"/>
                  </a:cubicBezTo>
                  <a:lnTo>
                    <a:pt x="0" y="295655"/>
                  </a:lnTo>
                  <a:cubicBezTo>
                    <a:pt x="0" y="277396"/>
                    <a:pt x="14802" y="262594"/>
                    <a:pt x="33060" y="262594"/>
                  </a:cubicBezTo>
                  <a:lnTo>
                    <a:pt x="303652" y="262594"/>
                  </a:lnTo>
                  <a:cubicBezTo>
                    <a:pt x="321912" y="262594"/>
                    <a:pt x="336714" y="277396"/>
                    <a:pt x="336714" y="295655"/>
                  </a:cubicBezTo>
                  <a:lnTo>
                    <a:pt x="336714" y="398866"/>
                  </a:lnTo>
                  <a:cubicBezTo>
                    <a:pt x="336714" y="407996"/>
                    <a:pt x="333014" y="416262"/>
                    <a:pt x="327031" y="422244"/>
                  </a:cubicBezTo>
                  <a:lnTo>
                    <a:pt x="318665" y="425709"/>
                  </a:lnTo>
                  <a:lnTo>
                    <a:pt x="320999" y="428452"/>
                  </a:lnTo>
                  <a:cubicBezTo>
                    <a:pt x="391696" y="499969"/>
                    <a:pt x="533781" y="563301"/>
                    <a:pt x="854625" y="512079"/>
                  </a:cubicBezTo>
                  <a:cubicBezTo>
                    <a:pt x="1189479" y="428452"/>
                    <a:pt x="1354858" y="-7609"/>
                    <a:pt x="1426018" y="10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07" name="Oval 38">
              <a:extLst>
                <a:ext uri="{FF2B5EF4-FFF2-40B4-BE49-F238E27FC236}">
                  <a16:creationId xmlns:a16="http://schemas.microsoft.com/office/drawing/2014/main" id="{F444C7F4-33C7-419D-AEA3-90AB84090FE5}"/>
                </a:ext>
              </a:extLst>
            </p:cNvPr>
            <p:cNvSpPr/>
            <p:nvPr/>
          </p:nvSpPr>
          <p:spPr>
            <a:xfrm>
              <a:off x="9442908" y="2214495"/>
              <a:ext cx="709848" cy="70984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708" name="Group 42">
              <a:extLst>
                <a:ext uri="{FF2B5EF4-FFF2-40B4-BE49-F238E27FC236}">
                  <a16:creationId xmlns:a16="http://schemas.microsoft.com/office/drawing/2014/main" id="{A69B9612-156C-4E92-A53F-8C2C06EC46A8}"/>
                </a:ext>
              </a:extLst>
            </p:cNvPr>
            <p:cNvGrpSpPr/>
            <p:nvPr/>
          </p:nvGrpSpPr>
          <p:grpSpPr>
            <a:xfrm>
              <a:off x="8431163" y="2991727"/>
              <a:ext cx="2729416" cy="863358"/>
              <a:chOff x="803640" y="3362835"/>
              <a:chExt cx="2059657" cy="863358"/>
            </a:xfrm>
          </p:grpSpPr>
          <p:sp>
            <p:nvSpPr>
              <p:cNvPr id="2714" name="TextBox 2713">
                <a:extLst>
                  <a:ext uri="{FF2B5EF4-FFF2-40B4-BE49-F238E27FC236}">
                    <a16:creationId xmlns:a16="http://schemas.microsoft.com/office/drawing/2014/main" id="{535659DD-E7B8-439C-BF0C-1D3B617880F3}"/>
                  </a:ext>
                </a:extLst>
              </p:cNvPr>
              <p:cNvSpPr txBox="1"/>
              <p:nvPr/>
            </p:nvSpPr>
            <p:spPr>
              <a:xfrm>
                <a:off x="803640" y="3579862"/>
                <a:ext cx="2059657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. You can simply impress your audience and add a unique zing and appeal to your Presentations. 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2715" name="TextBox 2714">
                <a:extLst>
                  <a:ext uri="{FF2B5EF4-FFF2-40B4-BE49-F238E27FC236}">
                    <a16:creationId xmlns:a16="http://schemas.microsoft.com/office/drawing/2014/main" id="{1D89EE1B-EF0C-4400-AF61-FC35C9739307}"/>
                  </a:ext>
                </a:extLst>
              </p:cNvPr>
              <p:cNvSpPr txBox="1"/>
              <p:nvPr/>
            </p:nvSpPr>
            <p:spPr>
              <a:xfrm>
                <a:off x="803640" y="3362835"/>
                <a:ext cx="2059657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2709" name="그룹 183">
              <a:extLst>
                <a:ext uri="{FF2B5EF4-FFF2-40B4-BE49-F238E27FC236}">
                  <a16:creationId xmlns:a16="http://schemas.microsoft.com/office/drawing/2014/main" id="{AFE94E67-2576-48F7-BFE4-7B365EFEF326}"/>
                </a:ext>
              </a:extLst>
            </p:cNvPr>
            <p:cNvGrpSpPr/>
            <p:nvPr/>
          </p:nvGrpSpPr>
          <p:grpSpPr>
            <a:xfrm rot="20593171">
              <a:off x="9662004" y="2331965"/>
              <a:ext cx="284632" cy="411024"/>
              <a:chOff x="8615780" y="3185232"/>
              <a:chExt cx="1026044" cy="1481671"/>
            </a:xfrm>
            <a:solidFill>
              <a:schemeClr val="bg1"/>
            </a:solidFill>
          </p:grpSpPr>
          <p:sp>
            <p:nvSpPr>
              <p:cNvPr id="2710" name="눈물 방울 184">
                <a:extLst>
                  <a:ext uri="{FF2B5EF4-FFF2-40B4-BE49-F238E27FC236}">
                    <a16:creationId xmlns:a16="http://schemas.microsoft.com/office/drawing/2014/main" id="{EF334A80-FF48-4FC0-BA90-2195E2C490ED}"/>
                  </a:ext>
                </a:extLst>
              </p:cNvPr>
              <p:cNvSpPr/>
              <p:nvPr/>
            </p:nvSpPr>
            <p:spPr>
              <a:xfrm rot="8100000">
                <a:off x="8675547" y="3752503"/>
                <a:ext cx="914400" cy="914400"/>
              </a:xfrm>
              <a:prstGeom prst="teardrop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711" name="자유형: 도형 185">
                <a:extLst>
                  <a:ext uri="{FF2B5EF4-FFF2-40B4-BE49-F238E27FC236}">
                    <a16:creationId xmlns:a16="http://schemas.microsoft.com/office/drawing/2014/main" id="{3A0EB91D-2C25-42BB-9F84-72F8D790CCAE}"/>
                  </a:ext>
                </a:extLst>
              </p:cNvPr>
              <p:cNvSpPr/>
              <p:nvPr/>
            </p:nvSpPr>
            <p:spPr>
              <a:xfrm>
                <a:off x="9014972" y="3185232"/>
                <a:ext cx="216234" cy="563148"/>
              </a:xfrm>
              <a:custGeom>
                <a:avLst/>
                <a:gdLst>
                  <a:gd name="connsiteX0" fmla="*/ 0 w 780836"/>
                  <a:gd name="connsiteY0" fmla="*/ 0 h 2352782"/>
                  <a:gd name="connsiteX1" fmla="*/ 780836 w 780836"/>
                  <a:gd name="connsiteY1" fmla="*/ 20548 h 2352782"/>
                  <a:gd name="connsiteX2" fmla="*/ 400692 w 780836"/>
                  <a:gd name="connsiteY2" fmla="*/ 2352782 h 2352782"/>
                  <a:gd name="connsiteX3" fmla="*/ 0 w 780836"/>
                  <a:gd name="connsiteY3" fmla="*/ 0 h 2352782"/>
                  <a:gd name="connsiteX0" fmla="*/ 0 w 780836"/>
                  <a:gd name="connsiteY0" fmla="*/ 107443 h 2460225"/>
                  <a:gd name="connsiteX1" fmla="*/ 780836 w 780836"/>
                  <a:gd name="connsiteY1" fmla="*/ 127991 h 2460225"/>
                  <a:gd name="connsiteX2" fmla="*/ 400692 w 780836"/>
                  <a:gd name="connsiteY2" fmla="*/ 2460225 h 2460225"/>
                  <a:gd name="connsiteX3" fmla="*/ 0 w 780836"/>
                  <a:gd name="connsiteY3" fmla="*/ 107443 h 2460225"/>
                  <a:gd name="connsiteX0" fmla="*/ 0 w 780836"/>
                  <a:gd name="connsiteY0" fmla="*/ 157453 h 2510235"/>
                  <a:gd name="connsiteX1" fmla="*/ 780836 w 780836"/>
                  <a:gd name="connsiteY1" fmla="*/ 178001 h 2510235"/>
                  <a:gd name="connsiteX2" fmla="*/ 400692 w 780836"/>
                  <a:gd name="connsiteY2" fmla="*/ 2510235 h 2510235"/>
                  <a:gd name="connsiteX3" fmla="*/ 0 w 780836"/>
                  <a:gd name="connsiteY3" fmla="*/ 157453 h 2510235"/>
                  <a:gd name="connsiteX0" fmla="*/ 0 w 780836"/>
                  <a:gd name="connsiteY0" fmla="*/ 171463 h 2524245"/>
                  <a:gd name="connsiteX1" fmla="*/ 780836 w 780836"/>
                  <a:gd name="connsiteY1" fmla="*/ 192011 h 2524245"/>
                  <a:gd name="connsiteX2" fmla="*/ 400692 w 780836"/>
                  <a:gd name="connsiteY2" fmla="*/ 2524245 h 2524245"/>
                  <a:gd name="connsiteX3" fmla="*/ 0 w 780836"/>
                  <a:gd name="connsiteY3" fmla="*/ 171463 h 2524245"/>
                  <a:gd name="connsiteX0" fmla="*/ 0 w 854731"/>
                  <a:gd name="connsiteY0" fmla="*/ 171463 h 2524245"/>
                  <a:gd name="connsiteX1" fmla="*/ 780836 w 854731"/>
                  <a:gd name="connsiteY1" fmla="*/ 192011 h 2524245"/>
                  <a:gd name="connsiteX2" fmla="*/ 400692 w 854731"/>
                  <a:gd name="connsiteY2" fmla="*/ 2524245 h 2524245"/>
                  <a:gd name="connsiteX3" fmla="*/ 0 w 854731"/>
                  <a:gd name="connsiteY3" fmla="*/ 171463 h 2524245"/>
                  <a:gd name="connsiteX0" fmla="*/ 97640 w 952371"/>
                  <a:gd name="connsiteY0" fmla="*/ 171463 h 2524245"/>
                  <a:gd name="connsiteX1" fmla="*/ 878476 w 952371"/>
                  <a:gd name="connsiteY1" fmla="*/ 192011 h 2524245"/>
                  <a:gd name="connsiteX2" fmla="*/ 498332 w 952371"/>
                  <a:gd name="connsiteY2" fmla="*/ 2524245 h 2524245"/>
                  <a:gd name="connsiteX3" fmla="*/ 97640 w 952371"/>
                  <a:gd name="connsiteY3" fmla="*/ 171463 h 2524245"/>
                  <a:gd name="connsiteX0" fmla="*/ 97640 w 964286"/>
                  <a:gd name="connsiteY0" fmla="*/ 171463 h 2524245"/>
                  <a:gd name="connsiteX1" fmla="*/ 878476 w 964286"/>
                  <a:gd name="connsiteY1" fmla="*/ 192011 h 2524245"/>
                  <a:gd name="connsiteX2" fmla="*/ 498332 w 964286"/>
                  <a:gd name="connsiteY2" fmla="*/ 2524245 h 2524245"/>
                  <a:gd name="connsiteX3" fmla="*/ 97640 w 964286"/>
                  <a:gd name="connsiteY3" fmla="*/ 171463 h 2524245"/>
                  <a:gd name="connsiteX0" fmla="*/ 97640 w 940731"/>
                  <a:gd name="connsiteY0" fmla="*/ 171463 h 2524245"/>
                  <a:gd name="connsiteX1" fmla="*/ 878476 w 940731"/>
                  <a:gd name="connsiteY1" fmla="*/ 192011 h 2524245"/>
                  <a:gd name="connsiteX2" fmla="*/ 498332 w 940731"/>
                  <a:gd name="connsiteY2" fmla="*/ 2524245 h 2524245"/>
                  <a:gd name="connsiteX3" fmla="*/ 97640 w 940731"/>
                  <a:gd name="connsiteY3" fmla="*/ 171463 h 2524245"/>
                  <a:gd name="connsiteX0" fmla="*/ 97640 w 940731"/>
                  <a:gd name="connsiteY0" fmla="*/ 190080 h 2542862"/>
                  <a:gd name="connsiteX1" fmla="*/ 878476 w 940731"/>
                  <a:gd name="connsiteY1" fmla="*/ 210628 h 2542862"/>
                  <a:gd name="connsiteX2" fmla="*/ 498332 w 940731"/>
                  <a:gd name="connsiteY2" fmla="*/ 2542862 h 2542862"/>
                  <a:gd name="connsiteX3" fmla="*/ 97640 w 940731"/>
                  <a:gd name="connsiteY3" fmla="*/ 190080 h 2542862"/>
                  <a:gd name="connsiteX0" fmla="*/ 97640 w 976424"/>
                  <a:gd name="connsiteY0" fmla="*/ 190080 h 2542862"/>
                  <a:gd name="connsiteX1" fmla="*/ 878476 w 976424"/>
                  <a:gd name="connsiteY1" fmla="*/ 210628 h 2542862"/>
                  <a:gd name="connsiteX2" fmla="*/ 498332 w 976424"/>
                  <a:gd name="connsiteY2" fmla="*/ 2542862 h 2542862"/>
                  <a:gd name="connsiteX3" fmla="*/ 97640 w 976424"/>
                  <a:gd name="connsiteY3" fmla="*/ 190080 h 2542862"/>
                  <a:gd name="connsiteX0" fmla="*/ 108311 w 987095"/>
                  <a:gd name="connsiteY0" fmla="*/ 190080 h 2542862"/>
                  <a:gd name="connsiteX1" fmla="*/ 889147 w 987095"/>
                  <a:gd name="connsiteY1" fmla="*/ 210628 h 2542862"/>
                  <a:gd name="connsiteX2" fmla="*/ 509003 w 987095"/>
                  <a:gd name="connsiteY2" fmla="*/ 2542862 h 2542862"/>
                  <a:gd name="connsiteX3" fmla="*/ 108311 w 987095"/>
                  <a:gd name="connsiteY3" fmla="*/ 190080 h 2542862"/>
                  <a:gd name="connsiteX0" fmla="*/ 108311 w 995452"/>
                  <a:gd name="connsiteY0" fmla="*/ 190080 h 2542862"/>
                  <a:gd name="connsiteX1" fmla="*/ 889147 w 995452"/>
                  <a:gd name="connsiteY1" fmla="*/ 210628 h 2542862"/>
                  <a:gd name="connsiteX2" fmla="*/ 509003 w 995452"/>
                  <a:gd name="connsiteY2" fmla="*/ 2542862 h 2542862"/>
                  <a:gd name="connsiteX3" fmla="*/ 108311 w 995452"/>
                  <a:gd name="connsiteY3" fmla="*/ 190080 h 2542862"/>
                  <a:gd name="connsiteX0" fmla="*/ 99853 w 986994"/>
                  <a:gd name="connsiteY0" fmla="*/ 190080 h 2542862"/>
                  <a:gd name="connsiteX1" fmla="*/ 880689 w 986994"/>
                  <a:gd name="connsiteY1" fmla="*/ 210628 h 2542862"/>
                  <a:gd name="connsiteX2" fmla="*/ 500545 w 986994"/>
                  <a:gd name="connsiteY2" fmla="*/ 2542862 h 2542862"/>
                  <a:gd name="connsiteX3" fmla="*/ 99853 w 986994"/>
                  <a:gd name="connsiteY3" fmla="*/ 190080 h 2542862"/>
                  <a:gd name="connsiteX0" fmla="*/ 99853 w 985728"/>
                  <a:gd name="connsiteY0" fmla="*/ 190080 h 2542862"/>
                  <a:gd name="connsiteX1" fmla="*/ 880689 w 985728"/>
                  <a:gd name="connsiteY1" fmla="*/ 210628 h 2542862"/>
                  <a:gd name="connsiteX2" fmla="*/ 500545 w 985728"/>
                  <a:gd name="connsiteY2" fmla="*/ 2542862 h 2542862"/>
                  <a:gd name="connsiteX3" fmla="*/ 99853 w 985728"/>
                  <a:gd name="connsiteY3" fmla="*/ 190080 h 2542862"/>
                  <a:gd name="connsiteX0" fmla="*/ 103955 w 989830"/>
                  <a:gd name="connsiteY0" fmla="*/ 190080 h 2542862"/>
                  <a:gd name="connsiteX1" fmla="*/ 884791 w 989830"/>
                  <a:gd name="connsiteY1" fmla="*/ 210628 h 2542862"/>
                  <a:gd name="connsiteX2" fmla="*/ 504647 w 989830"/>
                  <a:gd name="connsiteY2" fmla="*/ 2542862 h 2542862"/>
                  <a:gd name="connsiteX3" fmla="*/ 103955 w 989830"/>
                  <a:gd name="connsiteY3" fmla="*/ 190080 h 2542862"/>
                  <a:gd name="connsiteX0" fmla="*/ 103955 w 960876"/>
                  <a:gd name="connsiteY0" fmla="*/ 190080 h 2542862"/>
                  <a:gd name="connsiteX1" fmla="*/ 884791 w 960876"/>
                  <a:gd name="connsiteY1" fmla="*/ 210628 h 2542862"/>
                  <a:gd name="connsiteX2" fmla="*/ 504647 w 960876"/>
                  <a:gd name="connsiteY2" fmla="*/ 2542862 h 2542862"/>
                  <a:gd name="connsiteX3" fmla="*/ 103955 w 960876"/>
                  <a:gd name="connsiteY3" fmla="*/ 190080 h 2542862"/>
                  <a:gd name="connsiteX0" fmla="*/ 103955 w 977301"/>
                  <a:gd name="connsiteY0" fmla="*/ 190080 h 2542862"/>
                  <a:gd name="connsiteX1" fmla="*/ 884791 w 977301"/>
                  <a:gd name="connsiteY1" fmla="*/ 210628 h 2542862"/>
                  <a:gd name="connsiteX2" fmla="*/ 504647 w 977301"/>
                  <a:gd name="connsiteY2" fmla="*/ 2542862 h 2542862"/>
                  <a:gd name="connsiteX3" fmla="*/ 103955 w 977301"/>
                  <a:gd name="connsiteY3" fmla="*/ 190080 h 2542862"/>
                  <a:gd name="connsiteX0" fmla="*/ 99854 w 973200"/>
                  <a:gd name="connsiteY0" fmla="*/ 190080 h 2542862"/>
                  <a:gd name="connsiteX1" fmla="*/ 880690 w 973200"/>
                  <a:gd name="connsiteY1" fmla="*/ 210628 h 2542862"/>
                  <a:gd name="connsiteX2" fmla="*/ 500546 w 973200"/>
                  <a:gd name="connsiteY2" fmla="*/ 2542862 h 2542862"/>
                  <a:gd name="connsiteX3" fmla="*/ 99854 w 973200"/>
                  <a:gd name="connsiteY3" fmla="*/ 190080 h 2542862"/>
                  <a:gd name="connsiteX0" fmla="*/ 99854 w 973200"/>
                  <a:gd name="connsiteY0" fmla="*/ 193975 h 2546757"/>
                  <a:gd name="connsiteX1" fmla="*/ 880690 w 973200"/>
                  <a:gd name="connsiteY1" fmla="*/ 214523 h 2546757"/>
                  <a:gd name="connsiteX2" fmla="*/ 500546 w 973200"/>
                  <a:gd name="connsiteY2" fmla="*/ 2546757 h 2546757"/>
                  <a:gd name="connsiteX3" fmla="*/ 99854 w 973200"/>
                  <a:gd name="connsiteY3" fmla="*/ 193975 h 2546757"/>
                  <a:gd name="connsiteX0" fmla="*/ 104544 w 977890"/>
                  <a:gd name="connsiteY0" fmla="*/ 193975 h 2546757"/>
                  <a:gd name="connsiteX1" fmla="*/ 885380 w 977890"/>
                  <a:gd name="connsiteY1" fmla="*/ 214523 h 2546757"/>
                  <a:gd name="connsiteX2" fmla="*/ 505236 w 977890"/>
                  <a:gd name="connsiteY2" fmla="*/ 2546757 h 2546757"/>
                  <a:gd name="connsiteX3" fmla="*/ 104544 w 977890"/>
                  <a:gd name="connsiteY3" fmla="*/ 193975 h 2546757"/>
                  <a:gd name="connsiteX0" fmla="*/ 104544 w 977890"/>
                  <a:gd name="connsiteY0" fmla="*/ 193975 h 2546757"/>
                  <a:gd name="connsiteX1" fmla="*/ 885380 w 977890"/>
                  <a:gd name="connsiteY1" fmla="*/ 214523 h 2546757"/>
                  <a:gd name="connsiteX2" fmla="*/ 505236 w 977890"/>
                  <a:gd name="connsiteY2" fmla="*/ 2546757 h 2546757"/>
                  <a:gd name="connsiteX3" fmla="*/ 104544 w 977890"/>
                  <a:gd name="connsiteY3" fmla="*/ 193975 h 25467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77890" h="2546757">
                    <a:moveTo>
                      <a:pt x="104544" y="193975"/>
                    </a:moveTo>
                    <a:cubicBezTo>
                      <a:pt x="364823" y="-66304"/>
                      <a:pt x="666198" y="-69729"/>
                      <a:pt x="885380" y="214523"/>
                    </a:cubicBezTo>
                    <a:cubicBezTo>
                      <a:pt x="1179906" y="632340"/>
                      <a:pt x="693596" y="2539908"/>
                      <a:pt x="505236" y="2546757"/>
                    </a:cubicBezTo>
                    <a:cubicBezTo>
                      <a:pt x="310027" y="2543332"/>
                      <a:pt x="-224230" y="639190"/>
                      <a:pt x="104544" y="19397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712" name="자유형: 도형 186">
                <a:extLst>
                  <a:ext uri="{FF2B5EF4-FFF2-40B4-BE49-F238E27FC236}">
                    <a16:creationId xmlns:a16="http://schemas.microsoft.com/office/drawing/2014/main" id="{3851B26C-81F2-4E9D-8A05-BFCCFEC91AEA}"/>
                  </a:ext>
                </a:extLst>
              </p:cNvPr>
              <p:cNvSpPr/>
              <p:nvPr/>
            </p:nvSpPr>
            <p:spPr>
              <a:xfrm rot="3314848">
                <a:off x="9297740" y="3340683"/>
                <a:ext cx="190927" cy="497240"/>
              </a:xfrm>
              <a:custGeom>
                <a:avLst/>
                <a:gdLst>
                  <a:gd name="connsiteX0" fmla="*/ 0 w 780836"/>
                  <a:gd name="connsiteY0" fmla="*/ 0 h 2352782"/>
                  <a:gd name="connsiteX1" fmla="*/ 780836 w 780836"/>
                  <a:gd name="connsiteY1" fmla="*/ 20548 h 2352782"/>
                  <a:gd name="connsiteX2" fmla="*/ 400692 w 780836"/>
                  <a:gd name="connsiteY2" fmla="*/ 2352782 h 2352782"/>
                  <a:gd name="connsiteX3" fmla="*/ 0 w 780836"/>
                  <a:gd name="connsiteY3" fmla="*/ 0 h 2352782"/>
                  <a:gd name="connsiteX0" fmla="*/ 0 w 780836"/>
                  <a:gd name="connsiteY0" fmla="*/ 107443 h 2460225"/>
                  <a:gd name="connsiteX1" fmla="*/ 780836 w 780836"/>
                  <a:gd name="connsiteY1" fmla="*/ 127991 h 2460225"/>
                  <a:gd name="connsiteX2" fmla="*/ 400692 w 780836"/>
                  <a:gd name="connsiteY2" fmla="*/ 2460225 h 2460225"/>
                  <a:gd name="connsiteX3" fmla="*/ 0 w 780836"/>
                  <a:gd name="connsiteY3" fmla="*/ 107443 h 2460225"/>
                  <a:gd name="connsiteX0" fmla="*/ 0 w 780836"/>
                  <a:gd name="connsiteY0" fmla="*/ 157453 h 2510235"/>
                  <a:gd name="connsiteX1" fmla="*/ 780836 w 780836"/>
                  <a:gd name="connsiteY1" fmla="*/ 178001 h 2510235"/>
                  <a:gd name="connsiteX2" fmla="*/ 400692 w 780836"/>
                  <a:gd name="connsiteY2" fmla="*/ 2510235 h 2510235"/>
                  <a:gd name="connsiteX3" fmla="*/ 0 w 780836"/>
                  <a:gd name="connsiteY3" fmla="*/ 157453 h 2510235"/>
                  <a:gd name="connsiteX0" fmla="*/ 0 w 780836"/>
                  <a:gd name="connsiteY0" fmla="*/ 171463 h 2524245"/>
                  <a:gd name="connsiteX1" fmla="*/ 780836 w 780836"/>
                  <a:gd name="connsiteY1" fmla="*/ 192011 h 2524245"/>
                  <a:gd name="connsiteX2" fmla="*/ 400692 w 780836"/>
                  <a:gd name="connsiteY2" fmla="*/ 2524245 h 2524245"/>
                  <a:gd name="connsiteX3" fmla="*/ 0 w 780836"/>
                  <a:gd name="connsiteY3" fmla="*/ 171463 h 2524245"/>
                  <a:gd name="connsiteX0" fmla="*/ 0 w 854731"/>
                  <a:gd name="connsiteY0" fmla="*/ 171463 h 2524245"/>
                  <a:gd name="connsiteX1" fmla="*/ 780836 w 854731"/>
                  <a:gd name="connsiteY1" fmla="*/ 192011 h 2524245"/>
                  <a:gd name="connsiteX2" fmla="*/ 400692 w 854731"/>
                  <a:gd name="connsiteY2" fmla="*/ 2524245 h 2524245"/>
                  <a:gd name="connsiteX3" fmla="*/ 0 w 854731"/>
                  <a:gd name="connsiteY3" fmla="*/ 171463 h 2524245"/>
                  <a:gd name="connsiteX0" fmla="*/ 97640 w 952371"/>
                  <a:gd name="connsiteY0" fmla="*/ 171463 h 2524245"/>
                  <a:gd name="connsiteX1" fmla="*/ 878476 w 952371"/>
                  <a:gd name="connsiteY1" fmla="*/ 192011 h 2524245"/>
                  <a:gd name="connsiteX2" fmla="*/ 498332 w 952371"/>
                  <a:gd name="connsiteY2" fmla="*/ 2524245 h 2524245"/>
                  <a:gd name="connsiteX3" fmla="*/ 97640 w 952371"/>
                  <a:gd name="connsiteY3" fmla="*/ 171463 h 2524245"/>
                  <a:gd name="connsiteX0" fmla="*/ 97640 w 964286"/>
                  <a:gd name="connsiteY0" fmla="*/ 171463 h 2524245"/>
                  <a:gd name="connsiteX1" fmla="*/ 878476 w 964286"/>
                  <a:gd name="connsiteY1" fmla="*/ 192011 h 2524245"/>
                  <a:gd name="connsiteX2" fmla="*/ 498332 w 964286"/>
                  <a:gd name="connsiteY2" fmla="*/ 2524245 h 2524245"/>
                  <a:gd name="connsiteX3" fmla="*/ 97640 w 964286"/>
                  <a:gd name="connsiteY3" fmla="*/ 171463 h 2524245"/>
                  <a:gd name="connsiteX0" fmla="*/ 97640 w 940731"/>
                  <a:gd name="connsiteY0" fmla="*/ 171463 h 2524245"/>
                  <a:gd name="connsiteX1" fmla="*/ 878476 w 940731"/>
                  <a:gd name="connsiteY1" fmla="*/ 192011 h 2524245"/>
                  <a:gd name="connsiteX2" fmla="*/ 498332 w 940731"/>
                  <a:gd name="connsiteY2" fmla="*/ 2524245 h 2524245"/>
                  <a:gd name="connsiteX3" fmla="*/ 97640 w 940731"/>
                  <a:gd name="connsiteY3" fmla="*/ 171463 h 2524245"/>
                  <a:gd name="connsiteX0" fmla="*/ 97640 w 940731"/>
                  <a:gd name="connsiteY0" fmla="*/ 190080 h 2542862"/>
                  <a:gd name="connsiteX1" fmla="*/ 878476 w 940731"/>
                  <a:gd name="connsiteY1" fmla="*/ 210628 h 2542862"/>
                  <a:gd name="connsiteX2" fmla="*/ 498332 w 940731"/>
                  <a:gd name="connsiteY2" fmla="*/ 2542862 h 2542862"/>
                  <a:gd name="connsiteX3" fmla="*/ 97640 w 940731"/>
                  <a:gd name="connsiteY3" fmla="*/ 190080 h 2542862"/>
                  <a:gd name="connsiteX0" fmla="*/ 97640 w 976424"/>
                  <a:gd name="connsiteY0" fmla="*/ 190080 h 2542862"/>
                  <a:gd name="connsiteX1" fmla="*/ 878476 w 976424"/>
                  <a:gd name="connsiteY1" fmla="*/ 210628 h 2542862"/>
                  <a:gd name="connsiteX2" fmla="*/ 498332 w 976424"/>
                  <a:gd name="connsiteY2" fmla="*/ 2542862 h 2542862"/>
                  <a:gd name="connsiteX3" fmla="*/ 97640 w 976424"/>
                  <a:gd name="connsiteY3" fmla="*/ 190080 h 2542862"/>
                  <a:gd name="connsiteX0" fmla="*/ 108311 w 987095"/>
                  <a:gd name="connsiteY0" fmla="*/ 190080 h 2542862"/>
                  <a:gd name="connsiteX1" fmla="*/ 889147 w 987095"/>
                  <a:gd name="connsiteY1" fmla="*/ 210628 h 2542862"/>
                  <a:gd name="connsiteX2" fmla="*/ 509003 w 987095"/>
                  <a:gd name="connsiteY2" fmla="*/ 2542862 h 2542862"/>
                  <a:gd name="connsiteX3" fmla="*/ 108311 w 987095"/>
                  <a:gd name="connsiteY3" fmla="*/ 190080 h 2542862"/>
                  <a:gd name="connsiteX0" fmla="*/ 108311 w 995452"/>
                  <a:gd name="connsiteY0" fmla="*/ 190080 h 2542862"/>
                  <a:gd name="connsiteX1" fmla="*/ 889147 w 995452"/>
                  <a:gd name="connsiteY1" fmla="*/ 210628 h 2542862"/>
                  <a:gd name="connsiteX2" fmla="*/ 509003 w 995452"/>
                  <a:gd name="connsiteY2" fmla="*/ 2542862 h 2542862"/>
                  <a:gd name="connsiteX3" fmla="*/ 108311 w 995452"/>
                  <a:gd name="connsiteY3" fmla="*/ 190080 h 2542862"/>
                  <a:gd name="connsiteX0" fmla="*/ 99853 w 986994"/>
                  <a:gd name="connsiteY0" fmla="*/ 190080 h 2542862"/>
                  <a:gd name="connsiteX1" fmla="*/ 880689 w 986994"/>
                  <a:gd name="connsiteY1" fmla="*/ 210628 h 2542862"/>
                  <a:gd name="connsiteX2" fmla="*/ 500545 w 986994"/>
                  <a:gd name="connsiteY2" fmla="*/ 2542862 h 2542862"/>
                  <a:gd name="connsiteX3" fmla="*/ 99853 w 986994"/>
                  <a:gd name="connsiteY3" fmla="*/ 190080 h 2542862"/>
                  <a:gd name="connsiteX0" fmla="*/ 99853 w 985728"/>
                  <a:gd name="connsiteY0" fmla="*/ 190080 h 2542862"/>
                  <a:gd name="connsiteX1" fmla="*/ 880689 w 985728"/>
                  <a:gd name="connsiteY1" fmla="*/ 210628 h 2542862"/>
                  <a:gd name="connsiteX2" fmla="*/ 500545 w 985728"/>
                  <a:gd name="connsiteY2" fmla="*/ 2542862 h 2542862"/>
                  <a:gd name="connsiteX3" fmla="*/ 99853 w 985728"/>
                  <a:gd name="connsiteY3" fmla="*/ 190080 h 2542862"/>
                  <a:gd name="connsiteX0" fmla="*/ 103955 w 989830"/>
                  <a:gd name="connsiteY0" fmla="*/ 190080 h 2542862"/>
                  <a:gd name="connsiteX1" fmla="*/ 884791 w 989830"/>
                  <a:gd name="connsiteY1" fmla="*/ 210628 h 2542862"/>
                  <a:gd name="connsiteX2" fmla="*/ 504647 w 989830"/>
                  <a:gd name="connsiteY2" fmla="*/ 2542862 h 2542862"/>
                  <a:gd name="connsiteX3" fmla="*/ 103955 w 989830"/>
                  <a:gd name="connsiteY3" fmla="*/ 190080 h 2542862"/>
                  <a:gd name="connsiteX0" fmla="*/ 103955 w 960876"/>
                  <a:gd name="connsiteY0" fmla="*/ 190080 h 2542862"/>
                  <a:gd name="connsiteX1" fmla="*/ 884791 w 960876"/>
                  <a:gd name="connsiteY1" fmla="*/ 210628 h 2542862"/>
                  <a:gd name="connsiteX2" fmla="*/ 504647 w 960876"/>
                  <a:gd name="connsiteY2" fmla="*/ 2542862 h 2542862"/>
                  <a:gd name="connsiteX3" fmla="*/ 103955 w 960876"/>
                  <a:gd name="connsiteY3" fmla="*/ 190080 h 2542862"/>
                  <a:gd name="connsiteX0" fmla="*/ 103955 w 977301"/>
                  <a:gd name="connsiteY0" fmla="*/ 190080 h 2542862"/>
                  <a:gd name="connsiteX1" fmla="*/ 884791 w 977301"/>
                  <a:gd name="connsiteY1" fmla="*/ 210628 h 2542862"/>
                  <a:gd name="connsiteX2" fmla="*/ 504647 w 977301"/>
                  <a:gd name="connsiteY2" fmla="*/ 2542862 h 2542862"/>
                  <a:gd name="connsiteX3" fmla="*/ 103955 w 977301"/>
                  <a:gd name="connsiteY3" fmla="*/ 190080 h 2542862"/>
                  <a:gd name="connsiteX0" fmla="*/ 99854 w 973200"/>
                  <a:gd name="connsiteY0" fmla="*/ 190080 h 2542862"/>
                  <a:gd name="connsiteX1" fmla="*/ 880690 w 973200"/>
                  <a:gd name="connsiteY1" fmla="*/ 210628 h 2542862"/>
                  <a:gd name="connsiteX2" fmla="*/ 500546 w 973200"/>
                  <a:gd name="connsiteY2" fmla="*/ 2542862 h 2542862"/>
                  <a:gd name="connsiteX3" fmla="*/ 99854 w 973200"/>
                  <a:gd name="connsiteY3" fmla="*/ 190080 h 2542862"/>
                  <a:gd name="connsiteX0" fmla="*/ 99854 w 973200"/>
                  <a:gd name="connsiteY0" fmla="*/ 193975 h 2546757"/>
                  <a:gd name="connsiteX1" fmla="*/ 880690 w 973200"/>
                  <a:gd name="connsiteY1" fmla="*/ 214523 h 2546757"/>
                  <a:gd name="connsiteX2" fmla="*/ 500546 w 973200"/>
                  <a:gd name="connsiteY2" fmla="*/ 2546757 h 2546757"/>
                  <a:gd name="connsiteX3" fmla="*/ 99854 w 973200"/>
                  <a:gd name="connsiteY3" fmla="*/ 193975 h 2546757"/>
                  <a:gd name="connsiteX0" fmla="*/ 104544 w 977890"/>
                  <a:gd name="connsiteY0" fmla="*/ 193975 h 2546757"/>
                  <a:gd name="connsiteX1" fmla="*/ 885380 w 977890"/>
                  <a:gd name="connsiteY1" fmla="*/ 214523 h 2546757"/>
                  <a:gd name="connsiteX2" fmla="*/ 505236 w 977890"/>
                  <a:gd name="connsiteY2" fmla="*/ 2546757 h 2546757"/>
                  <a:gd name="connsiteX3" fmla="*/ 104544 w 977890"/>
                  <a:gd name="connsiteY3" fmla="*/ 193975 h 2546757"/>
                  <a:gd name="connsiteX0" fmla="*/ 104544 w 977890"/>
                  <a:gd name="connsiteY0" fmla="*/ 193975 h 2546757"/>
                  <a:gd name="connsiteX1" fmla="*/ 885380 w 977890"/>
                  <a:gd name="connsiteY1" fmla="*/ 214523 h 2546757"/>
                  <a:gd name="connsiteX2" fmla="*/ 505236 w 977890"/>
                  <a:gd name="connsiteY2" fmla="*/ 2546757 h 2546757"/>
                  <a:gd name="connsiteX3" fmla="*/ 104544 w 977890"/>
                  <a:gd name="connsiteY3" fmla="*/ 193975 h 25467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77890" h="2546757">
                    <a:moveTo>
                      <a:pt x="104544" y="193975"/>
                    </a:moveTo>
                    <a:cubicBezTo>
                      <a:pt x="364823" y="-66304"/>
                      <a:pt x="666198" y="-69729"/>
                      <a:pt x="885380" y="214523"/>
                    </a:cubicBezTo>
                    <a:cubicBezTo>
                      <a:pt x="1179906" y="632340"/>
                      <a:pt x="693596" y="2539908"/>
                      <a:pt x="505236" y="2546757"/>
                    </a:cubicBezTo>
                    <a:cubicBezTo>
                      <a:pt x="310027" y="2543332"/>
                      <a:pt x="-224230" y="639190"/>
                      <a:pt x="104544" y="19397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713" name="자유형: 도형 187">
                <a:extLst>
                  <a:ext uri="{FF2B5EF4-FFF2-40B4-BE49-F238E27FC236}">
                    <a16:creationId xmlns:a16="http://schemas.microsoft.com/office/drawing/2014/main" id="{6C09FFC7-2FA7-47D2-9465-BBD14A1EFB8A}"/>
                  </a:ext>
                </a:extLst>
              </p:cNvPr>
              <p:cNvSpPr/>
              <p:nvPr/>
            </p:nvSpPr>
            <p:spPr>
              <a:xfrm rot="18285152" flipH="1">
                <a:off x="8768936" y="3335788"/>
                <a:ext cx="190927" cy="497240"/>
              </a:xfrm>
              <a:custGeom>
                <a:avLst/>
                <a:gdLst>
                  <a:gd name="connsiteX0" fmla="*/ 0 w 780836"/>
                  <a:gd name="connsiteY0" fmla="*/ 0 h 2352782"/>
                  <a:gd name="connsiteX1" fmla="*/ 780836 w 780836"/>
                  <a:gd name="connsiteY1" fmla="*/ 20548 h 2352782"/>
                  <a:gd name="connsiteX2" fmla="*/ 400692 w 780836"/>
                  <a:gd name="connsiteY2" fmla="*/ 2352782 h 2352782"/>
                  <a:gd name="connsiteX3" fmla="*/ 0 w 780836"/>
                  <a:gd name="connsiteY3" fmla="*/ 0 h 2352782"/>
                  <a:gd name="connsiteX0" fmla="*/ 0 w 780836"/>
                  <a:gd name="connsiteY0" fmla="*/ 107443 h 2460225"/>
                  <a:gd name="connsiteX1" fmla="*/ 780836 w 780836"/>
                  <a:gd name="connsiteY1" fmla="*/ 127991 h 2460225"/>
                  <a:gd name="connsiteX2" fmla="*/ 400692 w 780836"/>
                  <a:gd name="connsiteY2" fmla="*/ 2460225 h 2460225"/>
                  <a:gd name="connsiteX3" fmla="*/ 0 w 780836"/>
                  <a:gd name="connsiteY3" fmla="*/ 107443 h 2460225"/>
                  <a:gd name="connsiteX0" fmla="*/ 0 w 780836"/>
                  <a:gd name="connsiteY0" fmla="*/ 157453 h 2510235"/>
                  <a:gd name="connsiteX1" fmla="*/ 780836 w 780836"/>
                  <a:gd name="connsiteY1" fmla="*/ 178001 h 2510235"/>
                  <a:gd name="connsiteX2" fmla="*/ 400692 w 780836"/>
                  <a:gd name="connsiteY2" fmla="*/ 2510235 h 2510235"/>
                  <a:gd name="connsiteX3" fmla="*/ 0 w 780836"/>
                  <a:gd name="connsiteY3" fmla="*/ 157453 h 2510235"/>
                  <a:gd name="connsiteX0" fmla="*/ 0 w 780836"/>
                  <a:gd name="connsiteY0" fmla="*/ 171463 h 2524245"/>
                  <a:gd name="connsiteX1" fmla="*/ 780836 w 780836"/>
                  <a:gd name="connsiteY1" fmla="*/ 192011 h 2524245"/>
                  <a:gd name="connsiteX2" fmla="*/ 400692 w 780836"/>
                  <a:gd name="connsiteY2" fmla="*/ 2524245 h 2524245"/>
                  <a:gd name="connsiteX3" fmla="*/ 0 w 780836"/>
                  <a:gd name="connsiteY3" fmla="*/ 171463 h 2524245"/>
                  <a:gd name="connsiteX0" fmla="*/ 0 w 854731"/>
                  <a:gd name="connsiteY0" fmla="*/ 171463 h 2524245"/>
                  <a:gd name="connsiteX1" fmla="*/ 780836 w 854731"/>
                  <a:gd name="connsiteY1" fmla="*/ 192011 h 2524245"/>
                  <a:gd name="connsiteX2" fmla="*/ 400692 w 854731"/>
                  <a:gd name="connsiteY2" fmla="*/ 2524245 h 2524245"/>
                  <a:gd name="connsiteX3" fmla="*/ 0 w 854731"/>
                  <a:gd name="connsiteY3" fmla="*/ 171463 h 2524245"/>
                  <a:gd name="connsiteX0" fmla="*/ 97640 w 952371"/>
                  <a:gd name="connsiteY0" fmla="*/ 171463 h 2524245"/>
                  <a:gd name="connsiteX1" fmla="*/ 878476 w 952371"/>
                  <a:gd name="connsiteY1" fmla="*/ 192011 h 2524245"/>
                  <a:gd name="connsiteX2" fmla="*/ 498332 w 952371"/>
                  <a:gd name="connsiteY2" fmla="*/ 2524245 h 2524245"/>
                  <a:gd name="connsiteX3" fmla="*/ 97640 w 952371"/>
                  <a:gd name="connsiteY3" fmla="*/ 171463 h 2524245"/>
                  <a:gd name="connsiteX0" fmla="*/ 97640 w 964286"/>
                  <a:gd name="connsiteY0" fmla="*/ 171463 h 2524245"/>
                  <a:gd name="connsiteX1" fmla="*/ 878476 w 964286"/>
                  <a:gd name="connsiteY1" fmla="*/ 192011 h 2524245"/>
                  <a:gd name="connsiteX2" fmla="*/ 498332 w 964286"/>
                  <a:gd name="connsiteY2" fmla="*/ 2524245 h 2524245"/>
                  <a:gd name="connsiteX3" fmla="*/ 97640 w 964286"/>
                  <a:gd name="connsiteY3" fmla="*/ 171463 h 2524245"/>
                  <a:gd name="connsiteX0" fmla="*/ 97640 w 940731"/>
                  <a:gd name="connsiteY0" fmla="*/ 171463 h 2524245"/>
                  <a:gd name="connsiteX1" fmla="*/ 878476 w 940731"/>
                  <a:gd name="connsiteY1" fmla="*/ 192011 h 2524245"/>
                  <a:gd name="connsiteX2" fmla="*/ 498332 w 940731"/>
                  <a:gd name="connsiteY2" fmla="*/ 2524245 h 2524245"/>
                  <a:gd name="connsiteX3" fmla="*/ 97640 w 940731"/>
                  <a:gd name="connsiteY3" fmla="*/ 171463 h 2524245"/>
                  <a:gd name="connsiteX0" fmla="*/ 97640 w 940731"/>
                  <a:gd name="connsiteY0" fmla="*/ 190080 h 2542862"/>
                  <a:gd name="connsiteX1" fmla="*/ 878476 w 940731"/>
                  <a:gd name="connsiteY1" fmla="*/ 210628 h 2542862"/>
                  <a:gd name="connsiteX2" fmla="*/ 498332 w 940731"/>
                  <a:gd name="connsiteY2" fmla="*/ 2542862 h 2542862"/>
                  <a:gd name="connsiteX3" fmla="*/ 97640 w 940731"/>
                  <a:gd name="connsiteY3" fmla="*/ 190080 h 2542862"/>
                  <a:gd name="connsiteX0" fmla="*/ 97640 w 976424"/>
                  <a:gd name="connsiteY0" fmla="*/ 190080 h 2542862"/>
                  <a:gd name="connsiteX1" fmla="*/ 878476 w 976424"/>
                  <a:gd name="connsiteY1" fmla="*/ 210628 h 2542862"/>
                  <a:gd name="connsiteX2" fmla="*/ 498332 w 976424"/>
                  <a:gd name="connsiteY2" fmla="*/ 2542862 h 2542862"/>
                  <a:gd name="connsiteX3" fmla="*/ 97640 w 976424"/>
                  <a:gd name="connsiteY3" fmla="*/ 190080 h 2542862"/>
                  <a:gd name="connsiteX0" fmla="*/ 108311 w 987095"/>
                  <a:gd name="connsiteY0" fmla="*/ 190080 h 2542862"/>
                  <a:gd name="connsiteX1" fmla="*/ 889147 w 987095"/>
                  <a:gd name="connsiteY1" fmla="*/ 210628 h 2542862"/>
                  <a:gd name="connsiteX2" fmla="*/ 509003 w 987095"/>
                  <a:gd name="connsiteY2" fmla="*/ 2542862 h 2542862"/>
                  <a:gd name="connsiteX3" fmla="*/ 108311 w 987095"/>
                  <a:gd name="connsiteY3" fmla="*/ 190080 h 2542862"/>
                  <a:gd name="connsiteX0" fmla="*/ 108311 w 995452"/>
                  <a:gd name="connsiteY0" fmla="*/ 190080 h 2542862"/>
                  <a:gd name="connsiteX1" fmla="*/ 889147 w 995452"/>
                  <a:gd name="connsiteY1" fmla="*/ 210628 h 2542862"/>
                  <a:gd name="connsiteX2" fmla="*/ 509003 w 995452"/>
                  <a:gd name="connsiteY2" fmla="*/ 2542862 h 2542862"/>
                  <a:gd name="connsiteX3" fmla="*/ 108311 w 995452"/>
                  <a:gd name="connsiteY3" fmla="*/ 190080 h 2542862"/>
                  <a:gd name="connsiteX0" fmla="*/ 99853 w 986994"/>
                  <a:gd name="connsiteY0" fmla="*/ 190080 h 2542862"/>
                  <a:gd name="connsiteX1" fmla="*/ 880689 w 986994"/>
                  <a:gd name="connsiteY1" fmla="*/ 210628 h 2542862"/>
                  <a:gd name="connsiteX2" fmla="*/ 500545 w 986994"/>
                  <a:gd name="connsiteY2" fmla="*/ 2542862 h 2542862"/>
                  <a:gd name="connsiteX3" fmla="*/ 99853 w 986994"/>
                  <a:gd name="connsiteY3" fmla="*/ 190080 h 2542862"/>
                  <a:gd name="connsiteX0" fmla="*/ 99853 w 985728"/>
                  <a:gd name="connsiteY0" fmla="*/ 190080 h 2542862"/>
                  <a:gd name="connsiteX1" fmla="*/ 880689 w 985728"/>
                  <a:gd name="connsiteY1" fmla="*/ 210628 h 2542862"/>
                  <a:gd name="connsiteX2" fmla="*/ 500545 w 985728"/>
                  <a:gd name="connsiteY2" fmla="*/ 2542862 h 2542862"/>
                  <a:gd name="connsiteX3" fmla="*/ 99853 w 985728"/>
                  <a:gd name="connsiteY3" fmla="*/ 190080 h 2542862"/>
                  <a:gd name="connsiteX0" fmla="*/ 103955 w 989830"/>
                  <a:gd name="connsiteY0" fmla="*/ 190080 h 2542862"/>
                  <a:gd name="connsiteX1" fmla="*/ 884791 w 989830"/>
                  <a:gd name="connsiteY1" fmla="*/ 210628 h 2542862"/>
                  <a:gd name="connsiteX2" fmla="*/ 504647 w 989830"/>
                  <a:gd name="connsiteY2" fmla="*/ 2542862 h 2542862"/>
                  <a:gd name="connsiteX3" fmla="*/ 103955 w 989830"/>
                  <a:gd name="connsiteY3" fmla="*/ 190080 h 2542862"/>
                  <a:gd name="connsiteX0" fmla="*/ 103955 w 960876"/>
                  <a:gd name="connsiteY0" fmla="*/ 190080 h 2542862"/>
                  <a:gd name="connsiteX1" fmla="*/ 884791 w 960876"/>
                  <a:gd name="connsiteY1" fmla="*/ 210628 h 2542862"/>
                  <a:gd name="connsiteX2" fmla="*/ 504647 w 960876"/>
                  <a:gd name="connsiteY2" fmla="*/ 2542862 h 2542862"/>
                  <a:gd name="connsiteX3" fmla="*/ 103955 w 960876"/>
                  <a:gd name="connsiteY3" fmla="*/ 190080 h 2542862"/>
                  <a:gd name="connsiteX0" fmla="*/ 103955 w 977301"/>
                  <a:gd name="connsiteY0" fmla="*/ 190080 h 2542862"/>
                  <a:gd name="connsiteX1" fmla="*/ 884791 w 977301"/>
                  <a:gd name="connsiteY1" fmla="*/ 210628 h 2542862"/>
                  <a:gd name="connsiteX2" fmla="*/ 504647 w 977301"/>
                  <a:gd name="connsiteY2" fmla="*/ 2542862 h 2542862"/>
                  <a:gd name="connsiteX3" fmla="*/ 103955 w 977301"/>
                  <a:gd name="connsiteY3" fmla="*/ 190080 h 2542862"/>
                  <a:gd name="connsiteX0" fmla="*/ 99854 w 973200"/>
                  <a:gd name="connsiteY0" fmla="*/ 190080 h 2542862"/>
                  <a:gd name="connsiteX1" fmla="*/ 880690 w 973200"/>
                  <a:gd name="connsiteY1" fmla="*/ 210628 h 2542862"/>
                  <a:gd name="connsiteX2" fmla="*/ 500546 w 973200"/>
                  <a:gd name="connsiteY2" fmla="*/ 2542862 h 2542862"/>
                  <a:gd name="connsiteX3" fmla="*/ 99854 w 973200"/>
                  <a:gd name="connsiteY3" fmla="*/ 190080 h 2542862"/>
                  <a:gd name="connsiteX0" fmla="*/ 99854 w 973200"/>
                  <a:gd name="connsiteY0" fmla="*/ 193975 h 2546757"/>
                  <a:gd name="connsiteX1" fmla="*/ 880690 w 973200"/>
                  <a:gd name="connsiteY1" fmla="*/ 214523 h 2546757"/>
                  <a:gd name="connsiteX2" fmla="*/ 500546 w 973200"/>
                  <a:gd name="connsiteY2" fmla="*/ 2546757 h 2546757"/>
                  <a:gd name="connsiteX3" fmla="*/ 99854 w 973200"/>
                  <a:gd name="connsiteY3" fmla="*/ 193975 h 2546757"/>
                  <a:gd name="connsiteX0" fmla="*/ 104544 w 977890"/>
                  <a:gd name="connsiteY0" fmla="*/ 193975 h 2546757"/>
                  <a:gd name="connsiteX1" fmla="*/ 885380 w 977890"/>
                  <a:gd name="connsiteY1" fmla="*/ 214523 h 2546757"/>
                  <a:gd name="connsiteX2" fmla="*/ 505236 w 977890"/>
                  <a:gd name="connsiteY2" fmla="*/ 2546757 h 2546757"/>
                  <a:gd name="connsiteX3" fmla="*/ 104544 w 977890"/>
                  <a:gd name="connsiteY3" fmla="*/ 193975 h 2546757"/>
                  <a:gd name="connsiteX0" fmla="*/ 104544 w 977890"/>
                  <a:gd name="connsiteY0" fmla="*/ 193975 h 2546757"/>
                  <a:gd name="connsiteX1" fmla="*/ 885380 w 977890"/>
                  <a:gd name="connsiteY1" fmla="*/ 214523 h 2546757"/>
                  <a:gd name="connsiteX2" fmla="*/ 505236 w 977890"/>
                  <a:gd name="connsiteY2" fmla="*/ 2546757 h 2546757"/>
                  <a:gd name="connsiteX3" fmla="*/ 104544 w 977890"/>
                  <a:gd name="connsiteY3" fmla="*/ 193975 h 25467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77890" h="2546757">
                    <a:moveTo>
                      <a:pt x="104544" y="193975"/>
                    </a:moveTo>
                    <a:cubicBezTo>
                      <a:pt x="364823" y="-66304"/>
                      <a:pt x="666198" y="-69729"/>
                      <a:pt x="885380" y="214523"/>
                    </a:cubicBezTo>
                    <a:cubicBezTo>
                      <a:pt x="1179906" y="632340"/>
                      <a:pt x="693596" y="2539908"/>
                      <a:pt x="505236" y="2546757"/>
                    </a:cubicBezTo>
                    <a:cubicBezTo>
                      <a:pt x="310027" y="2543332"/>
                      <a:pt x="-224230" y="639190"/>
                      <a:pt x="104544" y="19397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2718" name="Group 2717">
            <a:extLst>
              <a:ext uri="{FF2B5EF4-FFF2-40B4-BE49-F238E27FC236}">
                <a16:creationId xmlns:a16="http://schemas.microsoft.com/office/drawing/2014/main" id="{62D31E83-7DF6-4D26-87B5-E86E1BD0976C}"/>
              </a:ext>
            </a:extLst>
          </p:cNvPr>
          <p:cNvGrpSpPr/>
          <p:nvPr/>
        </p:nvGrpSpPr>
        <p:grpSpPr>
          <a:xfrm>
            <a:off x="823139" y="4419921"/>
            <a:ext cx="10545722" cy="1646184"/>
            <a:chOff x="615645" y="4419921"/>
            <a:chExt cx="10545722" cy="1646184"/>
          </a:xfrm>
        </p:grpSpPr>
        <p:grpSp>
          <p:nvGrpSpPr>
            <p:cNvPr id="2719" name="Group 46">
              <a:extLst>
                <a:ext uri="{FF2B5EF4-FFF2-40B4-BE49-F238E27FC236}">
                  <a16:creationId xmlns:a16="http://schemas.microsoft.com/office/drawing/2014/main" id="{4D07E63A-16B5-4713-98D1-2E037032388D}"/>
                </a:ext>
              </a:extLst>
            </p:cNvPr>
            <p:cNvGrpSpPr/>
            <p:nvPr/>
          </p:nvGrpSpPr>
          <p:grpSpPr>
            <a:xfrm>
              <a:off x="615645" y="5202747"/>
              <a:ext cx="2729416" cy="863358"/>
              <a:chOff x="803640" y="3362835"/>
              <a:chExt cx="2059657" cy="863358"/>
            </a:xfrm>
          </p:grpSpPr>
          <p:sp>
            <p:nvSpPr>
              <p:cNvPr id="2736" name="TextBox 2735">
                <a:extLst>
                  <a:ext uri="{FF2B5EF4-FFF2-40B4-BE49-F238E27FC236}">
                    <a16:creationId xmlns:a16="http://schemas.microsoft.com/office/drawing/2014/main" id="{3B5286F7-5152-4071-BFB3-D2615445883A}"/>
                  </a:ext>
                </a:extLst>
              </p:cNvPr>
              <p:cNvSpPr txBox="1"/>
              <p:nvPr/>
            </p:nvSpPr>
            <p:spPr>
              <a:xfrm>
                <a:off x="803640" y="3579862"/>
                <a:ext cx="2059657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. You can simply impress your audience and add a unique zing and appeal to your Presentations.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2737" name="TextBox 2736">
                <a:extLst>
                  <a:ext uri="{FF2B5EF4-FFF2-40B4-BE49-F238E27FC236}">
                    <a16:creationId xmlns:a16="http://schemas.microsoft.com/office/drawing/2014/main" id="{6254EB8D-3A9C-44FA-845B-5F4F3D53D2CA}"/>
                  </a:ext>
                </a:extLst>
              </p:cNvPr>
              <p:cNvSpPr txBox="1"/>
              <p:nvPr/>
            </p:nvSpPr>
            <p:spPr>
              <a:xfrm>
                <a:off x="803640" y="3362835"/>
                <a:ext cx="2059657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2720" name="Oval 50">
              <a:extLst>
                <a:ext uri="{FF2B5EF4-FFF2-40B4-BE49-F238E27FC236}">
                  <a16:creationId xmlns:a16="http://schemas.microsoft.com/office/drawing/2014/main" id="{26B1285D-CE4A-41F5-925D-18082776C12A}"/>
                </a:ext>
              </a:extLst>
            </p:cNvPr>
            <p:cNvSpPr/>
            <p:nvPr/>
          </p:nvSpPr>
          <p:spPr>
            <a:xfrm>
              <a:off x="1635651" y="4449625"/>
              <a:ext cx="709848" cy="709848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721" name="그룹 178">
              <a:extLst>
                <a:ext uri="{FF2B5EF4-FFF2-40B4-BE49-F238E27FC236}">
                  <a16:creationId xmlns:a16="http://schemas.microsoft.com/office/drawing/2014/main" id="{41920ED3-7742-442E-8C8C-2365E5D4CD9C}"/>
                </a:ext>
              </a:extLst>
            </p:cNvPr>
            <p:cNvGrpSpPr/>
            <p:nvPr/>
          </p:nvGrpSpPr>
          <p:grpSpPr>
            <a:xfrm>
              <a:off x="1838801" y="4608130"/>
              <a:ext cx="288120" cy="403016"/>
              <a:chOff x="1019786" y="3002376"/>
              <a:chExt cx="2531613" cy="3541196"/>
            </a:xfrm>
            <a:solidFill>
              <a:schemeClr val="bg1"/>
            </a:solidFill>
          </p:grpSpPr>
          <p:sp>
            <p:nvSpPr>
              <p:cNvPr id="2732" name="사각형: 둥근 모서리 132">
                <a:extLst>
                  <a:ext uri="{FF2B5EF4-FFF2-40B4-BE49-F238E27FC236}">
                    <a16:creationId xmlns:a16="http://schemas.microsoft.com/office/drawing/2014/main" id="{A9C1D624-C638-4487-B4E5-0BC540BE525B}"/>
                  </a:ext>
                </a:extLst>
              </p:cNvPr>
              <p:cNvSpPr/>
              <p:nvPr/>
            </p:nvSpPr>
            <p:spPr>
              <a:xfrm>
                <a:off x="1719599" y="3938796"/>
                <a:ext cx="1084494" cy="2604776"/>
              </a:xfrm>
              <a:custGeom>
                <a:avLst/>
                <a:gdLst>
                  <a:gd name="connsiteX0" fmla="*/ 0 w 626166"/>
                  <a:gd name="connsiteY0" fmla="*/ 293202 h 1175728"/>
                  <a:gd name="connsiteX1" fmla="*/ 293202 w 626166"/>
                  <a:gd name="connsiteY1" fmla="*/ 0 h 1175728"/>
                  <a:gd name="connsiteX2" fmla="*/ 332964 w 626166"/>
                  <a:gd name="connsiteY2" fmla="*/ 0 h 1175728"/>
                  <a:gd name="connsiteX3" fmla="*/ 626166 w 626166"/>
                  <a:gd name="connsiteY3" fmla="*/ 293202 h 1175728"/>
                  <a:gd name="connsiteX4" fmla="*/ 626166 w 626166"/>
                  <a:gd name="connsiteY4" fmla="*/ 882526 h 1175728"/>
                  <a:gd name="connsiteX5" fmla="*/ 332964 w 626166"/>
                  <a:gd name="connsiteY5" fmla="*/ 1175728 h 1175728"/>
                  <a:gd name="connsiteX6" fmla="*/ 293202 w 626166"/>
                  <a:gd name="connsiteY6" fmla="*/ 1175728 h 1175728"/>
                  <a:gd name="connsiteX7" fmla="*/ 0 w 626166"/>
                  <a:gd name="connsiteY7" fmla="*/ 882526 h 1175728"/>
                  <a:gd name="connsiteX8" fmla="*/ 0 w 626166"/>
                  <a:gd name="connsiteY8" fmla="*/ 293202 h 1175728"/>
                  <a:gd name="connsiteX0" fmla="*/ 0 w 626166"/>
                  <a:gd name="connsiteY0" fmla="*/ 303142 h 1185668"/>
                  <a:gd name="connsiteX1" fmla="*/ 293202 w 626166"/>
                  <a:gd name="connsiteY1" fmla="*/ 9940 h 1185668"/>
                  <a:gd name="connsiteX2" fmla="*/ 382660 w 626166"/>
                  <a:gd name="connsiteY2" fmla="*/ 0 h 1185668"/>
                  <a:gd name="connsiteX3" fmla="*/ 626166 w 626166"/>
                  <a:gd name="connsiteY3" fmla="*/ 303142 h 1185668"/>
                  <a:gd name="connsiteX4" fmla="*/ 626166 w 626166"/>
                  <a:gd name="connsiteY4" fmla="*/ 892466 h 1185668"/>
                  <a:gd name="connsiteX5" fmla="*/ 332964 w 626166"/>
                  <a:gd name="connsiteY5" fmla="*/ 1185668 h 1185668"/>
                  <a:gd name="connsiteX6" fmla="*/ 293202 w 626166"/>
                  <a:gd name="connsiteY6" fmla="*/ 1185668 h 1185668"/>
                  <a:gd name="connsiteX7" fmla="*/ 0 w 626166"/>
                  <a:gd name="connsiteY7" fmla="*/ 892466 h 1185668"/>
                  <a:gd name="connsiteX8" fmla="*/ 0 w 626166"/>
                  <a:gd name="connsiteY8" fmla="*/ 303142 h 1185668"/>
                  <a:gd name="connsiteX0" fmla="*/ 0 w 626166"/>
                  <a:gd name="connsiteY0" fmla="*/ 303142 h 1185668"/>
                  <a:gd name="connsiteX1" fmla="*/ 233567 w 626166"/>
                  <a:gd name="connsiteY1" fmla="*/ 1 h 1185668"/>
                  <a:gd name="connsiteX2" fmla="*/ 382660 w 626166"/>
                  <a:gd name="connsiteY2" fmla="*/ 0 h 1185668"/>
                  <a:gd name="connsiteX3" fmla="*/ 626166 w 626166"/>
                  <a:gd name="connsiteY3" fmla="*/ 303142 h 1185668"/>
                  <a:gd name="connsiteX4" fmla="*/ 626166 w 626166"/>
                  <a:gd name="connsiteY4" fmla="*/ 892466 h 1185668"/>
                  <a:gd name="connsiteX5" fmla="*/ 332964 w 626166"/>
                  <a:gd name="connsiteY5" fmla="*/ 1185668 h 1185668"/>
                  <a:gd name="connsiteX6" fmla="*/ 293202 w 626166"/>
                  <a:gd name="connsiteY6" fmla="*/ 1185668 h 1185668"/>
                  <a:gd name="connsiteX7" fmla="*/ 0 w 626166"/>
                  <a:gd name="connsiteY7" fmla="*/ 892466 h 1185668"/>
                  <a:gd name="connsiteX8" fmla="*/ 0 w 626166"/>
                  <a:gd name="connsiteY8" fmla="*/ 303142 h 1185668"/>
                  <a:gd name="connsiteX0" fmla="*/ 0 w 626166"/>
                  <a:gd name="connsiteY0" fmla="*/ 323020 h 1205546"/>
                  <a:gd name="connsiteX1" fmla="*/ 233567 w 626166"/>
                  <a:gd name="connsiteY1" fmla="*/ 19879 h 1205546"/>
                  <a:gd name="connsiteX2" fmla="*/ 432356 w 626166"/>
                  <a:gd name="connsiteY2" fmla="*/ 0 h 1205546"/>
                  <a:gd name="connsiteX3" fmla="*/ 626166 w 626166"/>
                  <a:gd name="connsiteY3" fmla="*/ 323020 h 1205546"/>
                  <a:gd name="connsiteX4" fmla="*/ 626166 w 626166"/>
                  <a:gd name="connsiteY4" fmla="*/ 912344 h 1205546"/>
                  <a:gd name="connsiteX5" fmla="*/ 332964 w 626166"/>
                  <a:gd name="connsiteY5" fmla="*/ 1205546 h 1205546"/>
                  <a:gd name="connsiteX6" fmla="*/ 293202 w 626166"/>
                  <a:gd name="connsiteY6" fmla="*/ 1205546 h 1205546"/>
                  <a:gd name="connsiteX7" fmla="*/ 0 w 626166"/>
                  <a:gd name="connsiteY7" fmla="*/ 912344 h 1205546"/>
                  <a:gd name="connsiteX8" fmla="*/ 0 w 626166"/>
                  <a:gd name="connsiteY8" fmla="*/ 323020 h 1205546"/>
                  <a:gd name="connsiteX0" fmla="*/ 0 w 626166"/>
                  <a:gd name="connsiteY0" fmla="*/ 323020 h 1205546"/>
                  <a:gd name="connsiteX1" fmla="*/ 233567 w 626166"/>
                  <a:gd name="connsiteY1" fmla="*/ 19879 h 1205546"/>
                  <a:gd name="connsiteX2" fmla="*/ 432356 w 626166"/>
                  <a:gd name="connsiteY2" fmla="*/ 0 h 1205546"/>
                  <a:gd name="connsiteX3" fmla="*/ 626166 w 626166"/>
                  <a:gd name="connsiteY3" fmla="*/ 323020 h 1205546"/>
                  <a:gd name="connsiteX4" fmla="*/ 626166 w 626166"/>
                  <a:gd name="connsiteY4" fmla="*/ 912344 h 1205546"/>
                  <a:gd name="connsiteX5" fmla="*/ 332964 w 626166"/>
                  <a:gd name="connsiteY5" fmla="*/ 1205546 h 1205546"/>
                  <a:gd name="connsiteX6" fmla="*/ 253446 w 626166"/>
                  <a:gd name="connsiteY6" fmla="*/ 1195607 h 1205546"/>
                  <a:gd name="connsiteX7" fmla="*/ 0 w 626166"/>
                  <a:gd name="connsiteY7" fmla="*/ 912344 h 1205546"/>
                  <a:gd name="connsiteX8" fmla="*/ 0 w 626166"/>
                  <a:gd name="connsiteY8" fmla="*/ 323020 h 1205546"/>
                  <a:gd name="connsiteX0" fmla="*/ 0 w 626166"/>
                  <a:gd name="connsiteY0" fmla="*/ 323020 h 1205546"/>
                  <a:gd name="connsiteX1" fmla="*/ 233567 w 626166"/>
                  <a:gd name="connsiteY1" fmla="*/ 19879 h 1205546"/>
                  <a:gd name="connsiteX2" fmla="*/ 432356 w 626166"/>
                  <a:gd name="connsiteY2" fmla="*/ 0 h 1205546"/>
                  <a:gd name="connsiteX3" fmla="*/ 626166 w 626166"/>
                  <a:gd name="connsiteY3" fmla="*/ 323020 h 1205546"/>
                  <a:gd name="connsiteX4" fmla="*/ 626166 w 626166"/>
                  <a:gd name="connsiteY4" fmla="*/ 912344 h 1205546"/>
                  <a:gd name="connsiteX5" fmla="*/ 332964 w 626166"/>
                  <a:gd name="connsiteY5" fmla="*/ 1205546 h 1205546"/>
                  <a:gd name="connsiteX6" fmla="*/ 332959 w 626166"/>
                  <a:gd name="connsiteY6" fmla="*/ 1195607 h 1205546"/>
                  <a:gd name="connsiteX7" fmla="*/ 0 w 626166"/>
                  <a:gd name="connsiteY7" fmla="*/ 912344 h 1205546"/>
                  <a:gd name="connsiteX8" fmla="*/ 0 w 626166"/>
                  <a:gd name="connsiteY8" fmla="*/ 323020 h 1205546"/>
                  <a:gd name="connsiteX0" fmla="*/ 0 w 626166"/>
                  <a:gd name="connsiteY0" fmla="*/ 323020 h 1205546"/>
                  <a:gd name="connsiteX1" fmla="*/ 233567 w 626166"/>
                  <a:gd name="connsiteY1" fmla="*/ 19879 h 1205546"/>
                  <a:gd name="connsiteX2" fmla="*/ 432356 w 626166"/>
                  <a:gd name="connsiteY2" fmla="*/ 0 h 1205546"/>
                  <a:gd name="connsiteX3" fmla="*/ 626166 w 626166"/>
                  <a:gd name="connsiteY3" fmla="*/ 323020 h 1205546"/>
                  <a:gd name="connsiteX4" fmla="*/ 626166 w 626166"/>
                  <a:gd name="connsiteY4" fmla="*/ 912344 h 1205546"/>
                  <a:gd name="connsiteX5" fmla="*/ 332964 w 626166"/>
                  <a:gd name="connsiteY5" fmla="*/ 1205546 h 1205546"/>
                  <a:gd name="connsiteX6" fmla="*/ 303142 w 626166"/>
                  <a:gd name="connsiteY6" fmla="*/ 1185668 h 1205546"/>
                  <a:gd name="connsiteX7" fmla="*/ 0 w 626166"/>
                  <a:gd name="connsiteY7" fmla="*/ 912344 h 1205546"/>
                  <a:gd name="connsiteX8" fmla="*/ 0 w 626166"/>
                  <a:gd name="connsiteY8" fmla="*/ 323020 h 1205546"/>
                  <a:gd name="connsiteX0" fmla="*/ 0 w 626166"/>
                  <a:gd name="connsiteY0" fmla="*/ 323020 h 1225711"/>
                  <a:gd name="connsiteX1" fmla="*/ 233567 w 626166"/>
                  <a:gd name="connsiteY1" fmla="*/ 19879 h 1225711"/>
                  <a:gd name="connsiteX2" fmla="*/ 432356 w 626166"/>
                  <a:gd name="connsiteY2" fmla="*/ 0 h 1225711"/>
                  <a:gd name="connsiteX3" fmla="*/ 626166 w 626166"/>
                  <a:gd name="connsiteY3" fmla="*/ 323020 h 1225711"/>
                  <a:gd name="connsiteX4" fmla="*/ 626166 w 626166"/>
                  <a:gd name="connsiteY4" fmla="*/ 912344 h 1225711"/>
                  <a:gd name="connsiteX5" fmla="*/ 332964 w 626166"/>
                  <a:gd name="connsiteY5" fmla="*/ 1205546 h 1225711"/>
                  <a:gd name="connsiteX6" fmla="*/ 332960 w 626166"/>
                  <a:gd name="connsiteY6" fmla="*/ 1225424 h 1225711"/>
                  <a:gd name="connsiteX7" fmla="*/ 0 w 626166"/>
                  <a:gd name="connsiteY7" fmla="*/ 912344 h 1225711"/>
                  <a:gd name="connsiteX8" fmla="*/ 0 w 626166"/>
                  <a:gd name="connsiteY8" fmla="*/ 323020 h 1225711"/>
                  <a:gd name="connsiteX0" fmla="*/ 0 w 626166"/>
                  <a:gd name="connsiteY0" fmla="*/ 303142 h 1205833"/>
                  <a:gd name="connsiteX1" fmla="*/ 233567 w 626166"/>
                  <a:gd name="connsiteY1" fmla="*/ 1 h 1205833"/>
                  <a:gd name="connsiteX2" fmla="*/ 412478 w 626166"/>
                  <a:gd name="connsiteY2" fmla="*/ 0 h 1205833"/>
                  <a:gd name="connsiteX3" fmla="*/ 626166 w 626166"/>
                  <a:gd name="connsiteY3" fmla="*/ 303142 h 1205833"/>
                  <a:gd name="connsiteX4" fmla="*/ 626166 w 626166"/>
                  <a:gd name="connsiteY4" fmla="*/ 892466 h 1205833"/>
                  <a:gd name="connsiteX5" fmla="*/ 332964 w 626166"/>
                  <a:gd name="connsiteY5" fmla="*/ 1185668 h 1205833"/>
                  <a:gd name="connsiteX6" fmla="*/ 332960 w 626166"/>
                  <a:gd name="connsiteY6" fmla="*/ 1205546 h 1205833"/>
                  <a:gd name="connsiteX7" fmla="*/ 0 w 626166"/>
                  <a:gd name="connsiteY7" fmla="*/ 892466 h 1205833"/>
                  <a:gd name="connsiteX8" fmla="*/ 0 w 626166"/>
                  <a:gd name="connsiteY8" fmla="*/ 303142 h 1205833"/>
                  <a:gd name="connsiteX0" fmla="*/ 0 w 626166"/>
                  <a:gd name="connsiteY0" fmla="*/ 303142 h 1206318"/>
                  <a:gd name="connsiteX1" fmla="*/ 233567 w 626166"/>
                  <a:gd name="connsiteY1" fmla="*/ 1 h 1206318"/>
                  <a:gd name="connsiteX2" fmla="*/ 412478 w 626166"/>
                  <a:gd name="connsiteY2" fmla="*/ 0 h 1206318"/>
                  <a:gd name="connsiteX3" fmla="*/ 626166 w 626166"/>
                  <a:gd name="connsiteY3" fmla="*/ 303142 h 1206318"/>
                  <a:gd name="connsiteX4" fmla="*/ 626166 w 626166"/>
                  <a:gd name="connsiteY4" fmla="*/ 892466 h 1206318"/>
                  <a:gd name="connsiteX5" fmla="*/ 345672 w 626166"/>
                  <a:gd name="connsiteY5" fmla="*/ 1203547 h 1206318"/>
                  <a:gd name="connsiteX6" fmla="*/ 332960 w 626166"/>
                  <a:gd name="connsiteY6" fmla="*/ 1205546 h 1206318"/>
                  <a:gd name="connsiteX7" fmla="*/ 0 w 626166"/>
                  <a:gd name="connsiteY7" fmla="*/ 892466 h 1206318"/>
                  <a:gd name="connsiteX8" fmla="*/ 0 w 626166"/>
                  <a:gd name="connsiteY8" fmla="*/ 303142 h 1206318"/>
                  <a:gd name="connsiteX0" fmla="*/ 0 w 626166"/>
                  <a:gd name="connsiteY0" fmla="*/ 303142 h 1206318"/>
                  <a:gd name="connsiteX1" fmla="*/ 233567 w 626166"/>
                  <a:gd name="connsiteY1" fmla="*/ 1 h 1206318"/>
                  <a:gd name="connsiteX2" fmla="*/ 412478 w 626166"/>
                  <a:gd name="connsiteY2" fmla="*/ 0 h 1206318"/>
                  <a:gd name="connsiteX3" fmla="*/ 626166 w 626166"/>
                  <a:gd name="connsiteY3" fmla="*/ 303142 h 1206318"/>
                  <a:gd name="connsiteX4" fmla="*/ 626166 w 626166"/>
                  <a:gd name="connsiteY4" fmla="*/ 892466 h 1206318"/>
                  <a:gd name="connsiteX5" fmla="*/ 345672 w 626166"/>
                  <a:gd name="connsiteY5" fmla="*/ 1203547 h 1206318"/>
                  <a:gd name="connsiteX6" fmla="*/ 323429 w 626166"/>
                  <a:gd name="connsiteY6" fmla="*/ 1205546 h 1206318"/>
                  <a:gd name="connsiteX7" fmla="*/ 0 w 626166"/>
                  <a:gd name="connsiteY7" fmla="*/ 892466 h 1206318"/>
                  <a:gd name="connsiteX8" fmla="*/ 0 w 626166"/>
                  <a:gd name="connsiteY8" fmla="*/ 303142 h 1206318"/>
                  <a:gd name="connsiteX0" fmla="*/ 0 w 626166"/>
                  <a:gd name="connsiteY0" fmla="*/ 303142 h 1208656"/>
                  <a:gd name="connsiteX1" fmla="*/ 233567 w 626166"/>
                  <a:gd name="connsiteY1" fmla="*/ 1 h 1208656"/>
                  <a:gd name="connsiteX2" fmla="*/ 412478 w 626166"/>
                  <a:gd name="connsiteY2" fmla="*/ 0 h 1208656"/>
                  <a:gd name="connsiteX3" fmla="*/ 626166 w 626166"/>
                  <a:gd name="connsiteY3" fmla="*/ 303142 h 1208656"/>
                  <a:gd name="connsiteX4" fmla="*/ 626166 w 626166"/>
                  <a:gd name="connsiteY4" fmla="*/ 892466 h 1208656"/>
                  <a:gd name="connsiteX5" fmla="*/ 345672 w 626166"/>
                  <a:gd name="connsiteY5" fmla="*/ 1208656 h 1208656"/>
                  <a:gd name="connsiteX6" fmla="*/ 323429 w 626166"/>
                  <a:gd name="connsiteY6" fmla="*/ 1205546 h 1208656"/>
                  <a:gd name="connsiteX7" fmla="*/ 0 w 626166"/>
                  <a:gd name="connsiteY7" fmla="*/ 892466 h 1208656"/>
                  <a:gd name="connsiteX8" fmla="*/ 0 w 626166"/>
                  <a:gd name="connsiteY8" fmla="*/ 303142 h 1208656"/>
                  <a:gd name="connsiteX0" fmla="*/ 0 w 626166"/>
                  <a:gd name="connsiteY0" fmla="*/ 303142 h 1208656"/>
                  <a:gd name="connsiteX1" fmla="*/ 233567 w 626166"/>
                  <a:gd name="connsiteY1" fmla="*/ 1 h 1208656"/>
                  <a:gd name="connsiteX2" fmla="*/ 412478 w 626166"/>
                  <a:gd name="connsiteY2" fmla="*/ 0 h 1208656"/>
                  <a:gd name="connsiteX3" fmla="*/ 626166 w 626166"/>
                  <a:gd name="connsiteY3" fmla="*/ 303142 h 1208656"/>
                  <a:gd name="connsiteX4" fmla="*/ 626166 w 626166"/>
                  <a:gd name="connsiteY4" fmla="*/ 892466 h 1208656"/>
                  <a:gd name="connsiteX5" fmla="*/ 345672 w 626166"/>
                  <a:gd name="connsiteY5" fmla="*/ 1208656 h 1208656"/>
                  <a:gd name="connsiteX6" fmla="*/ 320252 w 626166"/>
                  <a:gd name="connsiteY6" fmla="*/ 1200437 h 1208656"/>
                  <a:gd name="connsiteX7" fmla="*/ 0 w 626166"/>
                  <a:gd name="connsiteY7" fmla="*/ 892466 h 1208656"/>
                  <a:gd name="connsiteX8" fmla="*/ 0 w 626166"/>
                  <a:gd name="connsiteY8" fmla="*/ 303142 h 1208656"/>
                  <a:gd name="connsiteX0" fmla="*/ 0 w 626166"/>
                  <a:gd name="connsiteY0" fmla="*/ 303142 h 1209124"/>
                  <a:gd name="connsiteX1" fmla="*/ 233567 w 626166"/>
                  <a:gd name="connsiteY1" fmla="*/ 1 h 1209124"/>
                  <a:gd name="connsiteX2" fmla="*/ 412478 w 626166"/>
                  <a:gd name="connsiteY2" fmla="*/ 0 h 1209124"/>
                  <a:gd name="connsiteX3" fmla="*/ 626166 w 626166"/>
                  <a:gd name="connsiteY3" fmla="*/ 303142 h 1209124"/>
                  <a:gd name="connsiteX4" fmla="*/ 626166 w 626166"/>
                  <a:gd name="connsiteY4" fmla="*/ 892466 h 1209124"/>
                  <a:gd name="connsiteX5" fmla="*/ 345672 w 626166"/>
                  <a:gd name="connsiteY5" fmla="*/ 1208656 h 1209124"/>
                  <a:gd name="connsiteX6" fmla="*/ 313898 w 626166"/>
                  <a:gd name="connsiteY6" fmla="*/ 1208099 h 1209124"/>
                  <a:gd name="connsiteX7" fmla="*/ 0 w 626166"/>
                  <a:gd name="connsiteY7" fmla="*/ 892466 h 1209124"/>
                  <a:gd name="connsiteX8" fmla="*/ 0 w 626166"/>
                  <a:gd name="connsiteY8" fmla="*/ 303142 h 12091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626166" h="1209124">
                    <a:moveTo>
                      <a:pt x="0" y="303142"/>
                    </a:moveTo>
                    <a:cubicBezTo>
                      <a:pt x="0" y="141211"/>
                      <a:pt x="71636" y="1"/>
                      <a:pt x="233567" y="1"/>
                    </a:cubicBezTo>
                    <a:lnTo>
                      <a:pt x="412478" y="0"/>
                    </a:lnTo>
                    <a:cubicBezTo>
                      <a:pt x="574409" y="0"/>
                      <a:pt x="626166" y="141211"/>
                      <a:pt x="626166" y="303142"/>
                    </a:cubicBezTo>
                    <a:lnTo>
                      <a:pt x="626166" y="892466"/>
                    </a:lnTo>
                    <a:cubicBezTo>
                      <a:pt x="626166" y="1054397"/>
                      <a:pt x="507603" y="1208656"/>
                      <a:pt x="345672" y="1208656"/>
                    </a:cubicBezTo>
                    <a:cubicBezTo>
                      <a:pt x="345670" y="1205343"/>
                      <a:pt x="313900" y="1211412"/>
                      <a:pt x="313898" y="1208099"/>
                    </a:cubicBezTo>
                    <a:cubicBezTo>
                      <a:pt x="151967" y="1208099"/>
                      <a:pt x="0" y="1054397"/>
                      <a:pt x="0" y="892466"/>
                    </a:cubicBezTo>
                    <a:lnTo>
                      <a:pt x="0" y="303142"/>
                    </a:lnTo>
                    <a:close/>
                  </a:path>
                </a:pathLst>
              </a:custGeom>
              <a:grpFill/>
              <a:ln w="349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733" name="막힌 원호 135">
                <a:extLst>
                  <a:ext uri="{FF2B5EF4-FFF2-40B4-BE49-F238E27FC236}">
                    <a16:creationId xmlns:a16="http://schemas.microsoft.com/office/drawing/2014/main" id="{A0E4EC0E-B6BA-42C4-A7EC-E94E1F7C31A8}"/>
                  </a:ext>
                </a:extLst>
              </p:cNvPr>
              <p:cNvSpPr/>
              <p:nvPr/>
            </p:nvSpPr>
            <p:spPr>
              <a:xfrm>
                <a:off x="2103734" y="3002376"/>
                <a:ext cx="861381" cy="963974"/>
              </a:xfrm>
              <a:custGeom>
                <a:avLst/>
                <a:gdLst>
                  <a:gd name="connsiteX0" fmla="*/ 6421 w 1188673"/>
                  <a:gd name="connsiteY0" fmla="*/ 681464 h 1188673"/>
                  <a:gd name="connsiteX1" fmla="*/ 149811 w 1188673"/>
                  <a:gd name="connsiteY1" fmla="*/ 199833 h 1188673"/>
                  <a:gd name="connsiteX2" fmla="*/ 610993 w 1188673"/>
                  <a:gd name="connsiteY2" fmla="*/ 233 h 1188673"/>
                  <a:gd name="connsiteX3" fmla="*/ 605291 w 1188673"/>
                  <a:gd name="connsiteY3" fmla="*/ 203607 h 1188673"/>
                  <a:gd name="connsiteX4" fmla="*/ 301981 w 1188673"/>
                  <a:gd name="connsiteY4" fmla="*/ 334880 h 1188673"/>
                  <a:gd name="connsiteX5" fmla="*/ 207676 w 1188673"/>
                  <a:gd name="connsiteY5" fmla="*/ 651639 h 1188673"/>
                  <a:gd name="connsiteX6" fmla="*/ 6421 w 1188673"/>
                  <a:gd name="connsiteY6" fmla="*/ 681464 h 1188673"/>
                  <a:gd name="connsiteX0" fmla="*/ 6425 w 610997"/>
                  <a:gd name="connsiteY0" fmla="*/ 681464 h 683767"/>
                  <a:gd name="connsiteX1" fmla="*/ 149815 w 610997"/>
                  <a:gd name="connsiteY1" fmla="*/ 199833 h 683767"/>
                  <a:gd name="connsiteX2" fmla="*/ 610997 w 610997"/>
                  <a:gd name="connsiteY2" fmla="*/ 233 h 683767"/>
                  <a:gd name="connsiteX3" fmla="*/ 605295 w 610997"/>
                  <a:gd name="connsiteY3" fmla="*/ 203607 h 683767"/>
                  <a:gd name="connsiteX4" fmla="*/ 301985 w 610997"/>
                  <a:gd name="connsiteY4" fmla="*/ 334880 h 683767"/>
                  <a:gd name="connsiteX5" fmla="*/ 275773 w 610997"/>
                  <a:gd name="connsiteY5" fmla="*/ 680822 h 683767"/>
                  <a:gd name="connsiteX6" fmla="*/ 6425 w 610997"/>
                  <a:gd name="connsiteY6" fmla="*/ 681464 h 683767"/>
                  <a:gd name="connsiteX0" fmla="*/ 6425 w 610997"/>
                  <a:gd name="connsiteY0" fmla="*/ 681464 h 683767"/>
                  <a:gd name="connsiteX1" fmla="*/ 149815 w 610997"/>
                  <a:gd name="connsiteY1" fmla="*/ 199833 h 683767"/>
                  <a:gd name="connsiteX2" fmla="*/ 610997 w 610997"/>
                  <a:gd name="connsiteY2" fmla="*/ 233 h 683767"/>
                  <a:gd name="connsiteX3" fmla="*/ 595567 w 610997"/>
                  <a:gd name="connsiteY3" fmla="*/ 154969 h 683767"/>
                  <a:gd name="connsiteX4" fmla="*/ 301985 w 610997"/>
                  <a:gd name="connsiteY4" fmla="*/ 334880 h 683767"/>
                  <a:gd name="connsiteX5" fmla="*/ 275773 w 610997"/>
                  <a:gd name="connsiteY5" fmla="*/ 680822 h 683767"/>
                  <a:gd name="connsiteX6" fmla="*/ 6425 w 610997"/>
                  <a:gd name="connsiteY6" fmla="*/ 681464 h 6837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10997" h="683767">
                    <a:moveTo>
                      <a:pt x="6425" y="681464"/>
                    </a:moveTo>
                    <a:cubicBezTo>
                      <a:pt x="-19339" y="507616"/>
                      <a:pt x="33160" y="331280"/>
                      <a:pt x="149815" y="199833"/>
                    </a:cubicBezTo>
                    <a:cubicBezTo>
                      <a:pt x="266470" y="68386"/>
                      <a:pt x="435320" y="-4692"/>
                      <a:pt x="610997" y="233"/>
                    </a:cubicBezTo>
                    <a:lnTo>
                      <a:pt x="595567" y="154969"/>
                    </a:lnTo>
                    <a:cubicBezTo>
                      <a:pt x="480028" y="151730"/>
                      <a:pt x="378707" y="248430"/>
                      <a:pt x="301985" y="334880"/>
                    </a:cubicBezTo>
                    <a:cubicBezTo>
                      <a:pt x="225263" y="421330"/>
                      <a:pt x="258829" y="566486"/>
                      <a:pt x="275773" y="680822"/>
                    </a:cubicBezTo>
                    <a:cubicBezTo>
                      <a:pt x="208688" y="690764"/>
                      <a:pt x="73510" y="671522"/>
                      <a:pt x="6425" y="68146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734" name="자유형: 도형 181">
                <a:extLst>
                  <a:ext uri="{FF2B5EF4-FFF2-40B4-BE49-F238E27FC236}">
                    <a16:creationId xmlns:a16="http://schemas.microsoft.com/office/drawing/2014/main" id="{C0152B7A-1609-4587-A818-CECA57E9981F}"/>
                  </a:ext>
                </a:extLst>
              </p:cNvPr>
              <p:cNvSpPr/>
              <p:nvPr/>
            </p:nvSpPr>
            <p:spPr>
              <a:xfrm rot="21000000">
                <a:off x="1019786" y="4024649"/>
                <a:ext cx="948277" cy="2492473"/>
              </a:xfrm>
              <a:custGeom>
                <a:avLst/>
                <a:gdLst>
                  <a:gd name="connsiteX0" fmla="*/ 810820 w 948279"/>
                  <a:gd name="connsiteY0" fmla="*/ 13176 h 2492471"/>
                  <a:gd name="connsiteX1" fmla="*/ 890541 w 948279"/>
                  <a:gd name="connsiteY1" fmla="*/ 50763 h 2492471"/>
                  <a:gd name="connsiteX2" fmla="*/ 948279 w 948279"/>
                  <a:gd name="connsiteY2" fmla="*/ 103894 h 2492471"/>
                  <a:gd name="connsiteX3" fmla="*/ 938298 w 948279"/>
                  <a:gd name="connsiteY3" fmla="*/ 110009 h 2492471"/>
                  <a:gd name="connsiteX4" fmla="*/ 693849 w 948279"/>
                  <a:gd name="connsiteY4" fmla="*/ 613610 h 2492471"/>
                  <a:gd name="connsiteX5" fmla="*/ 473392 w 948279"/>
                  <a:gd name="connsiteY5" fmla="*/ 1863884 h 2492471"/>
                  <a:gd name="connsiteX6" fmla="*/ 621326 w 948279"/>
                  <a:gd name="connsiteY6" fmla="*/ 2455353 h 2492471"/>
                  <a:gd name="connsiteX7" fmla="*/ 654526 w 948279"/>
                  <a:gd name="connsiteY7" fmla="*/ 2489310 h 2492471"/>
                  <a:gd name="connsiteX8" fmla="*/ 632338 w 948279"/>
                  <a:gd name="connsiteY8" fmla="*/ 2492471 h 2492471"/>
                  <a:gd name="connsiteX9" fmla="*/ 576673 w 948279"/>
                  <a:gd name="connsiteY9" fmla="*/ 2488230 h 2492471"/>
                  <a:gd name="connsiteX10" fmla="*/ 0 w 948279"/>
                  <a:gd name="connsiteY10" fmla="*/ 1842037 h 2492471"/>
                  <a:gd name="connsiteX11" fmla="*/ 0 w 948279"/>
                  <a:gd name="connsiteY11" fmla="*/ 625681 h 2492471"/>
                  <a:gd name="connsiteX12" fmla="*/ 404528 w 948279"/>
                  <a:gd name="connsiteY12" fmla="*/ 2 h 2492471"/>
                  <a:gd name="connsiteX13" fmla="*/ 714395 w 948279"/>
                  <a:gd name="connsiteY13" fmla="*/ 0 h 2492471"/>
                  <a:gd name="connsiteX14" fmla="*/ 810820 w 948279"/>
                  <a:gd name="connsiteY14" fmla="*/ 13176 h 24924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948279" h="2492471">
                    <a:moveTo>
                      <a:pt x="810820" y="13176"/>
                    </a:moveTo>
                    <a:cubicBezTo>
                      <a:pt x="840111" y="21799"/>
                      <a:pt x="866619" y="34490"/>
                      <a:pt x="890541" y="50763"/>
                    </a:cubicBezTo>
                    <a:lnTo>
                      <a:pt x="948279" y="103894"/>
                    </a:lnTo>
                    <a:lnTo>
                      <a:pt x="938298" y="110009"/>
                    </a:lnTo>
                    <a:cubicBezTo>
                      <a:pt x="814270" y="209770"/>
                      <a:pt x="731709" y="398896"/>
                      <a:pt x="693849" y="613610"/>
                    </a:cubicBezTo>
                    <a:lnTo>
                      <a:pt x="473392" y="1863884"/>
                    </a:lnTo>
                    <a:cubicBezTo>
                      <a:pt x="435532" y="2078599"/>
                      <a:pt x="500125" y="2304347"/>
                      <a:pt x="621326" y="2455353"/>
                    </a:cubicBezTo>
                    <a:lnTo>
                      <a:pt x="654526" y="2489310"/>
                    </a:lnTo>
                    <a:lnTo>
                      <a:pt x="632338" y="2492471"/>
                    </a:lnTo>
                    <a:cubicBezTo>
                      <a:pt x="632335" y="2485633"/>
                      <a:pt x="576677" y="2495068"/>
                      <a:pt x="576673" y="2488230"/>
                    </a:cubicBezTo>
                    <a:cubicBezTo>
                      <a:pt x="296215" y="2488230"/>
                      <a:pt x="0" y="2176260"/>
                      <a:pt x="0" y="1842037"/>
                    </a:cubicBezTo>
                    <a:lnTo>
                      <a:pt x="0" y="625681"/>
                    </a:lnTo>
                    <a:cubicBezTo>
                      <a:pt x="0" y="291458"/>
                      <a:pt x="124071" y="2"/>
                      <a:pt x="404528" y="2"/>
                    </a:cubicBezTo>
                    <a:lnTo>
                      <a:pt x="714395" y="0"/>
                    </a:lnTo>
                    <a:cubicBezTo>
                      <a:pt x="749452" y="0"/>
                      <a:pt x="781528" y="4554"/>
                      <a:pt x="810820" y="13176"/>
                    </a:cubicBezTo>
                    <a:close/>
                  </a:path>
                </a:pathLst>
              </a:custGeom>
              <a:grpFill/>
              <a:ln w="349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2735" name="자유형: 도형 182">
                <a:extLst>
                  <a:ext uri="{FF2B5EF4-FFF2-40B4-BE49-F238E27FC236}">
                    <a16:creationId xmlns:a16="http://schemas.microsoft.com/office/drawing/2014/main" id="{90A08B74-0235-4398-A22C-56F5F9C70B98}"/>
                  </a:ext>
                </a:extLst>
              </p:cNvPr>
              <p:cNvSpPr/>
              <p:nvPr/>
            </p:nvSpPr>
            <p:spPr>
              <a:xfrm rot="638553" flipH="1">
                <a:off x="2580804" y="4025901"/>
                <a:ext cx="970595" cy="2486379"/>
              </a:xfrm>
              <a:custGeom>
                <a:avLst/>
                <a:gdLst>
                  <a:gd name="connsiteX0" fmla="*/ 810820 w 970595"/>
                  <a:gd name="connsiteY0" fmla="*/ 13176 h 2486380"/>
                  <a:gd name="connsiteX1" fmla="*/ 714395 w 970595"/>
                  <a:gd name="connsiteY1" fmla="*/ 0 h 2486380"/>
                  <a:gd name="connsiteX2" fmla="*/ 404528 w 970595"/>
                  <a:gd name="connsiteY2" fmla="*/ 2 h 2486380"/>
                  <a:gd name="connsiteX3" fmla="*/ 0 w 970595"/>
                  <a:gd name="connsiteY3" fmla="*/ 625681 h 2486380"/>
                  <a:gd name="connsiteX4" fmla="*/ 0 w 970595"/>
                  <a:gd name="connsiteY4" fmla="*/ 1842037 h 2486380"/>
                  <a:gd name="connsiteX5" fmla="*/ 560449 w 970595"/>
                  <a:gd name="connsiteY5" fmla="*/ 2485181 h 2486380"/>
                  <a:gd name="connsiteX6" fmla="*/ 599656 w 970595"/>
                  <a:gd name="connsiteY6" fmla="*/ 2473913 h 2486380"/>
                  <a:gd name="connsiteX7" fmla="*/ 663413 w 970595"/>
                  <a:gd name="connsiteY7" fmla="*/ 2465457 h 2486380"/>
                  <a:gd name="connsiteX8" fmla="*/ 641917 w 970595"/>
                  <a:gd name="connsiteY8" fmla="*/ 2440471 h 2486380"/>
                  <a:gd name="connsiteX9" fmla="*/ 539647 w 970595"/>
                  <a:gd name="connsiteY9" fmla="*/ 1853878 h 2486380"/>
                  <a:gd name="connsiteX10" fmla="*/ 774111 w 970595"/>
                  <a:gd name="connsiteY10" fmla="*/ 606155 h 2486380"/>
                  <a:gd name="connsiteX11" fmla="*/ 937077 w 970595"/>
                  <a:gd name="connsiteY11" fmla="*/ 171433 h 2486380"/>
                  <a:gd name="connsiteX12" fmla="*/ 970595 w 970595"/>
                  <a:gd name="connsiteY12" fmla="*/ 134526 h 2486380"/>
                  <a:gd name="connsiteX13" fmla="*/ 954745 w 970595"/>
                  <a:gd name="connsiteY13" fmla="*/ 109844 h 2486380"/>
                  <a:gd name="connsiteX14" fmla="*/ 810820 w 970595"/>
                  <a:gd name="connsiteY14" fmla="*/ 13176 h 2486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970595" h="2486380">
                    <a:moveTo>
                      <a:pt x="810820" y="13176"/>
                    </a:moveTo>
                    <a:cubicBezTo>
                      <a:pt x="781528" y="4554"/>
                      <a:pt x="749452" y="0"/>
                      <a:pt x="714395" y="0"/>
                    </a:cubicBezTo>
                    <a:lnTo>
                      <a:pt x="404528" y="2"/>
                    </a:lnTo>
                    <a:cubicBezTo>
                      <a:pt x="124071" y="2"/>
                      <a:pt x="0" y="291457"/>
                      <a:pt x="0" y="625681"/>
                    </a:cubicBezTo>
                    <a:lnTo>
                      <a:pt x="0" y="1842037"/>
                    </a:lnTo>
                    <a:cubicBezTo>
                      <a:pt x="0" y="2176260"/>
                      <a:pt x="279992" y="2485181"/>
                      <a:pt x="560449" y="2485181"/>
                    </a:cubicBezTo>
                    <a:cubicBezTo>
                      <a:pt x="560454" y="2492019"/>
                      <a:pt x="599653" y="2467075"/>
                      <a:pt x="599656" y="2473913"/>
                    </a:cubicBezTo>
                    <a:lnTo>
                      <a:pt x="663413" y="2465457"/>
                    </a:lnTo>
                    <a:lnTo>
                      <a:pt x="641917" y="2440471"/>
                    </a:lnTo>
                    <a:cubicBezTo>
                      <a:pt x="539141" y="2290899"/>
                      <a:pt x="499381" y="2068154"/>
                      <a:pt x="539647" y="1853878"/>
                    </a:cubicBezTo>
                    <a:lnTo>
                      <a:pt x="774111" y="606155"/>
                    </a:lnTo>
                    <a:cubicBezTo>
                      <a:pt x="806323" y="434734"/>
                      <a:pt x="858499" y="278419"/>
                      <a:pt x="937077" y="171433"/>
                    </a:cubicBezTo>
                    <a:lnTo>
                      <a:pt x="970595" y="134526"/>
                    </a:lnTo>
                    <a:lnTo>
                      <a:pt x="954745" y="109844"/>
                    </a:lnTo>
                    <a:cubicBezTo>
                      <a:pt x="916851" y="63939"/>
                      <a:pt x="869403" y="30421"/>
                      <a:pt x="810820" y="13176"/>
                    </a:cubicBezTo>
                    <a:close/>
                  </a:path>
                </a:pathLst>
              </a:custGeom>
              <a:grpFill/>
              <a:ln w="349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2722" name="Oval 49">
              <a:extLst>
                <a:ext uri="{FF2B5EF4-FFF2-40B4-BE49-F238E27FC236}">
                  <a16:creationId xmlns:a16="http://schemas.microsoft.com/office/drawing/2014/main" id="{DDECDE9B-A212-4117-9DC5-595C33712AE9}"/>
                </a:ext>
              </a:extLst>
            </p:cNvPr>
            <p:cNvSpPr/>
            <p:nvPr/>
          </p:nvSpPr>
          <p:spPr>
            <a:xfrm>
              <a:off x="9443696" y="4419921"/>
              <a:ext cx="709848" cy="70984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723" name="Group 53">
              <a:extLst>
                <a:ext uri="{FF2B5EF4-FFF2-40B4-BE49-F238E27FC236}">
                  <a16:creationId xmlns:a16="http://schemas.microsoft.com/office/drawing/2014/main" id="{0485AC30-88C3-4613-A116-A872E278971D}"/>
                </a:ext>
              </a:extLst>
            </p:cNvPr>
            <p:cNvGrpSpPr/>
            <p:nvPr/>
          </p:nvGrpSpPr>
          <p:grpSpPr>
            <a:xfrm>
              <a:off x="8431951" y="5197153"/>
              <a:ext cx="2729416" cy="863358"/>
              <a:chOff x="803640" y="3362835"/>
              <a:chExt cx="2059657" cy="863358"/>
            </a:xfrm>
          </p:grpSpPr>
          <p:sp>
            <p:nvSpPr>
              <p:cNvPr id="2730" name="TextBox 2729">
                <a:extLst>
                  <a:ext uri="{FF2B5EF4-FFF2-40B4-BE49-F238E27FC236}">
                    <a16:creationId xmlns:a16="http://schemas.microsoft.com/office/drawing/2014/main" id="{0EFD4FB7-5BD7-4E77-B4F7-10F3D1BF25EC}"/>
                  </a:ext>
                </a:extLst>
              </p:cNvPr>
              <p:cNvSpPr txBox="1"/>
              <p:nvPr/>
            </p:nvSpPr>
            <p:spPr>
              <a:xfrm>
                <a:off x="803640" y="3579862"/>
                <a:ext cx="2059657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. You can simply impress your audience and add a unique zing and appeal to your Presentations. 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2731" name="TextBox 2730">
                <a:extLst>
                  <a:ext uri="{FF2B5EF4-FFF2-40B4-BE49-F238E27FC236}">
                    <a16:creationId xmlns:a16="http://schemas.microsoft.com/office/drawing/2014/main" id="{FD8B7B20-C7B6-456E-BCBA-55B1B5C11611}"/>
                  </a:ext>
                </a:extLst>
              </p:cNvPr>
              <p:cNvSpPr txBox="1"/>
              <p:nvPr/>
            </p:nvSpPr>
            <p:spPr>
              <a:xfrm>
                <a:off x="803640" y="3362835"/>
                <a:ext cx="2059657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2724" name="그룹 188">
              <a:extLst>
                <a:ext uri="{FF2B5EF4-FFF2-40B4-BE49-F238E27FC236}">
                  <a16:creationId xmlns:a16="http://schemas.microsoft.com/office/drawing/2014/main" id="{4E68655A-6143-42E9-BF79-436681A2A63E}"/>
                </a:ext>
              </a:extLst>
            </p:cNvPr>
            <p:cNvGrpSpPr/>
            <p:nvPr/>
          </p:nvGrpSpPr>
          <p:grpSpPr>
            <a:xfrm>
              <a:off x="9629725" y="4603482"/>
              <a:ext cx="333868" cy="380894"/>
              <a:chOff x="3434152" y="428041"/>
              <a:chExt cx="4718078" cy="5382655"/>
            </a:xfrm>
            <a:solidFill>
              <a:schemeClr val="bg1"/>
            </a:solidFill>
          </p:grpSpPr>
          <p:sp>
            <p:nvSpPr>
              <p:cNvPr id="2725" name="자유형: 도형 189">
                <a:extLst>
                  <a:ext uri="{FF2B5EF4-FFF2-40B4-BE49-F238E27FC236}">
                    <a16:creationId xmlns:a16="http://schemas.microsoft.com/office/drawing/2014/main" id="{D3CDA1E8-C974-4E07-9BDF-00CF558D6458}"/>
                  </a:ext>
                </a:extLst>
              </p:cNvPr>
              <p:cNvSpPr/>
              <p:nvPr/>
            </p:nvSpPr>
            <p:spPr>
              <a:xfrm>
                <a:off x="3434152" y="3168165"/>
                <a:ext cx="2828668" cy="2642531"/>
              </a:xfrm>
              <a:custGeom>
                <a:avLst/>
                <a:gdLst>
                  <a:gd name="connsiteX0" fmla="*/ 712436 w 2824318"/>
                  <a:gd name="connsiteY0" fmla="*/ 0 h 2637716"/>
                  <a:gd name="connsiteX1" fmla="*/ 713966 w 2824318"/>
                  <a:gd name="connsiteY1" fmla="*/ 10020 h 2637716"/>
                  <a:gd name="connsiteX2" fmla="*/ 1669770 w 2824318"/>
                  <a:gd name="connsiteY2" fmla="*/ 789023 h 2637716"/>
                  <a:gd name="connsiteX3" fmla="*/ 2478775 w 2824318"/>
                  <a:gd name="connsiteY3" fmla="*/ 358879 h 2637716"/>
                  <a:gd name="connsiteX4" fmla="*/ 2499521 w 2824318"/>
                  <a:gd name="connsiteY4" fmla="*/ 324730 h 2637716"/>
                  <a:gd name="connsiteX5" fmla="*/ 2501850 w 2824318"/>
                  <a:gd name="connsiteY5" fmla="*/ 327293 h 2637716"/>
                  <a:gd name="connsiteX6" fmla="*/ 2824318 w 2824318"/>
                  <a:gd name="connsiteY6" fmla="*/ 1225557 h 2637716"/>
                  <a:gd name="connsiteX7" fmla="*/ 1412159 w 2824318"/>
                  <a:gd name="connsiteY7" fmla="*/ 2637716 h 2637716"/>
                  <a:gd name="connsiteX8" fmla="*/ 0 w 2824318"/>
                  <a:gd name="connsiteY8" fmla="*/ 1225557 h 2637716"/>
                  <a:gd name="connsiteX9" fmla="*/ 622608 w 2824318"/>
                  <a:gd name="connsiteY9" fmla="*/ 54573 h 2637716"/>
                  <a:gd name="connsiteX0" fmla="*/ 622608 w 2824318"/>
                  <a:gd name="connsiteY0" fmla="*/ 44553 h 2627696"/>
                  <a:gd name="connsiteX1" fmla="*/ 713966 w 2824318"/>
                  <a:gd name="connsiteY1" fmla="*/ 0 h 2627696"/>
                  <a:gd name="connsiteX2" fmla="*/ 1669770 w 2824318"/>
                  <a:gd name="connsiteY2" fmla="*/ 779003 h 2627696"/>
                  <a:gd name="connsiteX3" fmla="*/ 2478775 w 2824318"/>
                  <a:gd name="connsiteY3" fmla="*/ 348859 h 2627696"/>
                  <a:gd name="connsiteX4" fmla="*/ 2499521 w 2824318"/>
                  <a:gd name="connsiteY4" fmla="*/ 314710 h 2627696"/>
                  <a:gd name="connsiteX5" fmla="*/ 2501850 w 2824318"/>
                  <a:gd name="connsiteY5" fmla="*/ 317273 h 2627696"/>
                  <a:gd name="connsiteX6" fmla="*/ 2824318 w 2824318"/>
                  <a:gd name="connsiteY6" fmla="*/ 1215537 h 2627696"/>
                  <a:gd name="connsiteX7" fmla="*/ 1412159 w 2824318"/>
                  <a:gd name="connsiteY7" fmla="*/ 2627696 h 2627696"/>
                  <a:gd name="connsiteX8" fmla="*/ 0 w 2824318"/>
                  <a:gd name="connsiteY8" fmla="*/ 1215537 h 2627696"/>
                  <a:gd name="connsiteX9" fmla="*/ 622608 w 2824318"/>
                  <a:gd name="connsiteY9" fmla="*/ 44553 h 2627696"/>
                  <a:gd name="connsiteX0" fmla="*/ 622608 w 2824318"/>
                  <a:gd name="connsiteY0" fmla="*/ 0 h 2583143"/>
                  <a:gd name="connsiteX1" fmla="*/ 1669770 w 2824318"/>
                  <a:gd name="connsiteY1" fmla="*/ 734450 h 2583143"/>
                  <a:gd name="connsiteX2" fmla="*/ 2478775 w 2824318"/>
                  <a:gd name="connsiteY2" fmla="*/ 304306 h 2583143"/>
                  <a:gd name="connsiteX3" fmla="*/ 2499521 w 2824318"/>
                  <a:gd name="connsiteY3" fmla="*/ 270157 h 2583143"/>
                  <a:gd name="connsiteX4" fmla="*/ 2501850 w 2824318"/>
                  <a:gd name="connsiteY4" fmla="*/ 272720 h 2583143"/>
                  <a:gd name="connsiteX5" fmla="*/ 2824318 w 2824318"/>
                  <a:gd name="connsiteY5" fmla="*/ 1170984 h 2583143"/>
                  <a:gd name="connsiteX6" fmla="*/ 1412159 w 2824318"/>
                  <a:gd name="connsiteY6" fmla="*/ 2583143 h 2583143"/>
                  <a:gd name="connsiteX7" fmla="*/ 0 w 2824318"/>
                  <a:gd name="connsiteY7" fmla="*/ 1170984 h 2583143"/>
                  <a:gd name="connsiteX8" fmla="*/ 622608 w 2824318"/>
                  <a:gd name="connsiteY8" fmla="*/ 0 h 2583143"/>
                  <a:gd name="connsiteX0" fmla="*/ 622608 w 2824318"/>
                  <a:gd name="connsiteY0" fmla="*/ 0 h 2583143"/>
                  <a:gd name="connsiteX1" fmla="*/ 1669770 w 2824318"/>
                  <a:gd name="connsiteY1" fmla="*/ 734450 h 2583143"/>
                  <a:gd name="connsiteX2" fmla="*/ 2499521 w 2824318"/>
                  <a:gd name="connsiteY2" fmla="*/ 270157 h 2583143"/>
                  <a:gd name="connsiteX3" fmla="*/ 2501850 w 2824318"/>
                  <a:gd name="connsiteY3" fmla="*/ 272720 h 2583143"/>
                  <a:gd name="connsiteX4" fmla="*/ 2824318 w 2824318"/>
                  <a:gd name="connsiteY4" fmla="*/ 1170984 h 2583143"/>
                  <a:gd name="connsiteX5" fmla="*/ 1412159 w 2824318"/>
                  <a:gd name="connsiteY5" fmla="*/ 2583143 h 2583143"/>
                  <a:gd name="connsiteX6" fmla="*/ 0 w 2824318"/>
                  <a:gd name="connsiteY6" fmla="*/ 1170984 h 2583143"/>
                  <a:gd name="connsiteX7" fmla="*/ 622608 w 2824318"/>
                  <a:gd name="connsiteY7" fmla="*/ 0 h 2583143"/>
                  <a:gd name="connsiteX0" fmla="*/ 622608 w 2824318"/>
                  <a:gd name="connsiteY0" fmla="*/ 0 h 2583143"/>
                  <a:gd name="connsiteX1" fmla="*/ 1611404 w 2824318"/>
                  <a:gd name="connsiteY1" fmla="*/ 209157 h 2583143"/>
                  <a:gd name="connsiteX2" fmla="*/ 2499521 w 2824318"/>
                  <a:gd name="connsiteY2" fmla="*/ 270157 h 2583143"/>
                  <a:gd name="connsiteX3" fmla="*/ 2501850 w 2824318"/>
                  <a:gd name="connsiteY3" fmla="*/ 272720 h 2583143"/>
                  <a:gd name="connsiteX4" fmla="*/ 2824318 w 2824318"/>
                  <a:gd name="connsiteY4" fmla="*/ 1170984 h 2583143"/>
                  <a:gd name="connsiteX5" fmla="*/ 1412159 w 2824318"/>
                  <a:gd name="connsiteY5" fmla="*/ 2583143 h 2583143"/>
                  <a:gd name="connsiteX6" fmla="*/ 0 w 2824318"/>
                  <a:gd name="connsiteY6" fmla="*/ 1170984 h 2583143"/>
                  <a:gd name="connsiteX7" fmla="*/ 622608 w 2824318"/>
                  <a:gd name="connsiteY7" fmla="*/ 0 h 2583143"/>
                  <a:gd name="connsiteX0" fmla="*/ 622608 w 2824318"/>
                  <a:gd name="connsiteY0" fmla="*/ 0 h 2583143"/>
                  <a:gd name="connsiteX1" fmla="*/ 1611404 w 2824318"/>
                  <a:gd name="connsiteY1" fmla="*/ 209157 h 2583143"/>
                  <a:gd name="connsiteX2" fmla="*/ 2499521 w 2824318"/>
                  <a:gd name="connsiteY2" fmla="*/ 270157 h 2583143"/>
                  <a:gd name="connsiteX3" fmla="*/ 2501850 w 2824318"/>
                  <a:gd name="connsiteY3" fmla="*/ 272720 h 2583143"/>
                  <a:gd name="connsiteX4" fmla="*/ 2824318 w 2824318"/>
                  <a:gd name="connsiteY4" fmla="*/ 1170984 h 2583143"/>
                  <a:gd name="connsiteX5" fmla="*/ 1412159 w 2824318"/>
                  <a:gd name="connsiteY5" fmla="*/ 2583143 h 2583143"/>
                  <a:gd name="connsiteX6" fmla="*/ 0 w 2824318"/>
                  <a:gd name="connsiteY6" fmla="*/ 1170984 h 2583143"/>
                  <a:gd name="connsiteX7" fmla="*/ 622608 w 2824318"/>
                  <a:gd name="connsiteY7" fmla="*/ 0 h 2583143"/>
                  <a:gd name="connsiteX0" fmla="*/ 622608 w 2824318"/>
                  <a:gd name="connsiteY0" fmla="*/ 62490 h 2645633"/>
                  <a:gd name="connsiteX1" fmla="*/ 1611404 w 2824318"/>
                  <a:gd name="connsiteY1" fmla="*/ 271647 h 2645633"/>
                  <a:gd name="connsiteX2" fmla="*/ 2499521 w 2824318"/>
                  <a:gd name="connsiteY2" fmla="*/ 332647 h 2645633"/>
                  <a:gd name="connsiteX3" fmla="*/ 2501850 w 2824318"/>
                  <a:gd name="connsiteY3" fmla="*/ 335210 h 2645633"/>
                  <a:gd name="connsiteX4" fmla="*/ 2824318 w 2824318"/>
                  <a:gd name="connsiteY4" fmla="*/ 1233474 h 2645633"/>
                  <a:gd name="connsiteX5" fmla="*/ 1412159 w 2824318"/>
                  <a:gd name="connsiteY5" fmla="*/ 2645633 h 2645633"/>
                  <a:gd name="connsiteX6" fmla="*/ 0 w 2824318"/>
                  <a:gd name="connsiteY6" fmla="*/ 1233474 h 2645633"/>
                  <a:gd name="connsiteX7" fmla="*/ 622608 w 2824318"/>
                  <a:gd name="connsiteY7" fmla="*/ 62490 h 2645633"/>
                  <a:gd name="connsiteX0" fmla="*/ 622608 w 2824318"/>
                  <a:gd name="connsiteY0" fmla="*/ 44328 h 2627471"/>
                  <a:gd name="connsiteX1" fmla="*/ 1611404 w 2824318"/>
                  <a:gd name="connsiteY1" fmla="*/ 253485 h 2627471"/>
                  <a:gd name="connsiteX2" fmla="*/ 2499521 w 2824318"/>
                  <a:gd name="connsiteY2" fmla="*/ 314485 h 2627471"/>
                  <a:gd name="connsiteX3" fmla="*/ 2501850 w 2824318"/>
                  <a:gd name="connsiteY3" fmla="*/ 317048 h 2627471"/>
                  <a:gd name="connsiteX4" fmla="*/ 2824318 w 2824318"/>
                  <a:gd name="connsiteY4" fmla="*/ 1215312 h 2627471"/>
                  <a:gd name="connsiteX5" fmla="*/ 1412159 w 2824318"/>
                  <a:gd name="connsiteY5" fmla="*/ 2627471 h 2627471"/>
                  <a:gd name="connsiteX6" fmla="*/ 0 w 2824318"/>
                  <a:gd name="connsiteY6" fmla="*/ 1215312 h 2627471"/>
                  <a:gd name="connsiteX7" fmla="*/ 622608 w 2824318"/>
                  <a:gd name="connsiteY7" fmla="*/ 44328 h 2627471"/>
                  <a:gd name="connsiteX0" fmla="*/ 622608 w 2889940"/>
                  <a:gd name="connsiteY0" fmla="*/ 44328 h 2627471"/>
                  <a:gd name="connsiteX1" fmla="*/ 1611404 w 2889940"/>
                  <a:gd name="connsiteY1" fmla="*/ 253485 h 2627471"/>
                  <a:gd name="connsiteX2" fmla="*/ 2499521 w 2889940"/>
                  <a:gd name="connsiteY2" fmla="*/ 314485 h 2627471"/>
                  <a:gd name="connsiteX3" fmla="*/ 2550488 w 2889940"/>
                  <a:gd name="connsiteY3" fmla="*/ 394869 h 2627471"/>
                  <a:gd name="connsiteX4" fmla="*/ 2824318 w 2889940"/>
                  <a:gd name="connsiteY4" fmla="*/ 1215312 h 2627471"/>
                  <a:gd name="connsiteX5" fmla="*/ 1412159 w 2889940"/>
                  <a:gd name="connsiteY5" fmla="*/ 2627471 h 2627471"/>
                  <a:gd name="connsiteX6" fmla="*/ 0 w 2889940"/>
                  <a:gd name="connsiteY6" fmla="*/ 1215312 h 2627471"/>
                  <a:gd name="connsiteX7" fmla="*/ 622608 w 2889940"/>
                  <a:gd name="connsiteY7" fmla="*/ 44328 h 2627471"/>
                  <a:gd name="connsiteX0" fmla="*/ 622608 w 2890034"/>
                  <a:gd name="connsiteY0" fmla="*/ 45414 h 2628557"/>
                  <a:gd name="connsiteX1" fmla="*/ 1611404 w 2890034"/>
                  <a:gd name="connsiteY1" fmla="*/ 254571 h 2628557"/>
                  <a:gd name="connsiteX2" fmla="*/ 2550488 w 2890034"/>
                  <a:gd name="connsiteY2" fmla="*/ 395955 h 2628557"/>
                  <a:gd name="connsiteX3" fmla="*/ 2824318 w 2890034"/>
                  <a:gd name="connsiteY3" fmla="*/ 1216398 h 2628557"/>
                  <a:gd name="connsiteX4" fmla="*/ 1412159 w 2890034"/>
                  <a:gd name="connsiteY4" fmla="*/ 2628557 h 2628557"/>
                  <a:gd name="connsiteX5" fmla="*/ 0 w 2890034"/>
                  <a:gd name="connsiteY5" fmla="*/ 1216398 h 2628557"/>
                  <a:gd name="connsiteX6" fmla="*/ 622608 w 2890034"/>
                  <a:gd name="connsiteY6" fmla="*/ 45414 h 2628557"/>
                  <a:gd name="connsiteX0" fmla="*/ 622608 w 2825835"/>
                  <a:gd name="connsiteY0" fmla="*/ 45414 h 2628557"/>
                  <a:gd name="connsiteX1" fmla="*/ 1611404 w 2825835"/>
                  <a:gd name="connsiteY1" fmla="*/ 254571 h 2628557"/>
                  <a:gd name="connsiteX2" fmla="*/ 2550488 w 2825835"/>
                  <a:gd name="connsiteY2" fmla="*/ 395955 h 2628557"/>
                  <a:gd name="connsiteX3" fmla="*/ 2824318 w 2825835"/>
                  <a:gd name="connsiteY3" fmla="*/ 1216398 h 2628557"/>
                  <a:gd name="connsiteX4" fmla="*/ 1412159 w 2825835"/>
                  <a:gd name="connsiteY4" fmla="*/ 2628557 h 2628557"/>
                  <a:gd name="connsiteX5" fmla="*/ 0 w 2825835"/>
                  <a:gd name="connsiteY5" fmla="*/ 1216398 h 2628557"/>
                  <a:gd name="connsiteX6" fmla="*/ 622608 w 2825835"/>
                  <a:gd name="connsiteY6" fmla="*/ 45414 h 2628557"/>
                  <a:gd name="connsiteX0" fmla="*/ 622608 w 2831364"/>
                  <a:gd name="connsiteY0" fmla="*/ 45414 h 2628557"/>
                  <a:gd name="connsiteX1" fmla="*/ 1611404 w 2831364"/>
                  <a:gd name="connsiteY1" fmla="*/ 254571 h 2628557"/>
                  <a:gd name="connsiteX2" fmla="*/ 2550488 w 2831364"/>
                  <a:gd name="connsiteY2" fmla="*/ 395955 h 2628557"/>
                  <a:gd name="connsiteX3" fmla="*/ 2824318 w 2831364"/>
                  <a:gd name="connsiteY3" fmla="*/ 1216398 h 2628557"/>
                  <a:gd name="connsiteX4" fmla="*/ 1412159 w 2831364"/>
                  <a:gd name="connsiteY4" fmla="*/ 2628557 h 2628557"/>
                  <a:gd name="connsiteX5" fmla="*/ 0 w 2831364"/>
                  <a:gd name="connsiteY5" fmla="*/ 1216398 h 2628557"/>
                  <a:gd name="connsiteX6" fmla="*/ 622608 w 2831364"/>
                  <a:gd name="connsiteY6" fmla="*/ 45414 h 2628557"/>
                  <a:gd name="connsiteX0" fmla="*/ 622608 w 2828668"/>
                  <a:gd name="connsiteY0" fmla="*/ 45414 h 2628557"/>
                  <a:gd name="connsiteX1" fmla="*/ 1611404 w 2828668"/>
                  <a:gd name="connsiteY1" fmla="*/ 254571 h 2628557"/>
                  <a:gd name="connsiteX2" fmla="*/ 2550488 w 2828668"/>
                  <a:gd name="connsiteY2" fmla="*/ 395955 h 2628557"/>
                  <a:gd name="connsiteX3" fmla="*/ 2824318 w 2828668"/>
                  <a:gd name="connsiteY3" fmla="*/ 1216398 h 2628557"/>
                  <a:gd name="connsiteX4" fmla="*/ 1412159 w 2828668"/>
                  <a:gd name="connsiteY4" fmla="*/ 2628557 h 2628557"/>
                  <a:gd name="connsiteX5" fmla="*/ 0 w 2828668"/>
                  <a:gd name="connsiteY5" fmla="*/ 1216398 h 2628557"/>
                  <a:gd name="connsiteX6" fmla="*/ 622608 w 2828668"/>
                  <a:gd name="connsiteY6" fmla="*/ 45414 h 2628557"/>
                  <a:gd name="connsiteX0" fmla="*/ 622608 w 2828668"/>
                  <a:gd name="connsiteY0" fmla="*/ 45414 h 2628557"/>
                  <a:gd name="connsiteX1" fmla="*/ 1611404 w 2828668"/>
                  <a:gd name="connsiteY1" fmla="*/ 254571 h 2628557"/>
                  <a:gd name="connsiteX2" fmla="*/ 2550488 w 2828668"/>
                  <a:gd name="connsiteY2" fmla="*/ 395955 h 2628557"/>
                  <a:gd name="connsiteX3" fmla="*/ 2824318 w 2828668"/>
                  <a:gd name="connsiteY3" fmla="*/ 1216398 h 2628557"/>
                  <a:gd name="connsiteX4" fmla="*/ 1412159 w 2828668"/>
                  <a:gd name="connsiteY4" fmla="*/ 2628557 h 2628557"/>
                  <a:gd name="connsiteX5" fmla="*/ 0 w 2828668"/>
                  <a:gd name="connsiteY5" fmla="*/ 1216398 h 2628557"/>
                  <a:gd name="connsiteX6" fmla="*/ 622608 w 2828668"/>
                  <a:gd name="connsiteY6" fmla="*/ 45414 h 2628557"/>
                  <a:gd name="connsiteX0" fmla="*/ 622608 w 2828668"/>
                  <a:gd name="connsiteY0" fmla="*/ 40000 h 2623143"/>
                  <a:gd name="connsiteX1" fmla="*/ 1611404 w 2828668"/>
                  <a:gd name="connsiteY1" fmla="*/ 307523 h 2623143"/>
                  <a:gd name="connsiteX2" fmla="*/ 2550488 w 2828668"/>
                  <a:gd name="connsiteY2" fmla="*/ 390541 h 2623143"/>
                  <a:gd name="connsiteX3" fmla="*/ 2824318 w 2828668"/>
                  <a:gd name="connsiteY3" fmla="*/ 1210984 h 2623143"/>
                  <a:gd name="connsiteX4" fmla="*/ 1412159 w 2828668"/>
                  <a:gd name="connsiteY4" fmla="*/ 2623143 h 2623143"/>
                  <a:gd name="connsiteX5" fmla="*/ 0 w 2828668"/>
                  <a:gd name="connsiteY5" fmla="*/ 1210984 h 2623143"/>
                  <a:gd name="connsiteX6" fmla="*/ 622608 w 2828668"/>
                  <a:gd name="connsiteY6" fmla="*/ 40000 h 2623143"/>
                  <a:gd name="connsiteX0" fmla="*/ 622608 w 2828668"/>
                  <a:gd name="connsiteY0" fmla="*/ 41537 h 2624680"/>
                  <a:gd name="connsiteX1" fmla="*/ 1611404 w 2828668"/>
                  <a:gd name="connsiteY1" fmla="*/ 309060 h 2624680"/>
                  <a:gd name="connsiteX2" fmla="*/ 2550488 w 2828668"/>
                  <a:gd name="connsiteY2" fmla="*/ 392078 h 2624680"/>
                  <a:gd name="connsiteX3" fmla="*/ 2824318 w 2828668"/>
                  <a:gd name="connsiteY3" fmla="*/ 1212521 h 2624680"/>
                  <a:gd name="connsiteX4" fmla="*/ 1412159 w 2828668"/>
                  <a:gd name="connsiteY4" fmla="*/ 2624680 h 2624680"/>
                  <a:gd name="connsiteX5" fmla="*/ 0 w 2828668"/>
                  <a:gd name="connsiteY5" fmla="*/ 1212521 h 2624680"/>
                  <a:gd name="connsiteX6" fmla="*/ 622608 w 2828668"/>
                  <a:gd name="connsiteY6" fmla="*/ 41537 h 2624680"/>
                  <a:gd name="connsiteX0" fmla="*/ 622608 w 2828668"/>
                  <a:gd name="connsiteY0" fmla="*/ 41537 h 2624680"/>
                  <a:gd name="connsiteX1" fmla="*/ 1611404 w 2828668"/>
                  <a:gd name="connsiteY1" fmla="*/ 309060 h 2624680"/>
                  <a:gd name="connsiteX2" fmla="*/ 2550488 w 2828668"/>
                  <a:gd name="connsiteY2" fmla="*/ 392078 h 2624680"/>
                  <a:gd name="connsiteX3" fmla="*/ 2824318 w 2828668"/>
                  <a:gd name="connsiteY3" fmla="*/ 1212521 h 2624680"/>
                  <a:gd name="connsiteX4" fmla="*/ 1412159 w 2828668"/>
                  <a:gd name="connsiteY4" fmla="*/ 2624680 h 2624680"/>
                  <a:gd name="connsiteX5" fmla="*/ 0 w 2828668"/>
                  <a:gd name="connsiteY5" fmla="*/ 1212521 h 2624680"/>
                  <a:gd name="connsiteX6" fmla="*/ 622608 w 2828668"/>
                  <a:gd name="connsiteY6" fmla="*/ 41537 h 2624680"/>
                  <a:gd name="connsiteX0" fmla="*/ 622608 w 2828668"/>
                  <a:gd name="connsiteY0" fmla="*/ 40000 h 2623143"/>
                  <a:gd name="connsiteX1" fmla="*/ 1611404 w 2828668"/>
                  <a:gd name="connsiteY1" fmla="*/ 307523 h 2623143"/>
                  <a:gd name="connsiteX2" fmla="*/ 2550488 w 2828668"/>
                  <a:gd name="connsiteY2" fmla="*/ 390541 h 2623143"/>
                  <a:gd name="connsiteX3" fmla="*/ 2824318 w 2828668"/>
                  <a:gd name="connsiteY3" fmla="*/ 1210984 h 2623143"/>
                  <a:gd name="connsiteX4" fmla="*/ 1412159 w 2828668"/>
                  <a:gd name="connsiteY4" fmla="*/ 2623143 h 2623143"/>
                  <a:gd name="connsiteX5" fmla="*/ 0 w 2828668"/>
                  <a:gd name="connsiteY5" fmla="*/ 1210984 h 2623143"/>
                  <a:gd name="connsiteX6" fmla="*/ 622608 w 2828668"/>
                  <a:gd name="connsiteY6" fmla="*/ 40000 h 2623143"/>
                  <a:gd name="connsiteX0" fmla="*/ 700429 w 2828668"/>
                  <a:gd name="connsiteY0" fmla="*/ 40684 h 2614100"/>
                  <a:gd name="connsiteX1" fmla="*/ 1611404 w 2828668"/>
                  <a:gd name="connsiteY1" fmla="*/ 298480 h 2614100"/>
                  <a:gd name="connsiteX2" fmla="*/ 2550488 w 2828668"/>
                  <a:gd name="connsiteY2" fmla="*/ 381498 h 2614100"/>
                  <a:gd name="connsiteX3" fmla="*/ 2824318 w 2828668"/>
                  <a:gd name="connsiteY3" fmla="*/ 1201941 h 2614100"/>
                  <a:gd name="connsiteX4" fmla="*/ 1412159 w 2828668"/>
                  <a:gd name="connsiteY4" fmla="*/ 2614100 h 2614100"/>
                  <a:gd name="connsiteX5" fmla="*/ 0 w 2828668"/>
                  <a:gd name="connsiteY5" fmla="*/ 1201941 h 2614100"/>
                  <a:gd name="connsiteX6" fmla="*/ 700429 w 2828668"/>
                  <a:gd name="connsiteY6" fmla="*/ 40684 h 2614100"/>
                  <a:gd name="connsiteX0" fmla="*/ 700429 w 2828668"/>
                  <a:gd name="connsiteY0" fmla="*/ 40684 h 2614100"/>
                  <a:gd name="connsiteX1" fmla="*/ 1611404 w 2828668"/>
                  <a:gd name="connsiteY1" fmla="*/ 298480 h 2614100"/>
                  <a:gd name="connsiteX2" fmla="*/ 2550488 w 2828668"/>
                  <a:gd name="connsiteY2" fmla="*/ 381498 h 2614100"/>
                  <a:gd name="connsiteX3" fmla="*/ 2824318 w 2828668"/>
                  <a:gd name="connsiteY3" fmla="*/ 1201941 h 2614100"/>
                  <a:gd name="connsiteX4" fmla="*/ 1412159 w 2828668"/>
                  <a:gd name="connsiteY4" fmla="*/ 2614100 h 2614100"/>
                  <a:gd name="connsiteX5" fmla="*/ 0 w 2828668"/>
                  <a:gd name="connsiteY5" fmla="*/ 1201941 h 2614100"/>
                  <a:gd name="connsiteX6" fmla="*/ 700429 w 2828668"/>
                  <a:gd name="connsiteY6" fmla="*/ 40684 h 2614100"/>
                  <a:gd name="connsiteX0" fmla="*/ 700429 w 2828668"/>
                  <a:gd name="connsiteY0" fmla="*/ 58876 h 2632292"/>
                  <a:gd name="connsiteX1" fmla="*/ 1611404 w 2828668"/>
                  <a:gd name="connsiteY1" fmla="*/ 316672 h 2632292"/>
                  <a:gd name="connsiteX2" fmla="*/ 2550488 w 2828668"/>
                  <a:gd name="connsiteY2" fmla="*/ 399690 h 2632292"/>
                  <a:gd name="connsiteX3" fmla="*/ 2824318 w 2828668"/>
                  <a:gd name="connsiteY3" fmla="*/ 1220133 h 2632292"/>
                  <a:gd name="connsiteX4" fmla="*/ 1412159 w 2828668"/>
                  <a:gd name="connsiteY4" fmla="*/ 2632292 h 2632292"/>
                  <a:gd name="connsiteX5" fmla="*/ 0 w 2828668"/>
                  <a:gd name="connsiteY5" fmla="*/ 1220133 h 2632292"/>
                  <a:gd name="connsiteX6" fmla="*/ 700429 w 2828668"/>
                  <a:gd name="connsiteY6" fmla="*/ 58876 h 2632292"/>
                  <a:gd name="connsiteX0" fmla="*/ 700429 w 2828668"/>
                  <a:gd name="connsiteY0" fmla="*/ 62842 h 2636258"/>
                  <a:gd name="connsiteX1" fmla="*/ 1611404 w 2828668"/>
                  <a:gd name="connsiteY1" fmla="*/ 320638 h 2636258"/>
                  <a:gd name="connsiteX2" fmla="*/ 2550488 w 2828668"/>
                  <a:gd name="connsiteY2" fmla="*/ 403656 h 2636258"/>
                  <a:gd name="connsiteX3" fmla="*/ 2824318 w 2828668"/>
                  <a:gd name="connsiteY3" fmla="*/ 1224099 h 2636258"/>
                  <a:gd name="connsiteX4" fmla="*/ 1412159 w 2828668"/>
                  <a:gd name="connsiteY4" fmla="*/ 2636258 h 2636258"/>
                  <a:gd name="connsiteX5" fmla="*/ 0 w 2828668"/>
                  <a:gd name="connsiteY5" fmla="*/ 1224099 h 2636258"/>
                  <a:gd name="connsiteX6" fmla="*/ 700429 w 2828668"/>
                  <a:gd name="connsiteY6" fmla="*/ 62842 h 2636258"/>
                  <a:gd name="connsiteX0" fmla="*/ 700429 w 2828668"/>
                  <a:gd name="connsiteY0" fmla="*/ 69115 h 2642531"/>
                  <a:gd name="connsiteX1" fmla="*/ 1591949 w 2828668"/>
                  <a:gd name="connsiteY1" fmla="*/ 278273 h 2642531"/>
                  <a:gd name="connsiteX2" fmla="*/ 2550488 w 2828668"/>
                  <a:gd name="connsiteY2" fmla="*/ 409929 h 2642531"/>
                  <a:gd name="connsiteX3" fmla="*/ 2824318 w 2828668"/>
                  <a:gd name="connsiteY3" fmla="*/ 1230372 h 2642531"/>
                  <a:gd name="connsiteX4" fmla="*/ 1412159 w 2828668"/>
                  <a:gd name="connsiteY4" fmla="*/ 2642531 h 2642531"/>
                  <a:gd name="connsiteX5" fmla="*/ 0 w 2828668"/>
                  <a:gd name="connsiteY5" fmla="*/ 1230372 h 2642531"/>
                  <a:gd name="connsiteX6" fmla="*/ 700429 w 2828668"/>
                  <a:gd name="connsiteY6" fmla="*/ 69115 h 26425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828668" h="2642531">
                    <a:moveTo>
                      <a:pt x="700429" y="69115"/>
                    </a:moveTo>
                    <a:cubicBezTo>
                      <a:pt x="1280281" y="-139827"/>
                      <a:pt x="1186329" y="182560"/>
                      <a:pt x="1591949" y="278273"/>
                    </a:cubicBezTo>
                    <a:cubicBezTo>
                      <a:pt x="1997569" y="373986"/>
                      <a:pt x="2085689" y="113438"/>
                      <a:pt x="2550488" y="409929"/>
                    </a:cubicBezTo>
                    <a:cubicBezTo>
                      <a:pt x="2752640" y="570233"/>
                      <a:pt x="2851209" y="775394"/>
                      <a:pt x="2824318" y="1230372"/>
                    </a:cubicBezTo>
                    <a:cubicBezTo>
                      <a:pt x="2775199" y="2061427"/>
                      <a:pt x="2192073" y="2642531"/>
                      <a:pt x="1412159" y="2642531"/>
                    </a:cubicBezTo>
                    <a:cubicBezTo>
                      <a:pt x="632245" y="2642531"/>
                      <a:pt x="0" y="2010286"/>
                      <a:pt x="0" y="1230372"/>
                    </a:cubicBezTo>
                    <a:cubicBezTo>
                      <a:pt x="0" y="742926"/>
                      <a:pt x="217788" y="303435"/>
                      <a:pt x="700429" y="6911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2726" name="자유형: 도형 190">
                <a:extLst>
                  <a:ext uri="{FF2B5EF4-FFF2-40B4-BE49-F238E27FC236}">
                    <a16:creationId xmlns:a16="http://schemas.microsoft.com/office/drawing/2014/main" id="{61D2E6F7-2AA8-49A0-9052-7EAC8E4204D0}"/>
                  </a:ext>
                </a:extLst>
              </p:cNvPr>
              <p:cNvSpPr/>
              <p:nvPr/>
            </p:nvSpPr>
            <p:spPr>
              <a:xfrm rot="15300000" flipH="1">
                <a:off x="4697268" y="953004"/>
                <a:ext cx="2262873" cy="2437350"/>
              </a:xfrm>
              <a:custGeom>
                <a:avLst/>
                <a:gdLst>
                  <a:gd name="connsiteX0" fmla="*/ 18398 w 2152544"/>
                  <a:gd name="connsiteY0" fmla="*/ 2085292 h 2318514"/>
                  <a:gd name="connsiteX1" fmla="*/ 346522 w 2152544"/>
                  <a:gd name="connsiteY1" fmla="*/ 2116479 h 2318514"/>
                  <a:gd name="connsiteX2" fmla="*/ 746650 w 2152544"/>
                  <a:gd name="connsiteY2" fmla="*/ 695365 h 2318514"/>
                  <a:gd name="connsiteX3" fmla="*/ 2106464 w 2152544"/>
                  <a:gd name="connsiteY3" fmla="*/ 160079 h 2318514"/>
                  <a:gd name="connsiteX4" fmla="*/ 2152544 w 2152544"/>
                  <a:gd name="connsiteY4" fmla="*/ 155773 h 2318514"/>
                  <a:gd name="connsiteX5" fmla="*/ 2110805 w 2152544"/>
                  <a:gd name="connsiteY5" fmla="*/ 0 h 2318514"/>
                  <a:gd name="connsiteX6" fmla="*/ 2000422 w 2152544"/>
                  <a:gd name="connsiteY6" fmla="*/ 2084 h 2318514"/>
                  <a:gd name="connsiteX7" fmla="*/ 557372 w 2152544"/>
                  <a:gd name="connsiteY7" fmla="*/ 530750 h 2318514"/>
                  <a:gd name="connsiteX8" fmla="*/ 18398 w 2152544"/>
                  <a:gd name="connsiteY8" fmla="*/ 2085292 h 2318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152544" h="2318514">
                    <a:moveTo>
                      <a:pt x="18398" y="2085292"/>
                    </a:moveTo>
                    <a:cubicBezTo>
                      <a:pt x="132841" y="2454215"/>
                      <a:pt x="372442" y="2323705"/>
                      <a:pt x="346522" y="2116479"/>
                    </a:cubicBezTo>
                    <a:cubicBezTo>
                      <a:pt x="242056" y="1512450"/>
                      <a:pt x="474156" y="950854"/>
                      <a:pt x="746650" y="695365"/>
                    </a:cubicBezTo>
                    <a:cubicBezTo>
                      <a:pt x="985082" y="471813"/>
                      <a:pt x="1665240" y="214502"/>
                      <a:pt x="2106464" y="160079"/>
                    </a:cubicBezTo>
                    <a:lnTo>
                      <a:pt x="2152544" y="155773"/>
                    </a:lnTo>
                    <a:lnTo>
                      <a:pt x="2110805" y="0"/>
                    </a:lnTo>
                    <a:lnTo>
                      <a:pt x="2000422" y="2084"/>
                    </a:lnTo>
                    <a:cubicBezTo>
                      <a:pt x="1446152" y="35321"/>
                      <a:pt x="880854" y="226300"/>
                      <a:pt x="557372" y="530750"/>
                    </a:cubicBezTo>
                    <a:cubicBezTo>
                      <a:pt x="187679" y="878694"/>
                      <a:pt x="-73108" y="1571513"/>
                      <a:pt x="18398" y="208529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727" name="자유형: 도형 191">
                <a:extLst>
                  <a:ext uri="{FF2B5EF4-FFF2-40B4-BE49-F238E27FC236}">
                    <a16:creationId xmlns:a16="http://schemas.microsoft.com/office/drawing/2014/main" id="{C8DF07D6-12D9-4542-8D57-53D15BDB7806}"/>
                  </a:ext>
                </a:extLst>
              </p:cNvPr>
              <p:cNvSpPr/>
              <p:nvPr/>
            </p:nvSpPr>
            <p:spPr>
              <a:xfrm rot="20281495">
                <a:off x="5538768" y="3059101"/>
                <a:ext cx="2613462" cy="2642532"/>
              </a:xfrm>
              <a:custGeom>
                <a:avLst/>
                <a:gdLst>
                  <a:gd name="connsiteX0" fmla="*/ 2177283 w 2613462"/>
                  <a:gd name="connsiteY0" fmla="*/ 323073 h 2642532"/>
                  <a:gd name="connsiteX1" fmla="*/ 2335282 w 2613462"/>
                  <a:gd name="connsiteY1" fmla="*/ 409930 h 2642532"/>
                  <a:gd name="connsiteX2" fmla="*/ 2609112 w 2613462"/>
                  <a:gd name="connsiteY2" fmla="*/ 1230373 h 2642532"/>
                  <a:gd name="connsiteX3" fmla="*/ 1196953 w 2613462"/>
                  <a:gd name="connsiteY3" fmla="*/ 2642532 h 2642532"/>
                  <a:gd name="connsiteX4" fmla="*/ 25969 w 2613462"/>
                  <a:gd name="connsiteY4" fmla="*/ 2019925 h 2642532"/>
                  <a:gd name="connsiteX5" fmla="*/ 0 w 2613462"/>
                  <a:gd name="connsiteY5" fmla="*/ 1977178 h 2642532"/>
                  <a:gd name="connsiteX6" fmla="*/ 52970 w 2613462"/>
                  <a:gd name="connsiteY6" fmla="*/ 1957707 h 2642532"/>
                  <a:gd name="connsiteX7" fmla="*/ 878304 w 2613462"/>
                  <a:gd name="connsiteY7" fmla="*/ 1131700 h 2642532"/>
                  <a:gd name="connsiteX8" fmla="*/ 934359 w 2613462"/>
                  <a:gd name="connsiteY8" fmla="*/ 219950 h 2642532"/>
                  <a:gd name="connsiteX9" fmla="*/ 757798 w 2613462"/>
                  <a:gd name="connsiteY9" fmla="*/ 18822 h 2642532"/>
                  <a:gd name="connsiteX10" fmla="*/ 738979 w 2613462"/>
                  <a:gd name="connsiteY10" fmla="*/ 4034 h 2642532"/>
                  <a:gd name="connsiteX11" fmla="*/ 748059 w 2613462"/>
                  <a:gd name="connsiteY11" fmla="*/ 2628 h 2642532"/>
                  <a:gd name="connsiteX12" fmla="*/ 1376743 w 2613462"/>
                  <a:gd name="connsiteY12" fmla="*/ 278274 h 2642532"/>
                  <a:gd name="connsiteX13" fmla="*/ 2177283 w 2613462"/>
                  <a:gd name="connsiteY13" fmla="*/ 323073 h 26425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613462" h="2642532">
                    <a:moveTo>
                      <a:pt x="2177283" y="323073"/>
                    </a:moveTo>
                    <a:cubicBezTo>
                      <a:pt x="2224968" y="344511"/>
                      <a:pt x="2277182" y="372869"/>
                      <a:pt x="2335282" y="409930"/>
                    </a:cubicBezTo>
                    <a:cubicBezTo>
                      <a:pt x="2537434" y="570234"/>
                      <a:pt x="2636003" y="775395"/>
                      <a:pt x="2609112" y="1230373"/>
                    </a:cubicBezTo>
                    <a:cubicBezTo>
                      <a:pt x="2559993" y="2061428"/>
                      <a:pt x="1976867" y="2642532"/>
                      <a:pt x="1196953" y="2642532"/>
                    </a:cubicBezTo>
                    <a:cubicBezTo>
                      <a:pt x="709507" y="2642532"/>
                      <a:pt x="279744" y="2395561"/>
                      <a:pt x="25969" y="2019925"/>
                    </a:cubicBezTo>
                    <a:lnTo>
                      <a:pt x="0" y="1977178"/>
                    </a:lnTo>
                    <a:lnTo>
                      <a:pt x="52970" y="1957707"/>
                    </a:lnTo>
                    <a:cubicBezTo>
                      <a:pt x="395707" y="1812253"/>
                      <a:pt x="690033" y="1528956"/>
                      <a:pt x="878304" y="1131700"/>
                    </a:cubicBezTo>
                    <a:cubicBezTo>
                      <a:pt x="1084449" y="696728"/>
                      <a:pt x="1068992" y="456841"/>
                      <a:pt x="934359" y="219950"/>
                    </a:cubicBezTo>
                    <a:cubicBezTo>
                      <a:pt x="870975" y="131062"/>
                      <a:pt x="812823" y="66588"/>
                      <a:pt x="757798" y="18822"/>
                    </a:cubicBezTo>
                    <a:lnTo>
                      <a:pt x="738979" y="4034"/>
                    </a:lnTo>
                    <a:lnTo>
                      <a:pt x="748059" y="2628"/>
                    </a:lnTo>
                    <a:cubicBezTo>
                      <a:pt x="1047406" y="-26900"/>
                      <a:pt x="1047177" y="200507"/>
                      <a:pt x="1376743" y="278274"/>
                    </a:cubicBezTo>
                    <a:cubicBezTo>
                      <a:pt x="1731660" y="362023"/>
                      <a:pt x="1843492" y="173009"/>
                      <a:pt x="2177283" y="32307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728" name="자유형: 도형 192">
                <a:extLst>
                  <a:ext uri="{FF2B5EF4-FFF2-40B4-BE49-F238E27FC236}">
                    <a16:creationId xmlns:a16="http://schemas.microsoft.com/office/drawing/2014/main" id="{5213DD5E-4381-4A1C-B4EA-5C634910B3B2}"/>
                  </a:ext>
                </a:extLst>
              </p:cNvPr>
              <p:cNvSpPr/>
              <p:nvPr/>
            </p:nvSpPr>
            <p:spPr>
              <a:xfrm rot="12600000" flipH="1">
                <a:off x="5404406" y="1307417"/>
                <a:ext cx="1728031" cy="1861269"/>
              </a:xfrm>
              <a:custGeom>
                <a:avLst/>
                <a:gdLst>
                  <a:gd name="connsiteX0" fmla="*/ 18398 w 2152544"/>
                  <a:gd name="connsiteY0" fmla="*/ 2085292 h 2318514"/>
                  <a:gd name="connsiteX1" fmla="*/ 346522 w 2152544"/>
                  <a:gd name="connsiteY1" fmla="*/ 2116479 h 2318514"/>
                  <a:gd name="connsiteX2" fmla="*/ 746650 w 2152544"/>
                  <a:gd name="connsiteY2" fmla="*/ 695365 h 2318514"/>
                  <a:gd name="connsiteX3" fmla="*/ 2106464 w 2152544"/>
                  <a:gd name="connsiteY3" fmla="*/ 160079 h 2318514"/>
                  <a:gd name="connsiteX4" fmla="*/ 2152544 w 2152544"/>
                  <a:gd name="connsiteY4" fmla="*/ 155773 h 2318514"/>
                  <a:gd name="connsiteX5" fmla="*/ 2110805 w 2152544"/>
                  <a:gd name="connsiteY5" fmla="*/ 0 h 2318514"/>
                  <a:gd name="connsiteX6" fmla="*/ 2000422 w 2152544"/>
                  <a:gd name="connsiteY6" fmla="*/ 2084 h 2318514"/>
                  <a:gd name="connsiteX7" fmla="*/ 557372 w 2152544"/>
                  <a:gd name="connsiteY7" fmla="*/ 530750 h 2318514"/>
                  <a:gd name="connsiteX8" fmla="*/ 18398 w 2152544"/>
                  <a:gd name="connsiteY8" fmla="*/ 2085292 h 2318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152544" h="2318514">
                    <a:moveTo>
                      <a:pt x="18398" y="2085292"/>
                    </a:moveTo>
                    <a:cubicBezTo>
                      <a:pt x="132841" y="2454215"/>
                      <a:pt x="372442" y="2323705"/>
                      <a:pt x="346522" y="2116479"/>
                    </a:cubicBezTo>
                    <a:cubicBezTo>
                      <a:pt x="242056" y="1512450"/>
                      <a:pt x="474156" y="950854"/>
                      <a:pt x="746650" y="695365"/>
                    </a:cubicBezTo>
                    <a:cubicBezTo>
                      <a:pt x="985082" y="471813"/>
                      <a:pt x="1665240" y="214502"/>
                      <a:pt x="2106464" y="160079"/>
                    </a:cubicBezTo>
                    <a:lnTo>
                      <a:pt x="2152544" y="155773"/>
                    </a:lnTo>
                    <a:lnTo>
                      <a:pt x="2110805" y="0"/>
                    </a:lnTo>
                    <a:lnTo>
                      <a:pt x="2000422" y="2084"/>
                    </a:lnTo>
                    <a:cubicBezTo>
                      <a:pt x="1446152" y="35321"/>
                      <a:pt x="880854" y="226300"/>
                      <a:pt x="557372" y="530750"/>
                    </a:cubicBezTo>
                    <a:cubicBezTo>
                      <a:pt x="187679" y="878694"/>
                      <a:pt x="-73108" y="1571513"/>
                      <a:pt x="18398" y="208529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729" name="Teardrop 3">
                <a:extLst>
                  <a:ext uri="{FF2B5EF4-FFF2-40B4-BE49-F238E27FC236}">
                    <a16:creationId xmlns:a16="http://schemas.microsoft.com/office/drawing/2014/main" id="{776C90F4-AD70-4A55-9059-088856134409}"/>
                  </a:ext>
                </a:extLst>
              </p:cNvPr>
              <p:cNvSpPr/>
              <p:nvPr/>
            </p:nvSpPr>
            <p:spPr>
              <a:xfrm rot="20810195" flipH="1">
                <a:off x="3922253" y="428041"/>
                <a:ext cx="1852466" cy="1002062"/>
              </a:xfrm>
              <a:custGeom>
                <a:avLst/>
                <a:gdLst/>
                <a:ahLst/>
                <a:cxnLst/>
                <a:rect l="l" t="t" r="r" b="b"/>
                <a:pathLst>
                  <a:path w="1490464" h="1490465">
                    <a:moveTo>
                      <a:pt x="745232" y="0"/>
                    </a:moveTo>
                    <a:lnTo>
                      <a:pt x="1490464" y="0"/>
                    </a:lnTo>
                    <a:lnTo>
                      <a:pt x="1490464" y="745232"/>
                    </a:lnTo>
                    <a:lnTo>
                      <a:pt x="1490464" y="745233"/>
                    </a:lnTo>
                    <a:lnTo>
                      <a:pt x="1490464" y="745233"/>
                    </a:lnTo>
                    <a:cubicBezTo>
                      <a:pt x="1490464" y="1156813"/>
                      <a:pt x="1156812" y="1490465"/>
                      <a:pt x="745232" y="1490465"/>
                    </a:cubicBezTo>
                    <a:lnTo>
                      <a:pt x="0" y="1490465"/>
                    </a:lnTo>
                    <a:lnTo>
                      <a:pt x="0" y="745233"/>
                    </a:lnTo>
                    <a:lnTo>
                      <a:pt x="0" y="745233"/>
                    </a:lnTo>
                    <a:cubicBezTo>
                      <a:pt x="0" y="333652"/>
                      <a:pt x="333652" y="0"/>
                      <a:pt x="745232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12705</TotalTime>
  <Words>105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70</cp:revision>
  <dcterms:created xsi:type="dcterms:W3CDTF">2018-02-18T19:39:47Z</dcterms:created>
  <dcterms:modified xsi:type="dcterms:W3CDTF">2020-09-03T02:47:21Z</dcterms:modified>
</cp:coreProperties>
</file>