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60</c:v>
                </c:pt>
                <c:pt idx="1">
                  <c:v>35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B4-4F79-B480-4B1C6C3BB2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noFill/>
            <a:ln w="19050"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40</c:v>
                </c:pt>
                <c:pt idx="1">
                  <c:v>65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B4-4F79-B480-4B1C6C3BB2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353220175"/>
        <c:axId val="353229359"/>
      </c:barChart>
      <c:catAx>
        <c:axId val="353220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3229359"/>
        <c:crosses val="autoZero"/>
        <c:auto val="1"/>
        <c:lblAlgn val="ctr"/>
        <c:lblOffset val="100"/>
        <c:noMultiLvlLbl val="0"/>
      </c:catAx>
      <c:valAx>
        <c:axId val="35322935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53220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accent2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55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CA-412D-B6F5-CF1EB5B2E5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noFill/>
            <a:ln w="19050">
              <a:solidFill>
                <a:schemeClr val="accent2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30</c:v>
                </c:pt>
                <c:pt idx="1">
                  <c:v>45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CA-412D-B6F5-CF1EB5B2E5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353220175"/>
        <c:axId val="353229359"/>
      </c:barChart>
      <c:catAx>
        <c:axId val="353220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3229359"/>
        <c:crosses val="autoZero"/>
        <c:auto val="1"/>
        <c:lblAlgn val="ctr"/>
        <c:lblOffset val="100"/>
        <c:noMultiLvlLbl val="0"/>
      </c:catAx>
      <c:valAx>
        <c:axId val="35322935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53220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 w="19050">
              <a:solidFill>
                <a:schemeClr val="accent3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80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FE-42BB-8C15-F90C83FCE6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noFill/>
            <a:ln w="19050">
              <a:solidFill>
                <a:schemeClr val="accent3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65</c:v>
                </c:pt>
                <c:pt idx="1">
                  <c:v>20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FE-42BB-8C15-F90C83FCE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353220175"/>
        <c:axId val="353229359"/>
      </c:barChart>
      <c:catAx>
        <c:axId val="353220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3229359"/>
        <c:crosses val="autoZero"/>
        <c:auto val="1"/>
        <c:lblAlgn val="ctr"/>
        <c:lblOffset val="100"/>
        <c:noMultiLvlLbl val="0"/>
      </c:catAx>
      <c:valAx>
        <c:axId val="35322935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53220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813" name="Chart 2812">
            <a:extLst>
              <a:ext uri="{FF2B5EF4-FFF2-40B4-BE49-F238E27FC236}">
                <a16:creationId xmlns:a16="http://schemas.microsoft.com/office/drawing/2014/main" id="{1CB4676C-2279-47B5-B4B8-A710CEEFBF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448954"/>
              </p:ext>
            </p:extLst>
          </p:nvPr>
        </p:nvGraphicFramePr>
        <p:xfrm>
          <a:off x="1276624" y="1805609"/>
          <a:ext cx="2345632" cy="30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814" name="Group 2813">
            <a:extLst>
              <a:ext uri="{FF2B5EF4-FFF2-40B4-BE49-F238E27FC236}">
                <a16:creationId xmlns:a16="http://schemas.microsoft.com/office/drawing/2014/main" id="{BE596216-45B9-4C94-9FAB-39A9D3BEAFBC}"/>
              </a:ext>
            </a:extLst>
          </p:cNvPr>
          <p:cNvGrpSpPr/>
          <p:nvPr/>
        </p:nvGrpSpPr>
        <p:grpSpPr>
          <a:xfrm>
            <a:off x="1570379" y="1885123"/>
            <a:ext cx="1753703" cy="139148"/>
            <a:chOff x="1570379" y="1885123"/>
            <a:chExt cx="1753703" cy="139148"/>
          </a:xfrm>
        </p:grpSpPr>
        <p:sp>
          <p:nvSpPr>
            <p:cNvPr id="2815" name="Oval 2814">
              <a:extLst>
                <a:ext uri="{FF2B5EF4-FFF2-40B4-BE49-F238E27FC236}">
                  <a16:creationId xmlns:a16="http://schemas.microsoft.com/office/drawing/2014/main" id="{5895BC57-7806-4C06-AB7C-82FA80648F59}"/>
                </a:ext>
              </a:extLst>
            </p:cNvPr>
            <p:cNvSpPr/>
            <p:nvPr/>
          </p:nvSpPr>
          <p:spPr>
            <a:xfrm>
              <a:off x="1570379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6" name="Oval 2815">
              <a:extLst>
                <a:ext uri="{FF2B5EF4-FFF2-40B4-BE49-F238E27FC236}">
                  <a16:creationId xmlns:a16="http://schemas.microsoft.com/office/drawing/2014/main" id="{7CA1EC1E-F654-427E-BD40-526FD3ADFD03}"/>
                </a:ext>
              </a:extLst>
            </p:cNvPr>
            <p:cNvSpPr/>
            <p:nvPr/>
          </p:nvSpPr>
          <p:spPr>
            <a:xfrm>
              <a:off x="2258388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7" name="Oval 2816">
              <a:extLst>
                <a:ext uri="{FF2B5EF4-FFF2-40B4-BE49-F238E27FC236}">
                  <a16:creationId xmlns:a16="http://schemas.microsoft.com/office/drawing/2014/main" id="{B744B870-C1A0-42AA-88E1-EB93F3BD8F88}"/>
                </a:ext>
              </a:extLst>
            </p:cNvPr>
            <p:cNvSpPr/>
            <p:nvPr/>
          </p:nvSpPr>
          <p:spPr>
            <a:xfrm>
              <a:off x="2946395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18" name="Group 2817">
            <a:extLst>
              <a:ext uri="{FF2B5EF4-FFF2-40B4-BE49-F238E27FC236}">
                <a16:creationId xmlns:a16="http://schemas.microsoft.com/office/drawing/2014/main" id="{B93E184D-F2AA-4638-925B-DFC720C49C63}"/>
              </a:ext>
            </a:extLst>
          </p:cNvPr>
          <p:cNvGrpSpPr/>
          <p:nvPr/>
        </p:nvGrpSpPr>
        <p:grpSpPr>
          <a:xfrm>
            <a:off x="1570379" y="2415211"/>
            <a:ext cx="1753703" cy="1368286"/>
            <a:chOff x="1570379" y="2415211"/>
            <a:chExt cx="1753703" cy="1368286"/>
          </a:xfrm>
        </p:grpSpPr>
        <p:sp>
          <p:nvSpPr>
            <p:cNvPr id="2819" name="Oval 2818">
              <a:extLst>
                <a:ext uri="{FF2B5EF4-FFF2-40B4-BE49-F238E27FC236}">
                  <a16:creationId xmlns:a16="http://schemas.microsoft.com/office/drawing/2014/main" id="{C0B78C23-DB13-418D-A245-87E98124657D}"/>
                </a:ext>
              </a:extLst>
            </p:cNvPr>
            <p:cNvSpPr/>
            <p:nvPr/>
          </p:nvSpPr>
          <p:spPr>
            <a:xfrm>
              <a:off x="1570379" y="2971800"/>
              <a:ext cx="377687" cy="13914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0" name="Oval 2819">
              <a:extLst>
                <a:ext uri="{FF2B5EF4-FFF2-40B4-BE49-F238E27FC236}">
                  <a16:creationId xmlns:a16="http://schemas.microsoft.com/office/drawing/2014/main" id="{607F918A-384E-42AA-BAEC-258ED86F22A7}"/>
                </a:ext>
              </a:extLst>
            </p:cNvPr>
            <p:cNvSpPr/>
            <p:nvPr/>
          </p:nvSpPr>
          <p:spPr>
            <a:xfrm>
              <a:off x="2258387" y="3644349"/>
              <a:ext cx="377687" cy="13914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1" name="Oval 2820">
              <a:extLst>
                <a:ext uri="{FF2B5EF4-FFF2-40B4-BE49-F238E27FC236}">
                  <a16:creationId xmlns:a16="http://schemas.microsoft.com/office/drawing/2014/main" id="{6D5519FE-424C-47B6-92B3-72531D037EAC}"/>
                </a:ext>
              </a:extLst>
            </p:cNvPr>
            <p:cNvSpPr/>
            <p:nvPr/>
          </p:nvSpPr>
          <p:spPr>
            <a:xfrm>
              <a:off x="2946395" y="2415211"/>
              <a:ext cx="377687" cy="13914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22" name="Group 2821">
            <a:extLst>
              <a:ext uri="{FF2B5EF4-FFF2-40B4-BE49-F238E27FC236}">
                <a16:creationId xmlns:a16="http://schemas.microsoft.com/office/drawing/2014/main" id="{996880DD-6F1F-44BD-8C77-80DA858E7AA0}"/>
              </a:ext>
            </a:extLst>
          </p:cNvPr>
          <p:cNvGrpSpPr/>
          <p:nvPr/>
        </p:nvGrpSpPr>
        <p:grpSpPr>
          <a:xfrm>
            <a:off x="1570379" y="4638262"/>
            <a:ext cx="1753703" cy="139148"/>
            <a:chOff x="1570379" y="4638262"/>
            <a:chExt cx="1753703" cy="139148"/>
          </a:xfrm>
        </p:grpSpPr>
        <p:sp>
          <p:nvSpPr>
            <p:cNvPr id="2823" name="Oval 2822">
              <a:extLst>
                <a:ext uri="{FF2B5EF4-FFF2-40B4-BE49-F238E27FC236}">
                  <a16:creationId xmlns:a16="http://schemas.microsoft.com/office/drawing/2014/main" id="{DF383BD1-4D6E-477E-AE93-789F3B228D01}"/>
                </a:ext>
              </a:extLst>
            </p:cNvPr>
            <p:cNvSpPr/>
            <p:nvPr/>
          </p:nvSpPr>
          <p:spPr>
            <a:xfrm>
              <a:off x="1570379" y="4638262"/>
              <a:ext cx="377687" cy="13914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4" name="Oval 2823">
              <a:extLst>
                <a:ext uri="{FF2B5EF4-FFF2-40B4-BE49-F238E27FC236}">
                  <a16:creationId xmlns:a16="http://schemas.microsoft.com/office/drawing/2014/main" id="{650F4ED1-0BBE-44C6-85C6-B588CF139867}"/>
                </a:ext>
              </a:extLst>
            </p:cNvPr>
            <p:cNvSpPr/>
            <p:nvPr/>
          </p:nvSpPr>
          <p:spPr>
            <a:xfrm>
              <a:off x="2258388" y="4638262"/>
              <a:ext cx="377687" cy="13914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5" name="Oval 2824">
              <a:extLst>
                <a:ext uri="{FF2B5EF4-FFF2-40B4-BE49-F238E27FC236}">
                  <a16:creationId xmlns:a16="http://schemas.microsoft.com/office/drawing/2014/main" id="{E39A5AF0-56C9-495D-9365-C4045E27B0FD}"/>
                </a:ext>
              </a:extLst>
            </p:cNvPr>
            <p:cNvSpPr/>
            <p:nvPr/>
          </p:nvSpPr>
          <p:spPr>
            <a:xfrm>
              <a:off x="2946395" y="4638262"/>
              <a:ext cx="377687" cy="139148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826" name="Chart 2825">
            <a:extLst>
              <a:ext uri="{FF2B5EF4-FFF2-40B4-BE49-F238E27FC236}">
                <a16:creationId xmlns:a16="http://schemas.microsoft.com/office/drawing/2014/main" id="{95102906-93CC-41FE-B9AF-02C9F51941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4823141"/>
              </p:ext>
            </p:extLst>
          </p:nvPr>
        </p:nvGraphicFramePr>
        <p:xfrm>
          <a:off x="4924279" y="1805609"/>
          <a:ext cx="2345632" cy="30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827" name="Group 2826">
            <a:extLst>
              <a:ext uri="{FF2B5EF4-FFF2-40B4-BE49-F238E27FC236}">
                <a16:creationId xmlns:a16="http://schemas.microsoft.com/office/drawing/2014/main" id="{53B5D5AE-3E90-4502-8841-DF62AC2AAA0A}"/>
              </a:ext>
            </a:extLst>
          </p:cNvPr>
          <p:cNvGrpSpPr/>
          <p:nvPr/>
        </p:nvGrpSpPr>
        <p:grpSpPr>
          <a:xfrm>
            <a:off x="5218034" y="1885123"/>
            <a:ext cx="1753703" cy="139148"/>
            <a:chOff x="5218034" y="1885123"/>
            <a:chExt cx="1753703" cy="139148"/>
          </a:xfrm>
        </p:grpSpPr>
        <p:sp>
          <p:nvSpPr>
            <p:cNvPr id="2828" name="Oval 2827">
              <a:extLst>
                <a:ext uri="{FF2B5EF4-FFF2-40B4-BE49-F238E27FC236}">
                  <a16:creationId xmlns:a16="http://schemas.microsoft.com/office/drawing/2014/main" id="{8785D24A-CB71-44A0-8B84-AFA8C172C9BB}"/>
                </a:ext>
              </a:extLst>
            </p:cNvPr>
            <p:cNvSpPr/>
            <p:nvPr/>
          </p:nvSpPr>
          <p:spPr>
            <a:xfrm>
              <a:off x="5218034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9" name="Oval 2828">
              <a:extLst>
                <a:ext uri="{FF2B5EF4-FFF2-40B4-BE49-F238E27FC236}">
                  <a16:creationId xmlns:a16="http://schemas.microsoft.com/office/drawing/2014/main" id="{03722DE5-D05F-461D-B78F-343807BE071C}"/>
                </a:ext>
              </a:extLst>
            </p:cNvPr>
            <p:cNvSpPr/>
            <p:nvPr/>
          </p:nvSpPr>
          <p:spPr>
            <a:xfrm>
              <a:off x="5906043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0" name="Oval 2829">
              <a:extLst>
                <a:ext uri="{FF2B5EF4-FFF2-40B4-BE49-F238E27FC236}">
                  <a16:creationId xmlns:a16="http://schemas.microsoft.com/office/drawing/2014/main" id="{7F6209C7-8085-45B9-8C1C-3E8DED428016}"/>
                </a:ext>
              </a:extLst>
            </p:cNvPr>
            <p:cNvSpPr/>
            <p:nvPr/>
          </p:nvSpPr>
          <p:spPr>
            <a:xfrm>
              <a:off x="6594050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1" name="Group 2830">
            <a:extLst>
              <a:ext uri="{FF2B5EF4-FFF2-40B4-BE49-F238E27FC236}">
                <a16:creationId xmlns:a16="http://schemas.microsoft.com/office/drawing/2014/main" id="{1663DCC1-7794-4C4C-9E54-46CE56C0BF6E}"/>
              </a:ext>
            </a:extLst>
          </p:cNvPr>
          <p:cNvGrpSpPr/>
          <p:nvPr/>
        </p:nvGrpSpPr>
        <p:grpSpPr>
          <a:xfrm>
            <a:off x="5218034" y="2683567"/>
            <a:ext cx="1753703" cy="553275"/>
            <a:chOff x="5218034" y="2683567"/>
            <a:chExt cx="1753703" cy="553275"/>
          </a:xfrm>
        </p:grpSpPr>
        <p:sp>
          <p:nvSpPr>
            <p:cNvPr id="2832" name="Oval 2831">
              <a:extLst>
                <a:ext uri="{FF2B5EF4-FFF2-40B4-BE49-F238E27FC236}">
                  <a16:creationId xmlns:a16="http://schemas.microsoft.com/office/drawing/2014/main" id="{6AB4C713-3CEB-4704-BA1B-FDC3BA0B93FC}"/>
                </a:ext>
              </a:extLst>
            </p:cNvPr>
            <p:cNvSpPr/>
            <p:nvPr/>
          </p:nvSpPr>
          <p:spPr>
            <a:xfrm>
              <a:off x="5218034" y="2683567"/>
              <a:ext cx="377687" cy="139148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3" name="Oval 2832">
              <a:extLst>
                <a:ext uri="{FF2B5EF4-FFF2-40B4-BE49-F238E27FC236}">
                  <a16:creationId xmlns:a16="http://schemas.microsoft.com/office/drawing/2014/main" id="{B64C071E-CDF5-4300-97DD-945AB53A25BF}"/>
                </a:ext>
              </a:extLst>
            </p:cNvPr>
            <p:cNvSpPr/>
            <p:nvPr/>
          </p:nvSpPr>
          <p:spPr>
            <a:xfrm>
              <a:off x="5906042" y="3097694"/>
              <a:ext cx="377687" cy="139148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4" name="Oval 2833">
              <a:extLst>
                <a:ext uri="{FF2B5EF4-FFF2-40B4-BE49-F238E27FC236}">
                  <a16:creationId xmlns:a16="http://schemas.microsoft.com/office/drawing/2014/main" id="{DDFF5133-4442-4DE2-BB7C-AF75E6A7B784}"/>
                </a:ext>
              </a:extLst>
            </p:cNvPr>
            <p:cNvSpPr/>
            <p:nvPr/>
          </p:nvSpPr>
          <p:spPr>
            <a:xfrm>
              <a:off x="6594050" y="2961863"/>
              <a:ext cx="377687" cy="139148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5" name="Group 2834">
            <a:extLst>
              <a:ext uri="{FF2B5EF4-FFF2-40B4-BE49-F238E27FC236}">
                <a16:creationId xmlns:a16="http://schemas.microsoft.com/office/drawing/2014/main" id="{0DCE50EF-17BB-473F-B081-A604DBCE4FC2}"/>
              </a:ext>
            </a:extLst>
          </p:cNvPr>
          <p:cNvGrpSpPr/>
          <p:nvPr/>
        </p:nvGrpSpPr>
        <p:grpSpPr>
          <a:xfrm>
            <a:off x="5218034" y="4638262"/>
            <a:ext cx="1753703" cy="139148"/>
            <a:chOff x="5218034" y="4638262"/>
            <a:chExt cx="1753703" cy="139148"/>
          </a:xfrm>
        </p:grpSpPr>
        <p:sp>
          <p:nvSpPr>
            <p:cNvPr id="2836" name="Oval 2835">
              <a:extLst>
                <a:ext uri="{FF2B5EF4-FFF2-40B4-BE49-F238E27FC236}">
                  <a16:creationId xmlns:a16="http://schemas.microsoft.com/office/drawing/2014/main" id="{0F88D24D-3576-40D0-B9F6-E01CF69975DC}"/>
                </a:ext>
              </a:extLst>
            </p:cNvPr>
            <p:cNvSpPr/>
            <p:nvPr/>
          </p:nvSpPr>
          <p:spPr>
            <a:xfrm>
              <a:off x="5218034" y="4638262"/>
              <a:ext cx="377687" cy="139148"/>
            </a:xfrm>
            <a:prstGeom prst="ellipse">
              <a:avLst/>
            </a:prstGeom>
            <a:solidFill>
              <a:schemeClr val="accent2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7" name="Oval 2836">
              <a:extLst>
                <a:ext uri="{FF2B5EF4-FFF2-40B4-BE49-F238E27FC236}">
                  <a16:creationId xmlns:a16="http://schemas.microsoft.com/office/drawing/2014/main" id="{5639501D-581D-4279-B53B-1BCCFFEF70C3}"/>
                </a:ext>
              </a:extLst>
            </p:cNvPr>
            <p:cNvSpPr/>
            <p:nvPr/>
          </p:nvSpPr>
          <p:spPr>
            <a:xfrm>
              <a:off x="5906043" y="4638262"/>
              <a:ext cx="377687" cy="139148"/>
            </a:xfrm>
            <a:prstGeom prst="ellipse">
              <a:avLst/>
            </a:prstGeom>
            <a:solidFill>
              <a:schemeClr val="accent2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8" name="Oval 2837">
              <a:extLst>
                <a:ext uri="{FF2B5EF4-FFF2-40B4-BE49-F238E27FC236}">
                  <a16:creationId xmlns:a16="http://schemas.microsoft.com/office/drawing/2014/main" id="{6970C08A-81A6-4EED-B318-D2BCF09FB8A1}"/>
                </a:ext>
              </a:extLst>
            </p:cNvPr>
            <p:cNvSpPr/>
            <p:nvPr/>
          </p:nvSpPr>
          <p:spPr>
            <a:xfrm>
              <a:off x="6594050" y="4638262"/>
              <a:ext cx="377687" cy="139148"/>
            </a:xfrm>
            <a:prstGeom prst="ellipse">
              <a:avLst/>
            </a:prstGeom>
            <a:solidFill>
              <a:schemeClr val="accent2"/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839" name="Chart 2838">
            <a:extLst>
              <a:ext uri="{FF2B5EF4-FFF2-40B4-BE49-F238E27FC236}">
                <a16:creationId xmlns:a16="http://schemas.microsoft.com/office/drawing/2014/main" id="{8B46C1B7-51F5-4C8F-85C8-A6CD55E204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8543964"/>
              </p:ext>
            </p:extLst>
          </p:nvPr>
        </p:nvGraphicFramePr>
        <p:xfrm>
          <a:off x="8571935" y="1805609"/>
          <a:ext cx="2345632" cy="30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840" name="Group 2839">
            <a:extLst>
              <a:ext uri="{FF2B5EF4-FFF2-40B4-BE49-F238E27FC236}">
                <a16:creationId xmlns:a16="http://schemas.microsoft.com/office/drawing/2014/main" id="{1FFAC5F8-56F5-4C7F-BE36-48A922A09281}"/>
              </a:ext>
            </a:extLst>
          </p:cNvPr>
          <p:cNvGrpSpPr/>
          <p:nvPr/>
        </p:nvGrpSpPr>
        <p:grpSpPr>
          <a:xfrm>
            <a:off x="8865690" y="1885123"/>
            <a:ext cx="1753703" cy="139148"/>
            <a:chOff x="8865690" y="1885123"/>
            <a:chExt cx="1753703" cy="139148"/>
          </a:xfrm>
        </p:grpSpPr>
        <p:sp>
          <p:nvSpPr>
            <p:cNvPr id="2841" name="Oval 2840">
              <a:extLst>
                <a:ext uri="{FF2B5EF4-FFF2-40B4-BE49-F238E27FC236}">
                  <a16:creationId xmlns:a16="http://schemas.microsoft.com/office/drawing/2014/main" id="{02C9D816-6431-4664-8DBF-7EDFC8604FD7}"/>
                </a:ext>
              </a:extLst>
            </p:cNvPr>
            <p:cNvSpPr/>
            <p:nvPr/>
          </p:nvSpPr>
          <p:spPr>
            <a:xfrm>
              <a:off x="8865690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2" name="Oval 2841">
              <a:extLst>
                <a:ext uri="{FF2B5EF4-FFF2-40B4-BE49-F238E27FC236}">
                  <a16:creationId xmlns:a16="http://schemas.microsoft.com/office/drawing/2014/main" id="{6F7C0736-3784-4D1D-AA21-E56E5C534634}"/>
                </a:ext>
              </a:extLst>
            </p:cNvPr>
            <p:cNvSpPr/>
            <p:nvPr/>
          </p:nvSpPr>
          <p:spPr>
            <a:xfrm>
              <a:off x="9553699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3" name="Oval 2842">
              <a:extLst>
                <a:ext uri="{FF2B5EF4-FFF2-40B4-BE49-F238E27FC236}">
                  <a16:creationId xmlns:a16="http://schemas.microsoft.com/office/drawing/2014/main" id="{3EFCCB58-FFB8-49B9-B9DC-F639373E3827}"/>
                </a:ext>
              </a:extLst>
            </p:cNvPr>
            <p:cNvSpPr/>
            <p:nvPr/>
          </p:nvSpPr>
          <p:spPr>
            <a:xfrm>
              <a:off x="10241706" y="1885123"/>
              <a:ext cx="377687" cy="1391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44" name="Group 2843">
            <a:extLst>
              <a:ext uri="{FF2B5EF4-FFF2-40B4-BE49-F238E27FC236}">
                <a16:creationId xmlns:a16="http://schemas.microsoft.com/office/drawing/2014/main" id="{8D7C546A-ED1D-4BA0-B9E3-A694487A1B68}"/>
              </a:ext>
            </a:extLst>
          </p:cNvPr>
          <p:cNvGrpSpPr/>
          <p:nvPr/>
        </p:nvGrpSpPr>
        <p:grpSpPr>
          <a:xfrm>
            <a:off x="8865690" y="2401956"/>
            <a:ext cx="1753703" cy="1394791"/>
            <a:chOff x="8865690" y="2401956"/>
            <a:chExt cx="1753703" cy="1394791"/>
          </a:xfrm>
        </p:grpSpPr>
        <p:sp>
          <p:nvSpPr>
            <p:cNvPr id="2845" name="Oval 2844">
              <a:extLst>
                <a:ext uri="{FF2B5EF4-FFF2-40B4-BE49-F238E27FC236}">
                  <a16:creationId xmlns:a16="http://schemas.microsoft.com/office/drawing/2014/main" id="{10F1449D-3DBD-405A-8F6B-F7F98689849E}"/>
                </a:ext>
              </a:extLst>
            </p:cNvPr>
            <p:cNvSpPr/>
            <p:nvPr/>
          </p:nvSpPr>
          <p:spPr>
            <a:xfrm>
              <a:off x="8865690" y="3657599"/>
              <a:ext cx="377687" cy="1391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6" name="Oval 2845">
              <a:extLst>
                <a:ext uri="{FF2B5EF4-FFF2-40B4-BE49-F238E27FC236}">
                  <a16:creationId xmlns:a16="http://schemas.microsoft.com/office/drawing/2014/main" id="{FC4F03FF-59C8-4AA8-A15A-70BBAA2476D7}"/>
                </a:ext>
              </a:extLst>
            </p:cNvPr>
            <p:cNvSpPr/>
            <p:nvPr/>
          </p:nvSpPr>
          <p:spPr>
            <a:xfrm>
              <a:off x="9553698" y="2401956"/>
              <a:ext cx="377687" cy="1391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7" name="Oval 2846">
              <a:extLst>
                <a:ext uri="{FF2B5EF4-FFF2-40B4-BE49-F238E27FC236}">
                  <a16:creationId xmlns:a16="http://schemas.microsoft.com/office/drawing/2014/main" id="{421E0E66-5270-4CED-BA82-D92351F152CE}"/>
                </a:ext>
              </a:extLst>
            </p:cNvPr>
            <p:cNvSpPr/>
            <p:nvPr/>
          </p:nvSpPr>
          <p:spPr>
            <a:xfrm>
              <a:off x="10241706" y="3230220"/>
              <a:ext cx="377687" cy="1391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48" name="Group 2847">
            <a:extLst>
              <a:ext uri="{FF2B5EF4-FFF2-40B4-BE49-F238E27FC236}">
                <a16:creationId xmlns:a16="http://schemas.microsoft.com/office/drawing/2014/main" id="{A09875AB-F302-4F01-AC63-E5BC8E88FAE2}"/>
              </a:ext>
            </a:extLst>
          </p:cNvPr>
          <p:cNvGrpSpPr/>
          <p:nvPr/>
        </p:nvGrpSpPr>
        <p:grpSpPr>
          <a:xfrm>
            <a:off x="8865690" y="4638262"/>
            <a:ext cx="1753703" cy="139148"/>
            <a:chOff x="8865690" y="4638262"/>
            <a:chExt cx="1753703" cy="139148"/>
          </a:xfrm>
        </p:grpSpPr>
        <p:sp>
          <p:nvSpPr>
            <p:cNvPr id="2849" name="Oval 2848">
              <a:extLst>
                <a:ext uri="{FF2B5EF4-FFF2-40B4-BE49-F238E27FC236}">
                  <a16:creationId xmlns:a16="http://schemas.microsoft.com/office/drawing/2014/main" id="{DB528E81-7C56-491D-9FB7-85CEA968C071}"/>
                </a:ext>
              </a:extLst>
            </p:cNvPr>
            <p:cNvSpPr/>
            <p:nvPr/>
          </p:nvSpPr>
          <p:spPr>
            <a:xfrm>
              <a:off x="8865690" y="4638262"/>
              <a:ext cx="377687" cy="139148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0" name="Oval 2849">
              <a:extLst>
                <a:ext uri="{FF2B5EF4-FFF2-40B4-BE49-F238E27FC236}">
                  <a16:creationId xmlns:a16="http://schemas.microsoft.com/office/drawing/2014/main" id="{15744C5E-13A5-4453-8EC5-4EA4905F0D0E}"/>
                </a:ext>
              </a:extLst>
            </p:cNvPr>
            <p:cNvSpPr/>
            <p:nvPr/>
          </p:nvSpPr>
          <p:spPr>
            <a:xfrm>
              <a:off x="9553699" y="4638262"/>
              <a:ext cx="377687" cy="139148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1" name="Oval 2850">
              <a:extLst>
                <a:ext uri="{FF2B5EF4-FFF2-40B4-BE49-F238E27FC236}">
                  <a16:creationId xmlns:a16="http://schemas.microsoft.com/office/drawing/2014/main" id="{A4A69045-5345-4EBD-9A39-5DAC7AA37ECE}"/>
                </a:ext>
              </a:extLst>
            </p:cNvPr>
            <p:cNvSpPr/>
            <p:nvPr/>
          </p:nvSpPr>
          <p:spPr>
            <a:xfrm>
              <a:off x="10241706" y="4638262"/>
              <a:ext cx="377687" cy="139148"/>
            </a:xfrm>
            <a:prstGeom prst="ellipse">
              <a:avLst/>
            </a:prstGeom>
            <a:solidFill>
              <a:schemeClr val="accent3"/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52" name="Group 2851">
            <a:extLst>
              <a:ext uri="{FF2B5EF4-FFF2-40B4-BE49-F238E27FC236}">
                <a16:creationId xmlns:a16="http://schemas.microsoft.com/office/drawing/2014/main" id="{0B5E519A-275D-4D6A-90F8-1A107A5CDDBC}"/>
              </a:ext>
            </a:extLst>
          </p:cNvPr>
          <p:cNvGrpSpPr/>
          <p:nvPr/>
        </p:nvGrpSpPr>
        <p:grpSpPr>
          <a:xfrm>
            <a:off x="1192529" y="5022969"/>
            <a:ext cx="2509401" cy="1287983"/>
            <a:chOff x="270023" y="1671304"/>
            <a:chExt cx="2552450" cy="1135913"/>
          </a:xfrm>
        </p:grpSpPr>
        <p:sp>
          <p:nvSpPr>
            <p:cNvPr id="2853" name="TextBox 2852">
              <a:extLst>
                <a:ext uri="{FF2B5EF4-FFF2-40B4-BE49-F238E27FC236}">
                  <a16:creationId xmlns:a16="http://schemas.microsoft.com/office/drawing/2014/main" id="{3C7EAEC9-761C-4D87-8AD6-C274A5A30815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895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54" name="TextBox 2853">
              <a:extLst>
                <a:ext uri="{FF2B5EF4-FFF2-40B4-BE49-F238E27FC236}">
                  <a16:creationId xmlns:a16="http://schemas.microsoft.com/office/drawing/2014/main" id="{F473686C-00C5-4998-BAC5-5C98EAC9C48E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855" name="Group 2854">
            <a:extLst>
              <a:ext uri="{FF2B5EF4-FFF2-40B4-BE49-F238E27FC236}">
                <a16:creationId xmlns:a16="http://schemas.microsoft.com/office/drawing/2014/main" id="{B2AD0E3D-4840-41C2-AC1A-08FC69A72033}"/>
              </a:ext>
            </a:extLst>
          </p:cNvPr>
          <p:cNvGrpSpPr/>
          <p:nvPr/>
        </p:nvGrpSpPr>
        <p:grpSpPr>
          <a:xfrm>
            <a:off x="4841299" y="4981556"/>
            <a:ext cx="2509401" cy="1287983"/>
            <a:chOff x="270023" y="1671304"/>
            <a:chExt cx="2552450" cy="1135913"/>
          </a:xfrm>
        </p:grpSpPr>
        <p:sp>
          <p:nvSpPr>
            <p:cNvPr id="2856" name="TextBox 2855">
              <a:extLst>
                <a:ext uri="{FF2B5EF4-FFF2-40B4-BE49-F238E27FC236}">
                  <a16:creationId xmlns:a16="http://schemas.microsoft.com/office/drawing/2014/main" id="{A2B626CE-8B5A-4C2B-98B3-4CD7DEBA8CAD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895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57" name="TextBox 2856">
              <a:extLst>
                <a:ext uri="{FF2B5EF4-FFF2-40B4-BE49-F238E27FC236}">
                  <a16:creationId xmlns:a16="http://schemas.microsoft.com/office/drawing/2014/main" id="{F85E444B-6B43-4056-B00B-3E92049E46A9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858" name="Group 2857">
            <a:extLst>
              <a:ext uri="{FF2B5EF4-FFF2-40B4-BE49-F238E27FC236}">
                <a16:creationId xmlns:a16="http://schemas.microsoft.com/office/drawing/2014/main" id="{FCF6A12C-3206-4050-B6F8-C1C89E0686DE}"/>
              </a:ext>
            </a:extLst>
          </p:cNvPr>
          <p:cNvGrpSpPr/>
          <p:nvPr/>
        </p:nvGrpSpPr>
        <p:grpSpPr>
          <a:xfrm>
            <a:off x="8490069" y="4936436"/>
            <a:ext cx="2509401" cy="1287983"/>
            <a:chOff x="270023" y="1671304"/>
            <a:chExt cx="2552450" cy="1135913"/>
          </a:xfrm>
        </p:grpSpPr>
        <p:sp>
          <p:nvSpPr>
            <p:cNvPr id="2859" name="TextBox 2858">
              <a:extLst>
                <a:ext uri="{FF2B5EF4-FFF2-40B4-BE49-F238E27FC236}">
                  <a16:creationId xmlns:a16="http://schemas.microsoft.com/office/drawing/2014/main" id="{CECBBBCF-7B0F-462D-A6B0-630F86A61DD5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895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60" name="TextBox 2859">
              <a:extLst>
                <a:ext uri="{FF2B5EF4-FFF2-40B4-BE49-F238E27FC236}">
                  <a16:creationId xmlns:a16="http://schemas.microsoft.com/office/drawing/2014/main" id="{53A5BFFF-D59C-46CD-B5F8-E950F0BB88F8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12707</TotalTime>
  <Words>107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73</cp:revision>
  <dcterms:created xsi:type="dcterms:W3CDTF">2018-02-18T19:39:47Z</dcterms:created>
  <dcterms:modified xsi:type="dcterms:W3CDTF">2020-09-03T02:49:45Z</dcterms:modified>
</cp:coreProperties>
</file>