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299" name="Rectangle 9">
            <a:extLst>
              <a:ext uri="{FF2B5EF4-FFF2-40B4-BE49-F238E27FC236}">
                <a16:creationId xmlns:a16="http://schemas.microsoft.com/office/drawing/2014/main" id="{9648512B-76D9-4692-B0D4-9FDFD42DF91B}"/>
              </a:ext>
            </a:extLst>
          </p:cNvPr>
          <p:cNvSpPr/>
          <p:nvPr/>
        </p:nvSpPr>
        <p:spPr>
          <a:xfrm>
            <a:off x="688385" y="4282545"/>
            <a:ext cx="420646" cy="39376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300" name="Freeform: Shape 4299">
            <a:extLst>
              <a:ext uri="{FF2B5EF4-FFF2-40B4-BE49-F238E27FC236}">
                <a16:creationId xmlns:a16="http://schemas.microsoft.com/office/drawing/2014/main" id="{98B36F95-F067-4206-B58F-0BE99A58411D}"/>
              </a:ext>
            </a:extLst>
          </p:cNvPr>
          <p:cNvSpPr/>
          <p:nvPr/>
        </p:nvSpPr>
        <p:spPr>
          <a:xfrm rot="11700000">
            <a:off x="9288437" y="5800305"/>
            <a:ext cx="968515" cy="564967"/>
          </a:xfrm>
          <a:custGeom>
            <a:avLst/>
            <a:gdLst>
              <a:gd name="connsiteX0" fmla="*/ 0 w 968514"/>
              <a:gd name="connsiteY0" fmla="*/ 563906 h 564966"/>
              <a:gd name="connsiteX1" fmla="*/ 102400 w 968514"/>
              <a:gd name="connsiteY1" fmla="*/ 491267 h 564966"/>
              <a:gd name="connsiteX2" fmla="*/ 145277 w 968514"/>
              <a:gd name="connsiteY2" fmla="*/ 446372 h 564966"/>
              <a:gd name="connsiteX3" fmla="*/ 446929 w 968514"/>
              <a:gd name="connsiteY3" fmla="*/ 311688 h 564966"/>
              <a:gd name="connsiteX4" fmla="*/ 628526 w 968514"/>
              <a:gd name="connsiteY4" fmla="*/ 230474 h 564966"/>
              <a:gd name="connsiteX5" fmla="*/ 655765 w 968514"/>
              <a:gd name="connsiteY5" fmla="*/ 198190 h 564966"/>
              <a:gd name="connsiteX6" fmla="*/ 840892 w 968514"/>
              <a:gd name="connsiteY6" fmla="*/ 3479 h 564966"/>
              <a:gd name="connsiteX7" fmla="*/ 878725 w 968514"/>
              <a:gd name="connsiteY7" fmla="*/ 110419 h 564966"/>
              <a:gd name="connsiteX8" fmla="*/ 895876 w 968514"/>
              <a:gd name="connsiteY8" fmla="*/ 139172 h 564966"/>
              <a:gd name="connsiteX9" fmla="*/ 940266 w 968514"/>
              <a:gd name="connsiteY9" fmla="*/ 190120 h 564966"/>
              <a:gd name="connsiteX10" fmla="*/ 954895 w 968514"/>
              <a:gd name="connsiteY10" fmla="*/ 245607 h 564966"/>
              <a:gd name="connsiteX11" fmla="*/ 683509 w 968514"/>
              <a:gd name="connsiteY11" fmla="*/ 269316 h 564966"/>
              <a:gd name="connsiteX12" fmla="*/ 657783 w 968514"/>
              <a:gd name="connsiteY12" fmla="*/ 274360 h 564966"/>
              <a:gd name="connsiteX13" fmla="*/ 198243 w 968514"/>
              <a:gd name="connsiteY13" fmla="*/ 527082 h 564966"/>
              <a:gd name="connsiteX14" fmla="*/ 114002 w 968514"/>
              <a:gd name="connsiteY14" fmla="*/ 532631 h 564966"/>
              <a:gd name="connsiteX15" fmla="*/ 59019 w 968514"/>
              <a:gd name="connsiteY15" fmla="*/ 546250 h 564966"/>
              <a:gd name="connsiteX16" fmla="*/ 27240 w 968514"/>
              <a:gd name="connsiteY16" fmla="*/ 561888 h 564966"/>
              <a:gd name="connsiteX17" fmla="*/ 16142 w 968514"/>
              <a:gd name="connsiteY17" fmla="*/ 567437 h 564966"/>
              <a:gd name="connsiteX18" fmla="*/ 0 w 968514"/>
              <a:gd name="connsiteY18" fmla="*/ 563906 h 56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68514" h="564966">
                <a:moveTo>
                  <a:pt x="0" y="563906"/>
                </a:moveTo>
                <a:cubicBezTo>
                  <a:pt x="26231" y="545746"/>
                  <a:pt x="97860" y="527587"/>
                  <a:pt x="102400" y="491267"/>
                </a:cubicBezTo>
                <a:cubicBezTo>
                  <a:pt x="105427" y="466550"/>
                  <a:pt x="124595" y="455452"/>
                  <a:pt x="145277" y="446372"/>
                </a:cubicBezTo>
                <a:cubicBezTo>
                  <a:pt x="245660" y="401478"/>
                  <a:pt x="346547" y="356583"/>
                  <a:pt x="446929" y="311688"/>
                </a:cubicBezTo>
                <a:cubicBezTo>
                  <a:pt x="507461" y="284449"/>
                  <a:pt x="567993" y="257209"/>
                  <a:pt x="628526" y="230474"/>
                </a:cubicBezTo>
                <a:cubicBezTo>
                  <a:pt x="643659" y="223917"/>
                  <a:pt x="650721" y="214837"/>
                  <a:pt x="655765" y="198190"/>
                </a:cubicBezTo>
                <a:cubicBezTo>
                  <a:pt x="685527" y="103357"/>
                  <a:pt x="754130" y="44338"/>
                  <a:pt x="840892" y="3479"/>
                </a:cubicBezTo>
                <a:cubicBezTo>
                  <a:pt x="893858" y="-21239"/>
                  <a:pt x="866114" y="93268"/>
                  <a:pt x="878725" y="110419"/>
                </a:cubicBezTo>
                <a:cubicBezTo>
                  <a:pt x="887301" y="122525"/>
                  <a:pt x="906974" y="117481"/>
                  <a:pt x="895876" y="139172"/>
                </a:cubicBezTo>
                <a:cubicBezTo>
                  <a:pt x="887805" y="155314"/>
                  <a:pt x="930682" y="182553"/>
                  <a:pt x="940266" y="190120"/>
                </a:cubicBezTo>
                <a:cubicBezTo>
                  <a:pt x="962462" y="206766"/>
                  <a:pt x="992223" y="223412"/>
                  <a:pt x="954895" y="245607"/>
                </a:cubicBezTo>
                <a:cubicBezTo>
                  <a:pt x="880743" y="289493"/>
                  <a:pt x="762705" y="311688"/>
                  <a:pt x="683509" y="269316"/>
                </a:cubicBezTo>
                <a:cubicBezTo>
                  <a:pt x="673420" y="263767"/>
                  <a:pt x="665854" y="269820"/>
                  <a:pt x="657783" y="274360"/>
                </a:cubicBezTo>
                <a:cubicBezTo>
                  <a:pt x="504435" y="358601"/>
                  <a:pt x="351086" y="442337"/>
                  <a:pt x="198243" y="527082"/>
                </a:cubicBezTo>
                <a:cubicBezTo>
                  <a:pt x="170499" y="542215"/>
                  <a:pt x="143764" y="553817"/>
                  <a:pt x="114002" y="532631"/>
                </a:cubicBezTo>
                <a:cubicBezTo>
                  <a:pt x="100887" y="523551"/>
                  <a:pt x="71125" y="540702"/>
                  <a:pt x="59019" y="546250"/>
                </a:cubicBezTo>
                <a:cubicBezTo>
                  <a:pt x="48426" y="551295"/>
                  <a:pt x="37833" y="557853"/>
                  <a:pt x="27240" y="561888"/>
                </a:cubicBezTo>
                <a:cubicBezTo>
                  <a:pt x="23708" y="563401"/>
                  <a:pt x="19673" y="566932"/>
                  <a:pt x="16142" y="567437"/>
                </a:cubicBezTo>
                <a:cubicBezTo>
                  <a:pt x="11602" y="568446"/>
                  <a:pt x="4540" y="565419"/>
                  <a:pt x="0" y="563906"/>
                </a:cubicBezTo>
                <a:close/>
              </a:path>
            </a:pathLst>
          </a:custGeom>
          <a:solidFill>
            <a:srgbClr val="A0A0A0"/>
          </a:solidFill>
          <a:ln w="50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01" name="Freeform: Shape 4300">
            <a:extLst>
              <a:ext uri="{FF2B5EF4-FFF2-40B4-BE49-F238E27FC236}">
                <a16:creationId xmlns:a16="http://schemas.microsoft.com/office/drawing/2014/main" id="{DE386D8C-6849-4535-A770-2CBC8924F9CB}"/>
              </a:ext>
            </a:extLst>
          </p:cNvPr>
          <p:cNvSpPr/>
          <p:nvPr/>
        </p:nvSpPr>
        <p:spPr>
          <a:xfrm>
            <a:off x="10452387" y="5622555"/>
            <a:ext cx="968515" cy="564967"/>
          </a:xfrm>
          <a:custGeom>
            <a:avLst/>
            <a:gdLst>
              <a:gd name="connsiteX0" fmla="*/ 0 w 968514"/>
              <a:gd name="connsiteY0" fmla="*/ 563906 h 564966"/>
              <a:gd name="connsiteX1" fmla="*/ 102400 w 968514"/>
              <a:gd name="connsiteY1" fmla="*/ 491267 h 564966"/>
              <a:gd name="connsiteX2" fmla="*/ 145277 w 968514"/>
              <a:gd name="connsiteY2" fmla="*/ 446372 h 564966"/>
              <a:gd name="connsiteX3" fmla="*/ 446929 w 968514"/>
              <a:gd name="connsiteY3" fmla="*/ 311688 h 564966"/>
              <a:gd name="connsiteX4" fmla="*/ 628526 w 968514"/>
              <a:gd name="connsiteY4" fmla="*/ 230474 h 564966"/>
              <a:gd name="connsiteX5" fmla="*/ 655765 w 968514"/>
              <a:gd name="connsiteY5" fmla="*/ 198190 h 564966"/>
              <a:gd name="connsiteX6" fmla="*/ 840892 w 968514"/>
              <a:gd name="connsiteY6" fmla="*/ 3479 h 564966"/>
              <a:gd name="connsiteX7" fmla="*/ 878725 w 968514"/>
              <a:gd name="connsiteY7" fmla="*/ 110419 h 564966"/>
              <a:gd name="connsiteX8" fmla="*/ 895876 w 968514"/>
              <a:gd name="connsiteY8" fmla="*/ 139172 h 564966"/>
              <a:gd name="connsiteX9" fmla="*/ 940266 w 968514"/>
              <a:gd name="connsiteY9" fmla="*/ 190120 h 564966"/>
              <a:gd name="connsiteX10" fmla="*/ 954895 w 968514"/>
              <a:gd name="connsiteY10" fmla="*/ 245607 h 564966"/>
              <a:gd name="connsiteX11" fmla="*/ 683509 w 968514"/>
              <a:gd name="connsiteY11" fmla="*/ 269316 h 564966"/>
              <a:gd name="connsiteX12" fmla="*/ 657783 w 968514"/>
              <a:gd name="connsiteY12" fmla="*/ 274360 h 564966"/>
              <a:gd name="connsiteX13" fmla="*/ 198243 w 968514"/>
              <a:gd name="connsiteY13" fmla="*/ 527082 h 564966"/>
              <a:gd name="connsiteX14" fmla="*/ 114002 w 968514"/>
              <a:gd name="connsiteY14" fmla="*/ 532631 h 564966"/>
              <a:gd name="connsiteX15" fmla="*/ 59019 w 968514"/>
              <a:gd name="connsiteY15" fmla="*/ 546250 h 564966"/>
              <a:gd name="connsiteX16" fmla="*/ 27240 w 968514"/>
              <a:gd name="connsiteY16" fmla="*/ 561888 h 564966"/>
              <a:gd name="connsiteX17" fmla="*/ 16142 w 968514"/>
              <a:gd name="connsiteY17" fmla="*/ 567437 h 564966"/>
              <a:gd name="connsiteX18" fmla="*/ 0 w 968514"/>
              <a:gd name="connsiteY18" fmla="*/ 563906 h 56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68514" h="564966">
                <a:moveTo>
                  <a:pt x="0" y="563906"/>
                </a:moveTo>
                <a:cubicBezTo>
                  <a:pt x="26231" y="545746"/>
                  <a:pt x="97860" y="527587"/>
                  <a:pt x="102400" y="491267"/>
                </a:cubicBezTo>
                <a:cubicBezTo>
                  <a:pt x="105427" y="466550"/>
                  <a:pt x="124595" y="455452"/>
                  <a:pt x="145277" y="446372"/>
                </a:cubicBezTo>
                <a:cubicBezTo>
                  <a:pt x="245660" y="401478"/>
                  <a:pt x="346547" y="356583"/>
                  <a:pt x="446929" y="311688"/>
                </a:cubicBezTo>
                <a:cubicBezTo>
                  <a:pt x="507461" y="284449"/>
                  <a:pt x="567993" y="257209"/>
                  <a:pt x="628526" y="230474"/>
                </a:cubicBezTo>
                <a:cubicBezTo>
                  <a:pt x="643659" y="223917"/>
                  <a:pt x="650721" y="214837"/>
                  <a:pt x="655765" y="198190"/>
                </a:cubicBezTo>
                <a:cubicBezTo>
                  <a:pt x="685527" y="103357"/>
                  <a:pt x="754130" y="44338"/>
                  <a:pt x="840892" y="3479"/>
                </a:cubicBezTo>
                <a:cubicBezTo>
                  <a:pt x="893858" y="-21239"/>
                  <a:pt x="866114" y="93268"/>
                  <a:pt x="878725" y="110419"/>
                </a:cubicBezTo>
                <a:cubicBezTo>
                  <a:pt x="887301" y="122525"/>
                  <a:pt x="906974" y="117481"/>
                  <a:pt x="895876" y="139172"/>
                </a:cubicBezTo>
                <a:cubicBezTo>
                  <a:pt x="887805" y="155314"/>
                  <a:pt x="930682" y="182553"/>
                  <a:pt x="940266" y="190120"/>
                </a:cubicBezTo>
                <a:cubicBezTo>
                  <a:pt x="962462" y="206766"/>
                  <a:pt x="992223" y="223412"/>
                  <a:pt x="954895" y="245607"/>
                </a:cubicBezTo>
                <a:cubicBezTo>
                  <a:pt x="880743" y="289493"/>
                  <a:pt x="762705" y="311688"/>
                  <a:pt x="683509" y="269316"/>
                </a:cubicBezTo>
                <a:cubicBezTo>
                  <a:pt x="673420" y="263767"/>
                  <a:pt x="665854" y="269820"/>
                  <a:pt x="657783" y="274360"/>
                </a:cubicBezTo>
                <a:cubicBezTo>
                  <a:pt x="504435" y="358601"/>
                  <a:pt x="351086" y="442337"/>
                  <a:pt x="198243" y="527082"/>
                </a:cubicBezTo>
                <a:cubicBezTo>
                  <a:pt x="170499" y="542215"/>
                  <a:pt x="143764" y="553817"/>
                  <a:pt x="114002" y="532631"/>
                </a:cubicBezTo>
                <a:cubicBezTo>
                  <a:pt x="100887" y="523551"/>
                  <a:pt x="71125" y="540702"/>
                  <a:pt x="59019" y="546250"/>
                </a:cubicBezTo>
                <a:cubicBezTo>
                  <a:pt x="48426" y="551295"/>
                  <a:pt x="37833" y="557853"/>
                  <a:pt x="27240" y="561888"/>
                </a:cubicBezTo>
                <a:cubicBezTo>
                  <a:pt x="23708" y="563401"/>
                  <a:pt x="19673" y="566932"/>
                  <a:pt x="16142" y="567437"/>
                </a:cubicBezTo>
                <a:cubicBezTo>
                  <a:pt x="11602" y="568446"/>
                  <a:pt x="4540" y="565419"/>
                  <a:pt x="0" y="563906"/>
                </a:cubicBezTo>
                <a:close/>
              </a:path>
            </a:pathLst>
          </a:custGeom>
          <a:solidFill>
            <a:srgbClr val="A0A0A0"/>
          </a:solidFill>
          <a:ln w="50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302" name="Group 4301">
            <a:extLst>
              <a:ext uri="{FF2B5EF4-FFF2-40B4-BE49-F238E27FC236}">
                <a16:creationId xmlns:a16="http://schemas.microsoft.com/office/drawing/2014/main" id="{4B4AFCD7-74D3-4A18-ACA2-BC383214B967}"/>
              </a:ext>
            </a:extLst>
          </p:cNvPr>
          <p:cNvGrpSpPr/>
          <p:nvPr/>
        </p:nvGrpSpPr>
        <p:grpSpPr>
          <a:xfrm>
            <a:off x="6159403" y="1837931"/>
            <a:ext cx="2843368" cy="4501232"/>
            <a:chOff x="5942534" y="1718055"/>
            <a:chExt cx="2843368" cy="4501232"/>
          </a:xfrm>
        </p:grpSpPr>
        <p:sp>
          <p:nvSpPr>
            <p:cNvPr id="4303" name="Freeform: Shape 4302">
              <a:extLst>
                <a:ext uri="{FF2B5EF4-FFF2-40B4-BE49-F238E27FC236}">
                  <a16:creationId xmlns:a16="http://schemas.microsoft.com/office/drawing/2014/main" id="{8F0078DD-48FC-47F1-AC93-890740D9B806}"/>
                </a:ext>
              </a:extLst>
            </p:cNvPr>
            <p:cNvSpPr/>
            <p:nvPr/>
          </p:nvSpPr>
          <p:spPr>
            <a:xfrm>
              <a:off x="8259821" y="3390604"/>
              <a:ext cx="267350" cy="196730"/>
            </a:xfrm>
            <a:custGeom>
              <a:avLst/>
              <a:gdLst>
                <a:gd name="connsiteX0" fmla="*/ 269661 w 267350"/>
                <a:gd name="connsiteY0" fmla="*/ 67090 h 196729"/>
                <a:gd name="connsiteX1" fmla="*/ 203580 w 267350"/>
                <a:gd name="connsiteY1" fmla="*/ 92816 h 196729"/>
                <a:gd name="connsiteX2" fmla="*/ 133463 w 267350"/>
                <a:gd name="connsiteY2" fmla="*/ 92816 h 196729"/>
                <a:gd name="connsiteX3" fmla="*/ 72931 w 267350"/>
                <a:gd name="connsiteY3" fmla="*/ 30771 h 196729"/>
                <a:gd name="connsiteX4" fmla="*/ 51745 w 267350"/>
                <a:gd name="connsiteY4" fmla="*/ 0 h 196729"/>
                <a:gd name="connsiteX5" fmla="*/ 28541 w 267350"/>
                <a:gd name="connsiteY5" fmla="*/ 7567 h 196729"/>
                <a:gd name="connsiteX6" fmla="*/ 797 w 267350"/>
                <a:gd name="connsiteY6" fmla="*/ 61037 h 196729"/>
                <a:gd name="connsiteX7" fmla="*/ 7859 w 267350"/>
                <a:gd name="connsiteY7" fmla="*/ 102400 h 196729"/>
                <a:gd name="connsiteX8" fmla="*/ 35603 w 267350"/>
                <a:gd name="connsiteY8" fmla="*/ 146791 h 196729"/>
                <a:gd name="connsiteX9" fmla="*/ 74949 w 267350"/>
                <a:gd name="connsiteY9" fmla="*/ 177561 h 196729"/>
                <a:gd name="connsiteX10" fmla="*/ 145570 w 267350"/>
                <a:gd name="connsiteY10" fmla="*/ 194207 h 196729"/>
                <a:gd name="connsiteX11" fmla="*/ 177854 w 267350"/>
                <a:gd name="connsiteY11" fmla="*/ 190172 h 196729"/>
                <a:gd name="connsiteX12" fmla="*/ 229810 w 267350"/>
                <a:gd name="connsiteY12" fmla="*/ 165455 h 196729"/>
                <a:gd name="connsiteX13" fmla="*/ 254528 w 267350"/>
                <a:gd name="connsiteY13" fmla="*/ 126613 h 196729"/>
                <a:gd name="connsiteX14" fmla="*/ 269661 w 267350"/>
                <a:gd name="connsiteY14" fmla="*/ 67090 h 196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7350" h="196729">
                  <a:moveTo>
                    <a:pt x="269661" y="67090"/>
                  </a:moveTo>
                  <a:cubicBezTo>
                    <a:pt x="251501" y="85249"/>
                    <a:pt x="228801" y="92311"/>
                    <a:pt x="203580" y="92816"/>
                  </a:cubicBezTo>
                  <a:cubicBezTo>
                    <a:pt x="180376" y="92816"/>
                    <a:pt x="156667" y="92816"/>
                    <a:pt x="133463" y="92816"/>
                  </a:cubicBezTo>
                  <a:cubicBezTo>
                    <a:pt x="87055" y="92311"/>
                    <a:pt x="71922" y="77683"/>
                    <a:pt x="72931" y="30771"/>
                  </a:cubicBezTo>
                  <a:cubicBezTo>
                    <a:pt x="73435" y="14124"/>
                    <a:pt x="68896" y="3027"/>
                    <a:pt x="51745" y="0"/>
                  </a:cubicBezTo>
                  <a:cubicBezTo>
                    <a:pt x="43674" y="2018"/>
                    <a:pt x="36107" y="4540"/>
                    <a:pt x="28541" y="7567"/>
                  </a:cubicBezTo>
                  <a:cubicBezTo>
                    <a:pt x="8363" y="17151"/>
                    <a:pt x="-3238" y="38841"/>
                    <a:pt x="797" y="61037"/>
                  </a:cubicBezTo>
                  <a:lnTo>
                    <a:pt x="7859" y="102400"/>
                  </a:lnTo>
                  <a:cubicBezTo>
                    <a:pt x="10886" y="120055"/>
                    <a:pt x="20974" y="136197"/>
                    <a:pt x="35603" y="146791"/>
                  </a:cubicBezTo>
                  <a:cubicBezTo>
                    <a:pt x="49223" y="156879"/>
                    <a:pt x="62842" y="166968"/>
                    <a:pt x="74949" y="177561"/>
                  </a:cubicBezTo>
                  <a:cubicBezTo>
                    <a:pt x="98657" y="198747"/>
                    <a:pt x="119339" y="199756"/>
                    <a:pt x="145570" y="194207"/>
                  </a:cubicBezTo>
                  <a:cubicBezTo>
                    <a:pt x="156163" y="190676"/>
                    <a:pt x="167260" y="192694"/>
                    <a:pt x="177854" y="190172"/>
                  </a:cubicBezTo>
                  <a:cubicBezTo>
                    <a:pt x="193995" y="186641"/>
                    <a:pt x="223757" y="185632"/>
                    <a:pt x="229810" y="165455"/>
                  </a:cubicBezTo>
                  <a:cubicBezTo>
                    <a:pt x="234350" y="160410"/>
                    <a:pt x="254023" y="132162"/>
                    <a:pt x="254528" y="126613"/>
                  </a:cubicBezTo>
                  <a:cubicBezTo>
                    <a:pt x="255536" y="110471"/>
                    <a:pt x="276723" y="60028"/>
                    <a:pt x="269661" y="67090"/>
                  </a:cubicBezTo>
                  <a:close/>
                </a:path>
              </a:pathLst>
            </a:custGeom>
            <a:solidFill>
              <a:srgbClr val="FDB98A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4" name="Freeform: Shape 4303">
              <a:extLst>
                <a:ext uri="{FF2B5EF4-FFF2-40B4-BE49-F238E27FC236}">
                  <a16:creationId xmlns:a16="http://schemas.microsoft.com/office/drawing/2014/main" id="{4925E2DC-136E-4C74-B359-959F70994436}"/>
                </a:ext>
              </a:extLst>
            </p:cNvPr>
            <p:cNvSpPr/>
            <p:nvPr/>
          </p:nvSpPr>
          <p:spPr>
            <a:xfrm>
              <a:off x="6785034" y="1718055"/>
              <a:ext cx="1563748" cy="1059313"/>
            </a:xfrm>
            <a:custGeom>
              <a:avLst/>
              <a:gdLst>
                <a:gd name="connsiteX0" fmla="*/ 1000407 w 1563747"/>
                <a:gd name="connsiteY0" fmla="*/ 71978 h 1059312"/>
                <a:gd name="connsiteX1" fmla="*/ 1080612 w 1563747"/>
                <a:gd name="connsiteY1" fmla="*/ 9932 h 1059312"/>
                <a:gd name="connsiteX2" fmla="*/ 1385795 w 1563747"/>
                <a:gd name="connsiteY2" fmla="*/ 34145 h 1059312"/>
                <a:gd name="connsiteX3" fmla="*/ 1548728 w 1563747"/>
                <a:gd name="connsiteY3" fmla="*/ 190520 h 1059312"/>
                <a:gd name="connsiteX4" fmla="*/ 1462469 w 1563747"/>
                <a:gd name="connsiteY4" fmla="*/ 450304 h 1059312"/>
                <a:gd name="connsiteX5" fmla="*/ 1164853 w 1563747"/>
                <a:gd name="connsiteY5" fmla="*/ 557244 h 1059312"/>
                <a:gd name="connsiteX6" fmla="*/ 1169393 w 1563747"/>
                <a:gd name="connsiteY6" fmla="*/ 716645 h 1059312"/>
                <a:gd name="connsiteX7" fmla="*/ 829404 w 1563747"/>
                <a:gd name="connsiteY7" fmla="*/ 804921 h 1059312"/>
                <a:gd name="connsiteX8" fmla="*/ 588284 w 1563747"/>
                <a:gd name="connsiteY8" fmla="*/ 811983 h 1059312"/>
                <a:gd name="connsiteX9" fmla="*/ 369359 w 1563747"/>
                <a:gd name="connsiteY9" fmla="*/ 834683 h 1059312"/>
                <a:gd name="connsiteX10" fmla="*/ 202896 w 1563747"/>
                <a:gd name="connsiteY10" fmla="*/ 943136 h 1059312"/>
                <a:gd name="connsiteX11" fmla="*/ 149426 w 1563747"/>
                <a:gd name="connsiteY11" fmla="*/ 1040492 h 1059312"/>
                <a:gd name="connsiteX12" fmla="*/ 45512 w 1563747"/>
                <a:gd name="connsiteY12" fmla="*/ 1060165 h 1059312"/>
                <a:gd name="connsiteX13" fmla="*/ 4653 w 1563747"/>
                <a:gd name="connsiteY13" fmla="*/ 1007199 h 1059312"/>
                <a:gd name="connsiteX14" fmla="*/ 45512 w 1563747"/>
                <a:gd name="connsiteY14" fmla="*/ 735309 h 1059312"/>
                <a:gd name="connsiteX15" fmla="*/ 45008 w 1563747"/>
                <a:gd name="connsiteY15" fmla="*/ 523951 h 1059312"/>
                <a:gd name="connsiteX16" fmla="*/ 187258 w 1563747"/>
                <a:gd name="connsiteY16" fmla="*/ 284849 h 1059312"/>
                <a:gd name="connsiteX17" fmla="*/ 509592 w 1563747"/>
                <a:gd name="connsiteY17" fmla="*/ 273752 h 1059312"/>
                <a:gd name="connsiteX18" fmla="*/ 1144171 w 1563747"/>
                <a:gd name="connsiteY18" fmla="*/ 315115 h 1059312"/>
                <a:gd name="connsiteX19" fmla="*/ 1192597 w 1563747"/>
                <a:gd name="connsiteY19" fmla="*/ 264167 h 1059312"/>
                <a:gd name="connsiteX20" fmla="*/ 1175446 w 1563747"/>
                <a:gd name="connsiteY20" fmla="*/ 220281 h 1059312"/>
                <a:gd name="connsiteX21" fmla="*/ 1000407 w 1563747"/>
                <a:gd name="connsiteY21" fmla="*/ 71978 h 1059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563747" h="1059312">
                  <a:moveTo>
                    <a:pt x="1000407" y="71978"/>
                  </a:moveTo>
                  <a:cubicBezTo>
                    <a:pt x="1007973" y="26074"/>
                    <a:pt x="1043284" y="14977"/>
                    <a:pt x="1080612" y="9932"/>
                  </a:cubicBezTo>
                  <a:cubicBezTo>
                    <a:pt x="1184021" y="-4192"/>
                    <a:pt x="1286926" y="-8732"/>
                    <a:pt x="1385795" y="34145"/>
                  </a:cubicBezTo>
                  <a:cubicBezTo>
                    <a:pt x="1459443" y="65924"/>
                    <a:pt x="1517957" y="114855"/>
                    <a:pt x="1548728" y="190520"/>
                  </a:cubicBezTo>
                  <a:cubicBezTo>
                    <a:pt x="1589587" y="290398"/>
                    <a:pt x="1543683" y="387754"/>
                    <a:pt x="1462469" y="450304"/>
                  </a:cubicBezTo>
                  <a:cubicBezTo>
                    <a:pt x="1370158" y="521429"/>
                    <a:pt x="1265235" y="512349"/>
                    <a:pt x="1164853" y="557244"/>
                  </a:cubicBezTo>
                  <a:cubicBezTo>
                    <a:pt x="1077586" y="596085"/>
                    <a:pt x="1134082" y="657626"/>
                    <a:pt x="1169393" y="716645"/>
                  </a:cubicBezTo>
                  <a:cubicBezTo>
                    <a:pt x="1239509" y="832665"/>
                    <a:pt x="857148" y="804921"/>
                    <a:pt x="829404" y="804921"/>
                  </a:cubicBezTo>
                  <a:cubicBezTo>
                    <a:pt x="749199" y="804921"/>
                    <a:pt x="667985" y="804921"/>
                    <a:pt x="588284" y="811983"/>
                  </a:cubicBezTo>
                  <a:cubicBezTo>
                    <a:pt x="515645" y="819045"/>
                    <a:pt x="440989" y="816019"/>
                    <a:pt x="369359" y="834683"/>
                  </a:cubicBezTo>
                  <a:cubicBezTo>
                    <a:pt x="303783" y="851834"/>
                    <a:pt x="240224" y="886640"/>
                    <a:pt x="202896" y="943136"/>
                  </a:cubicBezTo>
                  <a:cubicBezTo>
                    <a:pt x="184232" y="971385"/>
                    <a:pt x="178178" y="1022333"/>
                    <a:pt x="149426" y="1040492"/>
                  </a:cubicBezTo>
                  <a:cubicBezTo>
                    <a:pt x="119160" y="1059156"/>
                    <a:pt x="80318" y="1061174"/>
                    <a:pt x="45512" y="1060165"/>
                  </a:cubicBezTo>
                  <a:cubicBezTo>
                    <a:pt x="-3418" y="1059156"/>
                    <a:pt x="-4931" y="1053607"/>
                    <a:pt x="4653" y="1007199"/>
                  </a:cubicBezTo>
                  <a:cubicBezTo>
                    <a:pt x="23317" y="917410"/>
                    <a:pt x="37946" y="826612"/>
                    <a:pt x="45512" y="735309"/>
                  </a:cubicBezTo>
                  <a:cubicBezTo>
                    <a:pt x="51565" y="664688"/>
                    <a:pt x="53583" y="594068"/>
                    <a:pt x="45008" y="523951"/>
                  </a:cubicBezTo>
                  <a:cubicBezTo>
                    <a:pt x="31892" y="412975"/>
                    <a:pt x="82840" y="324699"/>
                    <a:pt x="187258" y="284849"/>
                  </a:cubicBezTo>
                  <a:cubicBezTo>
                    <a:pt x="289154" y="245503"/>
                    <a:pt x="403661" y="261141"/>
                    <a:pt x="509592" y="273752"/>
                  </a:cubicBezTo>
                  <a:cubicBezTo>
                    <a:pt x="716410" y="298469"/>
                    <a:pt x="940884" y="412975"/>
                    <a:pt x="1144171" y="315115"/>
                  </a:cubicBezTo>
                  <a:cubicBezTo>
                    <a:pt x="1166366" y="304522"/>
                    <a:pt x="1189570" y="288380"/>
                    <a:pt x="1192597" y="264167"/>
                  </a:cubicBezTo>
                  <a:cubicBezTo>
                    <a:pt x="1194614" y="248025"/>
                    <a:pt x="1187048" y="231883"/>
                    <a:pt x="1175446" y="220281"/>
                  </a:cubicBezTo>
                  <a:cubicBezTo>
                    <a:pt x="1138622" y="181944"/>
                    <a:pt x="989309" y="140581"/>
                    <a:pt x="1000407" y="71978"/>
                  </a:cubicBezTo>
                  <a:close/>
                </a:path>
              </a:pathLst>
            </a:custGeom>
            <a:solidFill>
              <a:srgbClr val="89571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5" name="Freeform: Shape 4304">
              <a:extLst>
                <a:ext uri="{FF2B5EF4-FFF2-40B4-BE49-F238E27FC236}">
                  <a16:creationId xmlns:a16="http://schemas.microsoft.com/office/drawing/2014/main" id="{418196E6-04D7-42DD-9864-BFDC8AC2AAF9}"/>
                </a:ext>
              </a:extLst>
            </p:cNvPr>
            <p:cNvSpPr/>
            <p:nvPr/>
          </p:nvSpPr>
          <p:spPr>
            <a:xfrm>
              <a:off x="5942534" y="3556563"/>
              <a:ext cx="2567573" cy="1664634"/>
            </a:xfrm>
            <a:custGeom>
              <a:avLst/>
              <a:gdLst>
                <a:gd name="connsiteX0" fmla="*/ 2534992 w 2567572"/>
                <a:gd name="connsiteY0" fmla="*/ 0 h 1664634"/>
                <a:gd name="connsiteX1" fmla="*/ 2459327 w 2567572"/>
                <a:gd name="connsiteY1" fmla="*/ 20177 h 1664634"/>
                <a:gd name="connsiteX2" fmla="*/ 2461344 w 2567572"/>
                <a:gd name="connsiteY2" fmla="*/ 63054 h 1664634"/>
                <a:gd name="connsiteX3" fmla="*/ 2424016 w 2567572"/>
                <a:gd name="connsiteY3" fmla="*/ 390937 h 1664634"/>
                <a:gd name="connsiteX4" fmla="*/ 2165241 w 2567572"/>
                <a:gd name="connsiteY4" fmla="*/ 627012 h 1664634"/>
                <a:gd name="connsiteX5" fmla="*/ 1985158 w 2567572"/>
                <a:gd name="connsiteY5" fmla="*/ 696624 h 1664634"/>
                <a:gd name="connsiteX6" fmla="*/ 1797004 w 2567572"/>
                <a:gd name="connsiteY6" fmla="*/ 745050 h 1664634"/>
                <a:gd name="connsiteX7" fmla="*/ 1796499 w 2567572"/>
                <a:gd name="connsiteY7" fmla="*/ 633570 h 1664634"/>
                <a:gd name="connsiteX8" fmla="*/ 1761189 w 2567572"/>
                <a:gd name="connsiteY8" fmla="*/ 602799 h 1664634"/>
                <a:gd name="connsiteX9" fmla="*/ 1114504 w 2567572"/>
                <a:gd name="connsiteY9" fmla="*/ 502417 h 1664634"/>
                <a:gd name="connsiteX10" fmla="*/ 708938 w 2567572"/>
                <a:gd name="connsiteY10" fmla="*/ 440371 h 1664634"/>
                <a:gd name="connsiteX11" fmla="*/ 669088 w 2567572"/>
                <a:gd name="connsiteY11" fmla="*/ 438354 h 1664634"/>
                <a:gd name="connsiteX12" fmla="*/ 513218 w 2567572"/>
                <a:gd name="connsiteY12" fmla="*/ 479717 h 1664634"/>
                <a:gd name="connsiteX13" fmla="*/ 469836 w 2567572"/>
                <a:gd name="connsiteY13" fmla="*/ 491319 h 1664634"/>
                <a:gd name="connsiteX14" fmla="*/ 342214 w 2567572"/>
                <a:gd name="connsiteY14" fmla="*/ 584640 h 1664634"/>
                <a:gd name="connsiteX15" fmla="*/ 26438 w 2567572"/>
                <a:gd name="connsiteY15" fmla="*/ 1033082 h 1664634"/>
                <a:gd name="connsiteX16" fmla="*/ 199459 w 2567572"/>
                <a:gd name="connsiteY16" fmla="*/ 1609147 h 1664634"/>
                <a:gd name="connsiteX17" fmla="*/ 221150 w 2567572"/>
                <a:gd name="connsiteY17" fmla="*/ 1604607 h 1664634"/>
                <a:gd name="connsiteX18" fmla="*/ 247380 w 2567572"/>
                <a:gd name="connsiteY18" fmla="*/ 1562234 h 1664634"/>
                <a:gd name="connsiteX19" fmla="*/ 244354 w 2567572"/>
                <a:gd name="connsiteY19" fmla="*/ 1544074 h 1664634"/>
                <a:gd name="connsiteX20" fmla="*/ 82430 w 2567572"/>
                <a:gd name="connsiteY20" fmla="*/ 1159191 h 1664634"/>
                <a:gd name="connsiteX21" fmla="*/ 456721 w 2567572"/>
                <a:gd name="connsiteY21" fmla="*/ 596746 h 1664634"/>
                <a:gd name="connsiteX22" fmla="*/ 476898 w 2567572"/>
                <a:gd name="connsiteY22" fmla="*/ 605826 h 1664634"/>
                <a:gd name="connsiteX23" fmla="*/ 479420 w 2567572"/>
                <a:gd name="connsiteY23" fmla="*/ 643154 h 1664634"/>
                <a:gd name="connsiteX24" fmla="*/ 517253 w 2567572"/>
                <a:gd name="connsiteY24" fmla="*/ 1000798 h 1664634"/>
                <a:gd name="connsiteX25" fmla="*/ 568201 w 2567572"/>
                <a:gd name="connsiteY25" fmla="*/ 1473454 h 1664634"/>
                <a:gd name="connsiteX26" fmla="*/ 578290 w 2567572"/>
                <a:gd name="connsiteY26" fmla="*/ 1505233 h 1664634"/>
                <a:gd name="connsiteX27" fmla="*/ 637308 w 2567572"/>
                <a:gd name="connsiteY27" fmla="*/ 1521879 h 1664634"/>
                <a:gd name="connsiteX28" fmla="*/ 1079698 w 2567572"/>
                <a:gd name="connsiteY28" fmla="*/ 1613182 h 1664634"/>
                <a:gd name="connsiteX29" fmla="*/ 1308711 w 2567572"/>
                <a:gd name="connsiteY29" fmla="*/ 1648492 h 1664634"/>
                <a:gd name="connsiteX30" fmla="*/ 1519060 w 2567572"/>
                <a:gd name="connsiteY30" fmla="*/ 1661608 h 1664634"/>
                <a:gd name="connsiteX31" fmla="*/ 1547813 w 2567572"/>
                <a:gd name="connsiteY31" fmla="*/ 1583925 h 1664634"/>
                <a:gd name="connsiteX32" fmla="*/ 1594726 w 2567572"/>
                <a:gd name="connsiteY32" fmla="*/ 1435621 h 1664634"/>
                <a:gd name="connsiteX33" fmla="*/ 1685019 w 2567572"/>
                <a:gd name="connsiteY33" fmla="*/ 1150615 h 1664634"/>
                <a:gd name="connsiteX34" fmla="*/ 1784393 w 2567572"/>
                <a:gd name="connsiteY34" fmla="*/ 833830 h 1664634"/>
                <a:gd name="connsiteX35" fmla="*/ 1808101 w 2567572"/>
                <a:gd name="connsiteY35" fmla="*/ 818697 h 1664634"/>
                <a:gd name="connsiteX36" fmla="*/ 1900917 w 2567572"/>
                <a:gd name="connsiteY36" fmla="*/ 808104 h 1664634"/>
                <a:gd name="connsiteX37" fmla="*/ 2382148 w 2567572"/>
                <a:gd name="connsiteY37" fmla="*/ 587666 h 1664634"/>
                <a:gd name="connsiteX38" fmla="*/ 2534992 w 2567572"/>
                <a:gd name="connsiteY38" fmla="*/ 0 h 166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2567572" h="1664634">
                  <a:moveTo>
                    <a:pt x="2534992" y="0"/>
                  </a:moveTo>
                  <a:cubicBezTo>
                    <a:pt x="2511283" y="12106"/>
                    <a:pt x="2484044" y="10593"/>
                    <a:pt x="2459327" y="20177"/>
                  </a:cubicBezTo>
                  <a:cubicBezTo>
                    <a:pt x="2447725" y="35310"/>
                    <a:pt x="2456804" y="49435"/>
                    <a:pt x="2461344" y="63054"/>
                  </a:cubicBezTo>
                  <a:cubicBezTo>
                    <a:pt x="2497664" y="178065"/>
                    <a:pt x="2483539" y="287023"/>
                    <a:pt x="2424016" y="390937"/>
                  </a:cubicBezTo>
                  <a:cubicBezTo>
                    <a:pt x="2362980" y="497373"/>
                    <a:pt x="2271677" y="571020"/>
                    <a:pt x="2165241" y="627012"/>
                  </a:cubicBezTo>
                  <a:cubicBezTo>
                    <a:pt x="2108240" y="657278"/>
                    <a:pt x="2047203" y="679978"/>
                    <a:pt x="1985158" y="696624"/>
                  </a:cubicBezTo>
                  <a:cubicBezTo>
                    <a:pt x="1922104" y="713271"/>
                    <a:pt x="1857032" y="717810"/>
                    <a:pt x="1797004" y="745050"/>
                  </a:cubicBezTo>
                  <a:cubicBezTo>
                    <a:pt x="1802048" y="742528"/>
                    <a:pt x="1796499" y="644163"/>
                    <a:pt x="1796499" y="633570"/>
                  </a:cubicBezTo>
                  <a:cubicBezTo>
                    <a:pt x="1795995" y="600277"/>
                    <a:pt x="1793473" y="607844"/>
                    <a:pt x="1761189" y="602799"/>
                  </a:cubicBezTo>
                  <a:cubicBezTo>
                    <a:pt x="1545795" y="569002"/>
                    <a:pt x="1329897" y="535710"/>
                    <a:pt x="1114504" y="502417"/>
                  </a:cubicBezTo>
                  <a:cubicBezTo>
                    <a:pt x="979315" y="481231"/>
                    <a:pt x="844127" y="460044"/>
                    <a:pt x="708938" y="440371"/>
                  </a:cubicBezTo>
                  <a:cubicBezTo>
                    <a:pt x="694814" y="438354"/>
                    <a:pt x="680185" y="426247"/>
                    <a:pt x="669088" y="438354"/>
                  </a:cubicBezTo>
                  <a:cubicBezTo>
                    <a:pt x="617131" y="451973"/>
                    <a:pt x="565174" y="466098"/>
                    <a:pt x="513218" y="479717"/>
                  </a:cubicBezTo>
                  <a:cubicBezTo>
                    <a:pt x="498589" y="483248"/>
                    <a:pt x="481438" y="483248"/>
                    <a:pt x="469836" y="491319"/>
                  </a:cubicBezTo>
                  <a:cubicBezTo>
                    <a:pt x="426455" y="521081"/>
                    <a:pt x="383073" y="551851"/>
                    <a:pt x="342214" y="584640"/>
                  </a:cubicBezTo>
                  <a:cubicBezTo>
                    <a:pt x="193910" y="703686"/>
                    <a:pt x="80917" y="848459"/>
                    <a:pt x="26438" y="1033082"/>
                  </a:cubicBezTo>
                  <a:cubicBezTo>
                    <a:pt x="-41156" y="1262600"/>
                    <a:pt x="22403" y="1472445"/>
                    <a:pt x="199459" y="1609147"/>
                  </a:cubicBezTo>
                  <a:cubicBezTo>
                    <a:pt x="208035" y="1614191"/>
                    <a:pt x="216105" y="1612173"/>
                    <a:pt x="221150" y="1604607"/>
                  </a:cubicBezTo>
                  <a:cubicBezTo>
                    <a:pt x="230230" y="1590482"/>
                    <a:pt x="238301" y="1576358"/>
                    <a:pt x="247380" y="1562234"/>
                  </a:cubicBezTo>
                  <a:cubicBezTo>
                    <a:pt x="251416" y="1556181"/>
                    <a:pt x="249398" y="1549623"/>
                    <a:pt x="244354" y="1544074"/>
                  </a:cubicBezTo>
                  <a:cubicBezTo>
                    <a:pt x="118245" y="1446214"/>
                    <a:pt x="63766" y="1315566"/>
                    <a:pt x="82430" y="1159191"/>
                  </a:cubicBezTo>
                  <a:cubicBezTo>
                    <a:pt x="112192" y="910000"/>
                    <a:pt x="259991" y="736475"/>
                    <a:pt x="456721" y="596746"/>
                  </a:cubicBezTo>
                  <a:cubicBezTo>
                    <a:pt x="469836" y="587666"/>
                    <a:pt x="474376" y="593720"/>
                    <a:pt x="476898" y="605826"/>
                  </a:cubicBezTo>
                  <a:cubicBezTo>
                    <a:pt x="477907" y="618437"/>
                    <a:pt x="477907" y="631048"/>
                    <a:pt x="479420" y="643154"/>
                  </a:cubicBezTo>
                  <a:cubicBezTo>
                    <a:pt x="492031" y="762201"/>
                    <a:pt x="504138" y="881752"/>
                    <a:pt x="517253" y="1000798"/>
                  </a:cubicBezTo>
                  <a:cubicBezTo>
                    <a:pt x="533899" y="1158182"/>
                    <a:pt x="551050" y="1316070"/>
                    <a:pt x="568201" y="1473454"/>
                  </a:cubicBezTo>
                  <a:cubicBezTo>
                    <a:pt x="572741" y="1483542"/>
                    <a:pt x="567696" y="1497162"/>
                    <a:pt x="578290" y="1505233"/>
                  </a:cubicBezTo>
                  <a:cubicBezTo>
                    <a:pt x="596449" y="1515826"/>
                    <a:pt x="617636" y="1517339"/>
                    <a:pt x="637308" y="1521879"/>
                  </a:cubicBezTo>
                  <a:cubicBezTo>
                    <a:pt x="784099" y="1555172"/>
                    <a:pt x="931394" y="1586951"/>
                    <a:pt x="1079698" y="1613182"/>
                  </a:cubicBezTo>
                  <a:cubicBezTo>
                    <a:pt x="1155867" y="1626802"/>
                    <a:pt x="1232037" y="1638404"/>
                    <a:pt x="1308711" y="1648492"/>
                  </a:cubicBezTo>
                  <a:cubicBezTo>
                    <a:pt x="1377819" y="1657572"/>
                    <a:pt x="1449448" y="1671697"/>
                    <a:pt x="1519060" y="1661608"/>
                  </a:cubicBezTo>
                  <a:cubicBezTo>
                    <a:pt x="1539238" y="1658581"/>
                    <a:pt x="1543273" y="1599562"/>
                    <a:pt x="1547813" y="1583925"/>
                  </a:cubicBezTo>
                  <a:cubicBezTo>
                    <a:pt x="1562442" y="1533986"/>
                    <a:pt x="1579088" y="1485056"/>
                    <a:pt x="1594726" y="1435621"/>
                  </a:cubicBezTo>
                  <a:cubicBezTo>
                    <a:pt x="1624992" y="1340787"/>
                    <a:pt x="1655258" y="1245449"/>
                    <a:pt x="1685019" y="1150615"/>
                  </a:cubicBezTo>
                  <a:cubicBezTo>
                    <a:pt x="1718312" y="1045189"/>
                    <a:pt x="1751100" y="939257"/>
                    <a:pt x="1784393" y="833830"/>
                  </a:cubicBezTo>
                  <a:cubicBezTo>
                    <a:pt x="1789437" y="824246"/>
                    <a:pt x="1796499" y="819706"/>
                    <a:pt x="1808101" y="818697"/>
                  </a:cubicBezTo>
                  <a:cubicBezTo>
                    <a:pt x="1838872" y="816175"/>
                    <a:pt x="1870147" y="813149"/>
                    <a:pt x="1900917" y="808104"/>
                  </a:cubicBezTo>
                  <a:cubicBezTo>
                    <a:pt x="2081505" y="778343"/>
                    <a:pt x="2244942" y="711757"/>
                    <a:pt x="2382148" y="587666"/>
                  </a:cubicBezTo>
                  <a:cubicBezTo>
                    <a:pt x="2560214" y="426247"/>
                    <a:pt x="2616206" y="209340"/>
                    <a:pt x="2534992" y="0"/>
                  </a:cubicBezTo>
                  <a:close/>
                </a:path>
              </a:pathLst>
            </a:custGeom>
            <a:solidFill>
              <a:srgbClr val="686868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6" name="Freeform: Shape 4305">
              <a:extLst>
                <a:ext uri="{FF2B5EF4-FFF2-40B4-BE49-F238E27FC236}">
                  <a16:creationId xmlns:a16="http://schemas.microsoft.com/office/drawing/2014/main" id="{20C34294-8E90-4F62-BF59-ECBF5DF2D673}"/>
                </a:ext>
              </a:extLst>
            </p:cNvPr>
            <p:cNvSpPr/>
            <p:nvPr/>
          </p:nvSpPr>
          <p:spPr>
            <a:xfrm>
              <a:off x="6142497" y="5089104"/>
              <a:ext cx="252217" cy="221951"/>
            </a:xfrm>
            <a:custGeom>
              <a:avLst/>
              <a:gdLst>
                <a:gd name="connsiteX0" fmla="*/ 0 w 252217"/>
                <a:gd name="connsiteY0" fmla="*/ 76606 h 221951"/>
                <a:gd name="connsiteX1" fmla="*/ 44895 w 252217"/>
                <a:gd name="connsiteY1" fmla="*/ 11533 h 221951"/>
                <a:gd name="connsiteX2" fmla="*/ 64568 w 252217"/>
                <a:gd name="connsiteY2" fmla="*/ 9011 h 221951"/>
                <a:gd name="connsiteX3" fmla="*/ 177057 w 252217"/>
                <a:gd name="connsiteY3" fmla="*/ 20613 h 221951"/>
                <a:gd name="connsiteX4" fmla="*/ 252217 w 252217"/>
                <a:gd name="connsiteY4" fmla="*/ 96783 h 221951"/>
                <a:gd name="connsiteX5" fmla="*/ 222960 w 252217"/>
                <a:gd name="connsiteY5" fmla="*/ 170935 h 221951"/>
                <a:gd name="connsiteX6" fmla="*/ 93320 w 252217"/>
                <a:gd name="connsiteY6" fmla="*/ 215325 h 221951"/>
                <a:gd name="connsiteX7" fmla="*/ 10089 w 252217"/>
                <a:gd name="connsiteY7" fmla="*/ 98801 h 221951"/>
                <a:gd name="connsiteX8" fmla="*/ 0 w 252217"/>
                <a:gd name="connsiteY8" fmla="*/ 76606 h 221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2217" h="221951">
                  <a:moveTo>
                    <a:pt x="0" y="76606"/>
                  </a:moveTo>
                  <a:cubicBezTo>
                    <a:pt x="19673" y="57941"/>
                    <a:pt x="30266" y="33729"/>
                    <a:pt x="44895" y="11533"/>
                  </a:cubicBezTo>
                  <a:cubicBezTo>
                    <a:pt x="51452" y="13047"/>
                    <a:pt x="58010" y="12038"/>
                    <a:pt x="64568" y="9011"/>
                  </a:cubicBezTo>
                  <a:cubicBezTo>
                    <a:pt x="103914" y="-7131"/>
                    <a:pt x="141242" y="-573"/>
                    <a:pt x="177057" y="20613"/>
                  </a:cubicBezTo>
                  <a:cubicBezTo>
                    <a:pt x="206818" y="41295"/>
                    <a:pt x="229013" y="69543"/>
                    <a:pt x="252217" y="96783"/>
                  </a:cubicBezTo>
                  <a:cubicBezTo>
                    <a:pt x="242633" y="121500"/>
                    <a:pt x="234058" y="146722"/>
                    <a:pt x="222960" y="170935"/>
                  </a:cubicBezTo>
                  <a:cubicBezTo>
                    <a:pt x="201269" y="218856"/>
                    <a:pt x="139728" y="241556"/>
                    <a:pt x="93320" y="215325"/>
                  </a:cubicBezTo>
                  <a:cubicBezTo>
                    <a:pt x="48426" y="190103"/>
                    <a:pt x="11098" y="156306"/>
                    <a:pt x="10089" y="98801"/>
                  </a:cubicBezTo>
                  <a:cubicBezTo>
                    <a:pt x="9080" y="90225"/>
                    <a:pt x="5044" y="83163"/>
                    <a:pt x="0" y="76606"/>
                  </a:cubicBezTo>
                  <a:close/>
                </a:path>
              </a:pathLst>
            </a:custGeom>
            <a:solidFill>
              <a:srgbClr val="FDCC9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7" name="Freeform: Shape 4306">
              <a:extLst>
                <a:ext uri="{FF2B5EF4-FFF2-40B4-BE49-F238E27FC236}">
                  <a16:creationId xmlns:a16="http://schemas.microsoft.com/office/drawing/2014/main" id="{C12E7F61-977A-45D5-ACEB-D9D45480E293}"/>
                </a:ext>
              </a:extLst>
            </p:cNvPr>
            <p:cNvSpPr/>
            <p:nvPr/>
          </p:nvSpPr>
          <p:spPr>
            <a:xfrm>
              <a:off x="7148057" y="6083090"/>
              <a:ext cx="307705" cy="136197"/>
            </a:xfrm>
            <a:custGeom>
              <a:avLst/>
              <a:gdLst>
                <a:gd name="connsiteX0" fmla="*/ 19451 w 307705"/>
                <a:gd name="connsiteY0" fmla="*/ 10780 h 136197"/>
                <a:gd name="connsiteX1" fmla="*/ 142534 w 307705"/>
                <a:gd name="connsiteY1" fmla="*/ 691 h 136197"/>
                <a:gd name="connsiteX2" fmla="*/ 159180 w 307705"/>
                <a:gd name="connsiteY2" fmla="*/ 63241 h 136197"/>
                <a:gd name="connsiteX3" fmla="*/ 279235 w 307705"/>
                <a:gd name="connsiteY3" fmla="*/ 78878 h 136197"/>
                <a:gd name="connsiteX4" fmla="*/ 311015 w 307705"/>
                <a:gd name="connsiteY4" fmla="*/ 96534 h 136197"/>
                <a:gd name="connsiteX5" fmla="*/ 280244 w 307705"/>
                <a:gd name="connsiteY5" fmla="*/ 113180 h 136197"/>
                <a:gd name="connsiteX6" fmla="*/ 29540 w 307705"/>
                <a:gd name="connsiteY6" fmla="*/ 136888 h 136197"/>
                <a:gd name="connsiteX7" fmla="*/ 5327 w 307705"/>
                <a:gd name="connsiteY7" fmla="*/ 119233 h 136197"/>
                <a:gd name="connsiteX8" fmla="*/ 3814 w 307705"/>
                <a:gd name="connsiteY8" fmla="*/ 34488 h 136197"/>
                <a:gd name="connsiteX9" fmla="*/ 19451 w 307705"/>
                <a:gd name="connsiteY9" fmla="*/ 10780 h 136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705" h="136197">
                  <a:moveTo>
                    <a:pt x="19451" y="10780"/>
                  </a:moveTo>
                  <a:cubicBezTo>
                    <a:pt x="56780" y="5231"/>
                    <a:pt x="104196" y="-2336"/>
                    <a:pt x="142534" y="691"/>
                  </a:cubicBezTo>
                  <a:cubicBezTo>
                    <a:pt x="126392" y="35497"/>
                    <a:pt x="118825" y="56683"/>
                    <a:pt x="159180" y="63241"/>
                  </a:cubicBezTo>
                  <a:cubicBezTo>
                    <a:pt x="199030" y="69799"/>
                    <a:pt x="239385" y="72825"/>
                    <a:pt x="279235" y="78878"/>
                  </a:cubicBezTo>
                  <a:cubicBezTo>
                    <a:pt x="291342" y="80896"/>
                    <a:pt x="311015" y="80392"/>
                    <a:pt x="311015" y="96534"/>
                  </a:cubicBezTo>
                  <a:cubicBezTo>
                    <a:pt x="311015" y="110658"/>
                    <a:pt x="292351" y="110658"/>
                    <a:pt x="280244" y="113180"/>
                  </a:cubicBezTo>
                  <a:cubicBezTo>
                    <a:pt x="197517" y="129826"/>
                    <a:pt x="113781" y="133357"/>
                    <a:pt x="29540" y="136888"/>
                  </a:cubicBezTo>
                  <a:cubicBezTo>
                    <a:pt x="16425" y="137393"/>
                    <a:pt x="8858" y="130835"/>
                    <a:pt x="5327" y="119233"/>
                  </a:cubicBezTo>
                  <a:cubicBezTo>
                    <a:pt x="-3248" y="90985"/>
                    <a:pt x="283" y="62736"/>
                    <a:pt x="3814" y="34488"/>
                  </a:cubicBezTo>
                  <a:cubicBezTo>
                    <a:pt x="4823" y="26417"/>
                    <a:pt x="13398" y="11789"/>
                    <a:pt x="19451" y="10780"/>
                  </a:cubicBezTo>
                  <a:close/>
                </a:path>
              </a:pathLst>
            </a:custGeom>
            <a:solidFill>
              <a:srgbClr val="262626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8" name="Freeform: Shape 4307">
              <a:extLst>
                <a:ext uri="{FF2B5EF4-FFF2-40B4-BE49-F238E27FC236}">
                  <a16:creationId xmlns:a16="http://schemas.microsoft.com/office/drawing/2014/main" id="{65FE9579-F2B1-48DB-BB3D-CD806ADA175B}"/>
                </a:ext>
              </a:extLst>
            </p:cNvPr>
            <p:cNvSpPr/>
            <p:nvPr/>
          </p:nvSpPr>
          <p:spPr>
            <a:xfrm>
              <a:off x="6186963" y="5916327"/>
              <a:ext cx="297616" cy="166463"/>
            </a:xfrm>
            <a:custGeom>
              <a:avLst/>
              <a:gdLst>
                <a:gd name="connsiteX0" fmla="*/ 36243 w 297616"/>
                <a:gd name="connsiteY0" fmla="*/ 486 h 166463"/>
                <a:gd name="connsiteX1" fmla="*/ 47341 w 297616"/>
                <a:gd name="connsiteY1" fmla="*/ 21168 h 166463"/>
                <a:gd name="connsiteX2" fmla="*/ 147219 w 297616"/>
                <a:gd name="connsiteY2" fmla="*/ 25708 h 166463"/>
                <a:gd name="connsiteX3" fmla="*/ 153272 w 297616"/>
                <a:gd name="connsiteY3" fmla="*/ 75646 h 166463"/>
                <a:gd name="connsiteX4" fmla="*/ 248610 w 297616"/>
                <a:gd name="connsiteY4" fmla="*/ 121550 h 166463"/>
                <a:gd name="connsiteX5" fmla="*/ 291992 w 297616"/>
                <a:gd name="connsiteY5" fmla="*/ 146772 h 166463"/>
                <a:gd name="connsiteX6" fmla="*/ 298045 w 297616"/>
                <a:gd name="connsiteY6" fmla="*/ 161905 h 166463"/>
                <a:gd name="connsiteX7" fmla="*/ 284930 w 297616"/>
                <a:gd name="connsiteY7" fmla="*/ 167454 h 166463"/>
                <a:gd name="connsiteX8" fmla="*/ 219858 w 297616"/>
                <a:gd name="connsiteY8" fmla="*/ 160896 h 166463"/>
                <a:gd name="connsiteX9" fmla="*/ 26659 w 297616"/>
                <a:gd name="connsiteY9" fmla="*/ 113479 h 166463"/>
                <a:gd name="connsiteX10" fmla="*/ 933 w 297616"/>
                <a:gd name="connsiteY10" fmla="*/ 73124 h 166463"/>
                <a:gd name="connsiteX11" fmla="*/ 23128 w 297616"/>
                <a:gd name="connsiteY11" fmla="*/ 9061 h 166463"/>
                <a:gd name="connsiteX12" fmla="*/ 36243 w 297616"/>
                <a:gd name="connsiteY12" fmla="*/ 486 h 16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7616" h="166463">
                  <a:moveTo>
                    <a:pt x="36243" y="486"/>
                  </a:moveTo>
                  <a:cubicBezTo>
                    <a:pt x="26659" y="14610"/>
                    <a:pt x="28677" y="20663"/>
                    <a:pt x="47341" y="21168"/>
                  </a:cubicBezTo>
                  <a:cubicBezTo>
                    <a:pt x="80634" y="22681"/>
                    <a:pt x="114431" y="15114"/>
                    <a:pt x="147219" y="25708"/>
                  </a:cubicBezTo>
                  <a:cubicBezTo>
                    <a:pt x="133599" y="54460"/>
                    <a:pt x="128050" y="59505"/>
                    <a:pt x="153272" y="75646"/>
                  </a:cubicBezTo>
                  <a:cubicBezTo>
                    <a:pt x="183034" y="94815"/>
                    <a:pt x="216831" y="106417"/>
                    <a:pt x="248610" y="121550"/>
                  </a:cubicBezTo>
                  <a:cubicBezTo>
                    <a:pt x="263743" y="129117"/>
                    <a:pt x="279381" y="135674"/>
                    <a:pt x="291992" y="146772"/>
                  </a:cubicBezTo>
                  <a:cubicBezTo>
                    <a:pt x="296532" y="150807"/>
                    <a:pt x="301072" y="154843"/>
                    <a:pt x="298045" y="161905"/>
                  </a:cubicBezTo>
                  <a:cubicBezTo>
                    <a:pt x="295523" y="167454"/>
                    <a:pt x="289974" y="167454"/>
                    <a:pt x="284930" y="167454"/>
                  </a:cubicBezTo>
                  <a:cubicBezTo>
                    <a:pt x="262735" y="168967"/>
                    <a:pt x="241548" y="164931"/>
                    <a:pt x="219858" y="160896"/>
                  </a:cubicBezTo>
                  <a:cubicBezTo>
                    <a:pt x="154785" y="148285"/>
                    <a:pt x="90722" y="131134"/>
                    <a:pt x="26659" y="113479"/>
                  </a:cubicBezTo>
                  <a:cubicBezTo>
                    <a:pt x="3455" y="106921"/>
                    <a:pt x="-2598" y="94311"/>
                    <a:pt x="933" y="73124"/>
                  </a:cubicBezTo>
                  <a:cubicBezTo>
                    <a:pt x="4968" y="50425"/>
                    <a:pt x="13544" y="29743"/>
                    <a:pt x="23128" y="9061"/>
                  </a:cubicBezTo>
                  <a:cubicBezTo>
                    <a:pt x="25146" y="3008"/>
                    <a:pt x="28677" y="-1532"/>
                    <a:pt x="36243" y="486"/>
                  </a:cubicBezTo>
                  <a:close/>
                </a:path>
              </a:pathLst>
            </a:custGeom>
            <a:solidFill>
              <a:srgbClr val="262626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9" name="Freeform: Shape 4308">
              <a:extLst>
                <a:ext uri="{FF2B5EF4-FFF2-40B4-BE49-F238E27FC236}">
                  <a16:creationId xmlns:a16="http://schemas.microsoft.com/office/drawing/2014/main" id="{5A27D752-33F4-4366-AD36-3FE263D62C0E}"/>
                </a:ext>
              </a:extLst>
            </p:cNvPr>
            <p:cNvSpPr/>
            <p:nvPr/>
          </p:nvSpPr>
          <p:spPr>
            <a:xfrm>
              <a:off x="6319049" y="5109718"/>
              <a:ext cx="75665" cy="90798"/>
            </a:xfrm>
            <a:custGeom>
              <a:avLst/>
              <a:gdLst>
                <a:gd name="connsiteX0" fmla="*/ 75161 w 75665"/>
                <a:gd name="connsiteY0" fmla="*/ 76170 h 90798"/>
                <a:gd name="connsiteX1" fmla="*/ 57001 w 75665"/>
                <a:gd name="connsiteY1" fmla="*/ 93320 h 90798"/>
                <a:gd name="connsiteX2" fmla="*/ 0 w 75665"/>
                <a:gd name="connsiteY2" fmla="*/ 0 h 90798"/>
                <a:gd name="connsiteX3" fmla="*/ 52461 w 75665"/>
                <a:gd name="connsiteY3" fmla="*/ 27744 h 90798"/>
                <a:gd name="connsiteX4" fmla="*/ 75161 w 75665"/>
                <a:gd name="connsiteY4" fmla="*/ 76170 h 90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665" h="90798">
                  <a:moveTo>
                    <a:pt x="75161" y="76170"/>
                  </a:moveTo>
                  <a:cubicBezTo>
                    <a:pt x="70621" y="80710"/>
                    <a:pt x="65577" y="85249"/>
                    <a:pt x="57001" y="93320"/>
                  </a:cubicBezTo>
                  <a:cubicBezTo>
                    <a:pt x="51957" y="51452"/>
                    <a:pt x="16142" y="32788"/>
                    <a:pt x="0" y="0"/>
                  </a:cubicBezTo>
                  <a:cubicBezTo>
                    <a:pt x="19673" y="5549"/>
                    <a:pt x="35815" y="16646"/>
                    <a:pt x="52461" y="27744"/>
                  </a:cubicBezTo>
                  <a:cubicBezTo>
                    <a:pt x="69612" y="38841"/>
                    <a:pt x="78692" y="54479"/>
                    <a:pt x="75161" y="76170"/>
                  </a:cubicBezTo>
                  <a:close/>
                </a:path>
              </a:pathLst>
            </a:custGeom>
            <a:solidFill>
              <a:srgbClr val="FDB98A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0" name="Freeform: Shape 4309">
              <a:extLst>
                <a:ext uri="{FF2B5EF4-FFF2-40B4-BE49-F238E27FC236}">
                  <a16:creationId xmlns:a16="http://schemas.microsoft.com/office/drawing/2014/main" id="{B9471B3B-B85B-49B7-B893-22B7BA74DA72}"/>
                </a:ext>
              </a:extLst>
            </p:cNvPr>
            <p:cNvSpPr/>
            <p:nvPr/>
          </p:nvSpPr>
          <p:spPr>
            <a:xfrm>
              <a:off x="6918822" y="3021809"/>
              <a:ext cx="121064" cy="15133"/>
            </a:xfrm>
            <a:custGeom>
              <a:avLst/>
              <a:gdLst>
                <a:gd name="connsiteX0" fmla="*/ 121064 w 121064"/>
                <a:gd name="connsiteY0" fmla="*/ 10142 h 15133"/>
                <a:gd name="connsiteX1" fmla="*/ 108958 w 121064"/>
                <a:gd name="connsiteY1" fmla="*/ 16700 h 15133"/>
                <a:gd name="connsiteX2" fmla="*/ 0 w 121064"/>
                <a:gd name="connsiteY2" fmla="*/ 54 h 15133"/>
                <a:gd name="connsiteX3" fmla="*/ 121064 w 121064"/>
                <a:gd name="connsiteY3" fmla="*/ 10142 h 15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064" h="15133">
                  <a:moveTo>
                    <a:pt x="121064" y="10142"/>
                  </a:moveTo>
                  <a:cubicBezTo>
                    <a:pt x="118542" y="15691"/>
                    <a:pt x="114507" y="17709"/>
                    <a:pt x="108958" y="16700"/>
                  </a:cubicBezTo>
                  <a:cubicBezTo>
                    <a:pt x="72639" y="10142"/>
                    <a:pt x="35815" y="9638"/>
                    <a:pt x="0" y="54"/>
                  </a:cubicBezTo>
                  <a:cubicBezTo>
                    <a:pt x="40859" y="-451"/>
                    <a:pt x="81214" y="2576"/>
                    <a:pt x="121064" y="10142"/>
                  </a:cubicBezTo>
                  <a:close/>
                </a:path>
              </a:pathLst>
            </a:custGeom>
            <a:solidFill>
              <a:srgbClr val="8D8D8D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1" name="Freeform: Shape 4310">
              <a:extLst>
                <a:ext uri="{FF2B5EF4-FFF2-40B4-BE49-F238E27FC236}">
                  <a16:creationId xmlns:a16="http://schemas.microsoft.com/office/drawing/2014/main" id="{8E4903AC-5068-4D48-8C03-772DC82F86E5}"/>
                </a:ext>
              </a:extLst>
            </p:cNvPr>
            <p:cNvSpPr/>
            <p:nvPr/>
          </p:nvSpPr>
          <p:spPr>
            <a:xfrm>
              <a:off x="7302290" y="4300604"/>
              <a:ext cx="257262" cy="650721"/>
            </a:xfrm>
            <a:custGeom>
              <a:avLst/>
              <a:gdLst>
                <a:gd name="connsiteX0" fmla="*/ 262209 w 257261"/>
                <a:gd name="connsiteY0" fmla="*/ 23708 h 650720"/>
                <a:gd name="connsiteX1" fmla="*/ 211261 w 257261"/>
                <a:gd name="connsiteY1" fmla="*/ 279961 h 650720"/>
                <a:gd name="connsiteX2" fmla="*/ 161826 w 257261"/>
                <a:gd name="connsiteY2" fmla="*/ 529656 h 650720"/>
                <a:gd name="connsiteX3" fmla="*/ 140135 w 257261"/>
                <a:gd name="connsiteY3" fmla="*/ 571020 h 650720"/>
                <a:gd name="connsiteX4" fmla="*/ 63461 w 257261"/>
                <a:gd name="connsiteY4" fmla="*/ 647694 h 650720"/>
                <a:gd name="connsiteX5" fmla="*/ 42275 w 257261"/>
                <a:gd name="connsiteY5" fmla="*/ 644163 h 650720"/>
                <a:gd name="connsiteX6" fmla="*/ 3938 w 257261"/>
                <a:gd name="connsiteY6" fmla="*/ 567489 h 650720"/>
                <a:gd name="connsiteX7" fmla="*/ 4947 w 257261"/>
                <a:gd name="connsiteY7" fmla="*/ 528647 h 650720"/>
                <a:gd name="connsiteX8" fmla="*/ 169393 w 257261"/>
                <a:gd name="connsiteY8" fmla="*/ 0 h 650720"/>
                <a:gd name="connsiteX9" fmla="*/ 262209 w 257261"/>
                <a:gd name="connsiteY9" fmla="*/ 23708 h 650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7261" h="650720">
                  <a:moveTo>
                    <a:pt x="262209" y="23708"/>
                  </a:moveTo>
                  <a:cubicBezTo>
                    <a:pt x="245562" y="108958"/>
                    <a:pt x="228411" y="194712"/>
                    <a:pt x="211261" y="279961"/>
                  </a:cubicBezTo>
                  <a:cubicBezTo>
                    <a:pt x="194614" y="363193"/>
                    <a:pt x="176959" y="446425"/>
                    <a:pt x="161826" y="529656"/>
                  </a:cubicBezTo>
                  <a:cubicBezTo>
                    <a:pt x="158799" y="546303"/>
                    <a:pt x="152746" y="559418"/>
                    <a:pt x="140135" y="571020"/>
                  </a:cubicBezTo>
                  <a:cubicBezTo>
                    <a:pt x="113905" y="595737"/>
                    <a:pt x="88683" y="621464"/>
                    <a:pt x="63461" y="647694"/>
                  </a:cubicBezTo>
                  <a:cubicBezTo>
                    <a:pt x="53373" y="658287"/>
                    <a:pt x="48328" y="656774"/>
                    <a:pt x="42275" y="644163"/>
                  </a:cubicBezTo>
                  <a:cubicBezTo>
                    <a:pt x="30169" y="618437"/>
                    <a:pt x="17558" y="592711"/>
                    <a:pt x="3938" y="567489"/>
                  </a:cubicBezTo>
                  <a:cubicBezTo>
                    <a:pt x="-3629" y="553365"/>
                    <a:pt x="1416" y="541258"/>
                    <a:pt x="4947" y="528647"/>
                  </a:cubicBezTo>
                  <a:cubicBezTo>
                    <a:pt x="53877" y="365211"/>
                    <a:pt x="109365" y="175543"/>
                    <a:pt x="169393" y="0"/>
                  </a:cubicBezTo>
                  <a:cubicBezTo>
                    <a:pt x="216305" y="7062"/>
                    <a:pt x="241022" y="15637"/>
                    <a:pt x="262209" y="23708"/>
                  </a:cubicBezTo>
                  <a:close/>
                </a:path>
              </a:pathLst>
            </a:custGeom>
            <a:solidFill>
              <a:srgbClr val="FEFEF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2" name="Freeform: Shape 4311">
              <a:extLst>
                <a:ext uri="{FF2B5EF4-FFF2-40B4-BE49-F238E27FC236}">
                  <a16:creationId xmlns:a16="http://schemas.microsoft.com/office/drawing/2014/main" id="{21B5CA61-29C3-4590-994B-2CEACFEA0229}"/>
                </a:ext>
              </a:extLst>
            </p:cNvPr>
            <p:cNvSpPr/>
            <p:nvPr/>
          </p:nvSpPr>
          <p:spPr>
            <a:xfrm>
              <a:off x="7480702" y="4171569"/>
              <a:ext cx="110976" cy="110976"/>
            </a:xfrm>
            <a:custGeom>
              <a:avLst/>
              <a:gdLst>
                <a:gd name="connsiteX0" fmla="*/ 114062 w 110975"/>
                <a:gd name="connsiteY0" fmla="*/ 34202 h 110975"/>
                <a:gd name="connsiteX1" fmla="*/ 105487 w 110975"/>
                <a:gd name="connsiteY1" fmla="*/ 99778 h 110975"/>
                <a:gd name="connsiteX2" fmla="*/ 88336 w 110975"/>
                <a:gd name="connsiteY2" fmla="*/ 114407 h 110975"/>
                <a:gd name="connsiteX3" fmla="*/ 16202 w 110975"/>
                <a:gd name="connsiteY3" fmla="*/ 105327 h 110975"/>
                <a:gd name="connsiteX4" fmla="*/ 565 w 110975"/>
                <a:gd name="connsiteY4" fmla="*/ 86159 h 110975"/>
                <a:gd name="connsiteX5" fmla="*/ 9644 w 110975"/>
                <a:gd name="connsiteY5" fmla="*/ 16547 h 110975"/>
                <a:gd name="connsiteX6" fmla="*/ 29317 w 110975"/>
                <a:gd name="connsiteY6" fmla="*/ 405 h 110975"/>
                <a:gd name="connsiteX7" fmla="*/ 98929 w 110975"/>
                <a:gd name="connsiteY7" fmla="*/ 9485 h 110975"/>
                <a:gd name="connsiteX8" fmla="*/ 114062 w 110975"/>
                <a:gd name="connsiteY8" fmla="*/ 34202 h 11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975" h="110975">
                  <a:moveTo>
                    <a:pt x="114062" y="34202"/>
                  </a:moveTo>
                  <a:cubicBezTo>
                    <a:pt x="111540" y="53370"/>
                    <a:pt x="108009" y="76574"/>
                    <a:pt x="105487" y="99778"/>
                  </a:cubicBezTo>
                  <a:cubicBezTo>
                    <a:pt x="103974" y="110876"/>
                    <a:pt x="100947" y="116425"/>
                    <a:pt x="88336" y="114407"/>
                  </a:cubicBezTo>
                  <a:cubicBezTo>
                    <a:pt x="64628" y="110371"/>
                    <a:pt x="40415" y="107849"/>
                    <a:pt x="16202" y="105327"/>
                  </a:cubicBezTo>
                  <a:cubicBezTo>
                    <a:pt x="4096" y="103814"/>
                    <a:pt x="-1958" y="99778"/>
                    <a:pt x="565" y="86159"/>
                  </a:cubicBezTo>
                  <a:cubicBezTo>
                    <a:pt x="4096" y="62955"/>
                    <a:pt x="7122" y="39751"/>
                    <a:pt x="9644" y="16547"/>
                  </a:cubicBezTo>
                  <a:cubicBezTo>
                    <a:pt x="11158" y="3936"/>
                    <a:pt x="16707" y="-1613"/>
                    <a:pt x="29317" y="405"/>
                  </a:cubicBezTo>
                  <a:cubicBezTo>
                    <a:pt x="52521" y="3431"/>
                    <a:pt x="75725" y="5954"/>
                    <a:pt x="98929" y="9485"/>
                  </a:cubicBezTo>
                  <a:cubicBezTo>
                    <a:pt x="115071" y="12007"/>
                    <a:pt x="115071" y="12511"/>
                    <a:pt x="114062" y="34202"/>
                  </a:cubicBezTo>
                  <a:close/>
                </a:path>
              </a:pathLst>
            </a:custGeom>
            <a:solidFill>
              <a:srgbClr val="FEFEF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3" name="Freeform: Shape 4312">
              <a:extLst>
                <a:ext uri="{FF2B5EF4-FFF2-40B4-BE49-F238E27FC236}">
                  <a16:creationId xmlns:a16="http://schemas.microsoft.com/office/drawing/2014/main" id="{F81EAF3B-BACA-45F9-A8E6-E6227996ACB8}"/>
                </a:ext>
              </a:extLst>
            </p:cNvPr>
            <p:cNvSpPr/>
            <p:nvPr/>
          </p:nvSpPr>
          <p:spPr>
            <a:xfrm>
              <a:off x="6212810" y="5031026"/>
              <a:ext cx="1281264" cy="1084534"/>
            </a:xfrm>
            <a:custGeom>
              <a:avLst/>
              <a:gdLst>
                <a:gd name="connsiteX0" fmla="*/ 1284095 w 1281264"/>
                <a:gd name="connsiteY0" fmla="*/ 713271 h 1084534"/>
                <a:gd name="connsiteX1" fmla="*/ 1270979 w 1281264"/>
                <a:gd name="connsiteY1" fmla="*/ 412627 h 1084534"/>
                <a:gd name="connsiteX2" fmla="*/ 1264926 w 1281264"/>
                <a:gd name="connsiteY2" fmla="*/ 262306 h 1084534"/>
                <a:gd name="connsiteX3" fmla="*/ 1251307 w 1281264"/>
                <a:gd name="connsiteY3" fmla="*/ 177561 h 1084534"/>
                <a:gd name="connsiteX4" fmla="*/ 1174632 w 1281264"/>
                <a:gd name="connsiteY4" fmla="*/ 179579 h 1084534"/>
                <a:gd name="connsiteX5" fmla="*/ 878529 w 1281264"/>
                <a:gd name="connsiteY5" fmla="*/ 144268 h 1084534"/>
                <a:gd name="connsiteX6" fmla="*/ 575364 w 1281264"/>
                <a:gd name="connsiteY6" fmla="*/ 87267 h 1084534"/>
                <a:gd name="connsiteX7" fmla="*/ 433618 w 1281264"/>
                <a:gd name="connsiteY7" fmla="*/ 55488 h 1084534"/>
                <a:gd name="connsiteX8" fmla="*/ 342820 w 1281264"/>
                <a:gd name="connsiteY8" fmla="*/ 34301 h 1084534"/>
                <a:gd name="connsiteX9" fmla="*/ 314571 w 1281264"/>
                <a:gd name="connsiteY9" fmla="*/ 24213 h 1084534"/>
                <a:gd name="connsiteX10" fmla="*/ 298934 w 1281264"/>
                <a:gd name="connsiteY10" fmla="*/ 0 h 1084534"/>
                <a:gd name="connsiteX11" fmla="*/ 296916 w 1281264"/>
                <a:gd name="connsiteY11" fmla="*/ 36824 h 1084534"/>
                <a:gd name="connsiteX12" fmla="*/ 216206 w 1281264"/>
                <a:gd name="connsiteY12" fmla="*/ 588171 h 1084534"/>
                <a:gd name="connsiteX13" fmla="*/ 205109 w 1281264"/>
                <a:gd name="connsiteY13" fmla="*/ 629030 h 1084534"/>
                <a:gd name="connsiteX14" fmla="*/ 10902 w 1281264"/>
                <a:gd name="connsiteY14" fmla="*/ 886796 h 1084534"/>
                <a:gd name="connsiteX15" fmla="*/ 13928 w 1281264"/>
                <a:gd name="connsiteY15" fmla="*/ 917062 h 1084534"/>
                <a:gd name="connsiteX16" fmla="*/ 121877 w 1281264"/>
                <a:gd name="connsiteY16" fmla="*/ 912018 h 1084534"/>
                <a:gd name="connsiteX17" fmla="*/ 145081 w 1281264"/>
                <a:gd name="connsiteY17" fmla="*/ 883770 h 1084534"/>
                <a:gd name="connsiteX18" fmla="*/ 405874 w 1281264"/>
                <a:gd name="connsiteY18" fmla="*/ 698138 h 1084534"/>
                <a:gd name="connsiteX19" fmla="*/ 441689 w 1281264"/>
                <a:gd name="connsiteY19" fmla="*/ 649207 h 1084534"/>
                <a:gd name="connsiteX20" fmla="*/ 532487 w 1281264"/>
                <a:gd name="connsiteY20" fmla="*/ 358149 h 1084534"/>
                <a:gd name="connsiteX21" fmla="*/ 558718 w 1281264"/>
                <a:gd name="connsiteY21" fmla="*/ 332927 h 1084534"/>
                <a:gd name="connsiteX22" fmla="*/ 963274 w 1281264"/>
                <a:gd name="connsiteY22" fmla="*/ 302661 h 1084534"/>
                <a:gd name="connsiteX23" fmla="*/ 998585 w 1281264"/>
                <a:gd name="connsiteY23" fmla="*/ 327378 h 1084534"/>
                <a:gd name="connsiteX24" fmla="*/ 1106534 w 1281264"/>
                <a:gd name="connsiteY24" fmla="*/ 710749 h 1084534"/>
                <a:gd name="connsiteX25" fmla="*/ 1101489 w 1281264"/>
                <a:gd name="connsiteY25" fmla="*/ 761192 h 1084534"/>
                <a:gd name="connsiteX26" fmla="*/ 962770 w 1281264"/>
                <a:gd name="connsiteY26" fmla="*/ 1049729 h 1084534"/>
                <a:gd name="connsiteX27" fmla="*/ 954194 w 1281264"/>
                <a:gd name="connsiteY27" fmla="*/ 1077473 h 1084534"/>
                <a:gd name="connsiteX28" fmla="*/ 968823 w 1281264"/>
                <a:gd name="connsiteY28" fmla="*/ 1086048 h 1084534"/>
                <a:gd name="connsiteX29" fmla="*/ 1066179 w 1281264"/>
                <a:gd name="connsiteY29" fmla="*/ 1063853 h 1084534"/>
                <a:gd name="connsiteX30" fmla="*/ 1134278 w 1281264"/>
                <a:gd name="connsiteY30" fmla="*/ 970028 h 1084534"/>
                <a:gd name="connsiteX31" fmla="*/ 1275519 w 1281264"/>
                <a:gd name="connsiteY31" fmla="*/ 752112 h 1084534"/>
                <a:gd name="connsiteX32" fmla="*/ 1284095 w 1281264"/>
                <a:gd name="connsiteY32" fmla="*/ 713271 h 108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81264" h="1084534">
                  <a:moveTo>
                    <a:pt x="1284095" y="713271"/>
                  </a:moveTo>
                  <a:cubicBezTo>
                    <a:pt x="1279050" y="612888"/>
                    <a:pt x="1275015" y="512506"/>
                    <a:pt x="1270979" y="412627"/>
                  </a:cubicBezTo>
                  <a:cubicBezTo>
                    <a:pt x="1268962" y="362689"/>
                    <a:pt x="1266944" y="312245"/>
                    <a:pt x="1264926" y="262306"/>
                  </a:cubicBezTo>
                  <a:cubicBezTo>
                    <a:pt x="1264422" y="247173"/>
                    <a:pt x="1273502" y="181092"/>
                    <a:pt x="1251307" y="177561"/>
                  </a:cubicBezTo>
                  <a:cubicBezTo>
                    <a:pt x="1228102" y="173526"/>
                    <a:pt x="1198845" y="180083"/>
                    <a:pt x="1174632" y="179579"/>
                  </a:cubicBezTo>
                  <a:cubicBezTo>
                    <a:pt x="1075763" y="178065"/>
                    <a:pt x="975885" y="159402"/>
                    <a:pt x="878529" y="144268"/>
                  </a:cubicBezTo>
                  <a:cubicBezTo>
                    <a:pt x="776633" y="128127"/>
                    <a:pt x="675746" y="108958"/>
                    <a:pt x="575364" y="87267"/>
                  </a:cubicBezTo>
                  <a:cubicBezTo>
                    <a:pt x="527947" y="77178"/>
                    <a:pt x="481035" y="66585"/>
                    <a:pt x="433618" y="55488"/>
                  </a:cubicBezTo>
                  <a:cubicBezTo>
                    <a:pt x="403352" y="48426"/>
                    <a:pt x="373086" y="41364"/>
                    <a:pt x="342820" y="34301"/>
                  </a:cubicBezTo>
                  <a:cubicBezTo>
                    <a:pt x="333235" y="31779"/>
                    <a:pt x="323147" y="29762"/>
                    <a:pt x="314571" y="24213"/>
                  </a:cubicBezTo>
                  <a:cubicBezTo>
                    <a:pt x="305996" y="18664"/>
                    <a:pt x="298934" y="10089"/>
                    <a:pt x="298934" y="0"/>
                  </a:cubicBezTo>
                  <a:cubicBezTo>
                    <a:pt x="299438" y="12107"/>
                    <a:pt x="298429" y="25222"/>
                    <a:pt x="296916" y="36824"/>
                  </a:cubicBezTo>
                  <a:cubicBezTo>
                    <a:pt x="270181" y="220438"/>
                    <a:pt x="243446" y="404557"/>
                    <a:pt x="216206" y="588171"/>
                  </a:cubicBezTo>
                  <a:cubicBezTo>
                    <a:pt x="214189" y="601790"/>
                    <a:pt x="214693" y="616924"/>
                    <a:pt x="205109" y="629030"/>
                  </a:cubicBezTo>
                  <a:cubicBezTo>
                    <a:pt x="140541" y="714784"/>
                    <a:pt x="75469" y="801042"/>
                    <a:pt x="10902" y="886796"/>
                  </a:cubicBezTo>
                  <a:cubicBezTo>
                    <a:pt x="813" y="900416"/>
                    <a:pt x="-8771" y="911009"/>
                    <a:pt x="13928" y="917062"/>
                  </a:cubicBezTo>
                  <a:cubicBezTo>
                    <a:pt x="23512" y="919584"/>
                    <a:pt x="119859" y="924629"/>
                    <a:pt x="121877" y="912018"/>
                  </a:cubicBezTo>
                  <a:cubicBezTo>
                    <a:pt x="123895" y="897894"/>
                    <a:pt x="134992" y="890832"/>
                    <a:pt x="145081" y="883770"/>
                  </a:cubicBezTo>
                  <a:cubicBezTo>
                    <a:pt x="231844" y="821724"/>
                    <a:pt x="318607" y="759174"/>
                    <a:pt x="405874" y="698138"/>
                  </a:cubicBezTo>
                  <a:cubicBezTo>
                    <a:pt x="424034" y="685527"/>
                    <a:pt x="435636" y="670898"/>
                    <a:pt x="441689" y="649207"/>
                  </a:cubicBezTo>
                  <a:cubicBezTo>
                    <a:pt x="470946" y="551852"/>
                    <a:pt x="502221" y="455000"/>
                    <a:pt x="532487" y="358149"/>
                  </a:cubicBezTo>
                  <a:cubicBezTo>
                    <a:pt x="536522" y="344529"/>
                    <a:pt x="541062" y="334440"/>
                    <a:pt x="558718" y="332927"/>
                  </a:cubicBezTo>
                  <a:cubicBezTo>
                    <a:pt x="693906" y="323343"/>
                    <a:pt x="828590" y="313254"/>
                    <a:pt x="963274" y="302661"/>
                  </a:cubicBezTo>
                  <a:cubicBezTo>
                    <a:pt x="983956" y="301148"/>
                    <a:pt x="993036" y="307201"/>
                    <a:pt x="998585" y="327378"/>
                  </a:cubicBezTo>
                  <a:cubicBezTo>
                    <a:pt x="1033895" y="455504"/>
                    <a:pt x="1069710" y="583127"/>
                    <a:pt x="1106534" y="710749"/>
                  </a:cubicBezTo>
                  <a:cubicBezTo>
                    <a:pt x="1112083" y="729413"/>
                    <a:pt x="1109560" y="744546"/>
                    <a:pt x="1101489" y="761192"/>
                  </a:cubicBezTo>
                  <a:cubicBezTo>
                    <a:pt x="1054577" y="857035"/>
                    <a:pt x="1009178" y="953382"/>
                    <a:pt x="962770" y="1049729"/>
                  </a:cubicBezTo>
                  <a:cubicBezTo>
                    <a:pt x="959239" y="1057295"/>
                    <a:pt x="949655" y="1069402"/>
                    <a:pt x="954194" y="1077473"/>
                  </a:cubicBezTo>
                  <a:cubicBezTo>
                    <a:pt x="956717" y="1082517"/>
                    <a:pt x="962770" y="1085543"/>
                    <a:pt x="968823" y="1086048"/>
                  </a:cubicBezTo>
                  <a:cubicBezTo>
                    <a:pt x="998585" y="1088066"/>
                    <a:pt x="1040453" y="1078986"/>
                    <a:pt x="1066179" y="1063853"/>
                  </a:cubicBezTo>
                  <a:cubicBezTo>
                    <a:pt x="1096949" y="1045693"/>
                    <a:pt x="1115109" y="999790"/>
                    <a:pt x="1134278" y="970028"/>
                  </a:cubicBezTo>
                  <a:cubicBezTo>
                    <a:pt x="1181190" y="897389"/>
                    <a:pt x="1228102" y="824751"/>
                    <a:pt x="1275519" y="752112"/>
                  </a:cubicBezTo>
                  <a:cubicBezTo>
                    <a:pt x="1282077" y="738997"/>
                    <a:pt x="1284599" y="727395"/>
                    <a:pt x="1284095" y="713271"/>
                  </a:cubicBezTo>
                  <a:close/>
                </a:path>
              </a:pathLst>
            </a:custGeom>
            <a:solidFill>
              <a:srgbClr val="4D4D4D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4" name="Freeform: Shape 4313">
              <a:extLst>
                <a:ext uri="{FF2B5EF4-FFF2-40B4-BE49-F238E27FC236}">
                  <a16:creationId xmlns:a16="http://schemas.microsoft.com/office/drawing/2014/main" id="{1663F7C5-5A82-4526-B95D-5A943F3FAAC4}"/>
                </a:ext>
              </a:extLst>
            </p:cNvPr>
            <p:cNvSpPr/>
            <p:nvPr/>
          </p:nvSpPr>
          <p:spPr>
            <a:xfrm>
              <a:off x="7367769" y="1790033"/>
              <a:ext cx="625499" cy="287528"/>
            </a:xfrm>
            <a:custGeom>
              <a:avLst/>
              <a:gdLst>
                <a:gd name="connsiteX0" fmla="*/ 417672 w 625499"/>
                <a:gd name="connsiteY0" fmla="*/ 0 h 287527"/>
                <a:gd name="connsiteX1" fmla="*/ 459540 w 625499"/>
                <a:gd name="connsiteY1" fmla="*/ 42373 h 287527"/>
                <a:gd name="connsiteX2" fmla="*/ 588675 w 625499"/>
                <a:gd name="connsiteY2" fmla="*/ 125604 h 287527"/>
                <a:gd name="connsiteX3" fmla="*/ 616924 w 625499"/>
                <a:gd name="connsiteY3" fmla="*/ 157384 h 287527"/>
                <a:gd name="connsiteX4" fmla="*/ 611375 w 625499"/>
                <a:gd name="connsiteY4" fmla="*/ 219934 h 287527"/>
                <a:gd name="connsiteX5" fmla="*/ 524612 w 625499"/>
                <a:gd name="connsiteY5" fmla="*/ 268359 h 287527"/>
                <a:gd name="connsiteX6" fmla="*/ 119551 w 625499"/>
                <a:gd name="connsiteY6" fmla="*/ 251713 h 287527"/>
                <a:gd name="connsiteX7" fmla="*/ 0 w 625499"/>
                <a:gd name="connsiteY7" fmla="*/ 212871 h 287527"/>
                <a:gd name="connsiteX8" fmla="*/ 151330 w 625499"/>
                <a:gd name="connsiteY8" fmla="*/ 235571 h 287527"/>
                <a:gd name="connsiteX9" fmla="*/ 344529 w 625499"/>
                <a:gd name="connsiteY9" fmla="*/ 270881 h 287527"/>
                <a:gd name="connsiteX10" fmla="*/ 407079 w 625499"/>
                <a:gd name="connsiteY10" fmla="*/ 266846 h 287527"/>
                <a:gd name="connsiteX11" fmla="*/ 445416 w 625499"/>
                <a:gd name="connsiteY11" fmla="*/ 201269 h 287527"/>
                <a:gd name="connsiteX12" fmla="*/ 407583 w 625499"/>
                <a:gd name="connsiteY12" fmla="*/ 130144 h 287527"/>
                <a:gd name="connsiteX13" fmla="*/ 376813 w 625499"/>
                <a:gd name="connsiteY13" fmla="*/ 75665 h 287527"/>
                <a:gd name="connsiteX14" fmla="*/ 417672 w 625499"/>
                <a:gd name="connsiteY14" fmla="*/ 0 h 287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25499" h="287527">
                  <a:moveTo>
                    <a:pt x="417672" y="0"/>
                  </a:moveTo>
                  <a:cubicBezTo>
                    <a:pt x="437345" y="8575"/>
                    <a:pt x="444407" y="29257"/>
                    <a:pt x="459540" y="42373"/>
                  </a:cubicBezTo>
                  <a:cubicBezTo>
                    <a:pt x="498886" y="76170"/>
                    <a:pt x="547816" y="94329"/>
                    <a:pt x="588675" y="125604"/>
                  </a:cubicBezTo>
                  <a:cubicBezTo>
                    <a:pt x="600277" y="134684"/>
                    <a:pt x="609862" y="144773"/>
                    <a:pt x="616924" y="157384"/>
                  </a:cubicBezTo>
                  <a:cubicBezTo>
                    <a:pt x="630039" y="179579"/>
                    <a:pt x="628526" y="200261"/>
                    <a:pt x="611375" y="219934"/>
                  </a:cubicBezTo>
                  <a:cubicBezTo>
                    <a:pt x="588171" y="246164"/>
                    <a:pt x="557400" y="259784"/>
                    <a:pt x="524612" y="268359"/>
                  </a:cubicBezTo>
                  <a:cubicBezTo>
                    <a:pt x="387910" y="304174"/>
                    <a:pt x="253226" y="292068"/>
                    <a:pt x="119551" y="251713"/>
                  </a:cubicBezTo>
                  <a:cubicBezTo>
                    <a:pt x="79196" y="239606"/>
                    <a:pt x="39850" y="225987"/>
                    <a:pt x="0" y="212871"/>
                  </a:cubicBezTo>
                  <a:cubicBezTo>
                    <a:pt x="51957" y="210854"/>
                    <a:pt x="101896" y="222960"/>
                    <a:pt x="151330" y="235571"/>
                  </a:cubicBezTo>
                  <a:cubicBezTo>
                    <a:pt x="214889" y="251208"/>
                    <a:pt x="278448" y="265837"/>
                    <a:pt x="344529" y="270881"/>
                  </a:cubicBezTo>
                  <a:cubicBezTo>
                    <a:pt x="365715" y="272395"/>
                    <a:pt x="386397" y="271890"/>
                    <a:pt x="407079" y="266846"/>
                  </a:cubicBezTo>
                  <a:cubicBezTo>
                    <a:pt x="442894" y="258775"/>
                    <a:pt x="455504" y="236580"/>
                    <a:pt x="445416" y="201269"/>
                  </a:cubicBezTo>
                  <a:cubicBezTo>
                    <a:pt x="437849" y="175039"/>
                    <a:pt x="423221" y="152339"/>
                    <a:pt x="407583" y="130144"/>
                  </a:cubicBezTo>
                  <a:cubicBezTo>
                    <a:pt x="395477" y="112993"/>
                    <a:pt x="383875" y="95338"/>
                    <a:pt x="376813" y="75665"/>
                  </a:cubicBezTo>
                  <a:cubicBezTo>
                    <a:pt x="363697" y="35310"/>
                    <a:pt x="376308" y="11602"/>
                    <a:pt x="41767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5" name="Freeform: Shape 4314">
              <a:extLst>
                <a:ext uri="{FF2B5EF4-FFF2-40B4-BE49-F238E27FC236}">
                  <a16:creationId xmlns:a16="http://schemas.microsoft.com/office/drawing/2014/main" id="{A4CB9BC8-5CC3-4CE3-816E-0B5009869839}"/>
                </a:ext>
              </a:extLst>
            </p:cNvPr>
            <p:cNvSpPr/>
            <p:nvPr/>
          </p:nvSpPr>
          <p:spPr>
            <a:xfrm>
              <a:off x="6747819" y="2632943"/>
              <a:ext cx="1185422" cy="499390"/>
            </a:xfrm>
            <a:custGeom>
              <a:avLst/>
              <a:gdLst>
                <a:gd name="connsiteX0" fmla="*/ 1185926 w 1185421"/>
                <a:gd name="connsiteY0" fmla="*/ 499895 h 499390"/>
                <a:gd name="connsiteX1" fmla="*/ 0 w 1185421"/>
                <a:gd name="connsiteY1" fmla="*/ 390937 h 499390"/>
                <a:gd name="connsiteX2" fmla="*/ 36824 w 1185421"/>
                <a:gd name="connsiteY2" fmla="*/ 129640 h 499390"/>
                <a:gd name="connsiteX3" fmla="*/ 1162218 w 1185421"/>
                <a:gd name="connsiteY3" fmla="*/ 0 h 499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5421" h="499390">
                  <a:moveTo>
                    <a:pt x="1185926" y="499895"/>
                  </a:moveTo>
                  <a:lnTo>
                    <a:pt x="0" y="390937"/>
                  </a:lnTo>
                  <a:lnTo>
                    <a:pt x="36824" y="129640"/>
                  </a:lnTo>
                  <a:lnTo>
                    <a:pt x="1162218" y="0"/>
                  </a:lnTo>
                  <a:close/>
                </a:path>
              </a:pathLst>
            </a:custGeom>
            <a:solidFill>
              <a:srgbClr val="F2F2F2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6" name="Freeform: Shape 4315">
              <a:extLst>
                <a:ext uri="{FF2B5EF4-FFF2-40B4-BE49-F238E27FC236}">
                  <a16:creationId xmlns:a16="http://schemas.microsoft.com/office/drawing/2014/main" id="{60927275-F0E5-428E-9158-7E179E0A872B}"/>
                </a:ext>
              </a:extLst>
            </p:cNvPr>
            <p:cNvSpPr/>
            <p:nvPr/>
          </p:nvSpPr>
          <p:spPr>
            <a:xfrm>
              <a:off x="6610612" y="2506835"/>
              <a:ext cx="1331708" cy="1654546"/>
            </a:xfrm>
            <a:custGeom>
              <a:avLst/>
              <a:gdLst>
                <a:gd name="connsiteX0" fmla="*/ 1291353 w 1331707"/>
                <a:gd name="connsiteY0" fmla="*/ 0 h 1654545"/>
                <a:gd name="connsiteX1" fmla="*/ 1115810 w 1331707"/>
                <a:gd name="connsiteY1" fmla="*/ 11098 h 1654545"/>
                <a:gd name="connsiteX2" fmla="*/ 726386 w 1331707"/>
                <a:gd name="connsiteY2" fmla="*/ 5549 h 1654545"/>
                <a:gd name="connsiteX3" fmla="*/ 472151 w 1331707"/>
                <a:gd name="connsiteY3" fmla="*/ 59523 h 1654545"/>
                <a:gd name="connsiteX4" fmla="*/ 329900 w 1331707"/>
                <a:gd name="connsiteY4" fmla="*/ 238093 h 1654545"/>
                <a:gd name="connsiteX5" fmla="*/ 174030 w 1331707"/>
                <a:gd name="connsiteY5" fmla="*/ 256253 h 1654545"/>
                <a:gd name="connsiteX6" fmla="*/ 0 w 1331707"/>
                <a:gd name="connsiteY6" fmla="*/ 1488587 h 1654545"/>
                <a:gd name="connsiteX7" fmla="*/ 22700 w 1331707"/>
                <a:gd name="connsiteY7" fmla="*/ 1490100 h 1654545"/>
                <a:gd name="connsiteX8" fmla="*/ 1124385 w 1331707"/>
                <a:gd name="connsiteY8" fmla="*/ 1659086 h 1654545"/>
                <a:gd name="connsiteX9" fmla="*/ 1180882 w 1331707"/>
                <a:gd name="connsiteY9" fmla="*/ 1584934 h 1654545"/>
                <a:gd name="connsiteX10" fmla="*/ 1231325 w 1331707"/>
                <a:gd name="connsiteY10" fmla="*/ 1448232 h 1654545"/>
                <a:gd name="connsiteX11" fmla="*/ 1164740 w 1331707"/>
                <a:gd name="connsiteY11" fmla="*/ 1370549 h 1654545"/>
                <a:gd name="connsiteX12" fmla="*/ 1106730 w 1331707"/>
                <a:gd name="connsiteY12" fmla="*/ 1371558 h 1654545"/>
                <a:gd name="connsiteX13" fmla="*/ 794989 w 1331707"/>
                <a:gd name="connsiteY13" fmla="*/ 1364496 h 1654545"/>
                <a:gd name="connsiteX14" fmla="*/ 651225 w 1331707"/>
                <a:gd name="connsiteY14" fmla="*/ 1314052 h 1654545"/>
                <a:gd name="connsiteX15" fmla="*/ 608853 w 1331707"/>
                <a:gd name="connsiteY15" fmla="*/ 1184413 h 1654545"/>
                <a:gd name="connsiteX16" fmla="*/ 718819 w 1331707"/>
                <a:gd name="connsiteY16" fmla="*/ 1090083 h 1654545"/>
                <a:gd name="connsiteX17" fmla="*/ 897894 w 1331707"/>
                <a:gd name="connsiteY17" fmla="*/ 1071924 h 1654545"/>
                <a:gd name="connsiteX18" fmla="*/ 943293 w 1331707"/>
                <a:gd name="connsiteY18" fmla="*/ 1071419 h 1654545"/>
                <a:gd name="connsiteX19" fmla="*/ 970028 w 1331707"/>
                <a:gd name="connsiteY19" fmla="*/ 1044180 h 1654545"/>
                <a:gd name="connsiteX20" fmla="*/ 971037 w 1331707"/>
                <a:gd name="connsiteY20" fmla="*/ 1008869 h 1654545"/>
                <a:gd name="connsiteX21" fmla="*/ 971541 w 1331707"/>
                <a:gd name="connsiteY21" fmla="*/ 852495 h 1654545"/>
                <a:gd name="connsiteX22" fmla="*/ 1011392 w 1331707"/>
                <a:gd name="connsiteY22" fmla="*/ 818698 h 1654545"/>
                <a:gd name="connsiteX23" fmla="*/ 1148598 w 1331707"/>
                <a:gd name="connsiteY23" fmla="*/ 837866 h 1654545"/>
                <a:gd name="connsiteX24" fmla="*/ 1290848 w 1331707"/>
                <a:gd name="connsiteY24" fmla="*/ 854512 h 1654545"/>
                <a:gd name="connsiteX25" fmla="*/ 1332717 w 1331707"/>
                <a:gd name="connsiteY25" fmla="*/ 809113 h 1654545"/>
                <a:gd name="connsiteX26" fmla="*/ 1333221 w 1331707"/>
                <a:gd name="connsiteY26" fmla="*/ 806591 h 1654545"/>
                <a:gd name="connsiteX27" fmla="*/ 1291353 w 1331707"/>
                <a:gd name="connsiteY27" fmla="*/ 0 h 1654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331707" h="1654545">
                  <a:moveTo>
                    <a:pt x="1291353" y="0"/>
                  </a:moveTo>
                  <a:cubicBezTo>
                    <a:pt x="1232838" y="6053"/>
                    <a:pt x="1174828" y="10593"/>
                    <a:pt x="1115810" y="11098"/>
                  </a:cubicBezTo>
                  <a:cubicBezTo>
                    <a:pt x="986170" y="12106"/>
                    <a:pt x="856530" y="-2522"/>
                    <a:pt x="726386" y="5549"/>
                  </a:cubicBezTo>
                  <a:cubicBezTo>
                    <a:pt x="639119" y="11098"/>
                    <a:pt x="552860" y="23204"/>
                    <a:pt x="472151" y="59523"/>
                  </a:cubicBezTo>
                  <a:cubicBezTo>
                    <a:pt x="392955" y="95338"/>
                    <a:pt x="340493" y="150826"/>
                    <a:pt x="329900" y="238093"/>
                  </a:cubicBezTo>
                  <a:lnTo>
                    <a:pt x="174030" y="256253"/>
                  </a:lnTo>
                  <a:cubicBezTo>
                    <a:pt x="174030" y="256253"/>
                    <a:pt x="16646" y="1414939"/>
                    <a:pt x="0" y="1488587"/>
                  </a:cubicBezTo>
                  <a:cubicBezTo>
                    <a:pt x="7567" y="1489091"/>
                    <a:pt x="15133" y="1489091"/>
                    <a:pt x="22700" y="1490100"/>
                  </a:cubicBezTo>
                  <a:cubicBezTo>
                    <a:pt x="380848" y="1545083"/>
                    <a:pt x="766236" y="1604102"/>
                    <a:pt x="1124385" y="1659086"/>
                  </a:cubicBezTo>
                  <a:cubicBezTo>
                    <a:pt x="1142040" y="1661608"/>
                    <a:pt x="1169280" y="1610660"/>
                    <a:pt x="1180882" y="1584934"/>
                  </a:cubicBezTo>
                  <a:cubicBezTo>
                    <a:pt x="1202068" y="1537517"/>
                    <a:pt x="1225776" y="1500693"/>
                    <a:pt x="1231325" y="1448232"/>
                  </a:cubicBezTo>
                  <a:cubicBezTo>
                    <a:pt x="1235865" y="1402328"/>
                    <a:pt x="1218210" y="1367018"/>
                    <a:pt x="1164740" y="1370549"/>
                  </a:cubicBezTo>
                  <a:cubicBezTo>
                    <a:pt x="1145571" y="1371558"/>
                    <a:pt x="1125898" y="1370045"/>
                    <a:pt x="1106730" y="1371558"/>
                  </a:cubicBezTo>
                  <a:cubicBezTo>
                    <a:pt x="1002816" y="1378620"/>
                    <a:pt x="898398" y="1380638"/>
                    <a:pt x="794989" y="1364496"/>
                  </a:cubicBezTo>
                  <a:cubicBezTo>
                    <a:pt x="744041" y="1356425"/>
                    <a:pt x="694102" y="1345832"/>
                    <a:pt x="651225" y="1314052"/>
                  </a:cubicBezTo>
                  <a:cubicBezTo>
                    <a:pt x="609357" y="1282777"/>
                    <a:pt x="593215" y="1234352"/>
                    <a:pt x="608853" y="1184413"/>
                  </a:cubicBezTo>
                  <a:cubicBezTo>
                    <a:pt x="626004" y="1129934"/>
                    <a:pt x="668880" y="1105216"/>
                    <a:pt x="718819" y="1090083"/>
                  </a:cubicBezTo>
                  <a:cubicBezTo>
                    <a:pt x="777334" y="1072428"/>
                    <a:pt x="837362" y="1067384"/>
                    <a:pt x="897894" y="1071924"/>
                  </a:cubicBezTo>
                  <a:cubicBezTo>
                    <a:pt x="913027" y="1072933"/>
                    <a:pt x="928160" y="1072428"/>
                    <a:pt x="943293" y="1071419"/>
                  </a:cubicBezTo>
                  <a:cubicBezTo>
                    <a:pt x="960444" y="1070410"/>
                    <a:pt x="969019" y="1061331"/>
                    <a:pt x="970028" y="1044180"/>
                  </a:cubicBezTo>
                  <a:cubicBezTo>
                    <a:pt x="970532" y="1032578"/>
                    <a:pt x="971037" y="1020471"/>
                    <a:pt x="971037" y="1008869"/>
                  </a:cubicBezTo>
                  <a:cubicBezTo>
                    <a:pt x="971037" y="956913"/>
                    <a:pt x="970532" y="904451"/>
                    <a:pt x="971541" y="852495"/>
                  </a:cubicBezTo>
                  <a:cubicBezTo>
                    <a:pt x="972046" y="823237"/>
                    <a:pt x="982134" y="815166"/>
                    <a:pt x="1011392" y="818698"/>
                  </a:cubicBezTo>
                  <a:cubicBezTo>
                    <a:pt x="1057295" y="824246"/>
                    <a:pt x="1102694" y="832317"/>
                    <a:pt x="1148598" y="837866"/>
                  </a:cubicBezTo>
                  <a:cubicBezTo>
                    <a:pt x="1196015" y="843415"/>
                    <a:pt x="1242927" y="855017"/>
                    <a:pt x="1290848" y="854512"/>
                  </a:cubicBezTo>
                  <a:cubicBezTo>
                    <a:pt x="1313044" y="854008"/>
                    <a:pt x="1333221" y="837866"/>
                    <a:pt x="1332717" y="809113"/>
                  </a:cubicBezTo>
                  <a:cubicBezTo>
                    <a:pt x="1332717" y="808609"/>
                    <a:pt x="1333221" y="807600"/>
                    <a:pt x="1333221" y="806591"/>
                  </a:cubicBezTo>
                  <a:cubicBezTo>
                    <a:pt x="1324141" y="747068"/>
                    <a:pt x="1303459" y="36824"/>
                    <a:pt x="1291353" y="0"/>
                  </a:cubicBezTo>
                  <a:close/>
                </a:path>
              </a:pathLst>
            </a:custGeom>
            <a:solidFill>
              <a:srgbClr val="FDCC9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7" name="Freeform: Shape 4316">
              <a:extLst>
                <a:ext uri="{FF2B5EF4-FFF2-40B4-BE49-F238E27FC236}">
                  <a16:creationId xmlns:a16="http://schemas.microsoft.com/office/drawing/2014/main" id="{AFF308AD-B774-4239-8AA8-C2866225D57D}"/>
                </a:ext>
              </a:extLst>
            </p:cNvPr>
            <p:cNvSpPr/>
            <p:nvPr/>
          </p:nvSpPr>
          <p:spPr>
            <a:xfrm rot="12510495">
              <a:off x="7817387" y="3213041"/>
              <a:ext cx="968515" cy="564967"/>
            </a:xfrm>
            <a:custGeom>
              <a:avLst/>
              <a:gdLst>
                <a:gd name="connsiteX0" fmla="*/ 0 w 968514"/>
                <a:gd name="connsiteY0" fmla="*/ 563906 h 564966"/>
                <a:gd name="connsiteX1" fmla="*/ 102400 w 968514"/>
                <a:gd name="connsiteY1" fmla="*/ 491267 h 564966"/>
                <a:gd name="connsiteX2" fmla="*/ 145277 w 968514"/>
                <a:gd name="connsiteY2" fmla="*/ 446372 h 564966"/>
                <a:gd name="connsiteX3" fmla="*/ 446929 w 968514"/>
                <a:gd name="connsiteY3" fmla="*/ 311688 h 564966"/>
                <a:gd name="connsiteX4" fmla="*/ 628526 w 968514"/>
                <a:gd name="connsiteY4" fmla="*/ 230474 h 564966"/>
                <a:gd name="connsiteX5" fmla="*/ 655765 w 968514"/>
                <a:gd name="connsiteY5" fmla="*/ 198190 h 564966"/>
                <a:gd name="connsiteX6" fmla="*/ 840892 w 968514"/>
                <a:gd name="connsiteY6" fmla="*/ 3479 h 564966"/>
                <a:gd name="connsiteX7" fmla="*/ 878725 w 968514"/>
                <a:gd name="connsiteY7" fmla="*/ 110419 h 564966"/>
                <a:gd name="connsiteX8" fmla="*/ 895876 w 968514"/>
                <a:gd name="connsiteY8" fmla="*/ 139172 h 564966"/>
                <a:gd name="connsiteX9" fmla="*/ 940266 w 968514"/>
                <a:gd name="connsiteY9" fmla="*/ 190120 h 564966"/>
                <a:gd name="connsiteX10" fmla="*/ 954895 w 968514"/>
                <a:gd name="connsiteY10" fmla="*/ 245607 h 564966"/>
                <a:gd name="connsiteX11" fmla="*/ 683509 w 968514"/>
                <a:gd name="connsiteY11" fmla="*/ 269316 h 564966"/>
                <a:gd name="connsiteX12" fmla="*/ 657783 w 968514"/>
                <a:gd name="connsiteY12" fmla="*/ 274360 h 564966"/>
                <a:gd name="connsiteX13" fmla="*/ 198243 w 968514"/>
                <a:gd name="connsiteY13" fmla="*/ 527082 h 564966"/>
                <a:gd name="connsiteX14" fmla="*/ 114002 w 968514"/>
                <a:gd name="connsiteY14" fmla="*/ 532631 h 564966"/>
                <a:gd name="connsiteX15" fmla="*/ 59019 w 968514"/>
                <a:gd name="connsiteY15" fmla="*/ 546250 h 564966"/>
                <a:gd name="connsiteX16" fmla="*/ 27240 w 968514"/>
                <a:gd name="connsiteY16" fmla="*/ 561888 h 564966"/>
                <a:gd name="connsiteX17" fmla="*/ 16142 w 968514"/>
                <a:gd name="connsiteY17" fmla="*/ 567437 h 564966"/>
                <a:gd name="connsiteX18" fmla="*/ 0 w 968514"/>
                <a:gd name="connsiteY18" fmla="*/ 563906 h 564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68514" h="564966">
                  <a:moveTo>
                    <a:pt x="0" y="563906"/>
                  </a:moveTo>
                  <a:cubicBezTo>
                    <a:pt x="26231" y="545746"/>
                    <a:pt x="97860" y="527587"/>
                    <a:pt x="102400" y="491267"/>
                  </a:cubicBezTo>
                  <a:cubicBezTo>
                    <a:pt x="105427" y="466550"/>
                    <a:pt x="124595" y="455452"/>
                    <a:pt x="145277" y="446372"/>
                  </a:cubicBezTo>
                  <a:cubicBezTo>
                    <a:pt x="245660" y="401478"/>
                    <a:pt x="346547" y="356583"/>
                    <a:pt x="446929" y="311688"/>
                  </a:cubicBezTo>
                  <a:cubicBezTo>
                    <a:pt x="507461" y="284449"/>
                    <a:pt x="567993" y="257209"/>
                    <a:pt x="628526" y="230474"/>
                  </a:cubicBezTo>
                  <a:cubicBezTo>
                    <a:pt x="643659" y="223917"/>
                    <a:pt x="650721" y="214837"/>
                    <a:pt x="655765" y="198190"/>
                  </a:cubicBezTo>
                  <a:cubicBezTo>
                    <a:pt x="685527" y="103357"/>
                    <a:pt x="754130" y="44338"/>
                    <a:pt x="840892" y="3479"/>
                  </a:cubicBezTo>
                  <a:cubicBezTo>
                    <a:pt x="893858" y="-21239"/>
                    <a:pt x="866114" y="93268"/>
                    <a:pt x="878725" y="110419"/>
                  </a:cubicBezTo>
                  <a:cubicBezTo>
                    <a:pt x="887301" y="122525"/>
                    <a:pt x="906974" y="117481"/>
                    <a:pt x="895876" y="139172"/>
                  </a:cubicBezTo>
                  <a:cubicBezTo>
                    <a:pt x="887805" y="155314"/>
                    <a:pt x="930682" y="182553"/>
                    <a:pt x="940266" y="190120"/>
                  </a:cubicBezTo>
                  <a:cubicBezTo>
                    <a:pt x="962462" y="206766"/>
                    <a:pt x="992223" y="223412"/>
                    <a:pt x="954895" y="245607"/>
                  </a:cubicBezTo>
                  <a:cubicBezTo>
                    <a:pt x="880743" y="289493"/>
                    <a:pt x="762705" y="311688"/>
                    <a:pt x="683509" y="269316"/>
                  </a:cubicBezTo>
                  <a:cubicBezTo>
                    <a:pt x="673420" y="263767"/>
                    <a:pt x="665854" y="269820"/>
                    <a:pt x="657783" y="274360"/>
                  </a:cubicBezTo>
                  <a:cubicBezTo>
                    <a:pt x="504435" y="358601"/>
                    <a:pt x="351086" y="442337"/>
                    <a:pt x="198243" y="527082"/>
                  </a:cubicBezTo>
                  <a:cubicBezTo>
                    <a:pt x="170499" y="542215"/>
                    <a:pt x="143764" y="553817"/>
                    <a:pt x="114002" y="532631"/>
                  </a:cubicBezTo>
                  <a:cubicBezTo>
                    <a:pt x="100887" y="523551"/>
                    <a:pt x="71125" y="540702"/>
                    <a:pt x="59019" y="546250"/>
                  </a:cubicBezTo>
                  <a:cubicBezTo>
                    <a:pt x="48426" y="551295"/>
                    <a:pt x="37833" y="557853"/>
                    <a:pt x="27240" y="561888"/>
                  </a:cubicBezTo>
                  <a:cubicBezTo>
                    <a:pt x="23708" y="563401"/>
                    <a:pt x="19673" y="566932"/>
                    <a:pt x="16142" y="567437"/>
                  </a:cubicBezTo>
                  <a:cubicBezTo>
                    <a:pt x="11602" y="568446"/>
                    <a:pt x="4540" y="565419"/>
                    <a:pt x="0" y="563906"/>
                  </a:cubicBezTo>
                  <a:close/>
                </a:path>
              </a:pathLst>
            </a:custGeom>
            <a:solidFill>
              <a:srgbClr val="A0A0A0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8" name="Freeform: Shape 4317">
              <a:extLst>
                <a:ext uri="{FF2B5EF4-FFF2-40B4-BE49-F238E27FC236}">
                  <a16:creationId xmlns:a16="http://schemas.microsoft.com/office/drawing/2014/main" id="{5ED90A7F-657B-40AD-B4A4-571EA0FD3FAE}"/>
                </a:ext>
              </a:extLst>
            </p:cNvPr>
            <p:cNvSpPr/>
            <p:nvPr/>
          </p:nvSpPr>
          <p:spPr>
            <a:xfrm>
              <a:off x="8311566" y="3389595"/>
              <a:ext cx="242129" cy="105931"/>
            </a:xfrm>
            <a:custGeom>
              <a:avLst/>
              <a:gdLst>
                <a:gd name="connsiteX0" fmla="*/ 242633 w 242128"/>
                <a:gd name="connsiteY0" fmla="*/ 60532 h 105931"/>
                <a:gd name="connsiteX1" fmla="*/ 130144 w 242128"/>
                <a:gd name="connsiteY1" fmla="*/ 106940 h 105931"/>
                <a:gd name="connsiteX2" fmla="*/ 65072 w 242128"/>
                <a:gd name="connsiteY2" fmla="*/ 106436 h 105931"/>
                <a:gd name="connsiteX3" fmla="*/ 7567 w 242128"/>
                <a:gd name="connsiteY3" fmla="*/ 37833 h 105931"/>
                <a:gd name="connsiteX4" fmla="*/ 0 w 242128"/>
                <a:gd name="connsiteY4" fmla="*/ 504 h 105931"/>
                <a:gd name="connsiteX5" fmla="*/ 157888 w 242128"/>
                <a:gd name="connsiteY5" fmla="*/ 0 h 105931"/>
                <a:gd name="connsiteX6" fmla="*/ 242633 w 242128"/>
                <a:gd name="connsiteY6" fmla="*/ 60532 h 105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128" h="105931">
                  <a:moveTo>
                    <a:pt x="242633" y="60532"/>
                  </a:moveTo>
                  <a:cubicBezTo>
                    <a:pt x="214889" y="99374"/>
                    <a:pt x="175543" y="109967"/>
                    <a:pt x="130144" y="106940"/>
                  </a:cubicBezTo>
                  <a:cubicBezTo>
                    <a:pt x="108453" y="105427"/>
                    <a:pt x="86763" y="106940"/>
                    <a:pt x="65072" y="106436"/>
                  </a:cubicBezTo>
                  <a:cubicBezTo>
                    <a:pt x="27239" y="105931"/>
                    <a:pt x="1513" y="75665"/>
                    <a:pt x="7567" y="37833"/>
                  </a:cubicBezTo>
                  <a:cubicBezTo>
                    <a:pt x="9584" y="24213"/>
                    <a:pt x="12106" y="11098"/>
                    <a:pt x="0" y="504"/>
                  </a:cubicBezTo>
                  <a:cubicBezTo>
                    <a:pt x="52461" y="504"/>
                    <a:pt x="105427" y="0"/>
                    <a:pt x="157888" y="0"/>
                  </a:cubicBezTo>
                  <a:cubicBezTo>
                    <a:pt x="219429" y="0"/>
                    <a:pt x="224473" y="4036"/>
                    <a:pt x="242633" y="60532"/>
                  </a:cubicBezTo>
                  <a:close/>
                </a:path>
              </a:pathLst>
            </a:custGeom>
            <a:solidFill>
              <a:srgbClr val="FDCC9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319" name="Freeform: Shape 4318">
            <a:extLst>
              <a:ext uri="{FF2B5EF4-FFF2-40B4-BE49-F238E27FC236}">
                <a16:creationId xmlns:a16="http://schemas.microsoft.com/office/drawing/2014/main" id="{36A16579-8A73-4ED5-A72E-39CD830ADA49}"/>
              </a:ext>
            </a:extLst>
          </p:cNvPr>
          <p:cNvSpPr/>
          <p:nvPr/>
        </p:nvSpPr>
        <p:spPr>
          <a:xfrm rot="2700000">
            <a:off x="8627628" y="5262002"/>
            <a:ext cx="968515" cy="564967"/>
          </a:xfrm>
          <a:custGeom>
            <a:avLst/>
            <a:gdLst>
              <a:gd name="connsiteX0" fmla="*/ 0 w 968514"/>
              <a:gd name="connsiteY0" fmla="*/ 563906 h 564966"/>
              <a:gd name="connsiteX1" fmla="*/ 102400 w 968514"/>
              <a:gd name="connsiteY1" fmla="*/ 491267 h 564966"/>
              <a:gd name="connsiteX2" fmla="*/ 145277 w 968514"/>
              <a:gd name="connsiteY2" fmla="*/ 446372 h 564966"/>
              <a:gd name="connsiteX3" fmla="*/ 446929 w 968514"/>
              <a:gd name="connsiteY3" fmla="*/ 311688 h 564966"/>
              <a:gd name="connsiteX4" fmla="*/ 628526 w 968514"/>
              <a:gd name="connsiteY4" fmla="*/ 230474 h 564966"/>
              <a:gd name="connsiteX5" fmla="*/ 655765 w 968514"/>
              <a:gd name="connsiteY5" fmla="*/ 198190 h 564966"/>
              <a:gd name="connsiteX6" fmla="*/ 840892 w 968514"/>
              <a:gd name="connsiteY6" fmla="*/ 3479 h 564966"/>
              <a:gd name="connsiteX7" fmla="*/ 878725 w 968514"/>
              <a:gd name="connsiteY7" fmla="*/ 110419 h 564966"/>
              <a:gd name="connsiteX8" fmla="*/ 895876 w 968514"/>
              <a:gd name="connsiteY8" fmla="*/ 139172 h 564966"/>
              <a:gd name="connsiteX9" fmla="*/ 940266 w 968514"/>
              <a:gd name="connsiteY9" fmla="*/ 190120 h 564966"/>
              <a:gd name="connsiteX10" fmla="*/ 954895 w 968514"/>
              <a:gd name="connsiteY10" fmla="*/ 245607 h 564966"/>
              <a:gd name="connsiteX11" fmla="*/ 683509 w 968514"/>
              <a:gd name="connsiteY11" fmla="*/ 269316 h 564966"/>
              <a:gd name="connsiteX12" fmla="*/ 657783 w 968514"/>
              <a:gd name="connsiteY12" fmla="*/ 274360 h 564966"/>
              <a:gd name="connsiteX13" fmla="*/ 198243 w 968514"/>
              <a:gd name="connsiteY13" fmla="*/ 527082 h 564966"/>
              <a:gd name="connsiteX14" fmla="*/ 114002 w 968514"/>
              <a:gd name="connsiteY14" fmla="*/ 532631 h 564966"/>
              <a:gd name="connsiteX15" fmla="*/ 59019 w 968514"/>
              <a:gd name="connsiteY15" fmla="*/ 546250 h 564966"/>
              <a:gd name="connsiteX16" fmla="*/ 27240 w 968514"/>
              <a:gd name="connsiteY16" fmla="*/ 561888 h 564966"/>
              <a:gd name="connsiteX17" fmla="*/ 16142 w 968514"/>
              <a:gd name="connsiteY17" fmla="*/ 567437 h 564966"/>
              <a:gd name="connsiteX18" fmla="*/ 0 w 968514"/>
              <a:gd name="connsiteY18" fmla="*/ 563906 h 56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68514" h="564966">
                <a:moveTo>
                  <a:pt x="0" y="563906"/>
                </a:moveTo>
                <a:cubicBezTo>
                  <a:pt x="26231" y="545746"/>
                  <a:pt x="97860" y="527587"/>
                  <a:pt x="102400" y="491267"/>
                </a:cubicBezTo>
                <a:cubicBezTo>
                  <a:pt x="105427" y="466550"/>
                  <a:pt x="124595" y="455452"/>
                  <a:pt x="145277" y="446372"/>
                </a:cubicBezTo>
                <a:cubicBezTo>
                  <a:pt x="245660" y="401478"/>
                  <a:pt x="346547" y="356583"/>
                  <a:pt x="446929" y="311688"/>
                </a:cubicBezTo>
                <a:cubicBezTo>
                  <a:pt x="507461" y="284449"/>
                  <a:pt x="567993" y="257209"/>
                  <a:pt x="628526" y="230474"/>
                </a:cubicBezTo>
                <a:cubicBezTo>
                  <a:pt x="643659" y="223917"/>
                  <a:pt x="650721" y="214837"/>
                  <a:pt x="655765" y="198190"/>
                </a:cubicBezTo>
                <a:cubicBezTo>
                  <a:pt x="685527" y="103357"/>
                  <a:pt x="754130" y="44338"/>
                  <a:pt x="840892" y="3479"/>
                </a:cubicBezTo>
                <a:cubicBezTo>
                  <a:pt x="893858" y="-21239"/>
                  <a:pt x="866114" y="93268"/>
                  <a:pt x="878725" y="110419"/>
                </a:cubicBezTo>
                <a:cubicBezTo>
                  <a:pt x="887301" y="122525"/>
                  <a:pt x="906974" y="117481"/>
                  <a:pt x="895876" y="139172"/>
                </a:cubicBezTo>
                <a:cubicBezTo>
                  <a:pt x="887805" y="155314"/>
                  <a:pt x="930682" y="182553"/>
                  <a:pt x="940266" y="190120"/>
                </a:cubicBezTo>
                <a:cubicBezTo>
                  <a:pt x="962462" y="206766"/>
                  <a:pt x="992223" y="223412"/>
                  <a:pt x="954895" y="245607"/>
                </a:cubicBezTo>
                <a:cubicBezTo>
                  <a:pt x="880743" y="289493"/>
                  <a:pt x="762705" y="311688"/>
                  <a:pt x="683509" y="269316"/>
                </a:cubicBezTo>
                <a:cubicBezTo>
                  <a:pt x="673420" y="263767"/>
                  <a:pt x="665854" y="269820"/>
                  <a:pt x="657783" y="274360"/>
                </a:cubicBezTo>
                <a:cubicBezTo>
                  <a:pt x="504435" y="358601"/>
                  <a:pt x="351086" y="442337"/>
                  <a:pt x="198243" y="527082"/>
                </a:cubicBezTo>
                <a:cubicBezTo>
                  <a:pt x="170499" y="542215"/>
                  <a:pt x="143764" y="553817"/>
                  <a:pt x="114002" y="532631"/>
                </a:cubicBezTo>
                <a:cubicBezTo>
                  <a:pt x="100887" y="523551"/>
                  <a:pt x="71125" y="540702"/>
                  <a:pt x="59019" y="546250"/>
                </a:cubicBezTo>
                <a:cubicBezTo>
                  <a:pt x="48426" y="551295"/>
                  <a:pt x="37833" y="557853"/>
                  <a:pt x="27240" y="561888"/>
                </a:cubicBezTo>
                <a:cubicBezTo>
                  <a:pt x="23708" y="563401"/>
                  <a:pt x="19673" y="566932"/>
                  <a:pt x="16142" y="567437"/>
                </a:cubicBezTo>
                <a:cubicBezTo>
                  <a:pt x="11602" y="568446"/>
                  <a:pt x="4540" y="565419"/>
                  <a:pt x="0" y="563906"/>
                </a:cubicBezTo>
                <a:close/>
              </a:path>
            </a:pathLst>
          </a:custGeom>
          <a:solidFill>
            <a:srgbClr val="A0A0A0"/>
          </a:solidFill>
          <a:ln w="50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20" name="Freeform: Shape 4319">
            <a:extLst>
              <a:ext uri="{FF2B5EF4-FFF2-40B4-BE49-F238E27FC236}">
                <a16:creationId xmlns:a16="http://schemas.microsoft.com/office/drawing/2014/main" id="{F5151DFB-836A-460B-89E2-3155770084CB}"/>
              </a:ext>
            </a:extLst>
          </p:cNvPr>
          <p:cNvSpPr/>
          <p:nvPr/>
        </p:nvSpPr>
        <p:spPr>
          <a:xfrm rot="13864680">
            <a:off x="9033663" y="4868417"/>
            <a:ext cx="968515" cy="564967"/>
          </a:xfrm>
          <a:custGeom>
            <a:avLst/>
            <a:gdLst>
              <a:gd name="connsiteX0" fmla="*/ 0 w 968514"/>
              <a:gd name="connsiteY0" fmla="*/ 563906 h 564966"/>
              <a:gd name="connsiteX1" fmla="*/ 102400 w 968514"/>
              <a:gd name="connsiteY1" fmla="*/ 491267 h 564966"/>
              <a:gd name="connsiteX2" fmla="*/ 145277 w 968514"/>
              <a:gd name="connsiteY2" fmla="*/ 446372 h 564966"/>
              <a:gd name="connsiteX3" fmla="*/ 446929 w 968514"/>
              <a:gd name="connsiteY3" fmla="*/ 311688 h 564966"/>
              <a:gd name="connsiteX4" fmla="*/ 628526 w 968514"/>
              <a:gd name="connsiteY4" fmla="*/ 230474 h 564966"/>
              <a:gd name="connsiteX5" fmla="*/ 655765 w 968514"/>
              <a:gd name="connsiteY5" fmla="*/ 198190 h 564966"/>
              <a:gd name="connsiteX6" fmla="*/ 840892 w 968514"/>
              <a:gd name="connsiteY6" fmla="*/ 3479 h 564966"/>
              <a:gd name="connsiteX7" fmla="*/ 878725 w 968514"/>
              <a:gd name="connsiteY7" fmla="*/ 110419 h 564966"/>
              <a:gd name="connsiteX8" fmla="*/ 895876 w 968514"/>
              <a:gd name="connsiteY8" fmla="*/ 139172 h 564966"/>
              <a:gd name="connsiteX9" fmla="*/ 940266 w 968514"/>
              <a:gd name="connsiteY9" fmla="*/ 190120 h 564966"/>
              <a:gd name="connsiteX10" fmla="*/ 954895 w 968514"/>
              <a:gd name="connsiteY10" fmla="*/ 245607 h 564966"/>
              <a:gd name="connsiteX11" fmla="*/ 683509 w 968514"/>
              <a:gd name="connsiteY11" fmla="*/ 269316 h 564966"/>
              <a:gd name="connsiteX12" fmla="*/ 657783 w 968514"/>
              <a:gd name="connsiteY12" fmla="*/ 274360 h 564966"/>
              <a:gd name="connsiteX13" fmla="*/ 198243 w 968514"/>
              <a:gd name="connsiteY13" fmla="*/ 527082 h 564966"/>
              <a:gd name="connsiteX14" fmla="*/ 114002 w 968514"/>
              <a:gd name="connsiteY14" fmla="*/ 532631 h 564966"/>
              <a:gd name="connsiteX15" fmla="*/ 59019 w 968514"/>
              <a:gd name="connsiteY15" fmla="*/ 546250 h 564966"/>
              <a:gd name="connsiteX16" fmla="*/ 27240 w 968514"/>
              <a:gd name="connsiteY16" fmla="*/ 561888 h 564966"/>
              <a:gd name="connsiteX17" fmla="*/ 16142 w 968514"/>
              <a:gd name="connsiteY17" fmla="*/ 567437 h 564966"/>
              <a:gd name="connsiteX18" fmla="*/ 0 w 968514"/>
              <a:gd name="connsiteY18" fmla="*/ 563906 h 56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68514" h="564966">
                <a:moveTo>
                  <a:pt x="0" y="563906"/>
                </a:moveTo>
                <a:cubicBezTo>
                  <a:pt x="26231" y="545746"/>
                  <a:pt x="97860" y="527587"/>
                  <a:pt x="102400" y="491267"/>
                </a:cubicBezTo>
                <a:cubicBezTo>
                  <a:pt x="105427" y="466550"/>
                  <a:pt x="124595" y="455452"/>
                  <a:pt x="145277" y="446372"/>
                </a:cubicBezTo>
                <a:cubicBezTo>
                  <a:pt x="245660" y="401478"/>
                  <a:pt x="346547" y="356583"/>
                  <a:pt x="446929" y="311688"/>
                </a:cubicBezTo>
                <a:cubicBezTo>
                  <a:pt x="507461" y="284449"/>
                  <a:pt x="567993" y="257209"/>
                  <a:pt x="628526" y="230474"/>
                </a:cubicBezTo>
                <a:cubicBezTo>
                  <a:pt x="643659" y="223917"/>
                  <a:pt x="650721" y="214837"/>
                  <a:pt x="655765" y="198190"/>
                </a:cubicBezTo>
                <a:cubicBezTo>
                  <a:pt x="685527" y="103357"/>
                  <a:pt x="754130" y="44338"/>
                  <a:pt x="840892" y="3479"/>
                </a:cubicBezTo>
                <a:cubicBezTo>
                  <a:pt x="893858" y="-21239"/>
                  <a:pt x="866114" y="93268"/>
                  <a:pt x="878725" y="110419"/>
                </a:cubicBezTo>
                <a:cubicBezTo>
                  <a:pt x="887301" y="122525"/>
                  <a:pt x="906974" y="117481"/>
                  <a:pt x="895876" y="139172"/>
                </a:cubicBezTo>
                <a:cubicBezTo>
                  <a:pt x="887805" y="155314"/>
                  <a:pt x="930682" y="182553"/>
                  <a:pt x="940266" y="190120"/>
                </a:cubicBezTo>
                <a:cubicBezTo>
                  <a:pt x="962462" y="206766"/>
                  <a:pt x="992223" y="223412"/>
                  <a:pt x="954895" y="245607"/>
                </a:cubicBezTo>
                <a:cubicBezTo>
                  <a:pt x="880743" y="289493"/>
                  <a:pt x="762705" y="311688"/>
                  <a:pt x="683509" y="269316"/>
                </a:cubicBezTo>
                <a:cubicBezTo>
                  <a:pt x="673420" y="263767"/>
                  <a:pt x="665854" y="269820"/>
                  <a:pt x="657783" y="274360"/>
                </a:cubicBezTo>
                <a:cubicBezTo>
                  <a:pt x="504435" y="358601"/>
                  <a:pt x="351086" y="442337"/>
                  <a:pt x="198243" y="527082"/>
                </a:cubicBezTo>
                <a:cubicBezTo>
                  <a:pt x="170499" y="542215"/>
                  <a:pt x="143764" y="553817"/>
                  <a:pt x="114002" y="532631"/>
                </a:cubicBezTo>
                <a:cubicBezTo>
                  <a:pt x="100887" y="523551"/>
                  <a:pt x="71125" y="540702"/>
                  <a:pt x="59019" y="546250"/>
                </a:cubicBezTo>
                <a:cubicBezTo>
                  <a:pt x="48426" y="551295"/>
                  <a:pt x="37833" y="557853"/>
                  <a:pt x="27240" y="561888"/>
                </a:cubicBezTo>
                <a:cubicBezTo>
                  <a:pt x="23708" y="563401"/>
                  <a:pt x="19673" y="566932"/>
                  <a:pt x="16142" y="567437"/>
                </a:cubicBezTo>
                <a:cubicBezTo>
                  <a:pt x="11602" y="568446"/>
                  <a:pt x="4540" y="565419"/>
                  <a:pt x="0" y="563906"/>
                </a:cubicBezTo>
                <a:close/>
              </a:path>
            </a:pathLst>
          </a:custGeom>
          <a:solidFill>
            <a:srgbClr val="A0A0A0"/>
          </a:solidFill>
          <a:ln w="50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321" name="Group 4320">
            <a:extLst>
              <a:ext uri="{FF2B5EF4-FFF2-40B4-BE49-F238E27FC236}">
                <a16:creationId xmlns:a16="http://schemas.microsoft.com/office/drawing/2014/main" id="{EA8CF5F7-C8CC-4DDB-9D7F-97D8336B44B9}"/>
              </a:ext>
            </a:extLst>
          </p:cNvPr>
          <p:cNvGrpSpPr/>
          <p:nvPr/>
        </p:nvGrpSpPr>
        <p:grpSpPr>
          <a:xfrm>
            <a:off x="9696317" y="2265699"/>
            <a:ext cx="1967296" cy="2440302"/>
            <a:chOff x="9474146" y="2285342"/>
            <a:chExt cx="1967296" cy="2440302"/>
          </a:xfrm>
        </p:grpSpPr>
        <p:sp>
          <p:nvSpPr>
            <p:cNvPr id="4322" name="Oval 4321">
              <a:extLst>
                <a:ext uri="{FF2B5EF4-FFF2-40B4-BE49-F238E27FC236}">
                  <a16:creationId xmlns:a16="http://schemas.microsoft.com/office/drawing/2014/main" id="{428C6BBB-A27D-4500-AE4D-739AECF86979}"/>
                </a:ext>
              </a:extLst>
            </p:cNvPr>
            <p:cNvSpPr/>
            <p:nvPr/>
          </p:nvSpPr>
          <p:spPr>
            <a:xfrm>
              <a:off x="9474146" y="2285342"/>
              <a:ext cx="1967296" cy="244030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3" name="Oval 4322">
              <a:extLst>
                <a:ext uri="{FF2B5EF4-FFF2-40B4-BE49-F238E27FC236}">
                  <a16:creationId xmlns:a16="http://schemas.microsoft.com/office/drawing/2014/main" id="{6D907B10-A784-4646-BF2B-30B40268CCD5}"/>
                </a:ext>
              </a:extLst>
            </p:cNvPr>
            <p:cNvSpPr/>
            <p:nvPr/>
          </p:nvSpPr>
          <p:spPr>
            <a:xfrm>
              <a:off x="9558223" y="2436120"/>
              <a:ext cx="1735069" cy="21605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4" name="Freeform: Shape 4323">
              <a:extLst>
                <a:ext uri="{FF2B5EF4-FFF2-40B4-BE49-F238E27FC236}">
                  <a16:creationId xmlns:a16="http://schemas.microsoft.com/office/drawing/2014/main" id="{06BB4CFB-99E2-4F92-B909-B4E8AC71051D}"/>
                </a:ext>
              </a:extLst>
            </p:cNvPr>
            <p:cNvSpPr/>
            <p:nvPr/>
          </p:nvSpPr>
          <p:spPr>
            <a:xfrm>
              <a:off x="9704717" y="2657504"/>
              <a:ext cx="1387195" cy="1725166"/>
            </a:xfrm>
            <a:custGeom>
              <a:avLst/>
              <a:gdLst>
                <a:gd name="connsiteX0" fmla="*/ 1390662 w 1387195"/>
                <a:gd name="connsiteY0" fmla="*/ 873393 h 1725166"/>
                <a:gd name="connsiteX1" fmla="*/ 1181826 w 1387195"/>
                <a:gd name="connsiteY1" fmla="*/ 1488804 h 1725166"/>
                <a:gd name="connsiteX2" fmla="*/ 792907 w 1387195"/>
                <a:gd name="connsiteY2" fmla="*/ 1722357 h 1725166"/>
                <a:gd name="connsiteX3" fmla="*/ 285446 w 1387195"/>
                <a:gd name="connsiteY3" fmla="*/ 1559929 h 1725166"/>
                <a:gd name="connsiteX4" fmla="*/ 19608 w 1387195"/>
                <a:gd name="connsiteY4" fmla="*/ 1058521 h 1725166"/>
                <a:gd name="connsiteX5" fmla="*/ 138151 w 1387195"/>
                <a:gd name="connsiteY5" fmla="*/ 345755 h 1725166"/>
                <a:gd name="connsiteX6" fmla="*/ 497812 w 1387195"/>
                <a:gd name="connsiteY6" fmla="*/ 36032 h 1725166"/>
                <a:gd name="connsiteX7" fmla="*/ 1081948 w 1387195"/>
                <a:gd name="connsiteY7" fmla="*/ 152052 h 1725166"/>
                <a:gd name="connsiteX8" fmla="*/ 1368971 w 1387195"/>
                <a:gd name="connsiteY8" fmla="*/ 655478 h 1725166"/>
                <a:gd name="connsiteX9" fmla="*/ 1390662 w 1387195"/>
                <a:gd name="connsiteY9" fmla="*/ 873393 h 1725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87195" h="1725166">
                  <a:moveTo>
                    <a:pt x="1390662" y="873393"/>
                  </a:moveTo>
                  <a:cubicBezTo>
                    <a:pt x="1387635" y="1101398"/>
                    <a:pt x="1327103" y="1309729"/>
                    <a:pt x="1181826" y="1488804"/>
                  </a:cubicBezTo>
                  <a:cubicBezTo>
                    <a:pt x="1080939" y="1612895"/>
                    <a:pt x="952813" y="1696631"/>
                    <a:pt x="792907" y="1722357"/>
                  </a:cubicBezTo>
                  <a:cubicBezTo>
                    <a:pt x="597186" y="1753127"/>
                    <a:pt x="429209" y="1691586"/>
                    <a:pt x="285446" y="1559929"/>
                  </a:cubicBezTo>
                  <a:cubicBezTo>
                    <a:pt x="137646" y="1424740"/>
                    <a:pt x="55423" y="1253233"/>
                    <a:pt x="19608" y="1058521"/>
                  </a:cubicBezTo>
                  <a:cubicBezTo>
                    <a:pt x="-26295" y="807312"/>
                    <a:pt x="6493" y="567706"/>
                    <a:pt x="138151" y="345755"/>
                  </a:cubicBezTo>
                  <a:cubicBezTo>
                    <a:pt x="222896" y="203000"/>
                    <a:pt x="338916" y="92024"/>
                    <a:pt x="497812" y="36032"/>
                  </a:cubicBezTo>
                  <a:cubicBezTo>
                    <a:pt x="714215" y="-40642"/>
                    <a:pt x="909431" y="8288"/>
                    <a:pt x="1081948" y="152052"/>
                  </a:cubicBezTo>
                  <a:cubicBezTo>
                    <a:pt x="1239331" y="283205"/>
                    <a:pt x="1325085" y="457739"/>
                    <a:pt x="1368971" y="655478"/>
                  </a:cubicBezTo>
                  <a:cubicBezTo>
                    <a:pt x="1384104" y="727107"/>
                    <a:pt x="1391166" y="799746"/>
                    <a:pt x="1390662" y="873393"/>
                  </a:cubicBezTo>
                  <a:close/>
                </a:path>
              </a:pathLst>
            </a:custGeom>
            <a:solidFill>
              <a:srgbClr val="64646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5" name="Freeform: Shape 4324">
              <a:extLst>
                <a:ext uri="{FF2B5EF4-FFF2-40B4-BE49-F238E27FC236}">
                  <a16:creationId xmlns:a16="http://schemas.microsoft.com/office/drawing/2014/main" id="{2C036662-044E-4B24-A4C2-FC9F570C65A2}"/>
                </a:ext>
              </a:extLst>
            </p:cNvPr>
            <p:cNvSpPr/>
            <p:nvPr/>
          </p:nvSpPr>
          <p:spPr>
            <a:xfrm>
              <a:off x="9800863" y="2803236"/>
              <a:ext cx="1150111" cy="1432594"/>
            </a:xfrm>
            <a:custGeom>
              <a:avLst/>
              <a:gdLst>
                <a:gd name="connsiteX0" fmla="*/ 1151760 w 1150111"/>
                <a:gd name="connsiteY0" fmla="*/ 726148 h 1432594"/>
                <a:gd name="connsiteX1" fmla="*/ 991855 w 1150111"/>
                <a:gd name="connsiteY1" fmla="*/ 1218476 h 1432594"/>
                <a:gd name="connsiteX2" fmla="*/ 180724 w 1150111"/>
                <a:gd name="connsiteY2" fmla="*/ 1237140 h 1432594"/>
                <a:gd name="connsiteX3" fmla="*/ 3163 w 1150111"/>
                <a:gd name="connsiteY3" fmla="*/ 787184 h 1432594"/>
                <a:gd name="connsiteX4" fmla="*/ 136333 w 1150111"/>
                <a:gd name="connsiteY4" fmla="*/ 251979 h 1432594"/>
                <a:gd name="connsiteX5" fmla="*/ 414781 w 1150111"/>
                <a:gd name="connsiteY5" fmla="*/ 28515 h 1432594"/>
                <a:gd name="connsiteX6" fmla="*/ 902570 w 1150111"/>
                <a:gd name="connsiteY6" fmla="*/ 132428 h 1432594"/>
                <a:gd name="connsiteX7" fmla="*/ 1140663 w 1150111"/>
                <a:gd name="connsiteY7" fmla="*/ 584906 h 1432594"/>
                <a:gd name="connsiteX8" fmla="*/ 1151760 w 1150111"/>
                <a:gd name="connsiteY8" fmla="*/ 726148 h 143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0111" h="1432594">
                  <a:moveTo>
                    <a:pt x="1151760" y="726148"/>
                  </a:moveTo>
                  <a:cubicBezTo>
                    <a:pt x="1149238" y="906735"/>
                    <a:pt x="1102326" y="1073199"/>
                    <a:pt x="991855" y="1218476"/>
                  </a:cubicBezTo>
                  <a:cubicBezTo>
                    <a:pt x="777974" y="1500455"/>
                    <a:pt x="408224" y="1508526"/>
                    <a:pt x="180724" y="1237140"/>
                  </a:cubicBezTo>
                  <a:cubicBezTo>
                    <a:pt x="71766" y="1106996"/>
                    <a:pt x="16782" y="954657"/>
                    <a:pt x="3163" y="787184"/>
                  </a:cubicBezTo>
                  <a:cubicBezTo>
                    <a:pt x="-11971" y="594490"/>
                    <a:pt x="26366" y="413903"/>
                    <a:pt x="136333" y="251979"/>
                  </a:cubicBezTo>
                  <a:cubicBezTo>
                    <a:pt x="205945" y="149075"/>
                    <a:pt x="296239" y="69374"/>
                    <a:pt x="414781" y="28515"/>
                  </a:cubicBezTo>
                  <a:cubicBezTo>
                    <a:pt x="597387" y="-34035"/>
                    <a:pt x="760319" y="8842"/>
                    <a:pt x="902570" y="132428"/>
                  </a:cubicBezTo>
                  <a:cubicBezTo>
                    <a:pt x="1039776" y="251475"/>
                    <a:pt x="1110397" y="408354"/>
                    <a:pt x="1140663" y="584906"/>
                  </a:cubicBezTo>
                  <a:cubicBezTo>
                    <a:pt x="1148734" y="631819"/>
                    <a:pt x="1152769" y="678731"/>
                    <a:pt x="1151760" y="726148"/>
                  </a:cubicBezTo>
                  <a:close/>
                </a:path>
              </a:pathLst>
            </a:custGeom>
            <a:solidFill>
              <a:srgbClr val="FEFEF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6" name="Freeform: Shape 4325">
              <a:extLst>
                <a:ext uri="{FF2B5EF4-FFF2-40B4-BE49-F238E27FC236}">
                  <a16:creationId xmlns:a16="http://schemas.microsoft.com/office/drawing/2014/main" id="{21D4E753-6D20-4E44-95C1-484E87835A5D}"/>
                </a:ext>
              </a:extLst>
            </p:cNvPr>
            <p:cNvSpPr/>
            <p:nvPr/>
          </p:nvSpPr>
          <p:spPr>
            <a:xfrm>
              <a:off x="9999258" y="3061701"/>
              <a:ext cx="721342" cy="897894"/>
            </a:xfrm>
            <a:custGeom>
              <a:avLst/>
              <a:gdLst>
                <a:gd name="connsiteX0" fmla="*/ 350062 w 721341"/>
                <a:gd name="connsiteY0" fmla="*/ 901496 h 897893"/>
                <a:gd name="connsiteX1" fmla="*/ 122562 w 721341"/>
                <a:gd name="connsiteY1" fmla="*/ 787494 h 897893"/>
                <a:gd name="connsiteX2" fmla="*/ 105915 w 721341"/>
                <a:gd name="connsiteY2" fmla="*/ 129711 h 897893"/>
                <a:gd name="connsiteX3" fmla="*/ 610854 w 721341"/>
                <a:gd name="connsiteY3" fmla="*/ 125676 h 897893"/>
                <a:gd name="connsiteX4" fmla="*/ 585128 w 721341"/>
                <a:gd name="connsiteY4" fmla="*/ 807167 h 897893"/>
                <a:gd name="connsiteX5" fmla="*/ 350062 w 721341"/>
                <a:gd name="connsiteY5" fmla="*/ 901496 h 897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1341" h="897893">
                  <a:moveTo>
                    <a:pt x="350062" y="901496"/>
                  </a:moveTo>
                  <a:cubicBezTo>
                    <a:pt x="265821" y="900487"/>
                    <a:pt x="187129" y="858115"/>
                    <a:pt x="122562" y="787494"/>
                  </a:cubicBezTo>
                  <a:cubicBezTo>
                    <a:pt x="-34317" y="615482"/>
                    <a:pt x="-41380" y="309794"/>
                    <a:pt x="105915" y="129711"/>
                  </a:cubicBezTo>
                  <a:cubicBezTo>
                    <a:pt x="246148" y="-41797"/>
                    <a:pt x="467595" y="-43310"/>
                    <a:pt x="610854" y="125676"/>
                  </a:cubicBezTo>
                  <a:cubicBezTo>
                    <a:pt x="770760" y="314839"/>
                    <a:pt x="758654" y="637677"/>
                    <a:pt x="585128" y="807167"/>
                  </a:cubicBezTo>
                  <a:cubicBezTo>
                    <a:pt x="524092" y="867195"/>
                    <a:pt x="450948" y="901496"/>
                    <a:pt x="350062" y="901496"/>
                  </a:cubicBezTo>
                  <a:close/>
                </a:path>
              </a:pathLst>
            </a:custGeom>
            <a:solidFill>
              <a:srgbClr val="646464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7" name="Freeform: Shape 4326">
              <a:extLst>
                <a:ext uri="{FF2B5EF4-FFF2-40B4-BE49-F238E27FC236}">
                  <a16:creationId xmlns:a16="http://schemas.microsoft.com/office/drawing/2014/main" id="{A52F013E-586F-4BA7-9F00-F0271C8251B4}"/>
                </a:ext>
              </a:extLst>
            </p:cNvPr>
            <p:cNvSpPr/>
            <p:nvPr/>
          </p:nvSpPr>
          <p:spPr>
            <a:xfrm>
              <a:off x="10053717" y="3137980"/>
              <a:ext cx="595233" cy="746563"/>
            </a:xfrm>
            <a:custGeom>
              <a:avLst/>
              <a:gdLst>
                <a:gd name="connsiteX0" fmla="*/ 5 w 595232"/>
                <a:gd name="connsiteY0" fmla="*/ 339447 h 746563"/>
                <a:gd name="connsiteX1" fmla="*/ 96856 w 595232"/>
                <a:gd name="connsiteY1" fmla="*/ 96814 h 746563"/>
                <a:gd name="connsiteX2" fmla="*/ 489811 w 595232"/>
                <a:gd name="connsiteY2" fmla="*/ 85716 h 746563"/>
                <a:gd name="connsiteX3" fmla="*/ 494351 w 595232"/>
                <a:gd name="connsiteY3" fmla="*/ 661780 h 746563"/>
                <a:gd name="connsiteX4" fmla="*/ 111485 w 595232"/>
                <a:gd name="connsiteY4" fmla="*/ 665312 h 746563"/>
                <a:gd name="connsiteX5" fmla="*/ 5 w 595232"/>
                <a:gd name="connsiteY5" fmla="*/ 339447 h 746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5232" h="746563">
                  <a:moveTo>
                    <a:pt x="5" y="339447"/>
                  </a:moveTo>
                  <a:cubicBezTo>
                    <a:pt x="1013" y="268321"/>
                    <a:pt x="28757" y="175001"/>
                    <a:pt x="96856" y="96814"/>
                  </a:cubicBezTo>
                  <a:cubicBezTo>
                    <a:pt x="205310" y="-28286"/>
                    <a:pt x="374295" y="-32322"/>
                    <a:pt x="489811" y="85716"/>
                  </a:cubicBezTo>
                  <a:cubicBezTo>
                    <a:pt x="635088" y="234020"/>
                    <a:pt x="637106" y="511963"/>
                    <a:pt x="494351" y="661780"/>
                  </a:cubicBezTo>
                  <a:cubicBezTo>
                    <a:pt x="383879" y="777296"/>
                    <a:pt x="223974" y="778809"/>
                    <a:pt x="111485" y="665312"/>
                  </a:cubicBezTo>
                  <a:cubicBezTo>
                    <a:pt x="40864" y="593177"/>
                    <a:pt x="-500" y="485733"/>
                    <a:pt x="5" y="339447"/>
                  </a:cubicBezTo>
                  <a:close/>
                </a:path>
              </a:pathLst>
            </a:custGeom>
            <a:solidFill>
              <a:srgbClr val="FEFEFE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8" name="Freeform: Shape 4327">
              <a:extLst>
                <a:ext uri="{FF2B5EF4-FFF2-40B4-BE49-F238E27FC236}">
                  <a16:creationId xmlns:a16="http://schemas.microsoft.com/office/drawing/2014/main" id="{A0D4028F-68BD-4FD1-81D5-9E5FE7E5BD39}"/>
                </a:ext>
              </a:extLst>
            </p:cNvPr>
            <p:cNvSpPr/>
            <p:nvPr/>
          </p:nvSpPr>
          <p:spPr>
            <a:xfrm>
              <a:off x="10150780" y="3291356"/>
              <a:ext cx="379893" cy="436581"/>
            </a:xfrm>
            <a:custGeom>
              <a:avLst/>
              <a:gdLst>
                <a:gd name="connsiteX0" fmla="*/ 5 w 595232"/>
                <a:gd name="connsiteY0" fmla="*/ 339447 h 746563"/>
                <a:gd name="connsiteX1" fmla="*/ 96856 w 595232"/>
                <a:gd name="connsiteY1" fmla="*/ 96814 h 746563"/>
                <a:gd name="connsiteX2" fmla="*/ 489811 w 595232"/>
                <a:gd name="connsiteY2" fmla="*/ 85716 h 746563"/>
                <a:gd name="connsiteX3" fmla="*/ 494351 w 595232"/>
                <a:gd name="connsiteY3" fmla="*/ 661780 h 746563"/>
                <a:gd name="connsiteX4" fmla="*/ 111485 w 595232"/>
                <a:gd name="connsiteY4" fmla="*/ 665312 h 746563"/>
                <a:gd name="connsiteX5" fmla="*/ 5 w 595232"/>
                <a:gd name="connsiteY5" fmla="*/ 339447 h 746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5232" h="746563">
                  <a:moveTo>
                    <a:pt x="5" y="339447"/>
                  </a:moveTo>
                  <a:cubicBezTo>
                    <a:pt x="1013" y="268321"/>
                    <a:pt x="28757" y="175001"/>
                    <a:pt x="96856" y="96814"/>
                  </a:cubicBezTo>
                  <a:cubicBezTo>
                    <a:pt x="205310" y="-28286"/>
                    <a:pt x="374295" y="-32322"/>
                    <a:pt x="489811" y="85716"/>
                  </a:cubicBezTo>
                  <a:cubicBezTo>
                    <a:pt x="635088" y="234020"/>
                    <a:pt x="637106" y="511963"/>
                    <a:pt x="494351" y="661780"/>
                  </a:cubicBezTo>
                  <a:cubicBezTo>
                    <a:pt x="383879" y="777296"/>
                    <a:pt x="223974" y="778809"/>
                    <a:pt x="111485" y="665312"/>
                  </a:cubicBezTo>
                  <a:cubicBezTo>
                    <a:pt x="40864" y="593177"/>
                    <a:pt x="-500" y="485733"/>
                    <a:pt x="5" y="339447"/>
                  </a:cubicBezTo>
                  <a:close/>
                </a:path>
              </a:pathLst>
            </a:custGeom>
            <a:solidFill>
              <a:schemeClr val="accent1"/>
            </a:solidFill>
            <a:ln w="50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329" name="직사각형 31">
            <a:extLst>
              <a:ext uri="{FF2B5EF4-FFF2-40B4-BE49-F238E27FC236}">
                <a16:creationId xmlns:a16="http://schemas.microsoft.com/office/drawing/2014/main" id="{48E9E4E0-BFC6-4E75-B7F7-55B8A65ED4F0}"/>
              </a:ext>
            </a:extLst>
          </p:cNvPr>
          <p:cNvSpPr/>
          <p:nvPr/>
        </p:nvSpPr>
        <p:spPr>
          <a:xfrm>
            <a:off x="1419343" y="4244336"/>
            <a:ext cx="41339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30" name="직사각형 32">
            <a:extLst>
              <a:ext uri="{FF2B5EF4-FFF2-40B4-BE49-F238E27FC236}">
                <a16:creationId xmlns:a16="http://schemas.microsoft.com/office/drawing/2014/main" id="{3AF8EB52-1C33-4BCA-B933-5CED9F96DDC8}"/>
              </a:ext>
            </a:extLst>
          </p:cNvPr>
          <p:cNvSpPr/>
          <p:nvPr/>
        </p:nvSpPr>
        <p:spPr>
          <a:xfrm>
            <a:off x="1419343" y="4956750"/>
            <a:ext cx="41339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31" name="직사각형 33">
            <a:extLst>
              <a:ext uri="{FF2B5EF4-FFF2-40B4-BE49-F238E27FC236}">
                <a16:creationId xmlns:a16="http://schemas.microsoft.com/office/drawing/2014/main" id="{D90C7096-9586-4628-8763-FE5CE88FF820}"/>
              </a:ext>
            </a:extLst>
          </p:cNvPr>
          <p:cNvSpPr/>
          <p:nvPr/>
        </p:nvSpPr>
        <p:spPr>
          <a:xfrm>
            <a:off x="1419343" y="5669164"/>
            <a:ext cx="41339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32" name="Rounded Rectangle 10">
            <a:extLst>
              <a:ext uri="{FF2B5EF4-FFF2-40B4-BE49-F238E27FC236}">
                <a16:creationId xmlns:a16="http://schemas.microsoft.com/office/drawing/2014/main" id="{E353A6D2-7BBE-4B2C-8AD9-D21A9E30E913}"/>
              </a:ext>
            </a:extLst>
          </p:cNvPr>
          <p:cNvSpPr/>
          <p:nvPr/>
        </p:nvSpPr>
        <p:spPr>
          <a:xfrm>
            <a:off x="754730" y="5024758"/>
            <a:ext cx="296873" cy="39287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333" name="Rectangle 16">
            <a:extLst>
              <a:ext uri="{FF2B5EF4-FFF2-40B4-BE49-F238E27FC236}">
                <a16:creationId xmlns:a16="http://schemas.microsoft.com/office/drawing/2014/main" id="{FCBF77AC-230B-49A0-9C1D-25E09D7DAAF8}"/>
              </a:ext>
            </a:extLst>
          </p:cNvPr>
          <p:cNvSpPr/>
          <p:nvPr/>
        </p:nvSpPr>
        <p:spPr>
          <a:xfrm rot="2700000">
            <a:off x="796414" y="5621563"/>
            <a:ext cx="310609" cy="55686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334" name="Group 4333">
            <a:extLst>
              <a:ext uri="{FF2B5EF4-FFF2-40B4-BE49-F238E27FC236}">
                <a16:creationId xmlns:a16="http://schemas.microsoft.com/office/drawing/2014/main" id="{664DBDDE-A221-4EC3-818B-25F087DBF930}"/>
              </a:ext>
            </a:extLst>
          </p:cNvPr>
          <p:cNvGrpSpPr/>
          <p:nvPr/>
        </p:nvGrpSpPr>
        <p:grpSpPr>
          <a:xfrm>
            <a:off x="655892" y="1837931"/>
            <a:ext cx="3987976" cy="775862"/>
            <a:chOff x="6324699" y="2356411"/>
            <a:chExt cx="2736305" cy="775862"/>
          </a:xfrm>
        </p:grpSpPr>
        <p:sp>
          <p:nvSpPr>
            <p:cNvPr id="4335" name="TextBox 4334">
              <a:extLst>
                <a:ext uri="{FF2B5EF4-FFF2-40B4-BE49-F238E27FC236}">
                  <a16:creationId xmlns:a16="http://schemas.microsoft.com/office/drawing/2014/main" id="{5DF0079A-F886-4B5E-8107-4CEFB9387DFF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336" name="TextBox 4335">
              <a:extLst>
                <a:ext uri="{FF2B5EF4-FFF2-40B4-BE49-F238E27FC236}">
                  <a16:creationId xmlns:a16="http://schemas.microsoft.com/office/drawing/2014/main" id="{624B5E6C-E5A8-4038-9FFD-15FCD7A83D5C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</a:t>
              </a:r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Contents Title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337" name="Group 4336">
            <a:extLst>
              <a:ext uri="{FF2B5EF4-FFF2-40B4-BE49-F238E27FC236}">
                <a16:creationId xmlns:a16="http://schemas.microsoft.com/office/drawing/2014/main" id="{A7D4596A-9723-4678-B56C-963FE06B3CD7}"/>
              </a:ext>
            </a:extLst>
          </p:cNvPr>
          <p:cNvGrpSpPr/>
          <p:nvPr/>
        </p:nvGrpSpPr>
        <p:grpSpPr>
          <a:xfrm>
            <a:off x="655894" y="2687025"/>
            <a:ext cx="5342583" cy="1152106"/>
            <a:chOff x="4932040" y="3928857"/>
            <a:chExt cx="3456384" cy="1152106"/>
          </a:xfrm>
        </p:grpSpPr>
        <p:sp>
          <p:nvSpPr>
            <p:cNvPr id="4338" name="TextBox 4337">
              <a:extLst>
                <a:ext uri="{FF2B5EF4-FFF2-40B4-BE49-F238E27FC236}">
                  <a16:creationId xmlns:a16="http://schemas.microsoft.com/office/drawing/2014/main" id="{76F659A0-A5F5-4F96-B4EB-14E128DFE6A7}"/>
                </a:ext>
              </a:extLst>
            </p:cNvPr>
            <p:cNvSpPr txBox="1"/>
            <p:nvPr/>
          </p:nvSpPr>
          <p:spPr>
            <a:xfrm>
              <a:off x="4932040" y="4249966"/>
              <a:ext cx="34563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39" name="TextBox 4338">
              <a:extLst>
                <a:ext uri="{FF2B5EF4-FFF2-40B4-BE49-F238E27FC236}">
                  <a16:creationId xmlns:a16="http://schemas.microsoft.com/office/drawing/2014/main" id="{9ED7E076-C899-4361-BB2B-E923BDAB7196}"/>
                </a:ext>
              </a:extLst>
            </p:cNvPr>
            <p:cNvSpPr txBox="1"/>
            <p:nvPr/>
          </p:nvSpPr>
          <p:spPr>
            <a:xfrm>
              <a:off x="4932040" y="3928857"/>
              <a:ext cx="345638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12733</TotalTime>
  <Words>126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99</cp:revision>
  <dcterms:created xsi:type="dcterms:W3CDTF">2018-02-18T19:39:47Z</dcterms:created>
  <dcterms:modified xsi:type="dcterms:W3CDTF">2020-09-03T03:15:56Z</dcterms:modified>
</cp:coreProperties>
</file>