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6" name="Freeform: Shape 3825">
            <a:extLst>
              <a:ext uri="{FF2B5EF4-FFF2-40B4-BE49-F238E27FC236}">
                <a16:creationId xmlns:a16="http://schemas.microsoft.com/office/drawing/2014/main" id="{C32BB63B-B566-4F0F-B392-8C1766DA983A}"/>
              </a:ext>
            </a:extLst>
          </p:cNvPr>
          <p:cNvSpPr/>
          <p:nvPr/>
        </p:nvSpPr>
        <p:spPr>
          <a:xfrm flipH="1">
            <a:off x="7698972" y="1814289"/>
            <a:ext cx="4343938" cy="5043711"/>
          </a:xfrm>
          <a:custGeom>
            <a:avLst/>
            <a:gdLst>
              <a:gd name="connsiteX0" fmla="*/ 3066932 w 4343938"/>
              <a:gd name="connsiteY0" fmla="*/ 3180482 h 5043711"/>
              <a:gd name="connsiteX1" fmla="*/ 1614780 w 4343938"/>
              <a:gd name="connsiteY1" fmla="*/ 3180482 h 5043711"/>
              <a:gd name="connsiteX2" fmla="*/ 1614780 w 4343938"/>
              <a:gd name="connsiteY2" fmla="*/ 3486501 h 5043711"/>
              <a:gd name="connsiteX3" fmla="*/ 1690805 w 4343938"/>
              <a:gd name="connsiteY3" fmla="*/ 3486501 h 5043711"/>
              <a:gd name="connsiteX4" fmla="*/ 1591687 w 4343938"/>
              <a:gd name="connsiteY4" fmla="*/ 3984023 h 5043711"/>
              <a:gd name="connsiteX5" fmla="*/ 1377066 w 4343938"/>
              <a:gd name="connsiteY5" fmla="*/ 5043711 h 5043711"/>
              <a:gd name="connsiteX6" fmla="*/ 1496731 w 4343938"/>
              <a:gd name="connsiteY6" fmla="*/ 5043711 h 5043711"/>
              <a:gd name="connsiteX7" fmla="*/ 1564741 w 4343938"/>
              <a:gd name="connsiteY7" fmla="*/ 4707693 h 5043711"/>
              <a:gd name="connsiteX8" fmla="*/ 1759130 w 4343938"/>
              <a:gd name="connsiteY8" fmla="*/ 3743441 h 5043711"/>
              <a:gd name="connsiteX9" fmla="*/ 1806284 w 4343938"/>
              <a:gd name="connsiteY9" fmla="*/ 3509597 h 5043711"/>
              <a:gd name="connsiteX10" fmla="*/ 1825531 w 4343938"/>
              <a:gd name="connsiteY10" fmla="*/ 3489389 h 5043711"/>
              <a:gd name="connsiteX11" fmla="*/ 1971805 w 4343938"/>
              <a:gd name="connsiteY11" fmla="*/ 3488426 h 5043711"/>
              <a:gd name="connsiteX12" fmla="*/ 1961218 w 4343938"/>
              <a:gd name="connsiteY12" fmla="*/ 3687628 h 5043711"/>
              <a:gd name="connsiteX13" fmla="*/ 1592453 w 4343938"/>
              <a:gd name="connsiteY13" fmla="*/ 5043711 h 5043711"/>
              <a:gd name="connsiteX14" fmla="*/ 1709516 w 4343938"/>
              <a:gd name="connsiteY14" fmla="*/ 5043711 h 5043711"/>
              <a:gd name="connsiteX15" fmla="*/ 1995863 w 4343938"/>
              <a:gd name="connsiteY15" fmla="*/ 3989797 h 5043711"/>
              <a:gd name="connsiteX16" fmla="*/ 2013185 w 4343938"/>
              <a:gd name="connsiteY16" fmla="*/ 4179375 h 5043711"/>
              <a:gd name="connsiteX17" fmla="*/ 2034357 w 4343938"/>
              <a:gd name="connsiteY17" fmla="*/ 4532548 h 5043711"/>
              <a:gd name="connsiteX18" fmla="*/ 2066113 w 4343938"/>
              <a:gd name="connsiteY18" fmla="*/ 5019485 h 5043711"/>
              <a:gd name="connsiteX19" fmla="*/ 2067587 w 4343938"/>
              <a:gd name="connsiteY19" fmla="*/ 5043711 h 5043711"/>
              <a:gd name="connsiteX20" fmla="*/ 2204394 w 4343938"/>
              <a:gd name="connsiteY20" fmla="*/ 5043711 h 5043711"/>
              <a:gd name="connsiteX21" fmla="*/ 2173893 w 4343938"/>
              <a:gd name="connsiteY21" fmla="*/ 4561418 h 5043711"/>
              <a:gd name="connsiteX22" fmla="*/ 2151760 w 4343938"/>
              <a:gd name="connsiteY22" fmla="*/ 4194773 h 5043711"/>
              <a:gd name="connsiteX23" fmla="*/ 2121926 w 4343938"/>
              <a:gd name="connsiteY23" fmla="*/ 3714573 h 5043711"/>
              <a:gd name="connsiteX24" fmla="*/ 2125776 w 4343938"/>
              <a:gd name="connsiteY24" fmla="*/ 3513447 h 5043711"/>
              <a:gd name="connsiteX25" fmla="*/ 2148872 w 4343938"/>
              <a:gd name="connsiteY25" fmla="*/ 3489389 h 5043711"/>
              <a:gd name="connsiteX26" fmla="*/ 2528030 w 4343938"/>
              <a:gd name="connsiteY26" fmla="*/ 3488426 h 5043711"/>
              <a:gd name="connsiteX27" fmla="*/ 2448720 w 4343938"/>
              <a:gd name="connsiteY27" fmla="*/ 5043711 h 5043711"/>
              <a:gd name="connsiteX28" fmla="*/ 2581812 w 4343938"/>
              <a:gd name="connsiteY28" fmla="*/ 5043711 h 5043711"/>
              <a:gd name="connsiteX29" fmla="*/ 2608864 w 4343938"/>
              <a:gd name="connsiteY29" fmla="*/ 4500792 h 5043711"/>
              <a:gd name="connsiteX30" fmla="*/ 2641584 w 4343938"/>
              <a:gd name="connsiteY30" fmla="*/ 3856035 h 5043711"/>
              <a:gd name="connsiteX31" fmla="*/ 2644470 w 4343938"/>
              <a:gd name="connsiteY31" fmla="*/ 3833902 h 5043711"/>
              <a:gd name="connsiteX32" fmla="*/ 2652168 w 4343938"/>
              <a:gd name="connsiteY32" fmla="*/ 3839676 h 5043711"/>
              <a:gd name="connsiteX33" fmla="*/ 2979480 w 4343938"/>
              <a:gd name="connsiteY33" fmla="*/ 5043711 h 5043711"/>
              <a:gd name="connsiteX34" fmla="*/ 3099439 w 4343938"/>
              <a:gd name="connsiteY34" fmla="*/ 5043711 h 5043711"/>
              <a:gd name="connsiteX35" fmla="*/ 2687774 w 4343938"/>
              <a:gd name="connsiteY35" fmla="*/ 3524995 h 5043711"/>
              <a:gd name="connsiteX36" fmla="*/ 2679114 w 4343938"/>
              <a:gd name="connsiteY36" fmla="*/ 3490350 h 5043711"/>
              <a:gd name="connsiteX37" fmla="*/ 2886012 w 4343938"/>
              <a:gd name="connsiteY37" fmla="*/ 3490350 h 5043711"/>
              <a:gd name="connsiteX38" fmla="*/ 3198708 w 4343938"/>
              <a:gd name="connsiteY38" fmla="*/ 5043711 h 5043711"/>
              <a:gd name="connsiteX39" fmla="*/ 3314546 w 4343938"/>
              <a:gd name="connsiteY39" fmla="*/ 5043711 h 5043711"/>
              <a:gd name="connsiteX40" fmla="*/ 3000531 w 4343938"/>
              <a:gd name="connsiteY40" fmla="*/ 3484576 h 5043711"/>
              <a:gd name="connsiteX41" fmla="*/ 3066932 w 4343938"/>
              <a:gd name="connsiteY41" fmla="*/ 3484576 h 5043711"/>
              <a:gd name="connsiteX42" fmla="*/ 3066932 w 4343938"/>
              <a:gd name="connsiteY42" fmla="*/ 3180482 h 5043711"/>
              <a:gd name="connsiteX43" fmla="*/ 3249770 w 4343938"/>
              <a:gd name="connsiteY43" fmla="*/ 2814800 h 5043711"/>
              <a:gd name="connsiteX44" fmla="*/ 3328683 w 4343938"/>
              <a:gd name="connsiteY44" fmla="*/ 2893713 h 5043711"/>
              <a:gd name="connsiteX45" fmla="*/ 3248810 w 4343938"/>
              <a:gd name="connsiteY45" fmla="*/ 2975511 h 5043711"/>
              <a:gd name="connsiteX46" fmla="*/ 3168936 w 4343938"/>
              <a:gd name="connsiteY46" fmla="*/ 2893713 h 5043711"/>
              <a:gd name="connsiteX47" fmla="*/ 3249770 w 4343938"/>
              <a:gd name="connsiteY47" fmla="*/ 2814800 h 5043711"/>
              <a:gd name="connsiteX48" fmla="*/ 4342977 w 4343938"/>
              <a:gd name="connsiteY48" fmla="*/ 1488715 h 5043711"/>
              <a:gd name="connsiteX49" fmla="*/ 3901267 w 4343938"/>
              <a:gd name="connsiteY49" fmla="*/ 1757204 h 5043711"/>
              <a:gd name="connsiteX50" fmla="*/ 3867586 w 4343938"/>
              <a:gd name="connsiteY50" fmla="*/ 1764903 h 5043711"/>
              <a:gd name="connsiteX51" fmla="*/ 3664534 w 4343938"/>
              <a:gd name="connsiteY51" fmla="*/ 1764903 h 5043711"/>
              <a:gd name="connsiteX52" fmla="*/ 3536545 w 4343938"/>
              <a:gd name="connsiteY52" fmla="*/ 1764903 h 5043711"/>
              <a:gd name="connsiteX53" fmla="*/ 3536545 w 4343938"/>
              <a:gd name="connsiteY53" fmla="*/ 2452003 h 5043711"/>
              <a:gd name="connsiteX54" fmla="*/ 3574075 w 4343938"/>
              <a:gd name="connsiteY54" fmla="*/ 2452003 h 5043711"/>
              <a:gd name="connsiteX55" fmla="*/ 3862776 w 4343938"/>
              <a:gd name="connsiteY55" fmla="*/ 2452964 h 5043711"/>
              <a:gd name="connsiteX56" fmla="*/ 3914740 w 4343938"/>
              <a:gd name="connsiteY56" fmla="*/ 2467401 h 5043711"/>
              <a:gd name="connsiteX57" fmla="*/ 4216910 w 4343938"/>
              <a:gd name="connsiteY57" fmla="*/ 2650240 h 5043711"/>
              <a:gd name="connsiteX58" fmla="*/ 4343938 w 4343938"/>
              <a:gd name="connsiteY58" fmla="*/ 2722415 h 5043711"/>
              <a:gd name="connsiteX59" fmla="*/ 4342977 w 4343938"/>
              <a:gd name="connsiteY59" fmla="*/ 1488715 h 5043711"/>
              <a:gd name="connsiteX60" fmla="*/ 1938784 w 4343938"/>
              <a:gd name="connsiteY60" fmla="*/ 1343046 h 5043711"/>
              <a:gd name="connsiteX61" fmla="*/ 1989127 w 4343938"/>
              <a:gd name="connsiteY61" fmla="*/ 1380936 h 5043711"/>
              <a:gd name="connsiteX62" fmla="*/ 2138287 w 4343938"/>
              <a:gd name="connsiteY62" fmla="*/ 1558006 h 5043711"/>
              <a:gd name="connsiteX63" fmla="*/ 2167157 w 4343938"/>
              <a:gd name="connsiteY63" fmla="*/ 1584949 h 5043711"/>
              <a:gd name="connsiteX64" fmla="*/ 1711976 w 4343938"/>
              <a:gd name="connsiteY64" fmla="*/ 1584949 h 5043711"/>
              <a:gd name="connsiteX65" fmla="*/ 1787036 w 4343938"/>
              <a:gd name="connsiteY65" fmla="*/ 1443488 h 5043711"/>
              <a:gd name="connsiteX66" fmla="*/ 1790886 w 4343938"/>
              <a:gd name="connsiteY66" fmla="*/ 1434828 h 5043711"/>
              <a:gd name="connsiteX67" fmla="*/ 1896744 w 4343938"/>
              <a:gd name="connsiteY67" fmla="*/ 1351105 h 5043711"/>
              <a:gd name="connsiteX68" fmla="*/ 1909253 w 4343938"/>
              <a:gd name="connsiteY68" fmla="*/ 1348220 h 5043711"/>
              <a:gd name="connsiteX69" fmla="*/ 1938784 w 4343938"/>
              <a:gd name="connsiteY69" fmla="*/ 1343046 h 5043711"/>
              <a:gd name="connsiteX70" fmla="*/ 1018141 w 4343938"/>
              <a:gd name="connsiteY70" fmla="*/ 1208678 h 5043711"/>
              <a:gd name="connsiteX71" fmla="*/ 959438 w 4343938"/>
              <a:gd name="connsiteY71" fmla="*/ 1267381 h 5043711"/>
              <a:gd name="connsiteX72" fmla="*/ 1020066 w 4343938"/>
              <a:gd name="connsiteY72" fmla="*/ 1327048 h 5043711"/>
              <a:gd name="connsiteX73" fmla="*/ 1076845 w 4343938"/>
              <a:gd name="connsiteY73" fmla="*/ 1265457 h 5043711"/>
              <a:gd name="connsiteX74" fmla="*/ 1018141 w 4343938"/>
              <a:gd name="connsiteY74" fmla="*/ 1208678 h 5043711"/>
              <a:gd name="connsiteX75" fmla="*/ 1237552 w 4343938"/>
              <a:gd name="connsiteY75" fmla="*/ 1174037 h 5043711"/>
              <a:gd name="connsiteX76" fmla="*/ 1180773 w 4343938"/>
              <a:gd name="connsiteY76" fmla="*/ 1231776 h 5043711"/>
              <a:gd name="connsiteX77" fmla="*/ 1239476 w 4343938"/>
              <a:gd name="connsiteY77" fmla="*/ 1291443 h 5043711"/>
              <a:gd name="connsiteX78" fmla="*/ 1298180 w 4343938"/>
              <a:gd name="connsiteY78" fmla="*/ 1232740 h 5043711"/>
              <a:gd name="connsiteX79" fmla="*/ 1237552 w 4343938"/>
              <a:gd name="connsiteY79" fmla="*/ 1174037 h 5043711"/>
              <a:gd name="connsiteX80" fmla="*/ 937307 w 4343938"/>
              <a:gd name="connsiteY80" fmla="*/ 1010440 h 5043711"/>
              <a:gd name="connsiteX81" fmla="*/ 878604 w 4343938"/>
              <a:gd name="connsiteY81" fmla="*/ 1071068 h 5043711"/>
              <a:gd name="connsiteX82" fmla="*/ 936344 w 4343938"/>
              <a:gd name="connsiteY82" fmla="*/ 1128807 h 5043711"/>
              <a:gd name="connsiteX83" fmla="*/ 996011 w 4343938"/>
              <a:gd name="connsiteY83" fmla="*/ 1069143 h 5043711"/>
              <a:gd name="connsiteX84" fmla="*/ 937307 w 4343938"/>
              <a:gd name="connsiteY84" fmla="*/ 1010440 h 5043711"/>
              <a:gd name="connsiteX85" fmla="*/ 2610788 w 4343938"/>
              <a:gd name="connsiteY85" fmla="*/ 996967 h 5043711"/>
              <a:gd name="connsiteX86" fmla="*/ 2539575 w 4343938"/>
              <a:gd name="connsiteY86" fmla="*/ 1071069 h 5043711"/>
              <a:gd name="connsiteX87" fmla="*/ 2613676 w 4343938"/>
              <a:gd name="connsiteY87" fmla="*/ 1142281 h 5043711"/>
              <a:gd name="connsiteX88" fmla="*/ 2684889 w 4343938"/>
              <a:gd name="connsiteY88" fmla="*/ 1067219 h 5043711"/>
              <a:gd name="connsiteX89" fmla="*/ 2610788 w 4343938"/>
              <a:gd name="connsiteY89" fmla="*/ 996967 h 5043711"/>
              <a:gd name="connsiteX90" fmla="*/ 1261609 w 4343938"/>
              <a:gd name="connsiteY90" fmla="*/ 965211 h 5043711"/>
              <a:gd name="connsiteX91" fmla="*/ 1200020 w 4343938"/>
              <a:gd name="connsiteY91" fmla="*/ 1022950 h 5043711"/>
              <a:gd name="connsiteX92" fmla="*/ 1259684 w 4343938"/>
              <a:gd name="connsiteY92" fmla="*/ 1082617 h 5043711"/>
              <a:gd name="connsiteX93" fmla="*/ 1318388 w 4343938"/>
              <a:gd name="connsiteY93" fmla="*/ 1024875 h 5043711"/>
              <a:gd name="connsiteX94" fmla="*/ 1261609 w 4343938"/>
              <a:gd name="connsiteY94" fmla="*/ 965211 h 5043711"/>
              <a:gd name="connsiteX95" fmla="*/ 2883127 w 4343938"/>
              <a:gd name="connsiteY95" fmla="*/ 950778 h 5043711"/>
              <a:gd name="connsiteX96" fmla="*/ 2809025 w 4343938"/>
              <a:gd name="connsiteY96" fmla="*/ 1021991 h 5043711"/>
              <a:gd name="connsiteX97" fmla="*/ 2884088 w 4343938"/>
              <a:gd name="connsiteY97" fmla="*/ 1096092 h 5043711"/>
              <a:gd name="connsiteX98" fmla="*/ 2956264 w 4343938"/>
              <a:gd name="connsiteY98" fmla="*/ 1022954 h 5043711"/>
              <a:gd name="connsiteX99" fmla="*/ 2883127 w 4343938"/>
              <a:gd name="connsiteY99" fmla="*/ 950778 h 5043711"/>
              <a:gd name="connsiteX100" fmla="*/ 1074918 w 4343938"/>
              <a:gd name="connsiteY100" fmla="*/ 852617 h 5043711"/>
              <a:gd name="connsiteX101" fmla="*/ 1016215 w 4343938"/>
              <a:gd name="connsiteY101" fmla="*/ 914209 h 5043711"/>
              <a:gd name="connsiteX102" fmla="*/ 1076843 w 4343938"/>
              <a:gd name="connsiteY102" fmla="*/ 970024 h 5043711"/>
              <a:gd name="connsiteX103" fmla="*/ 1134583 w 4343938"/>
              <a:gd name="connsiteY103" fmla="*/ 908435 h 5043711"/>
              <a:gd name="connsiteX104" fmla="*/ 1074918 w 4343938"/>
              <a:gd name="connsiteY104" fmla="*/ 852617 h 5043711"/>
              <a:gd name="connsiteX105" fmla="*/ 2509743 w 4343938"/>
              <a:gd name="connsiteY105" fmla="*/ 749651 h 5043711"/>
              <a:gd name="connsiteX106" fmla="*/ 2437566 w 4343938"/>
              <a:gd name="connsiteY106" fmla="*/ 824713 h 5043711"/>
              <a:gd name="connsiteX107" fmla="*/ 2511668 w 4343938"/>
              <a:gd name="connsiteY107" fmla="*/ 897854 h 5043711"/>
              <a:gd name="connsiteX108" fmla="*/ 2583844 w 4343938"/>
              <a:gd name="connsiteY108" fmla="*/ 822788 h 5043711"/>
              <a:gd name="connsiteX109" fmla="*/ 2509743 w 4343938"/>
              <a:gd name="connsiteY109" fmla="*/ 749651 h 5043711"/>
              <a:gd name="connsiteX110" fmla="*/ 1110523 w 4343938"/>
              <a:gd name="connsiteY110" fmla="*/ 744839 h 5043711"/>
              <a:gd name="connsiteX111" fmla="*/ 1476207 w 4343938"/>
              <a:gd name="connsiteY111" fmla="*/ 1106674 h 5043711"/>
              <a:gd name="connsiteX112" fmla="*/ 1114372 w 4343938"/>
              <a:gd name="connsiteY112" fmla="*/ 1476208 h 5043711"/>
              <a:gd name="connsiteX113" fmla="*/ 746763 w 4343938"/>
              <a:gd name="connsiteY113" fmla="*/ 1112448 h 5043711"/>
              <a:gd name="connsiteX114" fmla="*/ 1110523 w 4343938"/>
              <a:gd name="connsiteY114" fmla="*/ 744839 h 5043711"/>
              <a:gd name="connsiteX115" fmla="*/ 2911997 w 4343938"/>
              <a:gd name="connsiteY115" fmla="*/ 693835 h 5043711"/>
              <a:gd name="connsiteX116" fmla="*/ 2835971 w 4343938"/>
              <a:gd name="connsiteY116" fmla="*/ 763125 h 5043711"/>
              <a:gd name="connsiteX117" fmla="*/ 2909109 w 4343938"/>
              <a:gd name="connsiteY117" fmla="*/ 840112 h 5043711"/>
              <a:gd name="connsiteX118" fmla="*/ 2983210 w 4343938"/>
              <a:gd name="connsiteY118" fmla="*/ 767936 h 5043711"/>
              <a:gd name="connsiteX119" fmla="*/ 2911997 w 4343938"/>
              <a:gd name="connsiteY119" fmla="*/ 693835 h 5043711"/>
              <a:gd name="connsiteX120" fmla="*/ 2683924 w 4343938"/>
              <a:gd name="connsiteY120" fmla="*/ 556223 h 5043711"/>
              <a:gd name="connsiteX121" fmla="*/ 2610787 w 4343938"/>
              <a:gd name="connsiteY121" fmla="*/ 626475 h 5043711"/>
              <a:gd name="connsiteX122" fmla="*/ 2682963 w 4343938"/>
              <a:gd name="connsiteY122" fmla="*/ 700576 h 5043711"/>
              <a:gd name="connsiteX123" fmla="*/ 2756101 w 4343938"/>
              <a:gd name="connsiteY123" fmla="*/ 628399 h 5043711"/>
              <a:gd name="connsiteX124" fmla="*/ 2683924 w 4343938"/>
              <a:gd name="connsiteY124" fmla="*/ 556223 h 5043711"/>
              <a:gd name="connsiteX125" fmla="*/ 2726266 w 4343938"/>
              <a:gd name="connsiteY125" fmla="*/ 421498 h 5043711"/>
              <a:gd name="connsiteX126" fmla="*/ 3177598 w 4343938"/>
              <a:gd name="connsiteY126" fmla="*/ 874755 h 5043711"/>
              <a:gd name="connsiteX127" fmla="*/ 2726266 w 4343938"/>
              <a:gd name="connsiteY127" fmla="*/ 1327048 h 5043711"/>
              <a:gd name="connsiteX128" fmla="*/ 2274938 w 4343938"/>
              <a:gd name="connsiteY128" fmla="*/ 874755 h 5043711"/>
              <a:gd name="connsiteX129" fmla="*/ 2726266 w 4343938"/>
              <a:gd name="connsiteY129" fmla="*/ 421498 h 5043711"/>
              <a:gd name="connsiteX130" fmla="*/ 2814800 w 4343938"/>
              <a:gd name="connsiteY130" fmla="*/ 0 h 5043711"/>
              <a:gd name="connsiteX131" fmla="*/ 2663715 w 4343938"/>
              <a:gd name="connsiteY131" fmla="*/ 961 h 5043711"/>
              <a:gd name="connsiteX132" fmla="*/ 2539576 w 4343938"/>
              <a:gd name="connsiteY132" fmla="*/ 25021 h 5043711"/>
              <a:gd name="connsiteX133" fmla="*/ 1875572 w 4343938"/>
              <a:gd name="connsiteY133" fmla="*/ 673628 h 5043711"/>
              <a:gd name="connsiteX134" fmla="*/ 1775491 w 4343938"/>
              <a:gd name="connsiteY134" fmla="*/ 764086 h 5043711"/>
              <a:gd name="connsiteX135" fmla="*/ 1731223 w 4343938"/>
              <a:gd name="connsiteY135" fmla="*/ 744839 h 5043711"/>
              <a:gd name="connsiteX136" fmla="*/ 1082616 w 4343938"/>
              <a:gd name="connsiteY136" fmla="*/ 406100 h 5043711"/>
              <a:gd name="connsiteX137" fmla="*/ 382043 w 4343938"/>
              <a:gd name="connsiteY137" fmla="*/ 1002743 h 5043711"/>
              <a:gd name="connsiteX138" fmla="*/ 894962 w 4343938"/>
              <a:gd name="connsiteY138" fmla="*/ 1854402 h 5043711"/>
              <a:gd name="connsiteX139" fmla="*/ 929607 w 4343938"/>
              <a:gd name="connsiteY139" fmla="*/ 1864986 h 5043711"/>
              <a:gd name="connsiteX140" fmla="*/ 929607 w 4343938"/>
              <a:gd name="connsiteY140" fmla="*/ 1948709 h 5043711"/>
              <a:gd name="connsiteX141" fmla="*/ 757351 w 4343938"/>
              <a:gd name="connsiteY141" fmla="*/ 1933311 h 5043711"/>
              <a:gd name="connsiteX142" fmla="*/ 622624 w 4343938"/>
              <a:gd name="connsiteY142" fmla="*/ 1884233 h 5043711"/>
              <a:gd name="connsiteX143" fmla="*/ 477314 w 4343938"/>
              <a:gd name="connsiteY143" fmla="*/ 1872685 h 5043711"/>
              <a:gd name="connsiteX144" fmla="*/ 673628 w 4343938"/>
              <a:gd name="connsiteY144" fmla="*/ 2281673 h 5043711"/>
              <a:gd name="connsiteX145" fmla="*/ 778522 w 4343938"/>
              <a:gd name="connsiteY145" fmla="*/ 2215273 h 5043711"/>
              <a:gd name="connsiteX146" fmla="*/ 802580 w 4343938"/>
              <a:gd name="connsiteY146" fmla="*/ 2198914 h 5043711"/>
              <a:gd name="connsiteX147" fmla="*/ 930568 w 4343938"/>
              <a:gd name="connsiteY147" fmla="*/ 2197951 h 5043711"/>
              <a:gd name="connsiteX148" fmla="*/ 930568 w 4343938"/>
              <a:gd name="connsiteY148" fmla="*/ 3122746 h 5043711"/>
              <a:gd name="connsiteX149" fmla="*/ 1169225 w 4343938"/>
              <a:gd name="connsiteY149" fmla="*/ 3122746 h 5043711"/>
              <a:gd name="connsiteX150" fmla="*/ 1141318 w 4343938"/>
              <a:gd name="connsiteY150" fmla="*/ 3330608 h 5043711"/>
              <a:gd name="connsiteX151" fmla="*/ 648607 w 4343938"/>
              <a:gd name="connsiteY151" fmla="*/ 3425877 h 5043711"/>
              <a:gd name="connsiteX152" fmla="*/ 505221 w 4343938"/>
              <a:gd name="connsiteY152" fmla="*/ 3400858 h 5043711"/>
              <a:gd name="connsiteX153" fmla="*/ 403214 w 4343938"/>
              <a:gd name="connsiteY153" fmla="*/ 3384497 h 5043711"/>
              <a:gd name="connsiteX154" fmla="*/ 8660 w 4343938"/>
              <a:gd name="connsiteY154" fmla="*/ 3460521 h 5043711"/>
              <a:gd name="connsiteX155" fmla="*/ 0 w 4343938"/>
              <a:gd name="connsiteY155" fmla="*/ 3464371 h 5043711"/>
              <a:gd name="connsiteX156" fmla="*/ 0 w 4343938"/>
              <a:gd name="connsiteY156" fmla="*/ 3490353 h 5043711"/>
              <a:gd name="connsiteX157" fmla="*/ 13473 w 4343938"/>
              <a:gd name="connsiteY157" fmla="*/ 3567341 h 5043711"/>
              <a:gd name="connsiteX158" fmla="*/ 32720 w 4343938"/>
              <a:gd name="connsiteY158" fmla="*/ 3714576 h 5043711"/>
              <a:gd name="connsiteX159" fmla="*/ 57738 w 4343938"/>
              <a:gd name="connsiteY159" fmla="*/ 3712651 h 5043711"/>
              <a:gd name="connsiteX160" fmla="*/ 375308 w 4343938"/>
              <a:gd name="connsiteY160" fmla="*/ 3653949 h 5043711"/>
              <a:gd name="connsiteX161" fmla="*/ 576432 w 4343938"/>
              <a:gd name="connsiteY161" fmla="*/ 3543280 h 5043711"/>
              <a:gd name="connsiteX162" fmla="*/ 619736 w 4343938"/>
              <a:gd name="connsiteY162" fmla="*/ 3518262 h 5043711"/>
              <a:gd name="connsiteX163" fmla="*/ 1136505 w 4343938"/>
              <a:gd name="connsiteY163" fmla="*/ 3405669 h 5043711"/>
              <a:gd name="connsiteX164" fmla="*/ 1220228 w 4343938"/>
              <a:gd name="connsiteY164" fmla="*/ 3315211 h 5043711"/>
              <a:gd name="connsiteX165" fmla="*/ 1251984 w 4343938"/>
              <a:gd name="connsiteY165" fmla="*/ 3123707 h 5043711"/>
              <a:gd name="connsiteX166" fmla="*/ 3503825 w 4343938"/>
              <a:gd name="connsiteY166" fmla="*/ 3123707 h 5043711"/>
              <a:gd name="connsiteX167" fmla="*/ 3503825 w 4343938"/>
              <a:gd name="connsiteY167" fmla="*/ 1585913 h 5043711"/>
              <a:gd name="connsiteX168" fmla="*/ 3310397 w 4343938"/>
              <a:gd name="connsiteY168" fmla="*/ 1585913 h 5043711"/>
              <a:gd name="connsiteX169" fmla="*/ 3337343 w 4343938"/>
              <a:gd name="connsiteY169" fmla="*/ 1559931 h 5043711"/>
              <a:gd name="connsiteX170" fmla="*/ 3624118 w 4343938"/>
              <a:gd name="connsiteY170" fmla="*/ 781408 h 5043711"/>
              <a:gd name="connsiteX171" fmla="*/ 2973583 w 4343938"/>
              <a:gd name="connsiteY171" fmla="*/ 32719 h 5043711"/>
              <a:gd name="connsiteX172" fmla="*/ 2814800 w 4343938"/>
              <a:gd name="connsiteY172" fmla="*/ 0 h 504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4343938" h="5043711">
                <a:moveTo>
                  <a:pt x="3066932" y="3180482"/>
                </a:moveTo>
                <a:cubicBezTo>
                  <a:pt x="2581918" y="3180482"/>
                  <a:pt x="2099794" y="3180482"/>
                  <a:pt x="1614780" y="3180482"/>
                </a:cubicBezTo>
                <a:cubicBezTo>
                  <a:pt x="1614780" y="3282488"/>
                  <a:pt x="1614780" y="3382570"/>
                  <a:pt x="1614780" y="3486501"/>
                </a:cubicBezTo>
                <a:cubicBezTo>
                  <a:pt x="1639802" y="3486501"/>
                  <a:pt x="1664823" y="3486501"/>
                  <a:pt x="1690805" y="3486501"/>
                </a:cubicBezTo>
                <a:cubicBezTo>
                  <a:pt x="1657124" y="3654908"/>
                  <a:pt x="1624404" y="3819465"/>
                  <a:pt x="1591687" y="3984023"/>
                </a:cubicBezTo>
                <a:lnTo>
                  <a:pt x="1377066" y="5043711"/>
                </a:lnTo>
                <a:lnTo>
                  <a:pt x="1496731" y="5043711"/>
                </a:lnTo>
                <a:lnTo>
                  <a:pt x="1564741" y="4707693"/>
                </a:lnTo>
                <a:cubicBezTo>
                  <a:pt x="1630178" y="4386276"/>
                  <a:pt x="1694654" y="4064860"/>
                  <a:pt x="1759130" y="3743441"/>
                </a:cubicBezTo>
                <a:cubicBezTo>
                  <a:pt x="1774528" y="3665495"/>
                  <a:pt x="1789925" y="3587546"/>
                  <a:pt x="1806284" y="3509597"/>
                </a:cubicBezTo>
                <a:cubicBezTo>
                  <a:pt x="1807248" y="3500938"/>
                  <a:pt x="1818796" y="3489389"/>
                  <a:pt x="1825531" y="3489389"/>
                </a:cubicBezTo>
                <a:cubicBezTo>
                  <a:pt x="1872685" y="3487465"/>
                  <a:pt x="1920802" y="3488426"/>
                  <a:pt x="1971805" y="3488426"/>
                </a:cubicBezTo>
                <a:cubicBezTo>
                  <a:pt x="1975655" y="3556751"/>
                  <a:pt x="1979504" y="3621227"/>
                  <a:pt x="1961218" y="3687628"/>
                </a:cubicBezTo>
                <a:lnTo>
                  <a:pt x="1592453" y="5043711"/>
                </a:lnTo>
                <a:lnTo>
                  <a:pt x="1709516" y="5043711"/>
                </a:lnTo>
                <a:lnTo>
                  <a:pt x="1995863" y="3989797"/>
                </a:lnTo>
                <a:cubicBezTo>
                  <a:pt x="2005486" y="4053312"/>
                  <a:pt x="2009336" y="4115863"/>
                  <a:pt x="2013185" y="4179375"/>
                </a:cubicBezTo>
                <a:cubicBezTo>
                  <a:pt x="2020884" y="4296779"/>
                  <a:pt x="2026658" y="4415144"/>
                  <a:pt x="2034357" y="4532548"/>
                </a:cubicBezTo>
                <a:cubicBezTo>
                  <a:pt x="2044941" y="4695181"/>
                  <a:pt x="2056489" y="4856852"/>
                  <a:pt x="2066113" y="5019485"/>
                </a:cubicBezTo>
                <a:lnTo>
                  <a:pt x="2067587" y="5043711"/>
                </a:lnTo>
                <a:lnTo>
                  <a:pt x="2204394" y="5043711"/>
                </a:lnTo>
                <a:lnTo>
                  <a:pt x="2173893" y="4561418"/>
                </a:lnTo>
                <a:cubicBezTo>
                  <a:pt x="2166194" y="4439204"/>
                  <a:pt x="2159457" y="4316987"/>
                  <a:pt x="2151760" y="4194773"/>
                </a:cubicBezTo>
                <a:cubicBezTo>
                  <a:pt x="2141173" y="4035026"/>
                  <a:pt x="2128664" y="3875282"/>
                  <a:pt x="2121926" y="3714573"/>
                </a:cubicBezTo>
                <a:cubicBezTo>
                  <a:pt x="2119041" y="3647209"/>
                  <a:pt x="2099794" y="3579847"/>
                  <a:pt x="2125776" y="3513447"/>
                </a:cubicBezTo>
                <a:cubicBezTo>
                  <a:pt x="2129625" y="3503823"/>
                  <a:pt x="2141173" y="3489389"/>
                  <a:pt x="2148872" y="3489389"/>
                </a:cubicBezTo>
                <a:cubicBezTo>
                  <a:pt x="2273975" y="3488426"/>
                  <a:pt x="2398114" y="3488426"/>
                  <a:pt x="2528030" y="3488426"/>
                </a:cubicBezTo>
                <a:lnTo>
                  <a:pt x="2448720" y="5043711"/>
                </a:lnTo>
                <a:lnTo>
                  <a:pt x="2581812" y="5043711"/>
                </a:lnTo>
                <a:lnTo>
                  <a:pt x="2608864" y="4500792"/>
                </a:lnTo>
                <a:cubicBezTo>
                  <a:pt x="2619449" y="4286195"/>
                  <a:pt x="2630997" y="4070634"/>
                  <a:pt x="2641584" y="3856035"/>
                </a:cubicBezTo>
                <a:cubicBezTo>
                  <a:pt x="2641584" y="3849299"/>
                  <a:pt x="2643509" y="3842562"/>
                  <a:pt x="2644470" y="3833902"/>
                </a:cubicBezTo>
                <a:cubicBezTo>
                  <a:pt x="2649283" y="3836788"/>
                  <a:pt x="2652168" y="3837751"/>
                  <a:pt x="2652168" y="3839676"/>
                </a:cubicBezTo>
                <a:lnTo>
                  <a:pt x="2979480" y="5043711"/>
                </a:lnTo>
                <a:lnTo>
                  <a:pt x="3099439" y="5043711"/>
                </a:lnTo>
                <a:lnTo>
                  <a:pt x="2687774" y="3524995"/>
                </a:lnTo>
                <a:cubicBezTo>
                  <a:pt x="2684888" y="3514410"/>
                  <a:pt x="2682000" y="3503823"/>
                  <a:pt x="2679114" y="3490350"/>
                </a:cubicBezTo>
                <a:cubicBezTo>
                  <a:pt x="2748401" y="3490350"/>
                  <a:pt x="2814802" y="3490350"/>
                  <a:pt x="2886012" y="3490350"/>
                </a:cubicBezTo>
                <a:lnTo>
                  <a:pt x="3198708" y="5043711"/>
                </a:lnTo>
                <a:lnTo>
                  <a:pt x="3314546" y="5043711"/>
                </a:lnTo>
                <a:lnTo>
                  <a:pt x="3000531" y="3484576"/>
                </a:lnTo>
                <a:cubicBezTo>
                  <a:pt x="3027476" y="3484576"/>
                  <a:pt x="3047684" y="3484576"/>
                  <a:pt x="3066932" y="3484576"/>
                </a:cubicBezTo>
                <a:cubicBezTo>
                  <a:pt x="3066932" y="3380645"/>
                  <a:pt x="3066932" y="3280564"/>
                  <a:pt x="3066932" y="3180482"/>
                </a:cubicBezTo>
                <a:close/>
                <a:moveTo>
                  <a:pt x="3249770" y="2814800"/>
                </a:moveTo>
                <a:cubicBezTo>
                  <a:pt x="3294039" y="2814800"/>
                  <a:pt x="3327720" y="2849444"/>
                  <a:pt x="3328683" y="2893713"/>
                </a:cubicBezTo>
                <a:cubicBezTo>
                  <a:pt x="3328683" y="2938942"/>
                  <a:pt x="3293078" y="2975511"/>
                  <a:pt x="3248810" y="2975511"/>
                </a:cubicBezTo>
                <a:cubicBezTo>
                  <a:pt x="3203580" y="2975511"/>
                  <a:pt x="3168936" y="2939903"/>
                  <a:pt x="3168936" y="2893713"/>
                </a:cubicBezTo>
                <a:cubicBezTo>
                  <a:pt x="3168936" y="2848483"/>
                  <a:pt x="3204542" y="2813839"/>
                  <a:pt x="3249770" y="2814800"/>
                </a:cubicBezTo>
                <a:close/>
                <a:moveTo>
                  <a:pt x="4342977" y="1488715"/>
                </a:moveTo>
                <a:cubicBezTo>
                  <a:pt x="4195741" y="1578213"/>
                  <a:pt x="4048503" y="1668670"/>
                  <a:pt x="3901267" y="1757204"/>
                </a:cubicBezTo>
                <a:cubicBezTo>
                  <a:pt x="3892607" y="1762978"/>
                  <a:pt x="3879134" y="1764903"/>
                  <a:pt x="3867586" y="1764903"/>
                </a:cubicBezTo>
                <a:cubicBezTo>
                  <a:pt x="3800224" y="1764903"/>
                  <a:pt x="3731899" y="1764903"/>
                  <a:pt x="3664534" y="1764903"/>
                </a:cubicBezTo>
                <a:cubicBezTo>
                  <a:pt x="3622193" y="1764903"/>
                  <a:pt x="3579849" y="1764903"/>
                  <a:pt x="3536545" y="1764903"/>
                </a:cubicBezTo>
                <a:cubicBezTo>
                  <a:pt x="3536545" y="1994900"/>
                  <a:pt x="3536545" y="2222006"/>
                  <a:pt x="3536545" y="2452003"/>
                </a:cubicBezTo>
                <a:cubicBezTo>
                  <a:pt x="3550979" y="2452003"/>
                  <a:pt x="3562527" y="2452003"/>
                  <a:pt x="3574075" y="2452003"/>
                </a:cubicBezTo>
                <a:cubicBezTo>
                  <a:pt x="3670308" y="2452003"/>
                  <a:pt x="3766540" y="2452003"/>
                  <a:pt x="3862776" y="2452964"/>
                </a:cubicBezTo>
                <a:cubicBezTo>
                  <a:pt x="3880095" y="2452964"/>
                  <a:pt x="3899342" y="2458738"/>
                  <a:pt x="3914740" y="2467401"/>
                </a:cubicBezTo>
                <a:cubicBezTo>
                  <a:pt x="4015785" y="2528027"/>
                  <a:pt x="4115867" y="2589614"/>
                  <a:pt x="4216910" y="2650240"/>
                </a:cubicBezTo>
                <a:cubicBezTo>
                  <a:pt x="4258293" y="2675261"/>
                  <a:pt x="4301597" y="2698358"/>
                  <a:pt x="4343938" y="2722415"/>
                </a:cubicBezTo>
                <a:cubicBezTo>
                  <a:pt x="4343938" y="2311503"/>
                  <a:pt x="4343938" y="1900590"/>
                  <a:pt x="4342977" y="1488715"/>
                </a:cubicBezTo>
                <a:close/>
                <a:moveTo>
                  <a:pt x="1938784" y="1343046"/>
                </a:moveTo>
                <a:cubicBezTo>
                  <a:pt x="1960977" y="1341060"/>
                  <a:pt x="1965308" y="1349902"/>
                  <a:pt x="1989127" y="1380936"/>
                </a:cubicBezTo>
                <a:cubicBezTo>
                  <a:pt x="2036280" y="1441563"/>
                  <a:pt x="2088244" y="1499304"/>
                  <a:pt x="2138287" y="1558006"/>
                </a:cubicBezTo>
                <a:cubicBezTo>
                  <a:pt x="2145986" y="1566666"/>
                  <a:pt x="2154645" y="1573401"/>
                  <a:pt x="2167157" y="1584949"/>
                </a:cubicBezTo>
                <a:cubicBezTo>
                  <a:pt x="2012220" y="1584949"/>
                  <a:pt x="1863060" y="1584949"/>
                  <a:pt x="1711976" y="1584949"/>
                </a:cubicBezTo>
                <a:cubicBezTo>
                  <a:pt x="1737958" y="1536834"/>
                  <a:pt x="1762018" y="1490642"/>
                  <a:pt x="1787036" y="1443488"/>
                </a:cubicBezTo>
                <a:cubicBezTo>
                  <a:pt x="1788000" y="1440602"/>
                  <a:pt x="1789925" y="1437714"/>
                  <a:pt x="1790886" y="1434828"/>
                </a:cubicBezTo>
                <a:cubicBezTo>
                  <a:pt x="1800509" y="1374202"/>
                  <a:pt x="1838042" y="1350141"/>
                  <a:pt x="1896744" y="1351105"/>
                </a:cubicBezTo>
                <a:cubicBezTo>
                  <a:pt x="1900591" y="1351105"/>
                  <a:pt x="1905404" y="1349180"/>
                  <a:pt x="1909253" y="1348220"/>
                </a:cubicBezTo>
                <a:cubicBezTo>
                  <a:pt x="1922004" y="1345573"/>
                  <a:pt x="1931386" y="1343708"/>
                  <a:pt x="1938784" y="1343046"/>
                </a:cubicBezTo>
                <a:close/>
                <a:moveTo>
                  <a:pt x="1018141" y="1208678"/>
                </a:moveTo>
                <a:cubicBezTo>
                  <a:pt x="987345" y="1209642"/>
                  <a:pt x="960402" y="1236589"/>
                  <a:pt x="959438" y="1267381"/>
                </a:cubicBezTo>
                <a:cubicBezTo>
                  <a:pt x="959438" y="1300102"/>
                  <a:pt x="986384" y="1327048"/>
                  <a:pt x="1020066" y="1327048"/>
                </a:cubicBezTo>
                <a:cubicBezTo>
                  <a:pt x="1053748" y="1326085"/>
                  <a:pt x="1078769" y="1300102"/>
                  <a:pt x="1076845" y="1265457"/>
                </a:cubicBezTo>
                <a:cubicBezTo>
                  <a:pt x="1075881" y="1233700"/>
                  <a:pt x="1048937" y="1207717"/>
                  <a:pt x="1018141" y="1208678"/>
                </a:cubicBezTo>
                <a:close/>
                <a:moveTo>
                  <a:pt x="1237552" y="1174037"/>
                </a:moveTo>
                <a:cubicBezTo>
                  <a:pt x="1204831" y="1174037"/>
                  <a:pt x="1180773" y="1199058"/>
                  <a:pt x="1180773" y="1231776"/>
                </a:cubicBezTo>
                <a:cubicBezTo>
                  <a:pt x="1179809" y="1265461"/>
                  <a:pt x="1206756" y="1292404"/>
                  <a:pt x="1239476" y="1291443"/>
                </a:cubicBezTo>
                <a:cubicBezTo>
                  <a:pt x="1270272" y="1290480"/>
                  <a:pt x="1298180" y="1263536"/>
                  <a:pt x="1298180" y="1232740"/>
                </a:cubicBezTo>
                <a:cubicBezTo>
                  <a:pt x="1299141" y="1200983"/>
                  <a:pt x="1270272" y="1174037"/>
                  <a:pt x="1237552" y="1174037"/>
                </a:cubicBezTo>
                <a:close/>
                <a:moveTo>
                  <a:pt x="937307" y="1010440"/>
                </a:moveTo>
                <a:cubicBezTo>
                  <a:pt x="904587" y="1010440"/>
                  <a:pt x="878604" y="1037386"/>
                  <a:pt x="878604" y="1071068"/>
                </a:cubicBezTo>
                <a:cubicBezTo>
                  <a:pt x="878604" y="1104749"/>
                  <a:pt x="902662" y="1128807"/>
                  <a:pt x="936344" y="1128807"/>
                </a:cubicBezTo>
                <a:cubicBezTo>
                  <a:pt x="969064" y="1128807"/>
                  <a:pt x="996972" y="1101863"/>
                  <a:pt x="996011" y="1069143"/>
                </a:cubicBezTo>
                <a:cubicBezTo>
                  <a:pt x="995047" y="1038347"/>
                  <a:pt x="968103" y="1010440"/>
                  <a:pt x="937307" y="1010440"/>
                </a:cubicBezTo>
                <a:close/>
                <a:moveTo>
                  <a:pt x="2610788" y="996967"/>
                </a:moveTo>
                <a:cubicBezTo>
                  <a:pt x="2570368" y="997931"/>
                  <a:pt x="2538612" y="1030649"/>
                  <a:pt x="2539575" y="1071069"/>
                </a:cubicBezTo>
                <a:cubicBezTo>
                  <a:pt x="2540536" y="1110524"/>
                  <a:pt x="2574218" y="1143245"/>
                  <a:pt x="2613676" y="1142281"/>
                </a:cubicBezTo>
                <a:cubicBezTo>
                  <a:pt x="2654093" y="1141320"/>
                  <a:pt x="2685850" y="1107638"/>
                  <a:pt x="2684889" y="1067219"/>
                </a:cubicBezTo>
                <a:cubicBezTo>
                  <a:pt x="2683925" y="1025838"/>
                  <a:pt x="2652168" y="996006"/>
                  <a:pt x="2610788" y="996967"/>
                </a:cubicBezTo>
                <a:close/>
                <a:moveTo>
                  <a:pt x="1261609" y="965211"/>
                </a:moveTo>
                <a:cubicBezTo>
                  <a:pt x="1228888" y="963286"/>
                  <a:pt x="1200981" y="990233"/>
                  <a:pt x="1200020" y="1022950"/>
                </a:cubicBezTo>
                <a:cubicBezTo>
                  <a:pt x="1199056" y="1055671"/>
                  <a:pt x="1226964" y="1082617"/>
                  <a:pt x="1259684" y="1082617"/>
                </a:cubicBezTo>
                <a:cubicBezTo>
                  <a:pt x="1292405" y="1082617"/>
                  <a:pt x="1317427" y="1056635"/>
                  <a:pt x="1318388" y="1024875"/>
                </a:cubicBezTo>
                <a:cubicBezTo>
                  <a:pt x="1319351" y="993118"/>
                  <a:pt x="1294330" y="966172"/>
                  <a:pt x="1261609" y="965211"/>
                </a:cubicBezTo>
                <a:close/>
                <a:moveTo>
                  <a:pt x="2883127" y="950778"/>
                </a:moveTo>
                <a:cubicBezTo>
                  <a:pt x="2843671" y="950778"/>
                  <a:pt x="2809989" y="983498"/>
                  <a:pt x="2809025" y="1021991"/>
                </a:cubicBezTo>
                <a:cubicBezTo>
                  <a:pt x="2808065" y="1062410"/>
                  <a:pt x="2842707" y="1096092"/>
                  <a:pt x="2884088" y="1096092"/>
                </a:cubicBezTo>
                <a:cubicBezTo>
                  <a:pt x="2924507" y="1095131"/>
                  <a:pt x="2956264" y="1063371"/>
                  <a:pt x="2956264" y="1022954"/>
                </a:cubicBezTo>
                <a:cubicBezTo>
                  <a:pt x="2955303" y="983498"/>
                  <a:pt x="2923543" y="950778"/>
                  <a:pt x="2883127" y="950778"/>
                </a:cubicBezTo>
                <a:close/>
                <a:moveTo>
                  <a:pt x="1074918" y="852617"/>
                </a:moveTo>
                <a:cubicBezTo>
                  <a:pt x="1042198" y="853581"/>
                  <a:pt x="1015251" y="882452"/>
                  <a:pt x="1016215" y="914209"/>
                </a:cubicBezTo>
                <a:cubicBezTo>
                  <a:pt x="1018140" y="945002"/>
                  <a:pt x="1045086" y="970988"/>
                  <a:pt x="1076843" y="970024"/>
                </a:cubicBezTo>
                <a:cubicBezTo>
                  <a:pt x="1110525" y="969063"/>
                  <a:pt x="1135546" y="942117"/>
                  <a:pt x="1134583" y="908435"/>
                </a:cubicBezTo>
                <a:cubicBezTo>
                  <a:pt x="1133622" y="877639"/>
                  <a:pt x="1106675" y="851656"/>
                  <a:pt x="1074918" y="852617"/>
                </a:cubicBezTo>
                <a:close/>
                <a:moveTo>
                  <a:pt x="2509743" y="749651"/>
                </a:moveTo>
                <a:cubicBezTo>
                  <a:pt x="2469326" y="750612"/>
                  <a:pt x="2436606" y="784297"/>
                  <a:pt x="2437566" y="824713"/>
                </a:cubicBezTo>
                <a:cubicBezTo>
                  <a:pt x="2438530" y="865133"/>
                  <a:pt x="2473176" y="898814"/>
                  <a:pt x="2511668" y="897854"/>
                </a:cubicBezTo>
                <a:cubicBezTo>
                  <a:pt x="2550162" y="896890"/>
                  <a:pt x="2584808" y="861283"/>
                  <a:pt x="2583844" y="822788"/>
                </a:cubicBezTo>
                <a:cubicBezTo>
                  <a:pt x="2582883" y="783332"/>
                  <a:pt x="2548238" y="749651"/>
                  <a:pt x="2509743" y="749651"/>
                </a:cubicBezTo>
                <a:close/>
                <a:moveTo>
                  <a:pt x="1110523" y="744839"/>
                </a:moveTo>
                <a:cubicBezTo>
                  <a:pt x="1311650" y="743878"/>
                  <a:pt x="1475244" y="906510"/>
                  <a:pt x="1476207" y="1106674"/>
                </a:cubicBezTo>
                <a:cubicBezTo>
                  <a:pt x="1477168" y="1311650"/>
                  <a:pt x="1317424" y="1475244"/>
                  <a:pt x="1114372" y="1476208"/>
                </a:cubicBezTo>
                <a:cubicBezTo>
                  <a:pt x="911321" y="1477168"/>
                  <a:pt x="748688" y="1316461"/>
                  <a:pt x="746763" y="1112448"/>
                </a:cubicBezTo>
                <a:cubicBezTo>
                  <a:pt x="744839" y="909396"/>
                  <a:pt x="906510" y="745803"/>
                  <a:pt x="1110523" y="744839"/>
                </a:cubicBezTo>
                <a:close/>
                <a:moveTo>
                  <a:pt x="2911997" y="693835"/>
                </a:moveTo>
                <a:cubicBezTo>
                  <a:pt x="2871578" y="692874"/>
                  <a:pt x="2837896" y="722706"/>
                  <a:pt x="2835971" y="763125"/>
                </a:cubicBezTo>
                <a:cubicBezTo>
                  <a:pt x="2834046" y="802581"/>
                  <a:pt x="2869653" y="840112"/>
                  <a:pt x="2909109" y="840112"/>
                </a:cubicBezTo>
                <a:cubicBezTo>
                  <a:pt x="2947603" y="840112"/>
                  <a:pt x="2982246" y="807392"/>
                  <a:pt x="2983210" y="767936"/>
                </a:cubicBezTo>
                <a:cubicBezTo>
                  <a:pt x="2984171" y="728480"/>
                  <a:pt x="2952414" y="694798"/>
                  <a:pt x="2911997" y="693835"/>
                </a:cubicBezTo>
                <a:close/>
                <a:moveTo>
                  <a:pt x="2683924" y="556223"/>
                </a:moveTo>
                <a:cubicBezTo>
                  <a:pt x="2642544" y="556223"/>
                  <a:pt x="2610787" y="587019"/>
                  <a:pt x="2610787" y="626475"/>
                </a:cubicBezTo>
                <a:cubicBezTo>
                  <a:pt x="2610787" y="667855"/>
                  <a:pt x="2642544" y="700576"/>
                  <a:pt x="2682963" y="700576"/>
                </a:cubicBezTo>
                <a:cubicBezTo>
                  <a:pt x="2723383" y="701537"/>
                  <a:pt x="2756101" y="668816"/>
                  <a:pt x="2756101" y="628399"/>
                </a:cubicBezTo>
                <a:cubicBezTo>
                  <a:pt x="2756101" y="587980"/>
                  <a:pt x="2725308" y="556223"/>
                  <a:pt x="2683924" y="556223"/>
                </a:cubicBezTo>
                <a:close/>
                <a:moveTo>
                  <a:pt x="2726266" y="421498"/>
                </a:moveTo>
                <a:cubicBezTo>
                  <a:pt x="2975508" y="421498"/>
                  <a:pt x="3178560" y="625510"/>
                  <a:pt x="3177598" y="874755"/>
                </a:cubicBezTo>
                <a:cubicBezTo>
                  <a:pt x="3177598" y="1125920"/>
                  <a:pt x="2976472" y="1326084"/>
                  <a:pt x="2726266" y="1327048"/>
                </a:cubicBezTo>
                <a:cubicBezTo>
                  <a:pt x="2475100" y="1326084"/>
                  <a:pt x="2274938" y="1124958"/>
                  <a:pt x="2274938" y="874755"/>
                </a:cubicBezTo>
                <a:cubicBezTo>
                  <a:pt x="2274938" y="624549"/>
                  <a:pt x="2477986" y="421498"/>
                  <a:pt x="2726266" y="421498"/>
                </a:cubicBezTo>
                <a:close/>
                <a:moveTo>
                  <a:pt x="2814800" y="0"/>
                </a:moveTo>
                <a:cubicBezTo>
                  <a:pt x="2764760" y="0"/>
                  <a:pt x="2713758" y="0"/>
                  <a:pt x="2663715" y="961"/>
                </a:cubicBezTo>
                <a:cubicBezTo>
                  <a:pt x="2622336" y="8659"/>
                  <a:pt x="2579992" y="14433"/>
                  <a:pt x="2539576" y="25021"/>
                </a:cubicBezTo>
                <a:cubicBezTo>
                  <a:pt x="2193139" y="113554"/>
                  <a:pt x="1970841" y="331040"/>
                  <a:pt x="1875572" y="673628"/>
                </a:cubicBezTo>
                <a:cubicBezTo>
                  <a:pt x="1858250" y="735215"/>
                  <a:pt x="1836117" y="761200"/>
                  <a:pt x="1775491" y="764086"/>
                </a:cubicBezTo>
                <a:cubicBezTo>
                  <a:pt x="1753355" y="765050"/>
                  <a:pt x="1743732" y="763124"/>
                  <a:pt x="1731223" y="744839"/>
                </a:cubicBezTo>
                <a:cubicBezTo>
                  <a:pt x="1575325" y="515805"/>
                  <a:pt x="1360728" y="400326"/>
                  <a:pt x="1082616" y="406100"/>
                </a:cubicBezTo>
                <a:cubicBezTo>
                  <a:pt x="744839" y="412838"/>
                  <a:pt x="448444" y="658230"/>
                  <a:pt x="382043" y="1002743"/>
                </a:cubicBezTo>
                <a:cubicBezTo>
                  <a:pt x="307943" y="1384786"/>
                  <a:pt x="534091" y="1744696"/>
                  <a:pt x="894962" y="1854402"/>
                </a:cubicBezTo>
                <a:cubicBezTo>
                  <a:pt x="906510" y="1857287"/>
                  <a:pt x="918059" y="1861137"/>
                  <a:pt x="929607" y="1864986"/>
                </a:cubicBezTo>
                <a:cubicBezTo>
                  <a:pt x="929607" y="1891932"/>
                  <a:pt x="929607" y="1917914"/>
                  <a:pt x="929607" y="1948709"/>
                </a:cubicBezTo>
                <a:cubicBezTo>
                  <a:pt x="871866" y="1941974"/>
                  <a:pt x="814128" y="1960257"/>
                  <a:pt x="757351" y="1933311"/>
                </a:cubicBezTo>
                <a:cubicBezTo>
                  <a:pt x="714046" y="1913103"/>
                  <a:pt x="668814" y="1894820"/>
                  <a:pt x="622624" y="1884233"/>
                </a:cubicBezTo>
                <a:cubicBezTo>
                  <a:pt x="578356" y="1874609"/>
                  <a:pt x="530242" y="1876534"/>
                  <a:pt x="477314" y="1872685"/>
                </a:cubicBezTo>
                <a:cubicBezTo>
                  <a:pt x="545639" y="2014149"/>
                  <a:pt x="610115" y="2148872"/>
                  <a:pt x="673628" y="2281673"/>
                </a:cubicBezTo>
                <a:cubicBezTo>
                  <a:pt x="722706" y="2277824"/>
                  <a:pt x="760236" y="2262426"/>
                  <a:pt x="778522" y="2215273"/>
                </a:cubicBezTo>
                <a:cubicBezTo>
                  <a:pt x="781408" y="2207574"/>
                  <a:pt x="793917" y="2198914"/>
                  <a:pt x="802580" y="2198914"/>
                </a:cubicBezTo>
                <a:cubicBezTo>
                  <a:pt x="843959" y="2196990"/>
                  <a:pt x="885339" y="2197951"/>
                  <a:pt x="930568" y="2197951"/>
                </a:cubicBezTo>
                <a:cubicBezTo>
                  <a:pt x="930568" y="2505897"/>
                  <a:pt x="930568" y="2812875"/>
                  <a:pt x="930568" y="3122746"/>
                </a:cubicBezTo>
                <a:cubicBezTo>
                  <a:pt x="1010441" y="3122746"/>
                  <a:pt x="1087427" y="3122746"/>
                  <a:pt x="1169225" y="3122746"/>
                </a:cubicBezTo>
                <a:cubicBezTo>
                  <a:pt x="1159601" y="3194921"/>
                  <a:pt x="1150942" y="3262283"/>
                  <a:pt x="1141318" y="3330608"/>
                </a:cubicBezTo>
                <a:cubicBezTo>
                  <a:pt x="974836" y="3362364"/>
                  <a:pt x="811239" y="3391235"/>
                  <a:pt x="648607" y="3425877"/>
                </a:cubicBezTo>
                <a:cubicBezTo>
                  <a:pt x="594718" y="3437425"/>
                  <a:pt x="549489" y="3431651"/>
                  <a:pt x="505221" y="3400858"/>
                </a:cubicBezTo>
                <a:cubicBezTo>
                  <a:pt x="473465" y="3379687"/>
                  <a:pt x="441708" y="3376798"/>
                  <a:pt x="403214" y="3384497"/>
                </a:cubicBezTo>
                <a:cubicBezTo>
                  <a:pt x="272338" y="3412406"/>
                  <a:pt x="140500" y="3435500"/>
                  <a:pt x="8660" y="3460521"/>
                </a:cubicBezTo>
                <a:cubicBezTo>
                  <a:pt x="5774" y="3460521"/>
                  <a:pt x="2886" y="3463410"/>
                  <a:pt x="0" y="3464371"/>
                </a:cubicBezTo>
                <a:cubicBezTo>
                  <a:pt x="0" y="3473033"/>
                  <a:pt x="0" y="3481693"/>
                  <a:pt x="0" y="3490353"/>
                </a:cubicBezTo>
                <a:cubicBezTo>
                  <a:pt x="4810" y="3516337"/>
                  <a:pt x="9623" y="3541356"/>
                  <a:pt x="13473" y="3567341"/>
                </a:cubicBezTo>
                <a:cubicBezTo>
                  <a:pt x="20208" y="3616419"/>
                  <a:pt x="25982" y="3665497"/>
                  <a:pt x="32720" y="3714576"/>
                </a:cubicBezTo>
                <a:cubicBezTo>
                  <a:pt x="44268" y="3713612"/>
                  <a:pt x="51003" y="3713612"/>
                  <a:pt x="57738" y="3712651"/>
                </a:cubicBezTo>
                <a:cubicBezTo>
                  <a:pt x="163597" y="3693404"/>
                  <a:pt x="268488" y="3667422"/>
                  <a:pt x="375308" y="3653949"/>
                </a:cubicBezTo>
                <a:cubicBezTo>
                  <a:pt x="459028" y="3643365"/>
                  <a:pt x="524468" y="3608720"/>
                  <a:pt x="576432" y="3543280"/>
                </a:cubicBezTo>
                <a:cubicBezTo>
                  <a:pt x="586055" y="3530771"/>
                  <a:pt x="604341" y="3522112"/>
                  <a:pt x="619736" y="3518262"/>
                </a:cubicBezTo>
                <a:cubicBezTo>
                  <a:pt x="791992" y="3479768"/>
                  <a:pt x="964249" y="3443199"/>
                  <a:pt x="1136505" y="3405669"/>
                </a:cubicBezTo>
                <a:cubicBezTo>
                  <a:pt x="1210604" y="3390271"/>
                  <a:pt x="1209644" y="3390271"/>
                  <a:pt x="1220228" y="3315211"/>
                </a:cubicBezTo>
                <a:cubicBezTo>
                  <a:pt x="1229852" y="3252659"/>
                  <a:pt x="1241400" y="3189147"/>
                  <a:pt x="1251984" y="3123707"/>
                </a:cubicBezTo>
                <a:cubicBezTo>
                  <a:pt x="2003561" y="3123707"/>
                  <a:pt x="2753212" y="3123707"/>
                  <a:pt x="3503825" y="3123707"/>
                </a:cubicBezTo>
                <a:cubicBezTo>
                  <a:pt x="3503825" y="2609826"/>
                  <a:pt x="3503825" y="2099793"/>
                  <a:pt x="3503825" y="1585913"/>
                </a:cubicBezTo>
                <a:cubicBezTo>
                  <a:pt x="3440313" y="1585913"/>
                  <a:pt x="3378722" y="1585913"/>
                  <a:pt x="3310397" y="1585913"/>
                </a:cubicBezTo>
                <a:cubicBezTo>
                  <a:pt x="3321945" y="1574365"/>
                  <a:pt x="3329644" y="1566666"/>
                  <a:pt x="3337343" y="1559931"/>
                </a:cubicBezTo>
                <a:cubicBezTo>
                  <a:pt x="3562527" y="1348220"/>
                  <a:pt x="3668383" y="1086465"/>
                  <a:pt x="3624118" y="781408"/>
                </a:cubicBezTo>
                <a:cubicBezTo>
                  <a:pt x="3569262" y="397440"/>
                  <a:pt x="3345042" y="147235"/>
                  <a:pt x="2973583" y="32719"/>
                </a:cubicBezTo>
                <a:cubicBezTo>
                  <a:pt x="2922580" y="17322"/>
                  <a:pt x="2867728" y="10584"/>
                  <a:pt x="2814800" y="0"/>
                </a:cubicBezTo>
                <a:close/>
              </a:path>
            </a:pathLst>
          </a:custGeom>
          <a:solidFill>
            <a:schemeClr val="accent4"/>
          </a:solidFill>
          <a:ln w="34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27" name="Freeform: Shape 3826">
            <a:extLst>
              <a:ext uri="{FF2B5EF4-FFF2-40B4-BE49-F238E27FC236}">
                <a16:creationId xmlns:a16="http://schemas.microsoft.com/office/drawing/2014/main" id="{45758F8C-9198-4680-B95C-C06F1C95EFC9}"/>
              </a:ext>
            </a:extLst>
          </p:cNvPr>
          <p:cNvSpPr/>
          <p:nvPr/>
        </p:nvSpPr>
        <p:spPr>
          <a:xfrm>
            <a:off x="0" y="3303103"/>
            <a:ext cx="7715072" cy="1232453"/>
          </a:xfrm>
          <a:custGeom>
            <a:avLst/>
            <a:gdLst>
              <a:gd name="connsiteX0" fmla="*/ 7501273 w 7715072"/>
              <a:gd name="connsiteY0" fmla="*/ 1041585 h 1232453"/>
              <a:gd name="connsiteX1" fmla="*/ 7486079 w 7715072"/>
              <a:gd name="connsiteY1" fmla="*/ 1056608 h 1232453"/>
              <a:gd name="connsiteX2" fmla="*/ 7485568 w 7715072"/>
              <a:gd name="connsiteY2" fmla="*/ 1147261 h 1232453"/>
              <a:gd name="connsiteX3" fmla="*/ 7500592 w 7715072"/>
              <a:gd name="connsiteY3" fmla="*/ 1162455 h 1232453"/>
              <a:gd name="connsiteX4" fmla="*/ 7561026 w 7715072"/>
              <a:gd name="connsiteY4" fmla="*/ 1162795 h 1232453"/>
              <a:gd name="connsiteX5" fmla="*/ 7576220 w 7715072"/>
              <a:gd name="connsiteY5" fmla="*/ 1147771 h 1232453"/>
              <a:gd name="connsiteX6" fmla="*/ 7576731 w 7715072"/>
              <a:gd name="connsiteY6" fmla="*/ 1057118 h 1232453"/>
              <a:gd name="connsiteX7" fmla="*/ 7561707 w 7715072"/>
              <a:gd name="connsiteY7" fmla="*/ 1041925 h 1232453"/>
              <a:gd name="connsiteX8" fmla="*/ 6671821 w 7715072"/>
              <a:gd name="connsiteY8" fmla="*/ 1041585 h 1232453"/>
              <a:gd name="connsiteX9" fmla="*/ 6656627 w 7715072"/>
              <a:gd name="connsiteY9" fmla="*/ 1056608 h 1232453"/>
              <a:gd name="connsiteX10" fmla="*/ 6656117 w 7715072"/>
              <a:gd name="connsiteY10" fmla="*/ 1147261 h 1232453"/>
              <a:gd name="connsiteX11" fmla="*/ 6671140 w 7715072"/>
              <a:gd name="connsiteY11" fmla="*/ 1162455 h 1232453"/>
              <a:gd name="connsiteX12" fmla="*/ 6731574 w 7715072"/>
              <a:gd name="connsiteY12" fmla="*/ 1162795 h 1232453"/>
              <a:gd name="connsiteX13" fmla="*/ 6746768 w 7715072"/>
              <a:gd name="connsiteY13" fmla="*/ 1147771 h 1232453"/>
              <a:gd name="connsiteX14" fmla="*/ 6747278 w 7715072"/>
              <a:gd name="connsiteY14" fmla="*/ 1057119 h 1232453"/>
              <a:gd name="connsiteX15" fmla="*/ 6732255 w 7715072"/>
              <a:gd name="connsiteY15" fmla="*/ 1041925 h 1232453"/>
              <a:gd name="connsiteX16" fmla="*/ 5704127 w 7715072"/>
              <a:gd name="connsiteY16" fmla="*/ 1041585 h 1232453"/>
              <a:gd name="connsiteX17" fmla="*/ 5688933 w 7715072"/>
              <a:gd name="connsiteY17" fmla="*/ 1056608 h 1232453"/>
              <a:gd name="connsiteX18" fmla="*/ 5688423 w 7715072"/>
              <a:gd name="connsiteY18" fmla="*/ 1147261 h 1232453"/>
              <a:gd name="connsiteX19" fmla="*/ 5703446 w 7715072"/>
              <a:gd name="connsiteY19" fmla="*/ 1162455 h 1232453"/>
              <a:gd name="connsiteX20" fmla="*/ 5763880 w 7715072"/>
              <a:gd name="connsiteY20" fmla="*/ 1162795 h 1232453"/>
              <a:gd name="connsiteX21" fmla="*/ 5779074 w 7715072"/>
              <a:gd name="connsiteY21" fmla="*/ 1147771 h 1232453"/>
              <a:gd name="connsiteX22" fmla="*/ 5779585 w 7715072"/>
              <a:gd name="connsiteY22" fmla="*/ 1057118 h 1232453"/>
              <a:gd name="connsiteX23" fmla="*/ 5764561 w 7715072"/>
              <a:gd name="connsiteY23" fmla="*/ 1041925 h 1232453"/>
              <a:gd name="connsiteX24" fmla="*/ 4874675 w 7715072"/>
              <a:gd name="connsiteY24" fmla="*/ 1041585 h 1232453"/>
              <a:gd name="connsiteX25" fmla="*/ 4859481 w 7715072"/>
              <a:gd name="connsiteY25" fmla="*/ 1056608 h 1232453"/>
              <a:gd name="connsiteX26" fmla="*/ 4858971 w 7715072"/>
              <a:gd name="connsiteY26" fmla="*/ 1147261 h 1232453"/>
              <a:gd name="connsiteX27" fmla="*/ 4873994 w 7715072"/>
              <a:gd name="connsiteY27" fmla="*/ 1162455 h 1232453"/>
              <a:gd name="connsiteX28" fmla="*/ 4934428 w 7715072"/>
              <a:gd name="connsiteY28" fmla="*/ 1162795 h 1232453"/>
              <a:gd name="connsiteX29" fmla="*/ 4949622 w 7715072"/>
              <a:gd name="connsiteY29" fmla="*/ 1147771 h 1232453"/>
              <a:gd name="connsiteX30" fmla="*/ 4950133 w 7715072"/>
              <a:gd name="connsiteY30" fmla="*/ 1057118 h 1232453"/>
              <a:gd name="connsiteX31" fmla="*/ 4935109 w 7715072"/>
              <a:gd name="connsiteY31" fmla="*/ 1041925 h 1232453"/>
              <a:gd name="connsiteX32" fmla="*/ 4045223 w 7715072"/>
              <a:gd name="connsiteY32" fmla="*/ 1041585 h 1232453"/>
              <a:gd name="connsiteX33" fmla="*/ 4030029 w 7715072"/>
              <a:gd name="connsiteY33" fmla="*/ 1056608 h 1232453"/>
              <a:gd name="connsiteX34" fmla="*/ 4029518 w 7715072"/>
              <a:gd name="connsiteY34" fmla="*/ 1147261 h 1232453"/>
              <a:gd name="connsiteX35" fmla="*/ 4044542 w 7715072"/>
              <a:gd name="connsiteY35" fmla="*/ 1162455 h 1232453"/>
              <a:gd name="connsiteX36" fmla="*/ 4104976 w 7715072"/>
              <a:gd name="connsiteY36" fmla="*/ 1162795 h 1232453"/>
              <a:gd name="connsiteX37" fmla="*/ 4120170 w 7715072"/>
              <a:gd name="connsiteY37" fmla="*/ 1147771 h 1232453"/>
              <a:gd name="connsiteX38" fmla="*/ 4120681 w 7715072"/>
              <a:gd name="connsiteY38" fmla="*/ 1057119 h 1232453"/>
              <a:gd name="connsiteX39" fmla="*/ 4105657 w 7715072"/>
              <a:gd name="connsiteY39" fmla="*/ 1041925 h 1232453"/>
              <a:gd name="connsiteX40" fmla="*/ 3215773 w 7715072"/>
              <a:gd name="connsiteY40" fmla="*/ 1041585 h 1232453"/>
              <a:gd name="connsiteX41" fmla="*/ 3200579 w 7715072"/>
              <a:gd name="connsiteY41" fmla="*/ 1056608 h 1232453"/>
              <a:gd name="connsiteX42" fmla="*/ 3200069 w 7715072"/>
              <a:gd name="connsiteY42" fmla="*/ 1147261 h 1232453"/>
              <a:gd name="connsiteX43" fmla="*/ 3215092 w 7715072"/>
              <a:gd name="connsiteY43" fmla="*/ 1162455 h 1232453"/>
              <a:gd name="connsiteX44" fmla="*/ 3275526 w 7715072"/>
              <a:gd name="connsiteY44" fmla="*/ 1162795 h 1232453"/>
              <a:gd name="connsiteX45" fmla="*/ 3290721 w 7715072"/>
              <a:gd name="connsiteY45" fmla="*/ 1147771 h 1232453"/>
              <a:gd name="connsiteX46" fmla="*/ 3291231 w 7715072"/>
              <a:gd name="connsiteY46" fmla="*/ 1057119 h 1232453"/>
              <a:gd name="connsiteX47" fmla="*/ 3276208 w 7715072"/>
              <a:gd name="connsiteY47" fmla="*/ 1041925 h 1232453"/>
              <a:gd name="connsiteX48" fmla="*/ 2248078 w 7715072"/>
              <a:gd name="connsiteY48" fmla="*/ 1041585 h 1232453"/>
              <a:gd name="connsiteX49" fmla="*/ 2232884 w 7715072"/>
              <a:gd name="connsiteY49" fmla="*/ 1056608 h 1232453"/>
              <a:gd name="connsiteX50" fmla="*/ 2232373 w 7715072"/>
              <a:gd name="connsiteY50" fmla="*/ 1147261 h 1232453"/>
              <a:gd name="connsiteX51" fmla="*/ 2247397 w 7715072"/>
              <a:gd name="connsiteY51" fmla="*/ 1162455 h 1232453"/>
              <a:gd name="connsiteX52" fmla="*/ 2307831 w 7715072"/>
              <a:gd name="connsiteY52" fmla="*/ 1162795 h 1232453"/>
              <a:gd name="connsiteX53" fmla="*/ 2323026 w 7715072"/>
              <a:gd name="connsiteY53" fmla="*/ 1147771 h 1232453"/>
              <a:gd name="connsiteX54" fmla="*/ 2323536 w 7715072"/>
              <a:gd name="connsiteY54" fmla="*/ 1057118 h 1232453"/>
              <a:gd name="connsiteX55" fmla="*/ 2308511 w 7715072"/>
              <a:gd name="connsiteY55" fmla="*/ 1041925 h 1232453"/>
              <a:gd name="connsiteX56" fmla="*/ 1418626 w 7715072"/>
              <a:gd name="connsiteY56" fmla="*/ 1041585 h 1232453"/>
              <a:gd name="connsiteX57" fmla="*/ 1403432 w 7715072"/>
              <a:gd name="connsiteY57" fmla="*/ 1056608 h 1232453"/>
              <a:gd name="connsiteX58" fmla="*/ 1402923 w 7715072"/>
              <a:gd name="connsiteY58" fmla="*/ 1147261 h 1232453"/>
              <a:gd name="connsiteX59" fmla="*/ 1417946 w 7715072"/>
              <a:gd name="connsiteY59" fmla="*/ 1162455 h 1232453"/>
              <a:gd name="connsiteX60" fmla="*/ 1478380 w 7715072"/>
              <a:gd name="connsiteY60" fmla="*/ 1162795 h 1232453"/>
              <a:gd name="connsiteX61" fmla="*/ 1493574 w 7715072"/>
              <a:gd name="connsiteY61" fmla="*/ 1147771 h 1232453"/>
              <a:gd name="connsiteX62" fmla="*/ 1494085 w 7715072"/>
              <a:gd name="connsiteY62" fmla="*/ 1057118 h 1232453"/>
              <a:gd name="connsiteX63" fmla="*/ 1479061 w 7715072"/>
              <a:gd name="connsiteY63" fmla="*/ 1041925 h 1232453"/>
              <a:gd name="connsiteX64" fmla="*/ 589174 w 7715072"/>
              <a:gd name="connsiteY64" fmla="*/ 1041585 h 1232453"/>
              <a:gd name="connsiteX65" fmla="*/ 573980 w 7715072"/>
              <a:gd name="connsiteY65" fmla="*/ 1056608 h 1232453"/>
              <a:gd name="connsiteX66" fmla="*/ 573470 w 7715072"/>
              <a:gd name="connsiteY66" fmla="*/ 1147261 h 1232453"/>
              <a:gd name="connsiteX67" fmla="*/ 588493 w 7715072"/>
              <a:gd name="connsiteY67" fmla="*/ 1162455 h 1232453"/>
              <a:gd name="connsiteX68" fmla="*/ 648927 w 7715072"/>
              <a:gd name="connsiteY68" fmla="*/ 1162795 h 1232453"/>
              <a:gd name="connsiteX69" fmla="*/ 664121 w 7715072"/>
              <a:gd name="connsiteY69" fmla="*/ 1147771 h 1232453"/>
              <a:gd name="connsiteX70" fmla="*/ 664632 w 7715072"/>
              <a:gd name="connsiteY70" fmla="*/ 1057119 h 1232453"/>
              <a:gd name="connsiteX71" fmla="*/ 649608 w 7715072"/>
              <a:gd name="connsiteY71" fmla="*/ 1041925 h 1232453"/>
              <a:gd name="connsiteX72" fmla="*/ 7639528 w 7715072"/>
              <a:gd name="connsiteY72" fmla="*/ 1041584 h 1232453"/>
              <a:gd name="connsiteX73" fmla="*/ 7624334 w 7715072"/>
              <a:gd name="connsiteY73" fmla="*/ 1056608 h 1232453"/>
              <a:gd name="connsiteX74" fmla="*/ 7623823 w 7715072"/>
              <a:gd name="connsiteY74" fmla="*/ 1147261 h 1232453"/>
              <a:gd name="connsiteX75" fmla="*/ 7638847 w 7715072"/>
              <a:gd name="connsiteY75" fmla="*/ 1162455 h 1232453"/>
              <a:gd name="connsiteX76" fmla="*/ 7699281 w 7715072"/>
              <a:gd name="connsiteY76" fmla="*/ 1162795 h 1232453"/>
              <a:gd name="connsiteX77" fmla="*/ 7714475 w 7715072"/>
              <a:gd name="connsiteY77" fmla="*/ 1147772 h 1232453"/>
              <a:gd name="connsiteX78" fmla="*/ 7714986 w 7715072"/>
              <a:gd name="connsiteY78" fmla="*/ 1057119 h 1232453"/>
              <a:gd name="connsiteX79" fmla="*/ 7699962 w 7715072"/>
              <a:gd name="connsiteY79" fmla="*/ 1041925 h 1232453"/>
              <a:gd name="connsiteX80" fmla="*/ 6810063 w 7715072"/>
              <a:gd name="connsiteY80" fmla="*/ 1041584 h 1232453"/>
              <a:gd name="connsiteX81" fmla="*/ 6794869 w 7715072"/>
              <a:gd name="connsiteY81" fmla="*/ 1056608 h 1232453"/>
              <a:gd name="connsiteX82" fmla="*/ 6794358 w 7715072"/>
              <a:gd name="connsiteY82" fmla="*/ 1147261 h 1232453"/>
              <a:gd name="connsiteX83" fmla="*/ 6809382 w 7715072"/>
              <a:gd name="connsiteY83" fmla="*/ 1162455 h 1232453"/>
              <a:gd name="connsiteX84" fmla="*/ 6869816 w 7715072"/>
              <a:gd name="connsiteY84" fmla="*/ 1162795 h 1232453"/>
              <a:gd name="connsiteX85" fmla="*/ 6885010 w 7715072"/>
              <a:gd name="connsiteY85" fmla="*/ 1147771 h 1232453"/>
              <a:gd name="connsiteX86" fmla="*/ 6885521 w 7715072"/>
              <a:gd name="connsiteY86" fmla="*/ 1057119 h 1232453"/>
              <a:gd name="connsiteX87" fmla="*/ 6870497 w 7715072"/>
              <a:gd name="connsiteY87" fmla="*/ 1041925 h 1232453"/>
              <a:gd name="connsiteX88" fmla="*/ 5980611 w 7715072"/>
              <a:gd name="connsiteY88" fmla="*/ 1041584 h 1232453"/>
              <a:gd name="connsiteX89" fmla="*/ 5965417 w 7715072"/>
              <a:gd name="connsiteY89" fmla="*/ 1056608 h 1232453"/>
              <a:gd name="connsiteX90" fmla="*/ 5964906 w 7715072"/>
              <a:gd name="connsiteY90" fmla="*/ 1147261 h 1232453"/>
              <a:gd name="connsiteX91" fmla="*/ 5979930 w 7715072"/>
              <a:gd name="connsiteY91" fmla="*/ 1162455 h 1232453"/>
              <a:gd name="connsiteX92" fmla="*/ 6040364 w 7715072"/>
              <a:gd name="connsiteY92" fmla="*/ 1162795 h 1232453"/>
              <a:gd name="connsiteX93" fmla="*/ 6055558 w 7715072"/>
              <a:gd name="connsiteY93" fmla="*/ 1147771 h 1232453"/>
              <a:gd name="connsiteX94" fmla="*/ 6056068 w 7715072"/>
              <a:gd name="connsiteY94" fmla="*/ 1057119 h 1232453"/>
              <a:gd name="connsiteX95" fmla="*/ 6041045 w 7715072"/>
              <a:gd name="connsiteY95" fmla="*/ 1041925 h 1232453"/>
              <a:gd name="connsiteX96" fmla="*/ 5842370 w 7715072"/>
              <a:gd name="connsiteY96" fmla="*/ 1041584 h 1232453"/>
              <a:gd name="connsiteX97" fmla="*/ 5827175 w 7715072"/>
              <a:gd name="connsiteY97" fmla="*/ 1056608 h 1232453"/>
              <a:gd name="connsiteX98" fmla="*/ 5826665 w 7715072"/>
              <a:gd name="connsiteY98" fmla="*/ 1147261 h 1232453"/>
              <a:gd name="connsiteX99" fmla="*/ 5841689 w 7715072"/>
              <a:gd name="connsiteY99" fmla="*/ 1162455 h 1232453"/>
              <a:gd name="connsiteX100" fmla="*/ 5902123 w 7715072"/>
              <a:gd name="connsiteY100" fmla="*/ 1162795 h 1232453"/>
              <a:gd name="connsiteX101" fmla="*/ 5917316 w 7715072"/>
              <a:gd name="connsiteY101" fmla="*/ 1147772 h 1232453"/>
              <a:gd name="connsiteX102" fmla="*/ 5917826 w 7715072"/>
              <a:gd name="connsiteY102" fmla="*/ 1057119 h 1232453"/>
              <a:gd name="connsiteX103" fmla="*/ 5902804 w 7715072"/>
              <a:gd name="connsiteY103" fmla="*/ 1041925 h 1232453"/>
              <a:gd name="connsiteX104" fmla="*/ 5151160 w 7715072"/>
              <a:gd name="connsiteY104" fmla="*/ 1041584 h 1232453"/>
              <a:gd name="connsiteX105" fmla="*/ 5135965 w 7715072"/>
              <a:gd name="connsiteY105" fmla="*/ 1056608 h 1232453"/>
              <a:gd name="connsiteX106" fmla="*/ 5135455 w 7715072"/>
              <a:gd name="connsiteY106" fmla="*/ 1147261 h 1232453"/>
              <a:gd name="connsiteX107" fmla="*/ 5150479 w 7715072"/>
              <a:gd name="connsiteY107" fmla="*/ 1162454 h 1232453"/>
              <a:gd name="connsiteX108" fmla="*/ 5210912 w 7715072"/>
              <a:gd name="connsiteY108" fmla="*/ 1162795 h 1232453"/>
              <a:gd name="connsiteX109" fmla="*/ 5226107 w 7715072"/>
              <a:gd name="connsiteY109" fmla="*/ 1147771 h 1232453"/>
              <a:gd name="connsiteX110" fmla="*/ 5226616 w 7715072"/>
              <a:gd name="connsiteY110" fmla="*/ 1057119 h 1232453"/>
              <a:gd name="connsiteX111" fmla="*/ 5211593 w 7715072"/>
              <a:gd name="connsiteY111" fmla="*/ 1041925 h 1232453"/>
              <a:gd name="connsiteX112" fmla="*/ 5012917 w 7715072"/>
              <a:gd name="connsiteY112" fmla="*/ 1041584 h 1232453"/>
              <a:gd name="connsiteX113" fmla="*/ 4997723 w 7715072"/>
              <a:gd name="connsiteY113" fmla="*/ 1056608 h 1232453"/>
              <a:gd name="connsiteX114" fmla="*/ 4997213 w 7715072"/>
              <a:gd name="connsiteY114" fmla="*/ 1147261 h 1232453"/>
              <a:gd name="connsiteX115" fmla="*/ 5012236 w 7715072"/>
              <a:gd name="connsiteY115" fmla="*/ 1162455 h 1232453"/>
              <a:gd name="connsiteX116" fmla="*/ 5072670 w 7715072"/>
              <a:gd name="connsiteY116" fmla="*/ 1162795 h 1232453"/>
              <a:gd name="connsiteX117" fmla="*/ 5087864 w 7715072"/>
              <a:gd name="connsiteY117" fmla="*/ 1147771 h 1232453"/>
              <a:gd name="connsiteX118" fmla="*/ 5088375 w 7715072"/>
              <a:gd name="connsiteY118" fmla="*/ 1057119 h 1232453"/>
              <a:gd name="connsiteX119" fmla="*/ 5073351 w 7715072"/>
              <a:gd name="connsiteY119" fmla="*/ 1041925 h 1232453"/>
              <a:gd name="connsiteX120" fmla="*/ 4183465 w 7715072"/>
              <a:gd name="connsiteY120" fmla="*/ 1041584 h 1232453"/>
              <a:gd name="connsiteX121" fmla="*/ 4168271 w 7715072"/>
              <a:gd name="connsiteY121" fmla="*/ 1056608 h 1232453"/>
              <a:gd name="connsiteX122" fmla="*/ 4167760 w 7715072"/>
              <a:gd name="connsiteY122" fmla="*/ 1147261 h 1232453"/>
              <a:gd name="connsiteX123" fmla="*/ 4182784 w 7715072"/>
              <a:gd name="connsiteY123" fmla="*/ 1162455 h 1232453"/>
              <a:gd name="connsiteX124" fmla="*/ 4243218 w 7715072"/>
              <a:gd name="connsiteY124" fmla="*/ 1162795 h 1232453"/>
              <a:gd name="connsiteX125" fmla="*/ 4258412 w 7715072"/>
              <a:gd name="connsiteY125" fmla="*/ 1147771 h 1232453"/>
              <a:gd name="connsiteX126" fmla="*/ 4258923 w 7715072"/>
              <a:gd name="connsiteY126" fmla="*/ 1057119 h 1232453"/>
              <a:gd name="connsiteX127" fmla="*/ 4243899 w 7715072"/>
              <a:gd name="connsiteY127" fmla="*/ 1041925 h 1232453"/>
              <a:gd name="connsiteX128" fmla="*/ 3354016 w 7715072"/>
              <a:gd name="connsiteY128" fmla="*/ 1041584 h 1232453"/>
              <a:gd name="connsiteX129" fmla="*/ 3338820 w 7715072"/>
              <a:gd name="connsiteY129" fmla="*/ 1056608 h 1232453"/>
              <a:gd name="connsiteX130" fmla="*/ 3338311 w 7715072"/>
              <a:gd name="connsiteY130" fmla="*/ 1147261 h 1232453"/>
              <a:gd name="connsiteX131" fmla="*/ 3353335 w 7715072"/>
              <a:gd name="connsiteY131" fmla="*/ 1162455 h 1232453"/>
              <a:gd name="connsiteX132" fmla="*/ 3413768 w 7715072"/>
              <a:gd name="connsiteY132" fmla="*/ 1162795 h 1232453"/>
              <a:gd name="connsiteX133" fmla="*/ 3428962 w 7715072"/>
              <a:gd name="connsiteY133" fmla="*/ 1147771 h 1232453"/>
              <a:gd name="connsiteX134" fmla="*/ 3429473 w 7715072"/>
              <a:gd name="connsiteY134" fmla="*/ 1057119 h 1232453"/>
              <a:gd name="connsiteX135" fmla="*/ 3414449 w 7715072"/>
              <a:gd name="connsiteY135" fmla="*/ 1041925 h 1232453"/>
              <a:gd name="connsiteX136" fmla="*/ 2524563 w 7715072"/>
              <a:gd name="connsiteY136" fmla="*/ 1041584 h 1232453"/>
              <a:gd name="connsiteX137" fmla="*/ 2509368 w 7715072"/>
              <a:gd name="connsiteY137" fmla="*/ 1056608 h 1232453"/>
              <a:gd name="connsiteX138" fmla="*/ 2508858 w 7715072"/>
              <a:gd name="connsiteY138" fmla="*/ 1147261 h 1232453"/>
              <a:gd name="connsiteX139" fmla="*/ 2523881 w 7715072"/>
              <a:gd name="connsiteY139" fmla="*/ 1162455 h 1232453"/>
              <a:gd name="connsiteX140" fmla="*/ 2584316 w 7715072"/>
              <a:gd name="connsiteY140" fmla="*/ 1162795 h 1232453"/>
              <a:gd name="connsiteX141" fmla="*/ 2599510 w 7715072"/>
              <a:gd name="connsiteY141" fmla="*/ 1147771 h 1232453"/>
              <a:gd name="connsiteX142" fmla="*/ 2600020 w 7715072"/>
              <a:gd name="connsiteY142" fmla="*/ 1057119 h 1232453"/>
              <a:gd name="connsiteX143" fmla="*/ 2584997 w 7715072"/>
              <a:gd name="connsiteY143" fmla="*/ 1041925 h 1232453"/>
              <a:gd name="connsiteX144" fmla="*/ 2386320 w 7715072"/>
              <a:gd name="connsiteY144" fmla="*/ 1041584 h 1232453"/>
              <a:gd name="connsiteX145" fmla="*/ 2371126 w 7715072"/>
              <a:gd name="connsiteY145" fmla="*/ 1056608 h 1232453"/>
              <a:gd name="connsiteX146" fmla="*/ 2370615 w 7715072"/>
              <a:gd name="connsiteY146" fmla="*/ 1147261 h 1232453"/>
              <a:gd name="connsiteX147" fmla="*/ 2385639 w 7715072"/>
              <a:gd name="connsiteY147" fmla="*/ 1162455 h 1232453"/>
              <a:gd name="connsiteX148" fmla="*/ 2446073 w 7715072"/>
              <a:gd name="connsiteY148" fmla="*/ 1162795 h 1232453"/>
              <a:gd name="connsiteX149" fmla="*/ 2461267 w 7715072"/>
              <a:gd name="connsiteY149" fmla="*/ 1147772 h 1232453"/>
              <a:gd name="connsiteX150" fmla="*/ 2461777 w 7715072"/>
              <a:gd name="connsiteY150" fmla="*/ 1057119 h 1232453"/>
              <a:gd name="connsiteX151" fmla="*/ 2446754 w 7715072"/>
              <a:gd name="connsiteY151" fmla="*/ 1041925 h 1232453"/>
              <a:gd name="connsiteX152" fmla="*/ 1695111 w 7715072"/>
              <a:gd name="connsiteY152" fmla="*/ 1041584 h 1232453"/>
              <a:gd name="connsiteX153" fmla="*/ 1679917 w 7715072"/>
              <a:gd name="connsiteY153" fmla="*/ 1056608 h 1232453"/>
              <a:gd name="connsiteX154" fmla="*/ 1679406 w 7715072"/>
              <a:gd name="connsiteY154" fmla="*/ 1147261 h 1232453"/>
              <a:gd name="connsiteX155" fmla="*/ 1694430 w 7715072"/>
              <a:gd name="connsiteY155" fmla="*/ 1162454 h 1232453"/>
              <a:gd name="connsiteX156" fmla="*/ 1754864 w 7715072"/>
              <a:gd name="connsiteY156" fmla="*/ 1162795 h 1232453"/>
              <a:gd name="connsiteX157" fmla="*/ 1770058 w 7715072"/>
              <a:gd name="connsiteY157" fmla="*/ 1147771 h 1232453"/>
              <a:gd name="connsiteX158" fmla="*/ 1770568 w 7715072"/>
              <a:gd name="connsiteY158" fmla="*/ 1057119 h 1232453"/>
              <a:gd name="connsiteX159" fmla="*/ 1755545 w 7715072"/>
              <a:gd name="connsiteY159" fmla="*/ 1041925 h 1232453"/>
              <a:gd name="connsiteX160" fmla="*/ 1556867 w 7715072"/>
              <a:gd name="connsiteY160" fmla="*/ 1041584 h 1232453"/>
              <a:gd name="connsiteX161" fmla="*/ 1541674 w 7715072"/>
              <a:gd name="connsiteY161" fmla="*/ 1056608 h 1232453"/>
              <a:gd name="connsiteX162" fmla="*/ 1541163 w 7715072"/>
              <a:gd name="connsiteY162" fmla="*/ 1147261 h 1232453"/>
              <a:gd name="connsiteX163" fmla="*/ 1556186 w 7715072"/>
              <a:gd name="connsiteY163" fmla="*/ 1162455 h 1232453"/>
              <a:gd name="connsiteX164" fmla="*/ 1616621 w 7715072"/>
              <a:gd name="connsiteY164" fmla="*/ 1162795 h 1232453"/>
              <a:gd name="connsiteX165" fmla="*/ 1631814 w 7715072"/>
              <a:gd name="connsiteY165" fmla="*/ 1147771 h 1232453"/>
              <a:gd name="connsiteX166" fmla="*/ 1632325 w 7715072"/>
              <a:gd name="connsiteY166" fmla="*/ 1057119 h 1232453"/>
              <a:gd name="connsiteX167" fmla="*/ 1617301 w 7715072"/>
              <a:gd name="connsiteY167" fmla="*/ 1041925 h 1232453"/>
              <a:gd name="connsiteX168" fmla="*/ 727416 w 7715072"/>
              <a:gd name="connsiteY168" fmla="*/ 1041584 h 1232453"/>
              <a:gd name="connsiteX169" fmla="*/ 712222 w 7715072"/>
              <a:gd name="connsiteY169" fmla="*/ 1056608 h 1232453"/>
              <a:gd name="connsiteX170" fmla="*/ 711712 w 7715072"/>
              <a:gd name="connsiteY170" fmla="*/ 1147261 h 1232453"/>
              <a:gd name="connsiteX171" fmla="*/ 726735 w 7715072"/>
              <a:gd name="connsiteY171" fmla="*/ 1162455 h 1232453"/>
              <a:gd name="connsiteX172" fmla="*/ 787168 w 7715072"/>
              <a:gd name="connsiteY172" fmla="*/ 1162795 h 1232453"/>
              <a:gd name="connsiteX173" fmla="*/ 802363 w 7715072"/>
              <a:gd name="connsiteY173" fmla="*/ 1147771 h 1232453"/>
              <a:gd name="connsiteX174" fmla="*/ 802874 w 7715072"/>
              <a:gd name="connsiteY174" fmla="*/ 1057119 h 1232453"/>
              <a:gd name="connsiteX175" fmla="*/ 787850 w 7715072"/>
              <a:gd name="connsiteY175" fmla="*/ 1041925 h 1232453"/>
              <a:gd name="connsiteX176" fmla="*/ 7086547 w 7715072"/>
              <a:gd name="connsiteY176" fmla="*/ 1041584 h 1232453"/>
              <a:gd name="connsiteX177" fmla="*/ 7071353 w 7715072"/>
              <a:gd name="connsiteY177" fmla="*/ 1056608 h 1232453"/>
              <a:gd name="connsiteX178" fmla="*/ 7070843 w 7715072"/>
              <a:gd name="connsiteY178" fmla="*/ 1147260 h 1232453"/>
              <a:gd name="connsiteX179" fmla="*/ 7085866 w 7715072"/>
              <a:gd name="connsiteY179" fmla="*/ 1162454 h 1232453"/>
              <a:gd name="connsiteX180" fmla="*/ 7146300 w 7715072"/>
              <a:gd name="connsiteY180" fmla="*/ 1162795 h 1232453"/>
              <a:gd name="connsiteX181" fmla="*/ 7161494 w 7715072"/>
              <a:gd name="connsiteY181" fmla="*/ 1147771 h 1232453"/>
              <a:gd name="connsiteX182" fmla="*/ 7162005 w 7715072"/>
              <a:gd name="connsiteY182" fmla="*/ 1057119 h 1232453"/>
              <a:gd name="connsiteX183" fmla="*/ 7146981 w 7715072"/>
              <a:gd name="connsiteY183" fmla="*/ 1041925 h 1232453"/>
              <a:gd name="connsiteX184" fmla="*/ 6948305 w 7715072"/>
              <a:gd name="connsiteY184" fmla="*/ 1041584 h 1232453"/>
              <a:gd name="connsiteX185" fmla="*/ 6933111 w 7715072"/>
              <a:gd name="connsiteY185" fmla="*/ 1056608 h 1232453"/>
              <a:gd name="connsiteX186" fmla="*/ 6932600 w 7715072"/>
              <a:gd name="connsiteY186" fmla="*/ 1147261 h 1232453"/>
              <a:gd name="connsiteX187" fmla="*/ 6947624 w 7715072"/>
              <a:gd name="connsiteY187" fmla="*/ 1162454 h 1232453"/>
              <a:gd name="connsiteX188" fmla="*/ 7008058 w 7715072"/>
              <a:gd name="connsiteY188" fmla="*/ 1162795 h 1232453"/>
              <a:gd name="connsiteX189" fmla="*/ 7023252 w 7715072"/>
              <a:gd name="connsiteY189" fmla="*/ 1147771 h 1232453"/>
              <a:gd name="connsiteX190" fmla="*/ 7023763 w 7715072"/>
              <a:gd name="connsiteY190" fmla="*/ 1057119 h 1232453"/>
              <a:gd name="connsiteX191" fmla="*/ 7008739 w 7715072"/>
              <a:gd name="connsiteY191" fmla="*/ 1041925 h 1232453"/>
              <a:gd name="connsiteX192" fmla="*/ 6257095 w 7715072"/>
              <a:gd name="connsiteY192" fmla="*/ 1041584 h 1232453"/>
              <a:gd name="connsiteX193" fmla="*/ 6241901 w 7715072"/>
              <a:gd name="connsiteY193" fmla="*/ 1056608 h 1232453"/>
              <a:gd name="connsiteX194" fmla="*/ 6241390 w 7715072"/>
              <a:gd name="connsiteY194" fmla="*/ 1147260 h 1232453"/>
              <a:gd name="connsiteX195" fmla="*/ 6256414 w 7715072"/>
              <a:gd name="connsiteY195" fmla="*/ 1162454 h 1232453"/>
              <a:gd name="connsiteX196" fmla="*/ 6316848 w 7715072"/>
              <a:gd name="connsiteY196" fmla="*/ 1162795 h 1232453"/>
              <a:gd name="connsiteX197" fmla="*/ 6332042 w 7715072"/>
              <a:gd name="connsiteY197" fmla="*/ 1147771 h 1232453"/>
              <a:gd name="connsiteX198" fmla="*/ 6332553 w 7715072"/>
              <a:gd name="connsiteY198" fmla="*/ 1057119 h 1232453"/>
              <a:gd name="connsiteX199" fmla="*/ 6317529 w 7715072"/>
              <a:gd name="connsiteY199" fmla="*/ 1041924 h 1232453"/>
              <a:gd name="connsiteX200" fmla="*/ 6118853 w 7715072"/>
              <a:gd name="connsiteY200" fmla="*/ 1041584 h 1232453"/>
              <a:gd name="connsiteX201" fmla="*/ 6103659 w 7715072"/>
              <a:gd name="connsiteY201" fmla="*/ 1056608 h 1232453"/>
              <a:gd name="connsiteX202" fmla="*/ 6103148 w 7715072"/>
              <a:gd name="connsiteY202" fmla="*/ 1147260 h 1232453"/>
              <a:gd name="connsiteX203" fmla="*/ 6118172 w 7715072"/>
              <a:gd name="connsiteY203" fmla="*/ 1162454 h 1232453"/>
              <a:gd name="connsiteX204" fmla="*/ 6178606 w 7715072"/>
              <a:gd name="connsiteY204" fmla="*/ 1162795 h 1232453"/>
              <a:gd name="connsiteX205" fmla="*/ 6193800 w 7715072"/>
              <a:gd name="connsiteY205" fmla="*/ 1147771 h 1232453"/>
              <a:gd name="connsiteX206" fmla="*/ 6194311 w 7715072"/>
              <a:gd name="connsiteY206" fmla="*/ 1057119 h 1232453"/>
              <a:gd name="connsiteX207" fmla="*/ 6179287 w 7715072"/>
              <a:gd name="connsiteY207" fmla="*/ 1041925 h 1232453"/>
              <a:gd name="connsiteX208" fmla="*/ 5289401 w 7715072"/>
              <a:gd name="connsiteY208" fmla="*/ 1041584 h 1232453"/>
              <a:gd name="connsiteX209" fmla="*/ 5274207 w 7715072"/>
              <a:gd name="connsiteY209" fmla="*/ 1056608 h 1232453"/>
              <a:gd name="connsiteX210" fmla="*/ 5273696 w 7715072"/>
              <a:gd name="connsiteY210" fmla="*/ 1147260 h 1232453"/>
              <a:gd name="connsiteX211" fmla="*/ 5288720 w 7715072"/>
              <a:gd name="connsiteY211" fmla="*/ 1162454 h 1232453"/>
              <a:gd name="connsiteX212" fmla="*/ 5349154 w 7715072"/>
              <a:gd name="connsiteY212" fmla="*/ 1162795 h 1232453"/>
              <a:gd name="connsiteX213" fmla="*/ 5364348 w 7715072"/>
              <a:gd name="connsiteY213" fmla="*/ 1147771 h 1232453"/>
              <a:gd name="connsiteX214" fmla="*/ 5364858 w 7715072"/>
              <a:gd name="connsiteY214" fmla="*/ 1057119 h 1232453"/>
              <a:gd name="connsiteX215" fmla="*/ 5349835 w 7715072"/>
              <a:gd name="connsiteY215" fmla="*/ 1041925 h 1232453"/>
              <a:gd name="connsiteX216" fmla="*/ 4459950 w 7715072"/>
              <a:gd name="connsiteY216" fmla="*/ 1041584 h 1232453"/>
              <a:gd name="connsiteX217" fmla="*/ 4444755 w 7715072"/>
              <a:gd name="connsiteY217" fmla="*/ 1056608 h 1232453"/>
              <a:gd name="connsiteX218" fmla="*/ 4444245 w 7715072"/>
              <a:gd name="connsiteY218" fmla="*/ 1147260 h 1232453"/>
              <a:gd name="connsiteX219" fmla="*/ 4459268 w 7715072"/>
              <a:gd name="connsiteY219" fmla="*/ 1162454 h 1232453"/>
              <a:gd name="connsiteX220" fmla="*/ 4519702 w 7715072"/>
              <a:gd name="connsiteY220" fmla="*/ 1162795 h 1232453"/>
              <a:gd name="connsiteX221" fmla="*/ 4534897 w 7715072"/>
              <a:gd name="connsiteY221" fmla="*/ 1147771 h 1232453"/>
              <a:gd name="connsiteX222" fmla="*/ 4535406 w 7715072"/>
              <a:gd name="connsiteY222" fmla="*/ 1057119 h 1232453"/>
              <a:gd name="connsiteX223" fmla="*/ 4520383 w 7715072"/>
              <a:gd name="connsiteY223" fmla="*/ 1041925 h 1232453"/>
              <a:gd name="connsiteX224" fmla="*/ 4321707 w 7715072"/>
              <a:gd name="connsiteY224" fmla="*/ 1041584 h 1232453"/>
              <a:gd name="connsiteX225" fmla="*/ 4306514 w 7715072"/>
              <a:gd name="connsiteY225" fmla="*/ 1056608 h 1232453"/>
              <a:gd name="connsiteX226" fmla="*/ 4306003 w 7715072"/>
              <a:gd name="connsiteY226" fmla="*/ 1147261 h 1232453"/>
              <a:gd name="connsiteX227" fmla="*/ 4321026 w 7715072"/>
              <a:gd name="connsiteY227" fmla="*/ 1162454 h 1232453"/>
              <a:gd name="connsiteX228" fmla="*/ 4381460 w 7715072"/>
              <a:gd name="connsiteY228" fmla="*/ 1162795 h 1232453"/>
              <a:gd name="connsiteX229" fmla="*/ 4396654 w 7715072"/>
              <a:gd name="connsiteY229" fmla="*/ 1147771 h 1232453"/>
              <a:gd name="connsiteX230" fmla="*/ 4397165 w 7715072"/>
              <a:gd name="connsiteY230" fmla="*/ 1057119 h 1232453"/>
              <a:gd name="connsiteX231" fmla="*/ 4382141 w 7715072"/>
              <a:gd name="connsiteY231" fmla="*/ 1041925 h 1232453"/>
              <a:gd name="connsiteX232" fmla="*/ 3630500 w 7715072"/>
              <a:gd name="connsiteY232" fmla="*/ 1041584 h 1232453"/>
              <a:gd name="connsiteX233" fmla="*/ 3615305 w 7715072"/>
              <a:gd name="connsiteY233" fmla="*/ 1056608 h 1232453"/>
              <a:gd name="connsiteX234" fmla="*/ 3614795 w 7715072"/>
              <a:gd name="connsiteY234" fmla="*/ 1147260 h 1232453"/>
              <a:gd name="connsiteX235" fmla="*/ 3629818 w 7715072"/>
              <a:gd name="connsiteY235" fmla="*/ 1162454 h 1232453"/>
              <a:gd name="connsiteX236" fmla="*/ 3690253 w 7715072"/>
              <a:gd name="connsiteY236" fmla="*/ 1162795 h 1232453"/>
              <a:gd name="connsiteX237" fmla="*/ 3705445 w 7715072"/>
              <a:gd name="connsiteY237" fmla="*/ 1147771 h 1232453"/>
              <a:gd name="connsiteX238" fmla="*/ 3705957 w 7715072"/>
              <a:gd name="connsiteY238" fmla="*/ 1057119 h 1232453"/>
              <a:gd name="connsiteX239" fmla="*/ 3690933 w 7715072"/>
              <a:gd name="connsiteY239" fmla="*/ 1041925 h 1232453"/>
              <a:gd name="connsiteX240" fmla="*/ 3492257 w 7715072"/>
              <a:gd name="connsiteY240" fmla="*/ 1041584 h 1232453"/>
              <a:gd name="connsiteX241" fmla="*/ 3477063 w 7715072"/>
              <a:gd name="connsiteY241" fmla="*/ 1056608 h 1232453"/>
              <a:gd name="connsiteX242" fmla="*/ 3476552 w 7715072"/>
              <a:gd name="connsiteY242" fmla="*/ 1147261 h 1232453"/>
              <a:gd name="connsiteX243" fmla="*/ 3491577 w 7715072"/>
              <a:gd name="connsiteY243" fmla="*/ 1162454 h 1232453"/>
              <a:gd name="connsiteX244" fmla="*/ 3552011 w 7715072"/>
              <a:gd name="connsiteY244" fmla="*/ 1162795 h 1232453"/>
              <a:gd name="connsiteX245" fmla="*/ 3567204 w 7715072"/>
              <a:gd name="connsiteY245" fmla="*/ 1147771 h 1232453"/>
              <a:gd name="connsiteX246" fmla="*/ 3567715 w 7715072"/>
              <a:gd name="connsiteY246" fmla="*/ 1057119 h 1232453"/>
              <a:gd name="connsiteX247" fmla="*/ 3552691 w 7715072"/>
              <a:gd name="connsiteY247" fmla="*/ 1041925 h 1232453"/>
              <a:gd name="connsiteX248" fmla="*/ 2801047 w 7715072"/>
              <a:gd name="connsiteY248" fmla="*/ 1041584 h 1232453"/>
              <a:gd name="connsiteX249" fmla="*/ 2785854 w 7715072"/>
              <a:gd name="connsiteY249" fmla="*/ 1056608 h 1232453"/>
              <a:gd name="connsiteX250" fmla="*/ 2785343 w 7715072"/>
              <a:gd name="connsiteY250" fmla="*/ 1147260 h 1232453"/>
              <a:gd name="connsiteX251" fmla="*/ 2800366 w 7715072"/>
              <a:gd name="connsiteY251" fmla="*/ 1162454 h 1232453"/>
              <a:gd name="connsiteX252" fmla="*/ 2860800 w 7715072"/>
              <a:gd name="connsiteY252" fmla="*/ 1162795 h 1232453"/>
              <a:gd name="connsiteX253" fmla="*/ 2875994 w 7715072"/>
              <a:gd name="connsiteY253" fmla="*/ 1147771 h 1232453"/>
              <a:gd name="connsiteX254" fmla="*/ 2876505 w 7715072"/>
              <a:gd name="connsiteY254" fmla="*/ 1057118 h 1232453"/>
              <a:gd name="connsiteX255" fmla="*/ 2861481 w 7715072"/>
              <a:gd name="connsiteY255" fmla="*/ 1041924 h 1232453"/>
              <a:gd name="connsiteX256" fmla="*/ 2662805 w 7715072"/>
              <a:gd name="connsiteY256" fmla="*/ 1041584 h 1232453"/>
              <a:gd name="connsiteX257" fmla="*/ 2647611 w 7715072"/>
              <a:gd name="connsiteY257" fmla="*/ 1056608 h 1232453"/>
              <a:gd name="connsiteX258" fmla="*/ 2647100 w 7715072"/>
              <a:gd name="connsiteY258" fmla="*/ 1147260 h 1232453"/>
              <a:gd name="connsiteX259" fmla="*/ 2662124 w 7715072"/>
              <a:gd name="connsiteY259" fmla="*/ 1162454 h 1232453"/>
              <a:gd name="connsiteX260" fmla="*/ 2722558 w 7715072"/>
              <a:gd name="connsiteY260" fmla="*/ 1162795 h 1232453"/>
              <a:gd name="connsiteX261" fmla="*/ 2737752 w 7715072"/>
              <a:gd name="connsiteY261" fmla="*/ 1147771 h 1232453"/>
              <a:gd name="connsiteX262" fmla="*/ 2738263 w 7715072"/>
              <a:gd name="connsiteY262" fmla="*/ 1057119 h 1232453"/>
              <a:gd name="connsiteX263" fmla="*/ 2723239 w 7715072"/>
              <a:gd name="connsiteY263" fmla="*/ 1041925 h 1232453"/>
              <a:gd name="connsiteX264" fmla="*/ 1833352 w 7715072"/>
              <a:gd name="connsiteY264" fmla="*/ 1041584 h 1232453"/>
              <a:gd name="connsiteX265" fmla="*/ 1818158 w 7715072"/>
              <a:gd name="connsiteY265" fmla="*/ 1056608 h 1232453"/>
              <a:gd name="connsiteX266" fmla="*/ 1817647 w 7715072"/>
              <a:gd name="connsiteY266" fmla="*/ 1147260 h 1232453"/>
              <a:gd name="connsiteX267" fmla="*/ 1832671 w 7715072"/>
              <a:gd name="connsiteY267" fmla="*/ 1162454 h 1232453"/>
              <a:gd name="connsiteX268" fmla="*/ 1893105 w 7715072"/>
              <a:gd name="connsiteY268" fmla="*/ 1162795 h 1232453"/>
              <a:gd name="connsiteX269" fmla="*/ 1908299 w 7715072"/>
              <a:gd name="connsiteY269" fmla="*/ 1147771 h 1232453"/>
              <a:gd name="connsiteX270" fmla="*/ 1908810 w 7715072"/>
              <a:gd name="connsiteY270" fmla="*/ 1057119 h 1232453"/>
              <a:gd name="connsiteX271" fmla="*/ 1893786 w 7715072"/>
              <a:gd name="connsiteY271" fmla="*/ 1041925 h 1232453"/>
              <a:gd name="connsiteX272" fmla="*/ 1003900 w 7715072"/>
              <a:gd name="connsiteY272" fmla="*/ 1041584 h 1232453"/>
              <a:gd name="connsiteX273" fmla="*/ 988706 w 7715072"/>
              <a:gd name="connsiteY273" fmla="*/ 1056608 h 1232453"/>
              <a:gd name="connsiteX274" fmla="*/ 988195 w 7715072"/>
              <a:gd name="connsiteY274" fmla="*/ 1147260 h 1232453"/>
              <a:gd name="connsiteX275" fmla="*/ 1003219 w 7715072"/>
              <a:gd name="connsiteY275" fmla="*/ 1162454 h 1232453"/>
              <a:gd name="connsiteX276" fmla="*/ 1063653 w 7715072"/>
              <a:gd name="connsiteY276" fmla="*/ 1162795 h 1232453"/>
              <a:gd name="connsiteX277" fmla="*/ 1078847 w 7715072"/>
              <a:gd name="connsiteY277" fmla="*/ 1147771 h 1232453"/>
              <a:gd name="connsiteX278" fmla="*/ 1079357 w 7715072"/>
              <a:gd name="connsiteY278" fmla="*/ 1057119 h 1232453"/>
              <a:gd name="connsiteX279" fmla="*/ 1064334 w 7715072"/>
              <a:gd name="connsiteY279" fmla="*/ 1041925 h 1232453"/>
              <a:gd name="connsiteX280" fmla="*/ 865659 w 7715072"/>
              <a:gd name="connsiteY280" fmla="*/ 1041584 h 1232453"/>
              <a:gd name="connsiteX281" fmla="*/ 850465 w 7715072"/>
              <a:gd name="connsiteY281" fmla="*/ 1056608 h 1232453"/>
              <a:gd name="connsiteX282" fmla="*/ 849954 w 7715072"/>
              <a:gd name="connsiteY282" fmla="*/ 1147261 h 1232453"/>
              <a:gd name="connsiteX283" fmla="*/ 864977 w 7715072"/>
              <a:gd name="connsiteY283" fmla="*/ 1162454 h 1232453"/>
              <a:gd name="connsiteX284" fmla="*/ 925411 w 7715072"/>
              <a:gd name="connsiteY284" fmla="*/ 1162795 h 1232453"/>
              <a:gd name="connsiteX285" fmla="*/ 940605 w 7715072"/>
              <a:gd name="connsiteY285" fmla="*/ 1147771 h 1232453"/>
              <a:gd name="connsiteX286" fmla="*/ 941116 w 7715072"/>
              <a:gd name="connsiteY286" fmla="*/ 1057119 h 1232453"/>
              <a:gd name="connsiteX287" fmla="*/ 926092 w 7715072"/>
              <a:gd name="connsiteY287" fmla="*/ 1041925 h 1232453"/>
              <a:gd name="connsiteX288" fmla="*/ 174448 w 7715072"/>
              <a:gd name="connsiteY288" fmla="*/ 1041584 h 1232453"/>
              <a:gd name="connsiteX289" fmla="*/ 159255 w 7715072"/>
              <a:gd name="connsiteY289" fmla="*/ 1056608 h 1232453"/>
              <a:gd name="connsiteX290" fmla="*/ 158743 w 7715072"/>
              <a:gd name="connsiteY290" fmla="*/ 1147260 h 1232453"/>
              <a:gd name="connsiteX291" fmla="*/ 173766 w 7715072"/>
              <a:gd name="connsiteY291" fmla="*/ 1162454 h 1232453"/>
              <a:gd name="connsiteX292" fmla="*/ 234200 w 7715072"/>
              <a:gd name="connsiteY292" fmla="*/ 1162795 h 1232453"/>
              <a:gd name="connsiteX293" fmla="*/ 249394 w 7715072"/>
              <a:gd name="connsiteY293" fmla="*/ 1147771 h 1232453"/>
              <a:gd name="connsiteX294" fmla="*/ 249906 w 7715072"/>
              <a:gd name="connsiteY294" fmla="*/ 1057119 h 1232453"/>
              <a:gd name="connsiteX295" fmla="*/ 234882 w 7715072"/>
              <a:gd name="connsiteY295" fmla="*/ 1041925 h 1232453"/>
              <a:gd name="connsiteX296" fmla="*/ 36207 w 7715072"/>
              <a:gd name="connsiteY296" fmla="*/ 1041584 h 1232453"/>
              <a:gd name="connsiteX297" fmla="*/ 21013 w 7715072"/>
              <a:gd name="connsiteY297" fmla="*/ 1056608 h 1232453"/>
              <a:gd name="connsiteX298" fmla="*/ 20503 w 7715072"/>
              <a:gd name="connsiteY298" fmla="*/ 1147261 h 1232453"/>
              <a:gd name="connsiteX299" fmla="*/ 35526 w 7715072"/>
              <a:gd name="connsiteY299" fmla="*/ 1162454 h 1232453"/>
              <a:gd name="connsiteX300" fmla="*/ 95960 w 7715072"/>
              <a:gd name="connsiteY300" fmla="*/ 1162795 h 1232453"/>
              <a:gd name="connsiteX301" fmla="*/ 111154 w 7715072"/>
              <a:gd name="connsiteY301" fmla="*/ 1147771 h 1232453"/>
              <a:gd name="connsiteX302" fmla="*/ 111665 w 7715072"/>
              <a:gd name="connsiteY302" fmla="*/ 1057119 h 1232453"/>
              <a:gd name="connsiteX303" fmla="*/ 96641 w 7715072"/>
              <a:gd name="connsiteY303" fmla="*/ 1041925 h 1232453"/>
              <a:gd name="connsiteX304" fmla="*/ 7224789 w 7715072"/>
              <a:gd name="connsiteY304" fmla="*/ 1041584 h 1232453"/>
              <a:gd name="connsiteX305" fmla="*/ 7209596 w 7715072"/>
              <a:gd name="connsiteY305" fmla="*/ 1056608 h 1232453"/>
              <a:gd name="connsiteX306" fmla="*/ 7209085 w 7715072"/>
              <a:gd name="connsiteY306" fmla="*/ 1147260 h 1232453"/>
              <a:gd name="connsiteX307" fmla="*/ 7224108 w 7715072"/>
              <a:gd name="connsiteY307" fmla="*/ 1162454 h 1232453"/>
              <a:gd name="connsiteX308" fmla="*/ 7284543 w 7715072"/>
              <a:gd name="connsiteY308" fmla="*/ 1162795 h 1232453"/>
              <a:gd name="connsiteX309" fmla="*/ 7299736 w 7715072"/>
              <a:gd name="connsiteY309" fmla="*/ 1147771 h 1232453"/>
              <a:gd name="connsiteX310" fmla="*/ 7300246 w 7715072"/>
              <a:gd name="connsiteY310" fmla="*/ 1057118 h 1232453"/>
              <a:gd name="connsiteX311" fmla="*/ 7285224 w 7715072"/>
              <a:gd name="connsiteY311" fmla="*/ 1041924 h 1232453"/>
              <a:gd name="connsiteX312" fmla="*/ 6395337 w 7715072"/>
              <a:gd name="connsiteY312" fmla="*/ 1041584 h 1232453"/>
              <a:gd name="connsiteX313" fmla="*/ 6380143 w 7715072"/>
              <a:gd name="connsiteY313" fmla="*/ 1056608 h 1232453"/>
              <a:gd name="connsiteX314" fmla="*/ 6379633 w 7715072"/>
              <a:gd name="connsiteY314" fmla="*/ 1147260 h 1232453"/>
              <a:gd name="connsiteX315" fmla="*/ 6394656 w 7715072"/>
              <a:gd name="connsiteY315" fmla="*/ 1162455 h 1232453"/>
              <a:gd name="connsiteX316" fmla="*/ 6455090 w 7715072"/>
              <a:gd name="connsiteY316" fmla="*/ 1162796 h 1232453"/>
              <a:gd name="connsiteX317" fmla="*/ 6470284 w 7715072"/>
              <a:gd name="connsiteY317" fmla="*/ 1147771 h 1232453"/>
              <a:gd name="connsiteX318" fmla="*/ 6470795 w 7715072"/>
              <a:gd name="connsiteY318" fmla="*/ 1057118 h 1232453"/>
              <a:gd name="connsiteX319" fmla="*/ 6455771 w 7715072"/>
              <a:gd name="connsiteY319" fmla="*/ 1041924 h 1232453"/>
              <a:gd name="connsiteX320" fmla="*/ 5565885 w 7715072"/>
              <a:gd name="connsiteY320" fmla="*/ 1041584 h 1232453"/>
              <a:gd name="connsiteX321" fmla="*/ 5550691 w 7715072"/>
              <a:gd name="connsiteY321" fmla="*/ 1056608 h 1232453"/>
              <a:gd name="connsiteX322" fmla="*/ 5550181 w 7715072"/>
              <a:gd name="connsiteY322" fmla="*/ 1147260 h 1232453"/>
              <a:gd name="connsiteX323" fmla="*/ 5565204 w 7715072"/>
              <a:gd name="connsiteY323" fmla="*/ 1162455 h 1232453"/>
              <a:gd name="connsiteX324" fmla="*/ 5625638 w 7715072"/>
              <a:gd name="connsiteY324" fmla="*/ 1162795 h 1232453"/>
              <a:gd name="connsiteX325" fmla="*/ 5640832 w 7715072"/>
              <a:gd name="connsiteY325" fmla="*/ 1147771 h 1232453"/>
              <a:gd name="connsiteX326" fmla="*/ 5641343 w 7715072"/>
              <a:gd name="connsiteY326" fmla="*/ 1057118 h 1232453"/>
              <a:gd name="connsiteX327" fmla="*/ 5626319 w 7715072"/>
              <a:gd name="connsiteY327" fmla="*/ 1041924 h 1232453"/>
              <a:gd name="connsiteX328" fmla="*/ 5427643 w 7715072"/>
              <a:gd name="connsiteY328" fmla="*/ 1041584 h 1232453"/>
              <a:gd name="connsiteX329" fmla="*/ 5412449 w 7715072"/>
              <a:gd name="connsiteY329" fmla="*/ 1056608 h 1232453"/>
              <a:gd name="connsiteX330" fmla="*/ 5411938 w 7715072"/>
              <a:gd name="connsiteY330" fmla="*/ 1147260 h 1232453"/>
              <a:gd name="connsiteX331" fmla="*/ 5426962 w 7715072"/>
              <a:gd name="connsiteY331" fmla="*/ 1162454 h 1232453"/>
              <a:gd name="connsiteX332" fmla="*/ 5487396 w 7715072"/>
              <a:gd name="connsiteY332" fmla="*/ 1162795 h 1232453"/>
              <a:gd name="connsiteX333" fmla="*/ 5502590 w 7715072"/>
              <a:gd name="connsiteY333" fmla="*/ 1147771 h 1232453"/>
              <a:gd name="connsiteX334" fmla="*/ 5503101 w 7715072"/>
              <a:gd name="connsiteY334" fmla="*/ 1057118 h 1232453"/>
              <a:gd name="connsiteX335" fmla="*/ 5488077 w 7715072"/>
              <a:gd name="connsiteY335" fmla="*/ 1041924 h 1232453"/>
              <a:gd name="connsiteX336" fmla="*/ 4736433 w 7715072"/>
              <a:gd name="connsiteY336" fmla="*/ 1041584 h 1232453"/>
              <a:gd name="connsiteX337" fmla="*/ 4721239 w 7715072"/>
              <a:gd name="connsiteY337" fmla="*/ 1056609 h 1232453"/>
              <a:gd name="connsiteX338" fmla="*/ 4720728 w 7715072"/>
              <a:gd name="connsiteY338" fmla="*/ 1147260 h 1232453"/>
              <a:gd name="connsiteX339" fmla="*/ 4735752 w 7715072"/>
              <a:gd name="connsiteY339" fmla="*/ 1162455 h 1232453"/>
              <a:gd name="connsiteX340" fmla="*/ 4796186 w 7715072"/>
              <a:gd name="connsiteY340" fmla="*/ 1162795 h 1232453"/>
              <a:gd name="connsiteX341" fmla="*/ 4811380 w 7715072"/>
              <a:gd name="connsiteY341" fmla="*/ 1147771 h 1232453"/>
              <a:gd name="connsiteX342" fmla="*/ 4811891 w 7715072"/>
              <a:gd name="connsiteY342" fmla="*/ 1057118 h 1232453"/>
              <a:gd name="connsiteX343" fmla="*/ 4796867 w 7715072"/>
              <a:gd name="connsiteY343" fmla="*/ 1041924 h 1232453"/>
              <a:gd name="connsiteX344" fmla="*/ 4598191 w 7715072"/>
              <a:gd name="connsiteY344" fmla="*/ 1041584 h 1232453"/>
              <a:gd name="connsiteX345" fmla="*/ 4582997 w 7715072"/>
              <a:gd name="connsiteY345" fmla="*/ 1056608 h 1232453"/>
              <a:gd name="connsiteX346" fmla="*/ 4582486 w 7715072"/>
              <a:gd name="connsiteY346" fmla="*/ 1147260 h 1232453"/>
              <a:gd name="connsiteX347" fmla="*/ 4597510 w 7715072"/>
              <a:gd name="connsiteY347" fmla="*/ 1162454 h 1232453"/>
              <a:gd name="connsiteX348" fmla="*/ 4657944 w 7715072"/>
              <a:gd name="connsiteY348" fmla="*/ 1162795 h 1232453"/>
              <a:gd name="connsiteX349" fmla="*/ 4673138 w 7715072"/>
              <a:gd name="connsiteY349" fmla="*/ 1147771 h 1232453"/>
              <a:gd name="connsiteX350" fmla="*/ 4673648 w 7715072"/>
              <a:gd name="connsiteY350" fmla="*/ 1057118 h 1232453"/>
              <a:gd name="connsiteX351" fmla="*/ 4658625 w 7715072"/>
              <a:gd name="connsiteY351" fmla="*/ 1041924 h 1232453"/>
              <a:gd name="connsiteX352" fmla="*/ 3768741 w 7715072"/>
              <a:gd name="connsiteY352" fmla="*/ 1041584 h 1232453"/>
              <a:gd name="connsiteX353" fmla="*/ 3753548 w 7715072"/>
              <a:gd name="connsiteY353" fmla="*/ 1056608 h 1232453"/>
              <a:gd name="connsiteX354" fmla="*/ 3753037 w 7715072"/>
              <a:gd name="connsiteY354" fmla="*/ 1147260 h 1232453"/>
              <a:gd name="connsiteX355" fmla="*/ 3768060 w 7715072"/>
              <a:gd name="connsiteY355" fmla="*/ 1162454 h 1232453"/>
              <a:gd name="connsiteX356" fmla="*/ 3828495 w 7715072"/>
              <a:gd name="connsiteY356" fmla="*/ 1162795 h 1232453"/>
              <a:gd name="connsiteX357" fmla="*/ 3843687 w 7715072"/>
              <a:gd name="connsiteY357" fmla="*/ 1147771 h 1232453"/>
              <a:gd name="connsiteX358" fmla="*/ 3844198 w 7715072"/>
              <a:gd name="connsiteY358" fmla="*/ 1057118 h 1232453"/>
              <a:gd name="connsiteX359" fmla="*/ 3829176 w 7715072"/>
              <a:gd name="connsiteY359" fmla="*/ 1041924 h 1232453"/>
              <a:gd name="connsiteX360" fmla="*/ 2939289 w 7715072"/>
              <a:gd name="connsiteY360" fmla="*/ 1041584 h 1232453"/>
              <a:gd name="connsiteX361" fmla="*/ 2924095 w 7715072"/>
              <a:gd name="connsiteY361" fmla="*/ 1056608 h 1232453"/>
              <a:gd name="connsiteX362" fmla="*/ 2923585 w 7715072"/>
              <a:gd name="connsiteY362" fmla="*/ 1147260 h 1232453"/>
              <a:gd name="connsiteX363" fmla="*/ 2938609 w 7715072"/>
              <a:gd name="connsiteY363" fmla="*/ 1162455 h 1232453"/>
              <a:gd name="connsiteX364" fmla="*/ 2999042 w 7715072"/>
              <a:gd name="connsiteY364" fmla="*/ 1162796 h 1232453"/>
              <a:gd name="connsiteX365" fmla="*/ 3014236 w 7715072"/>
              <a:gd name="connsiteY365" fmla="*/ 1147771 h 1232453"/>
              <a:gd name="connsiteX366" fmla="*/ 3014747 w 7715072"/>
              <a:gd name="connsiteY366" fmla="*/ 1057118 h 1232453"/>
              <a:gd name="connsiteX367" fmla="*/ 2999724 w 7715072"/>
              <a:gd name="connsiteY367" fmla="*/ 1041924 h 1232453"/>
              <a:gd name="connsiteX368" fmla="*/ 2109835 w 7715072"/>
              <a:gd name="connsiteY368" fmla="*/ 1041584 h 1232453"/>
              <a:gd name="connsiteX369" fmla="*/ 2094641 w 7715072"/>
              <a:gd name="connsiteY369" fmla="*/ 1056609 h 1232453"/>
              <a:gd name="connsiteX370" fmla="*/ 2094131 w 7715072"/>
              <a:gd name="connsiteY370" fmla="*/ 1147260 h 1232453"/>
              <a:gd name="connsiteX371" fmla="*/ 2109154 w 7715072"/>
              <a:gd name="connsiteY371" fmla="*/ 1162455 h 1232453"/>
              <a:gd name="connsiteX372" fmla="*/ 2169588 w 7715072"/>
              <a:gd name="connsiteY372" fmla="*/ 1162795 h 1232453"/>
              <a:gd name="connsiteX373" fmla="*/ 2184782 w 7715072"/>
              <a:gd name="connsiteY373" fmla="*/ 1147771 h 1232453"/>
              <a:gd name="connsiteX374" fmla="*/ 2185293 w 7715072"/>
              <a:gd name="connsiteY374" fmla="*/ 1057118 h 1232453"/>
              <a:gd name="connsiteX375" fmla="*/ 2170269 w 7715072"/>
              <a:gd name="connsiteY375" fmla="*/ 1041924 h 1232453"/>
              <a:gd name="connsiteX376" fmla="*/ 1971595 w 7715072"/>
              <a:gd name="connsiteY376" fmla="*/ 1041584 h 1232453"/>
              <a:gd name="connsiteX377" fmla="*/ 1956401 w 7715072"/>
              <a:gd name="connsiteY377" fmla="*/ 1056608 h 1232453"/>
              <a:gd name="connsiteX378" fmla="*/ 1955890 w 7715072"/>
              <a:gd name="connsiteY378" fmla="*/ 1147260 h 1232453"/>
              <a:gd name="connsiteX379" fmla="*/ 1970914 w 7715072"/>
              <a:gd name="connsiteY379" fmla="*/ 1162454 h 1232453"/>
              <a:gd name="connsiteX380" fmla="*/ 2031348 w 7715072"/>
              <a:gd name="connsiteY380" fmla="*/ 1162795 h 1232453"/>
              <a:gd name="connsiteX381" fmla="*/ 2046542 w 7715072"/>
              <a:gd name="connsiteY381" fmla="*/ 1147771 h 1232453"/>
              <a:gd name="connsiteX382" fmla="*/ 2047053 w 7715072"/>
              <a:gd name="connsiteY382" fmla="*/ 1057118 h 1232453"/>
              <a:gd name="connsiteX383" fmla="*/ 2032029 w 7715072"/>
              <a:gd name="connsiteY383" fmla="*/ 1041924 h 1232453"/>
              <a:gd name="connsiteX384" fmla="*/ 1280384 w 7715072"/>
              <a:gd name="connsiteY384" fmla="*/ 1041584 h 1232453"/>
              <a:gd name="connsiteX385" fmla="*/ 1265190 w 7715072"/>
              <a:gd name="connsiteY385" fmla="*/ 1056609 h 1232453"/>
              <a:gd name="connsiteX386" fmla="*/ 1264679 w 7715072"/>
              <a:gd name="connsiteY386" fmla="*/ 1147260 h 1232453"/>
              <a:gd name="connsiteX387" fmla="*/ 1279703 w 7715072"/>
              <a:gd name="connsiteY387" fmla="*/ 1162455 h 1232453"/>
              <a:gd name="connsiteX388" fmla="*/ 1340137 w 7715072"/>
              <a:gd name="connsiteY388" fmla="*/ 1162795 h 1232453"/>
              <a:gd name="connsiteX389" fmla="*/ 1355331 w 7715072"/>
              <a:gd name="connsiteY389" fmla="*/ 1147771 h 1232453"/>
              <a:gd name="connsiteX390" fmla="*/ 1355842 w 7715072"/>
              <a:gd name="connsiteY390" fmla="*/ 1057118 h 1232453"/>
              <a:gd name="connsiteX391" fmla="*/ 1340818 w 7715072"/>
              <a:gd name="connsiteY391" fmla="*/ 1041924 h 1232453"/>
              <a:gd name="connsiteX392" fmla="*/ 1142143 w 7715072"/>
              <a:gd name="connsiteY392" fmla="*/ 1041584 h 1232453"/>
              <a:gd name="connsiteX393" fmla="*/ 1126949 w 7715072"/>
              <a:gd name="connsiteY393" fmla="*/ 1056608 h 1232453"/>
              <a:gd name="connsiteX394" fmla="*/ 1126438 w 7715072"/>
              <a:gd name="connsiteY394" fmla="*/ 1147260 h 1232453"/>
              <a:gd name="connsiteX395" fmla="*/ 1141462 w 7715072"/>
              <a:gd name="connsiteY395" fmla="*/ 1162454 h 1232453"/>
              <a:gd name="connsiteX396" fmla="*/ 1201896 w 7715072"/>
              <a:gd name="connsiteY396" fmla="*/ 1162795 h 1232453"/>
              <a:gd name="connsiteX397" fmla="*/ 1217089 w 7715072"/>
              <a:gd name="connsiteY397" fmla="*/ 1147771 h 1232453"/>
              <a:gd name="connsiteX398" fmla="*/ 1217601 w 7715072"/>
              <a:gd name="connsiteY398" fmla="*/ 1057118 h 1232453"/>
              <a:gd name="connsiteX399" fmla="*/ 1202577 w 7715072"/>
              <a:gd name="connsiteY399" fmla="*/ 1041924 h 1232453"/>
              <a:gd name="connsiteX400" fmla="*/ 312691 w 7715072"/>
              <a:gd name="connsiteY400" fmla="*/ 1041584 h 1232453"/>
              <a:gd name="connsiteX401" fmla="*/ 297497 w 7715072"/>
              <a:gd name="connsiteY401" fmla="*/ 1056608 h 1232453"/>
              <a:gd name="connsiteX402" fmla="*/ 296986 w 7715072"/>
              <a:gd name="connsiteY402" fmla="*/ 1147260 h 1232453"/>
              <a:gd name="connsiteX403" fmla="*/ 312010 w 7715072"/>
              <a:gd name="connsiteY403" fmla="*/ 1162454 h 1232453"/>
              <a:gd name="connsiteX404" fmla="*/ 372444 w 7715072"/>
              <a:gd name="connsiteY404" fmla="*/ 1162795 h 1232453"/>
              <a:gd name="connsiteX405" fmla="*/ 387638 w 7715072"/>
              <a:gd name="connsiteY405" fmla="*/ 1147771 h 1232453"/>
              <a:gd name="connsiteX406" fmla="*/ 388148 w 7715072"/>
              <a:gd name="connsiteY406" fmla="*/ 1057118 h 1232453"/>
              <a:gd name="connsiteX407" fmla="*/ 373125 w 7715072"/>
              <a:gd name="connsiteY407" fmla="*/ 1041924 h 1232453"/>
              <a:gd name="connsiteX408" fmla="*/ 7363031 w 7715072"/>
              <a:gd name="connsiteY408" fmla="*/ 1041584 h 1232453"/>
              <a:gd name="connsiteX409" fmla="*/ 7347837 w 7715072"/>
              <a:gd name="connsiteY409" fmla="*/ 1056608 h 1232453"/>
              <a:gd name="connsiteX410" fmla="*/ 7347327 w 7715072"/>
              <a:gd name="connsiteY410" fmla="*/ 1147261 h 1232453"/>
              <a:gd name="connsiteX411" fmla="*/ 7362350 w 7715072"/>
              <a:gd name="connsiteY411" fmla="*/ 1162455 h 1232453"/>
              <a:gd name="connsiteX412" fmla="*/ 7422784 w 7715072"/>
              <a:gd name="connsiteY412" fmla="*/ 1162795 h 1232453"/>
              <a:gd name="connsiteX413" fmla="*/ 7437978 w 7715072"/>
              <a:gd name="connsiteY413" fmla="*/ 1147771 h 1232453"/>
              <a:gd name="connsiteX414" fmla="*/ 7438488 w 7715072"/>
              <a:gd name="connsiteY414" fmla="*/ 1057118 h 1232453"/>
              <a:gd name="connsiteX415" fmla="*/ 7423465 w 7715072"/>
              <a:gd name="connsiteY415" fmla="*/ 1041924 h 1232453"/>
              <a:gd name="connsiteX416" fmla="*/ 6533580 w 7715072"/>
              <a:gd name="connsiteY416" fmla="*/ 1041584 h 1232453"/>
              <a:gd name="connsiteX417" fmla="*/ 6518385 w 7715072"/>
              <a:gd name="connsiteY417" fmla="*/ 1056608 h 1232453"/>
              <a:gd name="connsiteX418" fmla="*/ 6517875 w 7715072"/>
              <a:gd name="connsiteY418" fmla="*/ 1147261 h 1232453"/>
              <a:gd name="connsiteX419" fmla="*/ 6532899 w 7715072"/>
              <a:gd name="connsiteY419" fmla="*/ 1162455 h 1232453"/>
              <a:gd name="connsiteX420" fmla="*/ 6593333 w 7715072"/>
              <a:gd name="connsiteY420" fmla="*/ 1162795 h 1232453"/>
              <a:gd name="connsiteX421" fmla="*/ 6608526 w 7715072"/>
              <a:gd name="connsiteY421" fmla="*/ 1147771 h 1232453"/>
              <a:gd name="connsiteX422" fmla="*/ 6609036 w 7715072"/>
              <a:gd name="connsiteY422" fmla="*/ 1057118 h 1232453"/>
              <a:gd name="connsiteX423" fmla="*/ 6594014 w 7715072"/>
              <a:gd name="connsiteY423" fmla="*/ 1041925 h 1232453"/>
              <a:gd name="connsiteX424" fmla="*/ 3906981 w 7715072"/>
              <a:gd name="connsiteY424" fmla="*/ 1041584 h 1232453"/>
              <a:gd name="connsiteX425" fmla="*/ 3891787 w 7715072"/>
              <a:gd name="connsiteY425" fmla="*/ 1056608 h 1232453"/>
              <a:gd name="connsiteX426" fmla="*/ 3891276 w 7715072"/>
              <a:gd name="connsiteY426" fmla="*/ 1147261 h 1232453"/>
              <a:gd name="connsiteX427" fmla="*/ 3906300 w 7715072"/>
              <a:gd name="connsiteY427" fmla="*/ 1162455 h 1232453"/>
              <a:gd name="connsiteX428" fmla="*/ 3966734 w 7715072"/>
              <a:gd name="connsiteY428" fmla="*/ 1162795 h 1232453"/>
              <a:gd name="connsiteX429" fmla="*/ 3981928 w 7715072"/>
              <a:gd name="connsiteY429" fmla="*/ 1147771 h 1232453"/>
              <a:gd name="connsiteX430" fmla="*/ 3982438 w 7715072"/>
              <a:gd name="connsiteY430" fmla="*/ 1057118 h 1232453"/>
              <a:gd name="connsiteX431" fmla="*/ 3967415 w 7715072"/>
              <a:gd name="connsiteY431" fmla="*/ 1041924 h 1232453"/>
              <a:gd name="connsiteX432" fmla="*/ 3077531 w 7715072"/>
              <a:gd name="connsiteY432" fmla="*/ 1041584 h 1232453"/>
              <a:gd name="connsiteX433" fmla="*/ 3062338 w 7715072"/>
              <a:gd name="connsiteY433" fmla="*/ 1056608 h 1232453"/>
              <a:gd name="connsiteX434" fmla="*/ 3061827 w 7715072"/>
              <a:gd name="connsiteY434" fmla="*/ 1147261 h 1232453"/>
              <a:gd name="connsiteX435" fmla="*/ 3076851 w 7715072"/>
              <a:gd name="connsiteY435" fmla="*/ 1162455 h 1232453"/>
              <a:gd name="connsiteX436" fmla="*/ 3137285 w 7715072"/>
              <a:gd name="connsiteY436" fmla="*/ 1162795 h 1232453"/>
              <a:gd name="connsiteX437" fmla="*/ 3152479 w 7715072"/>
              <a:gd name="connsiteY437" fmla="*/ 1147771 h 1232453"/>
              <a:gd name="connsiteX438" fmla="*/ 3152989 w 7715072"/>
              <a:gd name="connsiteY438" fmla="*/ 1057118 h 1232453"/>
              <a:gd name="connsiteX439" fmla="*/ 3137966 w 7715072"/>
              <a:gd name="connsiteY439" fmla="*/ 1041925 h 1232453"/>
              <a:gd name="connsiteX440" fmla="*/ 450932 w 7715072"/>
              <a:gd name="connsiteY440" fmla="*/ 1041584 h 1232453"/>
              <a:gd name="connsiteX441" fmla="*/ 435738 w 7715072"/>
              <a:gd name="connsiteY441" fmla="*/ 1056608 h 1232453"/>
              <a:gd name="connsiteX442" fmla="*/ 435227 w 7715072"/>
              <a:gd name="connsiteY442" fmla="*/ 1147261 h 1232453"/>
              <a:gd name="connsiteX443" fmla="*/ 450251 w 7715072"/>
              <a:gd name="connsiteY443" fmla="*/ 1162455 h 1232453"/>
              <a:gd name="connsiteX444" fmla="*/ 510685 w 7715072"/>
              <a:gd name="connsiteY444" fmla="*/ 1162795 h 1232453"/>
              <a:gd name="connsiteX445" fmla="*/ 525879 w 7715072"/>
              <a:gd name="connsiteY445" fmla="*/ 1147771 h 1232453"/>
              <a:gd name="connsiteX446" fmla="*/ 526390 w 7715072"/>
              <a:gd name="connsiteY446" fmla="*/ 1057118 h 1232453"/>
              <a:gd name="connsiteX447" fmla="*/ 511366 w 7715072"/>
              <a:gd name="connsiteY447" fmla="*/ 1041924 h 1232453"/>
              <a:gd name="connsiteX448" fmla="*/ 7639528 w 7715072"/>
              <a:gd name="connsiteY448" fmla="*/ 69574 h 1232453"/>
              <a:gd name="connsiteX449" fmla="*/ 7624419 w 7715072"/>
              <a:gd name="connsiteY449" fmla="*/ 84683 h 1232453"/>
              <a:gd name="connsiteX450" fmla="*/ 7624419 w 7715072"/>
              <a:gd name="connsiteY450" fmla="*/ 175336 h 1232453"/>
              <a:gd name="connsiteX451" fmla="*/ 7639528 w 7715072"/>
              <a:gd name="connsiteY451" fmla="*/ 190445 h 1232453"/>
              <a:gd name="connsiteX452" fmla="*/ 7699963 w 7715072"/>
              <a:gd name="connsiteY452" fmla="*/ 190445 h 1232453"/>
              <a:gd name="connsiteX453" fmla="*/ 7715072 w 7715072"/>
              <a:gd name="connsiteY453" fmla="*/ 175336 h 1232453"/>
              <a:gd name="connsiteX454" fmla="*/ 7715072 w 7715072"/>
              <a:gd name="connsiteY454" fmla="*/ 84683 h 1232453"/>
              <a:gd name="connsiteX455" fmla="*/ 7699963 w 7715072"/>
              <a:gd name="connsiteY455" fmla="*/ 69574 h 1232453"/>
              <a:gd name="connsiteX456" fmla="*/ 7501294 w 7715072"/>
              <a:gd name="connsiteY456" fmla="*/ 69574 h 1232453"/>
              <a:gd name="connsiteX457" fmla="*/ 7486185 w 7715072"/>
              <a:gd name="connsiteY457" fmla="*/ 84683 h 1232453"/>
              <a:gd name="connsiteX458" fmla="*/ 7486185 w 7715072"/>
              <a:gd name="connsiteY458" fmla="*/ 175336 h 1232453"/>
              <a:gd name="connsiteX459" fmla="*/ 7501294 w 7715072"/>
              <a:gd name="connsiteY459" fmla="*/ 190445 h 1232453"/>
              <a:gd name="connsiteX460" fmla="*/ 7561729 w 7715072"/>
              <a:gd name="connsiteY460" fmla="*/ 190445 h 1232453"/>
              <a:gd name="connsiteX461" fmla="*/ 7576838 w 7715072"/>
              <a:gd name="connsiteY461" fmla="*/ 175336 h 1232453"/>
              <a:gd name="connsiteX462" fmla="*/ 7576838 w 7715072"/>
              <a:gd name="connsiteY462" fmla="*/ 84683 h 1232453"/>
              <a:gd name="connsiteX463" fmla="*/ 7561729 w 7715072"/>
              <a:gd name="connsiteY463" fmla="*/ 69574 h 1232453"/>
              <a:gd name="connsiteX464" fmla="*/ 7363039 w 7715072"/>
              <a:gd name="connsiteY464" fmla="*/ 69574 h 1232453"/>
              <a:gd name="connsiteX465" fmla="*/ 7347930 w 7715072"/>
              <a:gd name="connsiteY465" fmla="*/ 84683 h 1232453"/>
              <a:gd name="connsiteX466" fmla="*/ 7347930 w 7715072"/>
              <a:gd name="connsiteY466" fmla="*/ 175336 h 1232453"/>
              <a:gd name="connsiteX467" fmla="*/ 7363039 w 7715072"/>
              <a:gd name="connsiteY467" fmla="*/ 190445 h 1232453"/>
              <a:gd name="connsiteX468" fmla="*/ 7423474 w 7715072"/>
              <a:gd name="connsiteY468" fmla="*/ 190445 h 1232453"/>
              <a:gd name="connsiteX469" fmla="*/ 7438583 w 7715072"/>
              <a:gd name="connsiteY469" fmla="*/ 175336 h 1232453"/>
              <a:gd name="connsiteX470" fmla="*/ 7438583 w 7715072"/>
              <a:gd name="connsiteY470" fmla="*/ 84683 h 1232453"/>
              <a:gd name="connsiteX471" fmla="*/ 7423474 w 7715072"/>
              <a:gd name="connsiteY471" fmla="*/ 69574 h 1232453"/>
              <a:gd name="connsiteX472" fmla="*/ 7224784 w 7715072"/>
              <a:gd name="connsiteY472" fmla="*/ 69574 h 1232453"/>
              <a:gd name="connsiteX473" fmla="*/ 7209675 w 7715072"/>
              <a:gd name="connsiteY473" fmla="*/ 84683 h 1232453"/>
              <a:gd name="connsiteX474" fmla="*/ 7209675 w 7715072"/>
              <a:gd name="connsiteY474" fmla="*/ 175336 h 1232453"/>
              <a:gd name="connsiteX475" fmla="*/ 7224784 w 7715072"/>
              <a:gd name="connsiteY475" fmla="*/ 190445 h 1232453"/>
              <a:gd name="connsiteX476" fmla="*/ 7285219 w 7715072"/>
              <a:gd name="connsiteY476" fmla="*/ 190445 h 1232453"/>
              <a:gd name="connsiteX477" fmla="*/ 7300328 w 7715072"/>
              <a:gd name="connsiteY477" fmla="*/ 175336 h 1232453"/>
              <a:gd name="connsiteX478" fmla="*/ 7300328 w 7715072"/>
              <a:gd name="connsiteY478" fmla="*/ 84683 h 1232453"/>
              <a:gd name="connsiteX479" fmla="*/ 7285219 w 7715072"/>
              <a:gd name="connsiteY479" fmla="*/ 69574 h 1232453"/>
              <a:gd name="connsiteX480" fmla="*/ 7086529 w 7715072"/>
              <a:gd name="connsiteY480" fmla="*/ 69574 h 1232453"/>
              <a:gd name="connsiteX481" fmla="*/ 7071420 w 7715072"/>
              <a:gd name="connsiteY481" fmla="*/ 84683 h 1232453"/>
              <a:gd name="connsiteX482" fmla="*/ 7071420 w 7715072"/>
              <a:gd name="connsiteY482" fmla="*/ 175336 h 1232453"/>
              <a:gd name="connsiteX483" fmla="*/ 7086529 w 7715072"/>
              <a:gd name="connsiteY483" fmla="*/ 190445 h 1232453"/>
              <a:gd name="connsiteX484" fmla="*/ 7146964 w 7715072"/>
              <a:gd name="connsiteY484" fmla="*/ 190445 h 1232453"/>
              <a:gd name="connsiteX485" fmla="*/ 7162073 w 7715072"/>
              <a:gd name="connsiteY485" fmla="*/ 175336 h 1232453"/>
              <a:gd name="connsiteX486" fmla="*/ 7162073 w 7715072"/>
              <a:gd name="connsiteY486" fmla="*/ 84683 h 1232453"/>
              <a:gd name="connsiteX487" fmla="*/ 7146964 w 7715072"/>
              <a:gd name="connsiteY487" fmla="*/ 69574 h 1232453"/>
              <a:gd name="connsiteX488" fmla="*/ 6948274 w 7715072"/>
              <a:gd name="connsiteY488" fmla="*/ 69574 h 1232453"/>
              <a:gd name="connsiteX489" fmla="*/ 6933165 w 7715072"/>
              <a:gd name="connsiteY489" fmla="*/ 84683 h 1232453"/>
              <a:gd name="connsiteX490" fmla="*/ 6933165 w 7715072"/>
              <a:gd name="connsiteY490" fmla="*/ 175336 h 1232453"/>
              <a:gd name="connsiteX491" fmla="*/ 6948274 w 7715072"/>
              <a:gd name="connsiteY491" fmla="*/ 190445 h 1232453"/>
              <a:gd name="connsiteX492" fmla="*/ 7008709 w 7715072"/>
              <a:gd name="connsiteY492" fmla="*/ 190445 h 1232453"/>
              <a:gd name="connsiteX493" fmla="*/ 7023818 w 7715072"/>
              <a:gd name="connsiteY493" fmla="*/ 175336 h 1232453"/>
              <a:gd name="connsiteX494" fmla="*/ 7023818 w 7715072"/>
              <a:gd name="connsiteY494" fmla="*/ 84683 h 1232453"/>
              <a:gd name="connsiteX495" fmla="*/ 7008709 w 7715072"/>
              <a:gd name="connsiteY495" fmla="*/ 69574 h 1232453"/>
              <a:gd name="connsiteX496" fmla="*/ 6810019 w 7715072"/>
              <a:gd name="connsiteY496" fmla="*/ 69574 h 1232453"/>
              <a:gd name="connsiteX497" fmla="*/ 6794910 w 7715072"/>
              <a:gd name="connsiteY497" fmla="*/ 84683 h 1232453"/>
              <a:gd name="connsiteX498" fmla="*/ 6794910 w 7715072"/>
              <a:gd name="connsiteY498" fmla="*/ 175336 h 1232453"/>
              <a:gd name="connsiteX499" fmla="*/ 6810019 w 7715072"/>
              <a:gd name="connsiteY499" fmla="*/ 190445 h 1232453"/>
              <a:gd name="connsiteX500" fmla="*/ 6870454 w 7715072"/>
              <a:gd name="connsiteY500" fmla="*/ 190445 h 1232453"/>
              <a:gd name="connsiteX501" fmla="*/ 6885563 w 7715072"/>
              <a:gd name="connsiteY501" fmla="*/ 175336 h 1232453"/>
              <a:gd name="connsiteX502" fmla="*/ 6885563 w 7715072"/>
              <a:gd name="connsiteY502" fmla="*/ 84683 h 1232453"/>
              <a:gd name="connsiteX503" fmla="*/ 6870454 w 7715072"/>
              <a:gd name="connsiteY503" fmla="*/ 69574 h 1232453"/>
              <a:gd name="connsiteX504" fmla="*/ 6671764 w 7715072"/>
              <a:gd name="connsiteY504" fmla="*/ 69574 h 1232453"/>
              <a:gd name="connsiteX505" fmla="*/ 6656655 w 7715072"/>
              <a:gd name="connsiteY505" fmla="*/ 84683 h 1232453"/>
              <a:gd name="connsiteX506" fmla="*/ 6656655 w 7715072"/>
              <a:gd name="connsiteY506" fmla="*/ 175336 h 1232453"/>
              <a:gd name="connsiteX507" fmla="*/ 6671764 w 7715072"/>
              <a:gd name="connsiteY507" fmla="*/ 190445 h 1232453"/>
              <a:gd name="connsiteX508" fmla="*/ 6732199 w 7715072"/>
              <a:gd name="connsiteY508" fmla="*/ 190445 h 1232453"/>
              <a:gd name="connsiteX509" fmla="*/ 6747308 w 7715072"/>
              <a:gd name="connsiteY509" fmla="*/ 175336 h 1232453"/>
              <a:gd name="connsiteX510" fmla="*/ 6747308 w 7715072"/>
              <a:gd name="connsiteY510" fmla="*/ 84683 h 1232453"/>
              <a:gd name="connsiteX511" fmla="*/ 6732199 w 7715072"/>
              <a:gd name="connsiteY511" fmla="*/ 69574 h 1232453"/>
              <a:gd name="connsiteX512" fmla="*/ 6533509 w 7715072"/>
              <a:gd name="connsiteY512" fmla="*/ 69574 h 1232453"/>
              <a:gd name="connsiteX513" fmla="*/ 6518400 w 7715072"/>
              <a:gd name="connsiteY513" fmla="*/ 84683 h 1232453"/>
              <a:gd name="connsiteX514" fmla="*/ 6518400 w 7715072"/>
              <a:gd name="connsiteY514" fmla="*/ 175336 h 1232453"/>
              <a:gd name="connsiteX515" fmla="*/ 6533509 w 7715072"/>
              <a:gd name="connsiteY515" fmla="*/ 190445 h 1232453"/>
              <a:gd name="connsiteX516" fmla="*/ 6593944 w 7715072"/>
              <a:gd name="connsiteY516" fmla="*/ 190445 h 1232453"/>
              <a:gd name="connsiteX517" fmla="*/ 6609053 w 7715072"/>
              <a:gd name="connsiteY517" fmla="*/ 175336 h 1232453"/>
              <a:gd name="connsiteX518" fmla="*/ 6609053 w 7715072"/>
              <a:gd name="connsiteY518" fmla="*/ 84683 h 1232453"/>
              <a:gd name="connsiteX519" fmla="*/ 6593944 w 7715072"/>
              <a:gd name="connsiteY519" fmla="*/ 69574 h 1232453"/>
              <a:gd name="connsiteX520" fmla="*/ 6395254 w 7715072"/>
              <a:gd name="connsiteY520" fmla="*/ 69574 h 1232453"/>
              <a:gd name="connsiteX521" fmla="*/ 6380145 w 7715072"/>
              <a:gd name="connsiteY521" fmla="*/ 84683 h 1232453"/>
              <a:gd name="connsiteX522" fmla="*/ 6380145 w 7715072"/>
              <a:gd name="connsiteY522" fmla="*/ 175336 h 1232453"/>
              <a:gd name="connsiteX523" fmla="*/ 6395254 w 7715072"/>
              <a:gd name="connsiteY523" fmla="*/ 190445 h 1232453"/>
              <a:gd name="connsiteX524" fmla="*/ 6455689 w 7715072"/>
              <a:gd name="connsiteY524" fmla="*/ 190445 h 1232453"/>
              <a:gd name="connsiteX525" fmla="*/ 6470798 w 7715072"/>
              <a:gd name="connsiteY525" fmla="*/ 175336 h 1232453"/>
              <a:gd name="connsiteX526" fmla="*/ 6470798 w 7715072"/>
              <a:gd name="connsiteY526" fmla="*/ 84683 h 1232453"/>
              <a:gd name="connsiteX527" fmla="*/ 6455689 w 7715072"/>
              <a:gd name="connsiteY527" fmla="*/ 69574 h 1232453"/>
              <a:gd name="connsiteX528" fmla="*/ 6256999 w 7715072"/>
              <a:gd name="connsiteY528" fmla="*/ 69574 h 1232453"/>
              <a:gd name="connsiteX529" fmla="*/ 6241890 w 7715072"/>
              <a:gd name="connsiteY529" fmla="*/ 84683 h 1232453"/>
              <a:gd name="connsiteX530" fmla="*/ 6241890 w 7715072"/>
              <a:gd name="connsiteY530" fmla="*/ 175336 h 1232453"/>
              <a:gd name="connsiteX531" fmla="*/ 6256999 w 7715072"/>
              <a:gd name="connsiteY531" fmla="*/ 190445 h 1232453"/>
              <a:gd name="connsiteX532" fmla="*/ 6317434 w 7715072"/>
              <a:gd name="connsiteY532" fmla="*/ 190445 h 1232453"/>
              <a:gd name="connsiteX533" fmla="*/ 6332543 w 7715072"/>
              <a:gd name="connsiteY533" fmla="*/ 175336 h 1232453"/>
              <a:gd name="connsiteX534" fmla="*/ 6332543 w 7715072"/>
              <a:gd name="connsiteY534" fmla="*/ 84683 h 1232453"/>
              <a:gd name="connsiteX535" fmla="*/ 6317434 w 7715072"/>
              <a:gd name="connsiteY535" fmla="*/ 69574 h 1232453"/>
              <a:gd name="connsiteX536" fmla="*/ 6118744 w 7715072"/>
              <a:gd name="connsiteY536" fmla="*/ 69574 h 1232453"/>
              <a:gd name="connsiteX537" fmla="*/ 6103635 w 7715072"/>
              <a:gd name="connsiteY537" fmla="*/ 84683 h 1232453"/>
              <a:gd name="connsiteX538" fmla="*/ 6103635 w 7715072"/>
              <a:gd name="connsiteY538" fmla="*/ 175336 h 1232453"/>
              <a:gd name="connsiteX539" fmla="*/ 6118744 w 7715072"/>
              <a:gd name="connsiteY539" fmla="*/ 190445 h 1232453"/>
              <a:gd name="connsiteX540" fmla="*/ 6179179 w 7715072"/>
              <a:gd name="connsiteY540" fmla="*/ 190445 h 1232453"/>
              <a:gd name="connsiteX541" fmla="*/ 6194288 w 7715072"/>
              <a:gd name="connsiteY541" fmla="*/ 175336 h 1232453"/>
              <a:gd name="connsiteX542" fmla="*/ 6194288 w 7715072"/>
              <a:gd name="connsiteY542" fmla="*/ 84683 h 1232453"/>
              <a:gd name="connsiteX543" fmla="*/ 6179179 w 7715072"/>
              <a:gd name="connsiteY543" fmla="*/ 69574 h 1232453"/>
              <a:gd name="connsiteX544" fmla="*/ 5980489 w 7715072"/>
              <a:gd name="connsiteY544" fmla="*/ 69574 h 1232453"/>
              <a:gd name="connsiteX545" fmla="*/ 5965380 w 7715072"/>
              <a:gd name="connsiteY545" fmla="*/ 84683 h 1232453"/>
              <a:gd name="connsiteX546" fmla="*/ 5965380 w 7715072"/>
              <a:gd name="connsiteY546" fmla="*/ 175336 h 1232453"/>
              <a:gd name="connsiteX547" fmla="*/ 5980489 w 7715072"/>
              <a:gd name="connsiteY547" fmla="*/ 190445 h 1232453"/>
              <a:gd name="connsiteX548" fmla="*/ 6040924 w 7715072"/>
              <a:gd name="connsiteY548" fmla="*/ 190445 h 1232453"/>
              <a:gd name="connsiteX549" fmla="*/ 6056033 w 7715072"/>
              <a:gd name="connsiteY549" fmla="*/ 175336 h 1232453"/>
              <a:gd name="connsiteX550" fmla="*/ 6056033 w 7715072"/>
              <a:gd name="connsiteY550" fmla="*/ 84683 h 1232453"/>
              <a:gd name="connsiteX551" fmla="*/ 6040924 w 7715072"/>
              <a:gd name="connsiteY551" fmla="*/ 69574 h 1232453"/>
              <a:gd name="connsiteX552" fmla="*/ 5842234 w 7715072"/>
              <a:gd name="connsiteY552" fmla="*/ 69574 h 1232453"/>
              <a:gd name="connsiteX553" fmla="*/ 5827125 w 7715072"/>
              <a:gd name="connsiteY553" fmla="*/ 84683 h 1232453"/>
              <a:gd name="connsiteX554" fmla="*/ 5827125 w 7715072"/>
              <a:gd name="connsiteY554" fmla="*/ 175336 h 1232453"/>
              <a:gd name="connsiteX555" fmla="*/ 5842234 w 7715072"/>
              <a:gd name="connsiteY555" fmla="*/ 190445 h 1232453"/>
              <a:gd name="connsiteX556" fmla="*/ 5902669 w 7715072"/>
              <a:gd name="connsiteY556" fmla="*/ 190445 h 1232453"/>
              <a:gd name="connsiteX557" fmla="*/ 5917778 w 7715072"/>
              <a:gd name="connsiteY557" fmla="*/ 175336 h 1232453"/>
              <a:gd name="connsiteX558" fmla="*/ 5917778 w 7715072"/>
              <a:gd name="connsiteY558" fmla="*/ 84683 h 1232453"/>
              <a:gd name="connsiteX559" fmla="*/ 5902669 w 7715072"/>
              <a:gd name="connsiteY559" fmla="*/ 69574 h 1232453"/>
              <a:gd name="connsiteX560" fmla="*/ 5703979 w 7715072"/>
              <a:gd name="connsiteY560" fmla="*/ 69574 h 1232453"/>
              <a:gd name="connsiteX561" fmla="*/ 5688870 w 7715072"/>
              <a:gd name="connsiteY561" fmla="*/ 84683 h 1232453"/>
              <a:gd name="connsiteX562" fmla="*/ 5688870 w 7715072"/>
              <a:gd name="connsiteY562" fmla="*/ 175336 h 1232453"/>
              <a:gd name="connsiteX563" fmla="*/ 5703979 w 7715072"/>
              <a:gd name="connsiteY563" fmla="*/ 190445 h 1232453"/>
              <a:gd name="connsiteX564" fmla="*/ 5764414 w 7715072"/>
              <a:gd name="connsiteY564" fmla="*/ 190445 h 1232453"/>
              <a:gd name="connsiteX565" fmla="*/ 5779523 w 7715072"/>
              <a:gd name="connsiteY565" fmla="*/ 175336 h 1232453"/>
              <a:gd name="connsiteX566" fmla="*/ 5779523 w 7715072"/>
              <a:gd name="connsiteY566" fmla="*/ 84683 h 1232453"/>
              <a:gd name="connsiteX567" fmla="*/ 5764414 w 7715072"/>
              <a:gd name="connsiteY567" fmla="*/ 69574 h 1232453"/>
              <a:gd name="connsiteX568" fmla="*/ 5565724 w 7715072"/>
              <a:gd name="connsiteY568" fmla="*/ 69574 h 1232453"/>
              <a:gd name="connsiteX569" fmla="*/ 5550615 w 7715072"/>
              <a:gd name="connsiteY569" fmla="*/ 84683 h 1232453"/>
              <a:gd name="connsiteX570" fmla="*/ 5550615 w 7715072"/>
              <a:gd name="connsiteY570" fmla="*/ 175336 h 1232453"/>
              <a:gd name="connsiteX571" fmla="*/ 5565724 w 7715072"/>
              <a:gd name="connsiteY571" fmla="*/ 190445 h 1232453"/>
              <a:gd name="connsiteX572" fmla="*/ 5626159 w 7715072"/>
              <a:gd name="connsiteY572" fmla="*/ 190445 h 1232453"/>
              <a:gd name="connsiteX573" fmla="*/ 5641268 w 7715072"/>
              <a:gd name="connsiteY573" fmla="*/ 175336 h 1232453"/>
              <a:gd name="connsiteX574" fmla="*/ 5641268 w 7715072"/>
              <a:gd name="connsiteY574" fmla="*/ 84683 h 1232453"/>
              <a:gd name="connsiteX575" fmla="*/ 5626159 w 7715072"/>
              <a:gd name="connsiteY575" fmla="*/ 69574 h 1232453"/>
              <a:gd name="connsiteX576" fmla="*/ 5427469 w 7715072"/>
              <a:gd name="connsiteY576" fmla="*/ 69574 h 1232453"/>
              <a:gd name="connsiteX577" fmla="*/ 5412360 w 7715072"/>
              <a:gd name="connsiteY577" fmla="*/ 84683 h 1232453"/>
              <a:gd name="connsiteX578" fmla="*/ 5412360 w 7715072"/>
              <a:gd name="connsiteY578" fmla="*/ 175336 h 1232453"/>
              <a:gd name="connsiteX579" fmla="*/ 5427469 w 7715072"/>
              <a:gd name="connsiteY579" fmla="*/ 190445 h 1232453"/>
              <a:gd name="connsiteX580" fmla="*/ 5487904 w 7715072"/>
              <a:gd name="connsiteY580" fmla="*/ 190445 h 1232453"/>
              <a:gd name="connsiteX581" fmla="*/ 5503013 w 7715072"/>
              <a:gd name="connsiteY581" fmla="*/ 175336 h 1232453"/>
              <a:gd name="connsiteX582" fmla="*/ 5503013 w 7715072"/>
              <a:gd name="connsiteY582" fmla="*/ 84683 h 1232453"/>
              <a:gd name="connsiteX583" fmla="*/ 5487904 w 7715072"/>
              <a:gd name="connsiteY583" fmla="*/ 69574 h 1232453"/>
              <a:gd name="connsiteX584" fmla="*/ 5289214 w 7715072"/>
              <a:gd name="connsiteY584" fmla="*/ 69574 h 1232453"/>
              <a:gd name="connsiteX585" fmla="*/ 5274105 w 7715072"/>
              <a:gd name="connsiteY585" fmla="*/ 84683 h 1232453"/>
              <a:gd name="connsiteX586" fmla="*/ 5274105 w 7715072"/>
              <a:gd name="connsiteY586" fmla="*/ 175336 h 1232453"/>
              <a:gd name="connsiteX587" fmla="*/ 5289214 w 7715072"/>
              <a:gd name="connsiteY587" fmla="*/ 190445 h 1232453"/>
              <a:gd name="connsiteX588" fmla="*/ 5349649 w 7715072"/>
              <a:gd name="connsiteY588" fmla="*/ 190445 h 1232453"/>
              <a:gd name="connsiteX589" fmla="*/ 5364758 w 7715072"/>
              <a:gd name="connsiteY589" fmla="*/ 175336 h 1232453"/>
              <a:gd name="connsiteX590" fmla="*/ 5364758 w 7715072"/>
              <a:gd name="connsiteY590" fmla="*/ 84683 h 1232453"/>
              <a:gd name="connsiteX591" fmla="*/ 5349649 w 7715072"/>
              <a:gd name="connsiteY591" fmla="*/ 69574 h 1232453"/>
              <a:gd name="connsiteX592" fmla="*/ 4044919 w 7715072"/>
              <a:gd name="connsiteY592" fmla="*/ 69574 h 1232453"/>
              <a:gd name="connsiteX593" fmla="*/ 4029810 w 7715072"/>
              <a:gd name="connsiteY593" fmla="*/ 84683 h 1232453"/>
              <a:gd name="connsiteX594" fmla="*/ 4029810 w 7715072"/>
              <a:gd name="connsiteY594" fmla="*/ 175336 h 1232453"/>
              <a:gd name="connsiteX595" fmla="*/ 4044919 w 7715072"/>
              <a:gd name="connsiteY595" fmla="*/ 190445 h 1232453"/>
              <a:gd name="connsiteX596" fmla="*/ 4105354 w 7715072"/>
              <a:gd name="connsiteY596" fmla="*/ 190445 h 1232453"/>
              <a:gd name="connsiteX597" fmla="*/ 4120463 w 7715072"/>
              <a:gd name="connsiteY597" fmla="*/ 175336 h 1232453"/>
              <a:gd name="connsiteX598" fmla="*/ 4120463 w 7715072"/>
              <a:gd name="connsiteY598" fmla="*/ 84683 h 1232453"/>
              <a:gd name="connsiteX599" fmla="*/ 4105354 w 7715072"/>
              <a:gd name="connsiteY599" fmla="*/ 69574 h 1232453"/>
              <a:gd name="connsiteX600" fmla="*/ 3906664 w 7715072"/>
              <a:gd name="connsiteY600" fmla="*/ 69574 h 1232453"/>
              <a:gd name="connsiteX601" fmla="*/ 3891555 w 7715072"/>
              <a:gd name="connsiteY601" fmla="*/ 84683 h 1232453"/>
              <a:gd name="connsiteX602" fmla="*/ 3891555 w 7715072"/>
              <a:gd name="connsiteY602" fmla="*/ 175336 h 1232453"/>
              <a:gd name="connsiteX603" fmla="*/ 3906664 w 7715072"/>
              <a:gd name="connsiteY603" fmla="*/ 190445 h 1232453"/>
              <a:gd name="connsiteX604" fmla="*/ 3967099 w 7715072"/>
              <a:gd name="connsiteY604" fmla="*/ 190445 h 1232453"/>
              <a:gd name="connsiteX605" fmla="*/ 3982209 w 7715072"/>
              <a:gd name="connsiteY605" fmla="*/ 175336 h 1232453"/>
              <a:gd name="connsiteX606" fmla="*/ 3982209 w 7715072"/>
              <a:gd name="connsiteY606" fmla="*/ 84683 h 1232453"/>
              <a:gd name="connsiteX607" fmla="*/ 3967099 w 7715072"/>
              <a:gd name="connsiteY607" fmla="*/ 69574 h 1232453"/>
              <a:gd name="connsiteX608" fmla="*/ 3768411 w 7715072"/>
              <a:gd name="connsiteY608" fmla="*/ 69574 h 1232453"/>
              <a:gd name="connsiteX609" fmla="*/ 3753303 w 7715072"/>
              <a:gd name="connsiteY609" fmla="*/ 84683 h 1232453"/>
              <a:gd name="connsiteX610" fmla="*/ 3753303 w 7715072"/>
              <a:gd name="connsiteY610" fmla="*/ 175336 h 1232453"/>
              <a:gd name="connsiteX611" fmla="*/ 3768411 w 7715072"/>
              <a:gd name="connsiteY611" fmla="*/ 190445 h 1232453"/>
              <a:gd name="connsiteX612" fmla="*/ 3828846 w 7715072"/>
              <a:gd name="connsiteY612" fmla="*/ 190445 h 1232453"/>
              <a:gd name="connsiteX613" fmla="*/ 3843955 w 7715072"/>
              <a:gd name="connsiteY613" fmla="*/ 175336 h 1232453"/>
              <a:gd name="connsiteX614" fmla="*/ 3843955 w 7715072"/>
              <a:gd name="connsiteY614" fmla="*/ 84683 h 1232453"/>
              <a:gd name="connsiteX615" fmla="*/ 3828846 w 7715072"/>
              <a:gd name="connsiteY615" fmla="*/ 69574 h 1232453"/>
              <a:gd name="connsiteX616" fmla="*/ 3630156 w 7715072"/>
              <a:gd name="connsiteY616" fmla="*/ 69574 h 1232453"/>
              <a:gd name="connsiteX617" fmla="*/ 3615048 w 7715072"/>
              <a:gd name="connsiteY617" fmla="*/ 84683 h 1232453"/>
              <a:gd name="connsiteX618" fmla="*/ 3615048 w 7715072"/>
              <a:gd name="connsiteY618" fmla="*/ 175336 h 1232453"/>
              <a:gd name="connsiteX619" fmla="*/ 3630156 w 7715072"/>
              <a:gd name="connsiteY619" fmla="*/ 190445 h 1232453"/>
              <a:gd name="connsiteX620" fmla="*/ 3690591 w 7715072"/>
              <a:gd name="connsiteY620" fmla="*/ 190445 h 1232453"/>
              <a:gd name="connsiteX621" fmla="*/ 3705700 w 7715072"/>
              <a:gd name="connsiteY621" fmla="*/ 175336 h 1232453"/>
              <a:gd name="connsiteX622" fmla="*/ 3705700 w 7715072"/>
              <a:gd name="connsiteY622" fmla="*/ 84683 h 1232453"/>
              <a:gd name="connsiteX623" fmla="*/ 3690591 w 7715072"/>
              <a:gd name="connsiteY623" fmla="*/ 69574 h 1232453"/>
              <a:gd name="connsiteX624" fmla="*/ 3491901 w 7715072"/>
              <a:gd name="connsiteY624" fmla="*/ 69574 h 1232453"/>
              <a:gd name="connsiteX625" fmla="*/ 3476792 w 7715072"/>
              <a:gd name="connsiteY625" fmla="*/ 84683 h 1232453"/>
              <a:gd name="connsiteX626" fmla="*/ 3476792 w 7715072"/>
              <a:gd name="connsiteY626" fmla="*/ 175336 h 1232453"/>
              <a:gd name="connsiteX627" fmla="*/ 3491901 w 7715072"/>
              <a:gd name="connsiteY627" fmla="*/ 190445 h 1232453"/>
              <a:gd name="connsiteX628" fmla="*/ 3552336 w 7715072"/>
              <a:gd name="connsiteY628" fmla="*/ 190445 h 1232453"/>
              <a:gd name="connsiteX629" fmla="*/ 3567445 w 7715072"/>
              <a:gd name="connsiteY629" fmla="*/ 175336 h 1232453"/>
              <a:gd name="connsiteX630" fmla="*/ 3567445 w 7715072"/>
              <a:gd name="connsiteY630" fmla="*/ 84683 h 1232453"/>
              <a:gd name="connsiteX631" fmla="*/ 3552336 w 7715072"/>
              <a:gd name="connsiteY631" fmla="*/ 69574 h 1232453"/>
              <a:gd name="connsiteX632" fmla="*/ 3353646 w 7715072"/>
              <a:gd name="connsiteY632" fmla="*/ 69574 h 1232453"/>
              <a:gd name="connsiteX633" fmla="*/ 3338538 w 7715072"/>
              <a:gd name="connsiteY633" fmla="*/ 84683 h 1232453"/>
              <a:gd name="connsiteX634" fmla="*/ 3338538 w 7715072"/>
              <a:gd name="connsiteY634" fmla="*/ 175336 h 1232453"/>
              <a:gd name="connsiteX635" fmla="*/ 3353646 w 7715072"/>
              <a:gd name="connsiteY635" fmla="*/ 190445 h 1232453"/>
              <a:gd name="connsiteX636" fmla="*/ 3414081 w 7715072"/>
              <a:gd name="connsiteY636" fmla="*/ 190445 h 1232453"/>
              <a:gd name="connsiteX637" fmla="*/ 3429190 w 7715072"/>
              <a:gd name="connsiteY637" fmla="*/ 175336 h 1232453"/>
              <a:gd name="connsiteX638" fmla="*/ 3429190 w 7715072"/>
              <a:gd name="connsiteY638" fmla="*/ 84683 h 1232453"/>
              <a:gd name="connsiteX639" fmla="*/ 3414081 w 7715072"/>
              <a:gd name="connsiteY639" fmla="*/ 69574 h 1232453"/>
              <a:gd name="connsiteX640" fmla="*/ 3215391 w 7715072"/>
              <a:gd name="connsiteY640" fmla="*/ 69574 h 1232453"/>
              <a:gd name="connsiteX641" fmla="*/ 3200283 w 7715072"/>
              <a:gd name="connsiteY641" fmla="*/ 84683 h 1232453"/>
              <a:gd name="connsiteX642" fmla="*/ 3200283 w 7715072"/>
              <a:gd name="connsiteY642" fmla="*/ 175336 h 1232453"/>
              <a:gd name="connsiteX643" fmla="*/ 3215391 w 7715072"/>
              <a:gd name="connsiteY643" fmla="*/ 190445 h 1232453"/>
              <a:gd name="connsiteX644" fmla="*/ 3275827 w 7715072"/>
              <a:gd name="connsiteY644" fmla="*/ 190445 h 1232453"/>
              <a:gd name="connsiteX645" fmla="*/ 3290935 w 7715072"/>
              <a:gd name="connsiteY645" fmla="*/ 175336 h 1232453"/>
              <a:gd name="connsiteX646" fmla="*/ 3290935 w 7715072"/>
              <a:gd name="connsiteY646" fmla="*/ 84683 h 1232453"/>
              <a:gd name="connsiteX647" fmla="*/ 3275827 w 7715072"/>
              <a:gd name="connsiteY647" fmla="*/ 69574 h 1232453"/>
              <a:gd name="connsiteX648" fmla="*/ 3077136 w 7715072"/>
              <a:gd name="connsiteY648" fmla="*/ 69574 h 1232453"/>
              <a:gd name="connsiteX649" fmla="*/ 3062028 w 7715072"/>
              <a:gd name="connsiteY649" fmla="*/ 84683 h 1232453"/>
              <a:gd name="connsiteX650" fmla="*/ 3062028 w 7715072"/>
              <a:gd name="connsiteY650" fmla="*/ 175336 h 1232453"/>
              <a:gd name="connsiteX651" fmla="*/ 3077136 w 7715072"/>
              <a:gd name="connsiteY651" fmla="*/ 190445 h 1232453"/>
              <a:gd name="connsiteX652" fmla="*/ 3137572 w 7715072"/>
              <a:gd name="connsiteY652" fmla="*/ 190445 h 1232453"/>
              <a:gd name="connsiteX653" fmla="*/ 3152680 w 7715072"/>
              <a:gd name="connsiteY653" fmla="*/ 175336 h 1232453"/>
              <a:gd name="connsiteX654" fmla="*/ 3152680 w 7715072"/>
              <a:gd name="connsiteY654" fmla="*/ 84683 h 1232453"/>
              <a:gd name="connsiteX655" fmla="*/ 3137572 w 7715072"/>
              <a:gd name="connsiteY655" fmla="*/ 69574 h 1232453"/>
              <a:gd name="connsiteX656" fmla="*/ 2938881 w 7715072"/>
              <a:gd name="connsiteY656" fmla="*/ 69574 h 1232453"/>
              <a:gd name="connsiteX657" fmla="*/ 2923772 w 7715072"/>
              <a:gd name="connsiteY657" fmla="*/ 84683 h 1232453"/>
              <a:gd name="connsiteX658" fmla="*/ 2923772 w 7715072"/>
              <a:gd name="connsiteY658" fmla="*/ 175336 h 1232453"/>
              <a:gd name="connsiteX659" fmla="*/ 2938881 w 7715072"/>
              <a:gd name="connsiteY659" fmla="*/ 190445 h 1232453"/>
              <a:gd name="connsiteX660" fmla="*/ 2999317 w 7715072"/>
              <a:gd name="connsiteY660" fmla="*/ 190445 h 1232453"/>
              <a:gd name="connsiteX661" fmla="*/ 3014425 w 7715072"/>
              <a:gd name="connsiteY661" fmla="*/ 175336 h 1232453"/>
              <a:gd name="connsiteX662" fmla="*/ 3014425 w 7715072"/>
              <a:gd name="connsiteY662" fmla="*/ 84683 h 1232453"/>
              <a:gd name="connsiteX663" fmla="*/ 2999317 w 7715072"/>
              <a:gd name="connsiteY663" fmla="*/ 69574 h 1232453"/>
              <a:gd name="connsiteX664" fmla="*/ 2800626 w 7715072"/>
              <a:gd name="connsiteY664" fmla="*/ 69574 h 1232453"/>
              <a:gd name="connsiteX665" fmla="*/ 2785517 w 7715072"/>
              <a:gd name="connsiteY665" fmla="*/ 84683 h 1232453"/>
              <a:gd name="connsiteX666" fmla="*/ 2785517 w 7715072"/>
              <a:gd name="connsiteY666" fmla="*/ 175336 h 1232453"/>
              <a:gd name="connsiteX667" fmla="*/ 2800626 w 7715072"/>
              <a:gd name="connsiteY667" fmla="*/ 190445 h 1232453"/>
              <a:gd name="connsiteX668" fmla="*/ 2861061 w 7715072"/>
              <a:gd name="connsiteY668" fmla="*/ 190445 h 1232453"/>
              <a:gd name="connsiteX669" fmla="*/ 2876170 w 7715072"/>
              <a:gd name="connsiteY669" fmla="*/ 175336 h 1232453"/>
              <a:gd name="connsiteX670" fmla="*/ 2876170 w 7715072"/>
              <a:gd name="connsiteY670" fmla="*/ 84683 h 1232453"/>
              <a:gd name="connsiteX671" fmla="*/ 2861061 w 7715072"/>
              <a:gd name="connsiteY671" fmla="*/ 69574 h 1232453"/>
              <a:gd name="connsiteX672" fmla="*/ 2662369 w 7715072"/>
              <a:gd name="connsiteY672" fmla="*/ 69574 h 1232453"/>
              <a:gd name="connsiteX673" fmla="*/ 2647260 w 7715072"/>
              <a:gd name="connsiteY673" fmla="*/ 84683 h 1232453"/>
              <a:gd name="connsiteX674" fmla="*/ 2647260 w 7715072"/>
              <a:gd name="connsiteY674" fmla="*/ 175336 h 1232453"/>
              <a:gd name="connsiteX675" fmla="*/ 2662369 w 7715072"/>
              <a:gd name="connsiteY675" fmla="*/ 190445 h 1232453"/>
              <a:gd name="connsiteX676" fmla="*/ 2722804 w 7715072"/>
              <a:gd name="connsiteY676" fmla="*/ 190445 h 1232453"/>
              <a:gd name="connsiteX677" fmla="*/ 2737913 w 7715072"/>
              <a:gd name="connsiteY677" fmla="*/ 175336 h 1232453"/>
              <a:gd name="connsiteX678" fmla="*/ 2737913 w 7715072"/>
              <a:gd name="connsiteY678" fmla="*/ 84683 h 1232453"/>
              <a:gd name="connsiteX679" fmla="*/ 2722804 w 7715072"/>
              <a:gd name="connsiteY679" fmla="*/ 69574 h 1232453"/>
              <a:gd name="connsiteX680" fmla="*/ 2524115 w 7715072"/>
              <a:gd name="connsiteY680" fmla="*/ 69574 h 1232453"/>
              <a:gd name="connsiteX681" fmla="*/ 2509006 w 7715072"/>
              <a:gd name="connsiteY681" fmla="*/ 84683 h 1232453"/>
              <a:gd name="connsiteX682" fmla="*/ 2509006 w 7715072"/>
              <a:gd name="connsiteY682" fmla="*/ 175336 h 1232453"/>
              <a:gd name="connsiteX683" fmla="*/ 2524115 w 7715072"/>
              <a:gd name="connsiteY683" fmla="*/ 190445 h 1232453"/>
              <a:gd name="connsiteX684" fmla="*/ 2584550 w 7715072"/>
              <a:gd name="connsiteY684" fmla="*/ 190445 h 1232453"/>
              <a:gd name="connsiteX685" fmla="*/ 2599659 w 7715072"/>
              <a:gd name="connsiteY685" fmla="*/ 175336 h 1232453"/>
              <a:gd name="connsiteX686" fmla="*/ 2599659 w 7715072"/>
              <a:gd name="connsiteY686" fmla="*/ 84683 h 1232453"/>
              <a:gd name="connsiteX687" fmla="*/ 2584550 w 7715072"/>
              <a:gd name="connsiteY687" fmla="*/ 69574 h 1232453"/>
              <a:gd name="connsiteX688" fmla="*/ 2385861 w 7715072"/>
              <a:gd name="connsiteY688" fmla="*/ 69574 h 1232453"/>
              <a:gd name="connsiteX689" fmla="*/ 2370752 w 7715072"/>
              <a:gd name="connsiteY689" fmla="*/ 84683 h 1232453"/>
              <a:gd name="connsiteX690" fmla="*/ 2370752 w 7715072"/>
              <a:gd name="connsiteY690" fmla="*/ 175336 h 1232453"/>
              <a:gd name="connsiteX691" fmla="*/ 2385861 w 7715072"/>
              <a:gd name="connsiteY691" fmla="*/ 190445 h 1232453"/>
              <a:gd name="connsiteX692" fmla="*/ 2446296 w 7715072"/>
              <a:gd name="connsiteY692" fmla="*/ 190445 h 1232453"/>
              <a:gd name="connsiteX693" fmla="*/ 2461405 w 7715072"/>
              <a:gd name="connsiteY693" fmla="*/ 175336 h 1232453"/>
              <a:gd name="connsiteX694" fmla="*/ 2461405 w 7715072"/>
              <a:gd name="connsiteY694" fmla="*/ 84683 h 1232453"/>
              <a:gd name="connsiteX695" fmla="*/ 2446296 w 7715072"/>
              <a:gd name="connsiteY695" fmla="*/ 69574 h 1232453"/>
              <a:gd name="connsiteX696" fmla="*/ 2247605 w 7715072"/>
              <a:gd name="connsiteY696" fmla="*/ 69574 h 1232453"/>
              <a:gd name="connsiteX697" fmla="*/ 2232496 w 7715072"/>
              <a:gd name="connsiteY697" fmla="*/ 84683 h 1232453"/>
              <a:gd name="connsiteX698" fmla="*/ 2232496 w 7715072"/>
              <a:gd name="connsiteY698" fmla="*/ 175336 h 1232453"/>
              <a:gd name="connsiteX699" fmla="*/ 2247605 w 7715072"/>
              <a:gd name="connsiteY699" fmla="*/ 190445 h 1232453"/>
              <a:gd name="connsiteX700" fmla="*/ 2308039 w 7715072"/>
              <a:gd name="connsiteY700" fmla="*/ 190445 h 1232453"/>
              <a:gd name="connsiteX701" fmla="*/ 2323148 w 7715072"/>
              <a:gd name="connsiteY701" fmla="*/ 175336 h 1232453"/>
              <a:gd name="connsiteX702" fmla="*/ 2323148 w 7715072"/>
              <a:gd name="connsiteY702" fmla="*/ 84683 h 1232453"/>
              <a:gd name="connsiteX703" fmla="*/ 2308039 w 7715072"/>
              <a:gd name="connsiteY703" fmla="*/ 69574 h 1232453"/>
              <a:gd name="connsiteX704" fmla="*/ 2109349 w 7715072"/>
              <a:gd name="connsiteY704" fmla="*/ 69574 h 1232453"/>
              <a:gd name="connsiteX705" fmla="*/ 2094240 w 7715072"/>
              <a:gd name="connsiteY705" fmla="*/ 84683 h 1232453"/>
              <a:gd name="connsiteX706" fmla="*/ 2094240 w 7715072"/>
              <a:gd name="connsiteY706" fmla="*/ 175336 h 1232453"/>
              <a:gd name="connsiteX707" fmla="*/ 2109349 w 7715072"/>
              <a:gd name="connsiteY707" fmla="*/ 190445 h 1232453"/>
              <a:gd name="connsiteX708" fmla="*/ 2169784 w 7715072"/>
              <a:gd name="connsiteY708" fmla="*/ 190445 h 1232453"/>
              <a:gd name="connsiteX709" fmla="*/ 2184893 w 7715072"/>
              <a:gd name="connsiteY709" fmla="*/ 175336 h 1232453"/>
              <a:gd name="connsiteX710" fmla="*/ 2184893 w 7715072"/>
              <a:gd name="connsiteY710" fmla="*/ 84683 h 1232453"/>
              <a:gd name="connsiteX711" fmla="*/ 2169784 w 7715072"/>
              <a:gd name="connsiteY711" fmla="*/ 69574 h 1232453"/>
              <a:gd name="connsiteX712" fmla="*/ 5150959 w 7715072"/>
              <a:gd name="connsiteY712" fmla="*/ 69573 h 1232453"/>
              <a:gd name="connsiteX713" fmla="*/ 5135850 w 7715072"/>
              <a:gd name="connsiteY713" fmla="*/ 84682 h 1232453"/>
              <a:gd name="connsiteX714" fmla="*/ 5135850 w 7715072"/>
              <a:gd name="connsiteY714" fmla="*/ 175335 h 1232453"/>
              <a:gd name="connsiteX715" fmla="*/ 5150959 w 7715072"/>
              <a:gd name="connsiteY715" fmla="*/ 190444 h 1232453"/>
              <a:gd name="connsiteX716" fmla="*/ 5211394 w 7715072"/>
              <a:gd name="connsiteY716" fmla="*/ 190444 h 1232453"/>
              <a:gd name="connsiteX717" fmla="*/ 5226503 w 7715072"/>
              <a:gd name="connsiteY717" fmla="*/ 175335 h 1232453"/>
              <a:gd name="connsiteX718" fmla="*/ 5226503 w 7715072"/>
              <a:gd name="connsiteY718" fmla="*/ 84682 h 1232453"/>
              <a:gd name="connsiteX719" fmla="*/ 5211394 w 7715072"/>
              <a:gd name="connsiteY719" fmla="*/ 69573 h 1232453"/>
              <a:gd name="connsiteX720" fmla="*/ 5012704 w 7715072"/>
              <a:gd name="connsiteY720" fmla="*/ 69573 h 1232453"/>
              <a:gd name="connsiteX721" fmla="*/ 4997595 w 7715072"/>
              <a:gd name="connsiteY721" fmla="*/ 84682 h 1232453"/>
              <a:gd name="connsiteX722" fmla="*/ 4997595 w 7715072"/>
              <a:gd name="connsiteY722" fmla="*/ 175335 h 1232453"/>
              <a:gd name="connsiteX723" fmla="*/ 5012704 w 7715072"/>
              <a:gd name="connsiteY723" fmla="*/ 190444 h 1232453"/>
              <a:gd name="connsiteX724" fmla="*/ 5073139 w 7715072"/>
              <a:gd name="connsiteY724" fmla="*/ 190444 h 1232453"/>
              <a:gd name="connsiteX725" fmla="*/ 5088248 w 7715072"/>
              <a:gd name="connsiteY725" fmla="*/ 175335 h 1232453"/>
              <a:gd name="connsiteX726" fmla="*/ 5088248 w 7715072"/>
              <a:gd name="connsiteY726" fmla="*/ 84682 h 1232453"/>
              <a:gd name="connsiteX727" fmla="*/ 5073139 w 7715072"/>
              <a:gd name="connsiteY727" fmla="*/ 69573 h 1232453"/>
              <a:gd name="connsiteX728" fmla="*/ 4874449 w 7715072"/>
              <a:gd name="connsiteY728" fmla="*/ 69573 h 1232453"/>
              <a:gd name="connsiteX729" fmla="*/ 4859340 w 7715072"/>
              <a:gd name="connsiteY729" fmla="*/ 84682 h 1232453"/>
              <a:gd name="connsiteX730" fmla="*/ 4859340 w 7715072"/>
              <a:gd name="connsiteY730" fmla="*/ 175335 h 1232453"/>
              <a:gd name="connsiteX731" fmla="*/ 4874449 w 7715072"/>
              <a:gd name="connsiteY731" fmla="*/ 190444 h 1232453"/>
              <a:gd name="connsiteX732" fmla="*/ 4934884 w 7715072"/>
              <a:gd name="connsiteY732" fmla="*/ 190444 h 1232453"/>
              <a:gd name="connsiteX733" fmla="*/ 4949993 w 7715072"/>
              <a:gd name="connsiteY733" fmla="*/ 175335 h 1232453"/>
              <a:gd name="connsiteX734" fmla="*/ 4949993 w 7715072"/>
              <a:gd name="connsiteY734" fmla="*/ 84682 h 1232453"/>
              <a:gd name="connsiteX735" fmla="*/ 4934884 w 7715072"/>
              <a:gd name="connsiteY735" fmla="*/ 69573 h 1232453"/>
              <a:gd name="connsiteX736" fmla="*/ 4736194 w 7715072"/>
              <a:gd name="connsiteY736" fmla="*/ 69573 h 1232453"/>
              <a:gd name="connsiteX737" fmla="*/ 4721085 w 7715072"/>
              <a:gd name="connsiteY737" fmla="*/ 84682 h 1232453"/>
              <a:gd name="connsiteX738" fmla="*/ 4721085 w 7715072"/>
              <a:gd name="connsiteY738" fmla="*/ 175335 h 1232453"/>
              <a:gd name="connsiteX739" fmla="*/ 4736194 w 7715072"/>
              <a:gd name="connsiteY739" fmla="*/ 190444 h 1232453"/>
              <a:gd name="connsiteX740" fmla="*/ 4796629 w 7715072"/>
              <a:gd name="connsiteY740" fmla="*/ 190444 h 1232453"/>
              <a:gd name="connsiteX741" fmla="*/ 4811738 w 7715072"/>
              <a:gd name="connsiteY741" fmla="*/ 175335 h 1232453"/>
              <a:gd name="connsiteX742" fmla="*/ 4811738 w 7715072"/>
              <a:gd name="connsiteY742" fmla="*/ 84682 h 1232453"/>
              <a:gd name="connsiteX743" fmla="*/ 4796629 w 7715072"/>
              <a:gd name="connsiteY743" fmla="*/ 69573 h 1232453"/>
              <a:gd name="connsiteX744" fmla="*/ 4597939 w 7715072"/>
              <a:gd name="connsiteY744" fmla="*/ 69573 h 1232453"/>
              <a:gd name="connsiteX745" fmla="*/ 4582830 w 7715072"/>
              <a:gd name="connsiteY745" fmla="*/ 84682 h 1232453"/>
              <a:gd name="connsiteX746" fmla="*/ 4582830 w 7715072"/>
              <a:gd name="connsiteY746" fmla="*/ 175335 h 1232453"/>
              <a:gd name="connsiteX747" fmla="*/ 4597939 w 7715072"/>
              <a:gd name="connsiteY747" fmla="*/ 190444 h 1232453"/>
              <a:gd name="connsiteX748" fmla="*/ 4658374 w 7715072"/>
              <a:gd name="connsiteY748" fmla="*/ 190444 h 1232453"/>
              <a:gd name="connsiteX749" fmla="*/ 4673483 w 7715072"/>
              <a:gd name="connsiteY749" fmla="*/ 175335 h 1232453"/>
              <a:gd name="connsiteX750" fmla="*/ 4673483 w 7715072"/>
              <a:gd name="connsiteY750" fmla="*/ 84682 h 1232453"/>
              <a:gd name="connsiteX751" fmla="*/ 4658374 w 7715072"/>
              <a:gd name="connsiteY751" fmla="*/ 69573 h 1232453"/>
              <a:gd name="connsiteX752" fmla="*/ 4459684 w 7715072"/>
              <a:gd name="connsiteY752" fmla="*/ 69573 h 1232453"/>
              <a:gd name="connsiteX753" fmla="*/ 4444575 w 7715072"/>
              <a:gd name="connsiteY753" fmla="*/ 84682 h 1232453"/>
              <a:gd name="connsiteX754" fmla="*/ 4444575 w 7715072"/>
              <a:gd name="connsiteY754" fmla="*/ 175335 h 1232453"/>
              <a:gd name="connsiteX755" fmla="*/ 4459684 w 7715072"/>
              <a:gd name="connsiteY755" fmla="*/ 190444 h 1232453"/>
              <a:gd name="connsiteX756" fmla="*/ 4520119 w 7715072"/>
              <a:gd name="connsiteY756" fmla="*/ 190444 h 1232453"/>
              <a:gd name="connsiteX757" fmla="*/ 4535228 w 7715072"/>
              <a:gd name="connsiteY757" fmla="*/ 175335 h 1232453"/>
              <a:gd name="connsiteX758" fmla="*/ 4535228 w 7715072"/>
              <a:gd name="connsiteY758" fmla="*/ 84682 h 1232453"/>
              <a:gd name="connsiteX759" fmla="*/ 4520119 w 7715072"/>
              <a:gd name="connsiteY759" fmla="*/ 69573 h 1232453"/>
              <a:gd name="connsiteX760" fmla="*/ 4321429 w 7715072"/>
              <a:gd name="connsiteY760" fmla="*/ 69573 h 1232453"/>
              <a:gd name="connsiteX761" fmla="*/ 4306320 w 7715072"/>
              <a:gd name="connsiteY761" fmla="*/ 84682 h 1232453"/>
              <a:gd name="connsiteX762" fmla="*/ 4306320 w 7715072"/>
              <a:gd name="connsiteY762" fmla="*/ 175335 h 1232453"/>
              <a:gd name="connsiteX763" fmla="*/ 4321429 w 7715072"/>
              <a:gd name="connsiteY763" fmla="*/ 190444 h 1232453"/>
              <a:gd name="connsiteX764" fmla="*/ 4381864 w 7715072"/>
              <a:gd name="connsiteY764" fmla="*/ 190444 h 1232453"/>
              <a:gd name="connsiteX765" fmla="*/ 4396973 w 7715072"/>
              <a:gd name="connsiteY765" fmla="*/ 175335 h 1232453"/>
              <a:gd name="connsiteX766" fmla="*/ 4396973 w 7715072"/>
              <a:gd name="connsiteY766" fmla="*/ 84682 h 1232453"/>
              <a:gd name="connsiteX767" fmla="*/ 4381864 w 7715072"/>
              <a:gd name="connsiteY767" fmla="*/ 69573 h 1232453"/>
              <a:gd name="connsiteX768" fmla="*/ 4183174 w 7715072"/>
              <a:gd name="connsiteY768" fmla="*/ 69573 h 1232453"/>
              <a:gd name="connsiteX769" fmla="*/ 4168065 w 7715072"/>
              <a:gd name="connsiteY769" fmla="*/ 84682 h 1232453"/>
              <a:gd name="connsiteX770" fmla="*/ 4168065 w 7715072"/>
              <a:gd name="connsiteY770" fmla="*/ 175335 h 1232453"/>
              <a:gd name="connsiteX771" fmla="*/ 4183174 w 7715072"/>
              <a:gd name="connsiteY771" fmla="*/ 190444 h 1232453"/>
              <a:gd name="connsiteX772" fmla="*/ 4243609 w 7715072"/>
              <a:gd name="connsiteY772" fmla="*/ 190444 h 1232453"/>
              <a:gd name="connsiteX773" fmla="*/ 4258718 w 7715072"/>
              <a:gd name="connsiteY773" fmla="*/ 175335 h 1232453"/>
              <a:gd name="connsiteX774" fmla="*/ 4258718 w 7715072"/>
              <a:gd name="connsiteY774" fmla="*/ 84682 h 1232453"/>
              <a:gd name="connsiteX775" fmla="*/ 4243609 w 7715072"/>
              <a:gd name="connsiteY775" fmla="*/ 69573 h 1232453"/>
              <a:gd name="connsiteX776" fmla="*/ 1971094 w 7715072"/>
              <a:gd name="connsiteY776" fmla="*/ 69573 h 1232453"/>
              <a:gd name="connsiteX777" fmla="*/ 1955985 w 7715072"/>
              <a:gd name="connsiteY777" fmla="*/ 84682 h 1232453"/>
              <a:gd name="connsiteX778" fmla="*/ 1955985 w 7715072"/>
              <a:gd name="connsiteY778" fmla="*/ 175335 h 1232453"/>
              <a:gd name="connsiteX779" fmla="*/ 1971094 w 7715072"/>
              <a:gd name="connsiteY779" fmla="*/ 190444 h 1232453"/>
              <a:gd name="connsiteX780" fmla="*/ 2031529 w 7715072"/>
              <a:gd name="connsiteY780" fmla="*/ 190444 h 1232453"/>
              <a:gd name="connsiteX781" fmla="*/ 2046638 w 7715072"/>
              <a:gd name="connsiteY781" fmla="*/ 175335 h 1232453"/>
              <a:gd name="connsiteX782" fmla="*/ 2046638 w 7715072"/>
              <a:gd name="connsiteY782" fmla="*/ 84682 h 1232453"/>
              <a:gd name="connsiteX783" fmla="*/ 2031529 w 7715072"/>
              <a:gd name="connsiteY783" fmla="*/ 69573 h 1232453"/>
              <a:gd name="connsiteX784" fmla="*/ 1832839 w 7715072"/>
              <a:gd name="connsiteY784" fmla="*/ 69573 h 1232453"/>
              <a:gd name="connsiteX785" fmla="*/ 1817730 w 7715072"/>
              <a:gd name="connsiteY785" fmla="*/ 84682 h 1232453"/>
              <a:gd name="connsiteX786" fmla="*/ 1817730 w 7715072"/>
              <a:gd name="connsiteY786" fmla="*/ 175335 h 1232453"/>
              <a:gd name="connsiteX787" fmla="*/ 1832839 w 7715072"/>
              <a:gd name="connsiteY787" fmla="*/ 190444 h 1232453"/>
              <a:gd name="connsiteX788" fmla="*/ 1893274 w 7715072"/>
              <a:gd name="connsiteY788" fmla="*/ 190444 h 1232453"/>
              <a:gd name="connsiteX789" fmla="*/ 1908383 w 7715072"/>
              <a:gd name="connsiteY789" fmla="*/ 175335 h 1232453"/>
              <a:gd name="connsiteX790" fmla="*/ 1908383 w 7715072"/>
              <a:gd name="connsiteY790" fmla="*/ 84682 h 1232453"/>
              <a:gd name="connsiteX791" fmla="*/ 1893274 w 7715072"/>
              <a:gd name="connsiteY791" fmla="*/ 69573 h 1232453"/>
              <a:gd name="connsiteX792" fmla="*/ 1694586 w 7715072"/>
              <a:gd name="connsiteY792" fmla="*/ 69573 h 1232453"/>
              <a:gd name="connsiteX793" fmla="*/ 1679477 w 7715072"/>
              <a:gd name="connsiteY793" fmla="*/ 84682 h 1232453"/>
              <a:gd name="connsiteX794" fmla="*/ 1679477 w 7715072"/>
              <a:gd name="connsiteY794" fmla="*/ 175335 h 1232453"/>
              <a:gd name="connsiteX795" fmla="*/ 1694586 w 7715072"/>
              <a:gd name="connsiteY795" fmla="*/ 190444 h 1232453"/>
              <a:gd name="connsiteX796" fmla="*/ 1755020 w 7715072"/>
              <a:gd name="connsiteY796" fmla="*/ 190444 h 1232453"/>
              <a:gd name="connsiteX797" fmla="*/ 1770129 w 7715072"/>
              <a:gd name="connsiteY797" fmla="*/ 175335 h 1232453"/>
              <a:gd name="connsiteX798" fmla="*/ 1770129 w 7715072"/>
              <a:gd name="connsiteY798" fmla="*/ 84682 h 1232453"/>
              <a:gd name="connsiteX799" fmla="*/ 1755020 w 7715072"/>
              <a:gd name="connsiteY799" fmla="*/ 69573 h 1232453"/>
              <a:gd name="connsiteX800" fmla="*/ 1556330 w 7715072"/>
              <a:gd name="connsiteY800" fmla="*/ 69573 h 1232453"/>
              <a:gd name="connsiteX801" fmla="*/ 1541221 w 7715072"/>
              <a:gd name="connsiteY801" fmla="*/ 84682 h 1232453"/>
              <a:gd name="connsiteX802" fmla="*/ 1541221 w 7715072"/>
              <a:gd name="connsiteY802" fmla="*/ 175335 h 1232453"/>
              <a:gd name="connsiteX803" fmla="*/ 1556330 w 7715072"/>
              <a:gd name="connsiteY803" fmla="*/ 190444 h 1232453"/>
              <a:gd name="connsiteX804" fmla="*/ 1616765 w 7715072"/>
              <a:gd name="connsiteY804" fmla="*/ 190444 h 1232453"/>
              <a:gd name="connsiteX805" fmla="*/ 1631874 w 7715072"/>
              <a:gd name="connsiteY805" fmla="*/ 175335 h 1232453"/>
              <a:gd name="connsiteX806" fmla="*/ 1631874 w 7715072"/>
              <a:gd name="connsiteY806" fmla="*/ 84682 h 1232453"/>
              <a:gd name="connsiteX807" fmla="*/ 1616765 w 7715072"/>
              <a:gd name="connsiteY807" fmla="*/ 69573 h 1232453"/>
              <a:gd name="connsiteX808" fmla="*/ 1418076 w 7715072"/>
              <a:gd name="connsiteY808" fmla="*/ 69573 h 1232453"/>
              <a:gd name="connsiteX809" fmla="*/ 1402967 w 7715072"/>
              <a:gd name="connsiteY809" fmla="*/ 84682 h 1232453"/>
              <a:gd name="connsiteX810" fmla="*/ 1402967 w 7715072"/>
              <a:gd name="connsiteY810" fmla="*/ 175335 h 1232453"/>
              <a:gd name="connsiteX811" fmla="*/ 1418076 w 7715072"/>
              <a:gd name="connsiteY811" fmla="*/ 190444 h 1232453"/>
              <a:gd name="connsiteX812" fmla="*/ 1478511 w 7715072"/>
              <a:gd name="connsiteY812" fmla="*/ 190444 h 1232453"/>
              <a:gd name="connsiteX813" fmla="*/ 1493620 w 7715072"/>
              <a:gd name="connsiteY813" fmla="*/ 175335 h 1232453"/>
              <a:gd name="connsiteX814" fmla="*/ 1493620 w 7715072"/>
              <a:gd name="connsiteY814" fmla="*/ 84682 h 1232453"/>
              <a:gd name="connsiteX815" fmla="*/ 1478511 w 7715072"/>
              <a:gd name="connsiteY815" fmla="*/ 69573 h 1232453"/>
              <a:gd name="connsiteX816" fmla="*/ 1279820 w 7715072"/>
              <a:gd name="connsiteY816" fmla="*/ 69573 h 1232453"/>
              <a:gd name="connsiteX817" fmla="*/ 1264711 w 7715072"/>
              <a:gd name="connsiteY817" fmla="*/ 84682 h 1232453"/>
              <a:gd name="connsiteX818" fmla="*/ 1264711 w 7715072"/>
              <a:gd name="connsiteY818" fmla="*/ 175335 h 1232453"/>
              <a:gd name="connsiteX819" fmla="*/ 1279820 w 7715072"/>
              <a:gd name="connsiteY819" fmla="*/ 190444 h 1232453"/>
              <a:gd name="connsiteX820" fmla="*/ 1340255 w 7715072"/>
              <a:gd name="connsiteY820" fmla="*/ 190444 h 1232453"/>
              <a:gd name="connsiteX821" fmla="*/ 1355364 w 7715072"/>
              <a:gd name="connsiteY821" fmla="*/ 175335 h 1232453"/>
              <a:gd name="connsiteX822" fmla="*/ 1355364 w 7715072"/>
              <a:gd name="connsiteY822" fmla="*/ 84682 h 1232453"/>
              <a:gd name="connsiteX823" fmla="*/ 1340255 w 7715072"/>
              <a:gd name="connsiteY823" fmla="*/ 69573 h 1232453"/>
              <a:gd name="connsiteX824" fmla="*/ 1141566 w 7715072"/>
              <a:gd name="connsiteY824" fmla="*/ 69573 h 1232453"/>
              <a:gd name="connsiteX825" fmla="*/ 1126457 w 7715072"/>
              <a:gd name="connsiteY825" fmla="*/ 84682 h 1232453"/>
              <a:gd name="connsiteX826" fmla="*/ 1126457 w 7715072"/>
              <a:gd name="connsiteY826" fmla="*/ 175335 h 1232453"/>
              <a:gd name="connsiteX827" fmla="*/ 1141566 w 7715072"/>
              <a:gd name="connsiteY827" fmla="*/ 190444 h 1232453"/>
              <a:gd name="connsiteX828" fmla="*/ 1202001 w 7715072"/>
              <a:gd name="connsiteY828" fmla="*/ 190444 h 1232453"/>
              <a:gd name="connsiteX829" fmla="*/ 1217110 w 7715072"/>
              <a:gd name="connsiteY829" fmla="*/ 175335 h 1232453"/>
              <a:gd name="connsiteX830" fmla="*/ 1217110 w 7715072"/>
              <a:gd name="connsiteY830" fmla="*/ 84682 h 1232453"/>
              <a:gd name="connsiteX831" fmla="*/ 1202001 w 7715072"/>
              <a:gd name="connsiteY831" fmla="*/ 69573 h 1232453"/>
              <a:gd name="connsiteX832" fmla="*/ 1003310 w 7715072"/>
              <a:gd name="connsiteY832" fmla="*/ 69573 h 1232453"/>
              <a:gd name="connsiteX833" fmla="*/ 988201 w 7715072"/>
              <a:gd name="connsiteY833" fmla="*/ 84682 h 1232453"/>
              <a:gd name="connsiteX834" fmla="*/ 988201 w 7715072"/>
              <a:gd name="connsiteY834" fmla="*/ 175335 h 1232453"/>
              <a:gd name="connsiteX835" fmla="*/ 1003310 w 7715072"/>
              <a:gd name="connsiteY835" fmla="*/ 190444 h 1232453"/>
              <a:gd name="connsiteX836" fmla="*/ 1063745 w 7715072"/>
              <a:gd name="connsiteY836" fmla="*/ 190444 h 1232453"/>
              <a:gd name="connsiteX837" fmla="*/ 1078854 w 7715072"/>
              <a:gd name="connsiteY837" fmla="*/ 175335 h 1232453"/>
              <a:gd name="connsiteX838" fmla="*/ 1078854 w 7715072"/>
              <a:gd name="connsiteY838" fmla="*/ 84682 h 1232453"/>
              <a:gd name="connsiteX839" fmla="*/ 1063745 w 7715072"/>
              <a:gd name="connsiteY839" fmla="*/ 69573 h 1232453"/>
              <a:gd name="connsiteX840" fmla="*/ 865056 w 7715072"/>
              <a:gd name="connsiteY840" fmla="*/ 69573 h 1232453"/>
              <a:gd name="connsiteX841" fmla="*/ 849947 w 7715072"/>
              <a:gd name="connsiteY841" fmla="*/ 84682 h 1232453"/>
              <a:gd name="connsiteX842" fmla="*/ 849947 w 7715072"/>
              <a:gd name="connsiteY842" fmla="*/ 175335 h 1232453"/>
              <a:gd name="connsiteX843" fmla="*/ 865056 w 7715072"/>
              <a:gd name="connsiteY843" fmla="*/ 190444 h 1232453"/>
              <a:gd name="connsiteX844" fmla="*/ 925491 w 7715072"/>
              <a:gd name="connsiteY844" fmla="*/ 190444 h 1232453"/>
              <a:gd name="connsiteX845" fmla="*/ 940600 w 7715072"/>
              <a:gd name="connsiteY845" fmla="*/ 175335 h 1232453"/>
              <a:gd name="connsiteX846" fmla="*/ 940600 w 7715072"/>
              <a:gd name="connsiteY846" fmla="*/ 84682 h 1232453"/>
              <a:gd name="connsiteX847" fmla="*/ 925491 w 7715072"/>
              <a:gd name="connsiteY847" fmla="*/ 69573 h 1232453"/>
              <a:gd name="connsiteX848" fmla="*/ 726800 w 7715072"/>
              <a:gd name="connsiteY848" fmla="*/ 69573 h 1232453"/>
              <a:gd name="connsiteX849" fmla="*/ 711691 w 7715072"/>
              <a:gd name="connsiteY849" fmla="*/ 84682 h 1232453"/>
              <a:gd name="connsiteX850" fmla="*/ 711691 w 7715072"/>
              <a:gd name="connsiteY850" fmla="*/ 175335 h 1232453"/>
              <a:gd name="connsiteX851" fmla="*/ 726800 w 7715072"/>
              <a:gd name="connsiteY851" fmla="*/ 190444 h 1232453"/>
              <a:gd name="connsiteX852" fmla="*/ 787235 w 7715072"/>
              <a:gd name="connsiteY852" fmla="*/ 190444 h 1232453"/>
              <a:gd name="connsiteX853" fmla="*/ 802344 w 7715072"/>
              <a:gd name="connsiteY853" fmla="*/ 175335 h 1232453"/>
              <a:gd name="connsiteX854" fmla="*/ 802344 w 7715072"/>
              <a:gd name="connsiteY854" fmla="*/ 84682 h 1232453"/>
              <a:gd name="connsiteX855" fmla="*/ 787235 w 7715072"/>
              <a:gd name="connsiteY855" fmla="*/ 69573 h 1232453"/>
              <a:gd name="connsiteX856" fmla="*/ 588546 w 7715072"/>
              <a:gd name="connsiteY856" fmla="*/ 69573 h 1232453"/>
              <a:gd name="connsiteX857" fmla="*/ 573437 w 7715072"/>
              <a:gd name="connsiteY857" fmla="*/ 84682 h 1232453"/>
              <a:gd name="connsiteX858" fmla="*/ 573437 w 7715072"/>
              <a:gd name="connsiteY858" fmla="*/ 175335 h 1232453"/>
              <a:gd name="connsiteX859" fmla="*/ 588546 w 7715072"/>
              <a:gd name="connsiteY859" fmla="*/ 190444 h 1232453"/>
              <a:gd name="connsiteX860" fmla="*/ 648981 w 7715072"/>
              <a:gd name="connsiteY860" fmla="*/ 190444 h 1232453"/>
              <a:gd name="connsiteX861" fmla="*/ 664090 w 7715072"/>
              <a:gd name="connsiteY861" fmla="*/ 175335 h 1232453"/>
              <a:gd name="connsiteX862" fmla="*/ 664090 w 7715072"/>
              <a:gd name="connsiteY862" fmla="*/ 84682 h 1232453"/>
              <a:gd name="connsiteX863" fmla="*/ 648981 w 7715072"/>
              <a:gd name="connsiteY863" fmla="*/ 69573 h 1232453"/>
              <a:gd name="connsiteX864" fmla="*/ 450290 w 7715072"/>
              <a:gd name="connsiteY864" fmla="*/ 69573 h 1232453"/>
              <a:gd name="connsiteX865" fmla="*/ 435181 w 7715072"/>
              <a:gd name="connsiteY865" fmla="*/ 84682 h 1232453"/>
              <a:gd name="connsiteX866" fmla="*/ 435181 w 7715072"/>
              <a:gd name="connsiteY866" fmla="*/ 175335 h 1232453"/>
              <a:gd name="connsiteX867" fmla="*/ 450290 w 7715072"/>
              <a:gd name="connsiteY867" fmla="*/ 190444 h 1232453"/>
              <a:gd name="connsiteX868" fmla="*/ 510725 w 7715072"/>
              <a:gd name="connsiteY868" fmla="*/ 190444 h 1232453"/>
              <a:gd name="connsiteX869" fmla="*/ 525834 w 7715072"/>
              <a:gd name="connsiteY869" fmla="*/ 175335 h 1232453"/>
              <a:gd name="connsiteX870" fmla="*/ 525834 w 7715072"/>
              <a:gd name="connsiteY870" fmla="*/ 84682 h 1232453"/>
              <a:gd name="connsiteX871" fmla="*/ 510725 w 7715072"/>
              <a:gd name="connsiteY871" fmla="*/ 69573 h 1232453"/>
              <a:gd name="connsiteX872" fmla="*/ 312036 w 7715072"/>
              <a:gd name="connsiteY872" fmla="*/ 69573 h 1232453"/>
              <a:gd name="connsiteX873" fmla="*/ 296927 w 7715072"/>
              <a:gd name="connsiteY873" fmla="*/ 84682 h 1232453"/>
              <a:gd name="connsiteX874" fmla="*/ 296927 w 7715072"/>
              <a:gd name="connsiteY874" fmla="*/ 175335 h 1232453"/>
              <a:gd name="connsiteX875" fmla="*/ 312036 w 7715072"/>
              <a:gd name="connsiteY875" fmla="*/ 190444 h 1232453"/>
              <a:gd name="connsiteX876" fmla="*/ 372471 w 7715072"/>
              <a:gd name="connsiteY876" fmla="*/ 190444 h 1232453"/>
              <a:gd name="connsiteX877" fmla="*/ 387580 w 7715072"/>
              <a:gd name="connsiteY877" fmla="*/ 175335 h 1232453"/>
              <a:gd name="connsiteX878" fmla="*/ 387580 w 7715072"/>
              <a:gd name="connsiteY878" fmla="*/ 84682 h 1232453"/>
              <a:gd name="connsiteX879" fmla="*/ 372471 w 7715072"/>
              <a:gd name="connsiteY879" fmla="*/ 69573 h 1232453"/>
              <a:gd name="connsiteX880" fmla="*/ 173780 w 7715072"/>
              <a:gd name="connsiteY880" fmla="*/ 69573 h 1232453"/>
              <a:gd name="connsiteX881" fmla="*/ 158671 w 7715072"/>
              <a:gd name="connsiteY881" fmla="*/ 84682 h 1232453"/>
              <a:gd name="connsiteX882" fmla="*/ 158671 w 7715072"/>
              <a:gd name="connsiteY882" fmla="*/ 175335 h 1232453"/>
              <a:gd name="connsiteX883" fmla="*/ 173780 w 7715072"/>
              <a:gd name="connsiteY883" fmla="*/ 190444 h 1232453"/>
              <a:gd name="connsiteX884" fmla="*/ 234215 w 7715072"/>
              <a:gd name="connsiteY884" fmla="*/ 190444 h 1232453"/>
              <a:gd name="connsiteX885" fmla="*/ 249324 w 7715072"/>
              <a:gd name="connsiteY885" fmla="*/ 175335 h 1232453"/>
              <a:gd name="connsiteX886" fmla="*/ 249324 w 7715072"/>
              <a:gd name="connsiteY886" fmla="*/ 84682 h 1232453"/>
              <a:gd name="connsiteX887" fmla="*/ 234215 w 7715072"/>
              <a:gd name="connsiteY887" fmla="*/ 69573 h 1232453"/>
              <a:gd name="connsiteX888" fmla="*/ 35526 w 7715072"/>
              <a:gd name="connsiteY888" fmla="*/ 69573 h 1232453"/>
              <a:gd name="connsiteX889" fmla="*/ 20417 w 7715072"/>
              <a:gd name="connsiteY889" fmla="*/ 84682 h 1232453"/>
              <a:gd name="connsiteX890" fmla="*/ 20417 w 7715072"/>
              <a:gd name="connsiteY890" fmla="*/ 175335 h 1232453"/>
              <a:gd name="connsiteX891" fmla="*/ 35526 w 7715072"/>
              <a:gd name="connsiteY891" fmla="*/ 190444 h 1232453"/>
              <a:gd name="connsiteX892" fmla="*/ 95961 w 7715072"/>
              <a:gd name="connsiteY892" fmla="*/ 190444 h 1232453"/>
              <a:gd name="connsiteX893" fmla="*/ 111070 w 7715072"/>
              <a:gd name="connsiteY893" fmla="*/ 175335 h 1232453"/>
              <a:gd name="connsiteX894" fmla="*/ 111070 w 7715072"/>
              <a:gd name="connsiteY894" fmla="*/ 84682 h 1232453"/>
              <a:gd name="connsiteX895" fmla="*/ 95961 w 7715072"/>
              <a:gd name="connsiteY895" fmla="*/ 69573 h 1232453"/>
              <a:gd name="connsiteX896" fmla="*/ 0 w 7715072"/>
              <a:gd name="connsiteY896" fmla="*/ 0 h 1232453"/>
              <a:gd name="connsiteX897" fmla="*/ 7715072 w 7715072"/>
              <a:gd name="connsiteY897" fmla="*/ 0 h 1232453"/>
              <a:gd name="connsiteX898" fmla="*/ 7715072 w 7715072"/>
              <a:gd name="connsiteY898" fmla="*/ 1232453 h 1232453"/>
              <a:gd name="connsiteX899" fmla="*/ 0 w 7715072"/>
              <a:gd name="connsiteY899" fmla="*/ 1232453 h 123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</a:cxnLst>
            <a:rect l="l" t="t" r="r" b="b"/>
            <a:pathLst>
              <a:path w="7715072" h="1232453">
                <a:moveTo>
                  <a:pt x="7501273" y="1041585"/>
                </a:moveTo>
                <a:cubicBezTo>
                  <a:pt x="7492929" y="1041538"/>
                  <a:pt x="7486126" y="1048264"/>
                  <a:pt x="7486079" y="1056608"/>
                </a:cubicBezTo>
                <a:lnTo>
                  <a:pt x="7485568" y="1147261"/>
                </a:lnTo>
                <a:cubicBezTo>
                  <a:pt x="7485521" y="1155605"/>
                  <a:pt x="7492248" y="1162408"/>
                  <a:pt x="7500592" y="1162455"/>
                </a:cubicBezTo>
                <a:lnTo>
                  <a:pt x="7561026" y="1162795"/>
                </a:lnTo>
                <a:cubicBezTo>
                  <a:pt x="7569370" y="1162842"/>
                  <a:pt x="7576173" y="1156115"/>
                  <a:pt x="7576220" y="1147771"/>
                </a:cubicBezTo>
                <a:lnTo>
                  <a:pt x="7576731" y="1057118"/>
                </a:lnTo>
                <a:cubicBezTo>
                  <a:pt x="7576778" y="1048774"/>
                  <a:pt x="7570051" y="1041972"/>
                  <a:pt x="7561707" y="1041925"/>
                </a:cubicBezTo>
                <a:close/>
                <a:moveTo>
                  <a:pt x="6671821" y="1041585"/>
                </a:moveTo>
                <a:cubicBezTo>
                  <a:pt x="6663477" y="1041538"/>
                  <a:pt x="6656674" y="1048264"/>
                  <a:pt x="6656627" y="1056608"/>
                </a:cubicBezTo>
                <a:lnTo>
                  <a:pt x="6656117" y="1147261"/>
                </a:lnTo>
                <a:cubicBezTo>
                  <a:pt x="6656070" y="1155605"/>
                  <a:pt x="6662796" y="1162408"/>
                  <a:pt x="6671140" y="1162455"/>
                </a:cubicBezTo>
                <a:lnTo>
                  <a:pt x="6731574" y="1162795"/>
                </a:lnTo>
                <a:cubicBezTo>
                  <a:pt x="6739918" y="1162842"/>
                  <a:pt x="6746721" y="1156115"/>
                  <a:pt x="6746768" y="1147771"/>
                </a:cubicBezTo>
                <a:lnTo>
                  <a:pt x="6747278" y="1057119"/>
                </a:lnTo>
                <a:cubicBezTo>
                  <a:pt x="6747325" y="1048774"/>
                  <a:pt x="6740599" y="1041972"/>
                  <a:pt x="6732255" y="1041925"/>
                </a:cubicBezTo>
                <a:close/>
                <a:moveTo>
                  <a:pt x="5704127" y="1041585"/>
                </a:moveTo>
                <a:cubicBezTo>
                  <a:pt x="5695783" y="1041538"/>
                  <a:pt x="5688980" y="1048265"/>
                  <a:pt x="5688933" y="1056608"/>
                </a:cubicBezTo>
                <a:lnTo>
                  <a:pt x="5688423" y="1147261"/>
                </a:lnTo>
                <a:cubicBezTo>
                  <a:pt x="5688376" y="1155605"/>
                  <a:pt x="5695102" y="1162408"/>
                  <a:pt x="5703446" y="1162455"/>
                </a:cubicBezTo>
                <a:lnTo>
                  <a:pt x="5763880" y="1162795"/>
                </a:lnTo>
                <a:cubicBezTo>
                  <a:pt x="5772224" y="1162842"/>
                  <a:pt x="5779027" y="1156115"/>
                  <a:pt x="5779074" y="1147771"/>
                </a:cubicBezTo>
                <a:lnTo>
                  <a:pt x="5779585" y="1057118"/>
                </a:lnTo>
                <a:cubicBezTo>
                  <a:pt x="5779632" y="1048774"/>
                  <a:pt x="5772905" y="1041972"/>
                  <a:pt x="5764561" y="1041925"/>
                </a:cubicBezTo>
                <a:close/>
                <a:moveTo>
                  <a:pt x="4874675" y="1041585"/>
                </a:moveTo>
                <a:cubicBezTo>
                  <a:pt x="4866331" y="1041538"/>
                  <a:pt x="4859528" y="1048264"/>
                  <a:pt x="4859481" y="1056608"/>
                </a:cubicBezTo>
                <a:lnTo>
                  <a:pt x="4858971" y="1147261"/>
                </a:lnTo>
                <a:cubicBezTo>
                  <a:pt x="4858924" y="1155605"/>
                  <a:pt x="4865650" y="1162408"/>
                  <a:pt x="4873994" y="1162455"/>
                </a:cubicBezTo>
                <a:lnTo>
                  <a:pt x="4934428" y="1162795"/>
                </a:lnTo>
                <a:cubicBezTo>
                  <a:pt x="4942772" y="1162842"/>
                  <a:pt x="4949575" y="1156116"/>
                  <a:pt x="4949622" y="1147771"/>
                </a:cubicBezTo>
                <a:lnTo>
                  <a:pt x="4950133" y="1057118"/>
                </a:lnTo>
                <a:cubicBezTo>
                  <a:pt x="4950180" y="1048774"/>
                  <a:pt x="4943453" y="1041972"/>
                  <a:pt x="4935109" y="1041925"/>
                </a:cubicBezTo>
                <a:close/>
                <a:moveTo>
                  <a:pt x="4045223" y="1041585"/>
                </a:moveTo>
                <a:cubicBezTo>
                  <a:pt x="4036879" y="1041538"/>
                  <a:pt x="4030076" y="1048264"/>
                  <a:pt x="4030029" y="1056608"/>
                </a:cubicBezTo>
                <a:lnTo>
                  <a:pt x="4029518" y="1147261"/>
                </a:lnTo>
                <a:cubicBezTo>
                  <a:pt x="4029471" y="1155605"/>
                  <a:pt x="4036198" y="1162408"/>
                  <a:pt x="4044542" y="1162455"/>
                </a:cubicBezTo>
                <a:lnTo>
                  <a:pt x="4104976" y="1162795"/>
                </a:lnTo>
                <a:cubicBezTo>
                  <a:pt x="4113320" y="1162842"/>
                  <a:pt x="4120123" y="1156115"/>
                  <a:pt x="4120170" y="1147771"/>
                </a:cubicBezTo>
                <a:lnTo>
                  <a:pt x="4120681" y="1057119"/>
                </a:lnTo>
                <a:cubicBezTo>
                  <a:pt x="4120728" y="1048774"/>
                  <a:pt x="4114001" y="1041972"/>
                  <a:pt x="4105657" y="1041925"/>
                </a:cubicBezTo>
                <a:close/>
                <a:moveTo>
                  <a:pt x="3215773" y="1041585"/>
                </a:moveTo>
                <a:cubicBezTo>
                  <a:pt x="3207430" y="1041538"/>
                  <a:pt x="3200626" y="1048264"/>
                  <a:pt x="3200579" y="1056608"/>
                </a:cubicBezTo>
                <a:lnTo>
                  <a:pt x="3200069" y="1147261"/>
                </a:lnTo>
                <a:cubicBezTo>
                  <a:pt x="3200022" y="1155605"/>
                  <a:pt x="3206748" y="1162408"/>
                  <a:pt x="3215092" y="1162455"/>
                </a:cubicBezTo>
                <a:lnTo>
                  <a:pt x="3275526" y="1162795"/>
                </a:lnTo>
                <a:cubicBezTo>
                  <a:pt x="3283871" y="1162842"/>
                  <a:pt x="3290673" y="1156115"/>
                  <a:pt x="3290721" y="1147771"/>
                </a:cubicBezTo>
                <a:lnTo>
                  <a:pt x="3291231" y="1057119"/>
                </a:lnTo>
                <a:cubicBezTo>
                  <a:pt x="3291278" y="1048774"/>
                  <a:pt x="3284552" y="1041972"/>
                  <a:pt x="3276208" y="1041925"/>
                </a:cubicBezTo>
                <a:close/>
                <a:moveTo>
                  <a:pt x="2248078" y="1041585"/>
                </a:moveTo>
                <a:cubicBezTo>
                  <a:pt x="2239734" y="1041538"/>
                  <a:pt x="2232930" y="1048265"/>
                  <a:pt x="2232884" y="1056608"/>
                </a:cubicBezTo>
                <a:lnTo>
                  <a:pt x="2232373" y="1147261"/>
                </a:lnTo>
                <a:cubicBezTo>
                  <a:pt x="2232326" y="1155605"/>
                  <a:pt x="2239053" y="1162408"/>
                  <a:pt x="2247397" y="1162455"/>
                </a:cubicBezTo>
                <a:lnTo>
                  <a:pt x="2307831" y="1162795"/>
                </a:lnTo>
                <a:cubicBezTo>
                  <a:pt x="2316176" y="1162842"/>
                  <a:pt x="2322977" y="1156116"/>
                  <a:pt x="2323026" y="1147771"/>
                </a:cubicBezTo>
                <a:lnTo>
                  <a:pt x="2323536" y="1057118"/>
                </a:lnTo>
                <a:cubicBezTo>
                  <a:pt x="2323583" y="1048774"/>
                  <a:pt x="2316856" y="1041972"/>
                  <a:pt x="2308511" y="1041925"/>
                </a:cubicBezTo>
                <a:close/>
                <a:moveTo>
                  <a:pt x="1418626" y="1041585"/>
                </a:moveTo>
                <a:cubicBezTo>
                  <a:pt x="1410283" y="1041538"/>
                  <a:pt x="1403479" y="1048264"/>
                  <a:pt x="1403432" y="1056608"/>
                </a:cubicBezTo>
                <a:lnTo>
                  <a:pt x="1402923" y="1147261"/>
                </a:lnTo>
                <a:cubicBezTo>
                  <a:pt x="1402875" y="1155605"/>
                  <a:pt x="1409602" y="1162408"/>
                  <a:pt x="1417946" y="1162455"/>
                </a:cubicBezTo>
                <a:lnTo>
                  <a:pt x="1478380" y="1162795"/>
                </a:lnTo>
                <a:cubicBezTo>
                  <a:pt x="1486724" y="1162842"/>
                  <a:pt x="1493527" y="1156116"/>
                  <a:pt x="1493574" y="1147771"/>
                </a:cubicBezTo>
                <a:lnTo>
                  <a:pt x="1494085" y="1057118"/>
                </a:lnTo>
                <a:cubicBezTo>
                  <a:pt x="1494132" y="1048774"/>
                  <a:pt x="1487405" y="1041972"/>
                  <a:pt x="1479061" y="1041925"/>
                </a:cubicBezTo>
                <a:close/>
                <a:moveTo>
                  <a:pt x="589174" y="1041585"/>
                </a:moveTo>
                <a:cubicBezTo>
                  <a:pt x="580830" y="1041538"/>
                  <a:pt x="574027" y="1048264"/>
                  <a:pt x="573980" y="1056608"/>
                </a:cubicBezTo>
                <a:lnTo>
                  <a:pt x="573470" y="1147261"/>
                </a:lnTo>
                <a:cubicBezTo>
                  <a:pt x="573422" y="1155605"/>
                  <a:pt x="580149" y="1162408"/>
                  <a:pt x="588493" y="1162455"/>
                </a:cubicBezTo>
                <a:lnTo>
                  <a:pt x="648927" y="1162795"/>
                </a:lnTo>
                <a:cubicBezTo>
                  <a:pt x="657271" y="1162842"/>
                  <a:pt x="664074" y="1156115"/>
                  <a:pt x="664121" y="1147771"/>
                </a:cubicBezTo>
                <a:lnTo>
                  <a:pt x="664632" y="1057119"/>
                </a:lnTo>
                <a:cubicBezTo>
                  <a:pt x="664679" y="1048774"/>
                  <a:pt x="657952" y="1041972"/>
                  <a:pt x="649608" y="1041925"/>
                </a:cubicBezTo>
                <a:close/>
                <a:moveTo>
                  <a:pt x="7639528" y="1041584"/>
                </a:moveTo>
                <a:cubicBezTo>
                  <a:pt x="7631184" y="1041537"/>
                  <a:pt x="7624381" y="1048264"/>
                  <a:pt x="7624334" y="1056608"/>
                </a:cubicBezTo>
                <a:lnTo>
                  <a:pt x="7623823" y="1147261"/>
                </a:lnTo>
                <a:cubicBezTo>
                  <a:pt x="7623776" y="1155605"/>
                  <a:pt x="7630503" y="1162408"/>
                  <a:pt x="7638847" y="1162455"/>
                </a:cubicBezTo>
                <a:lnTo>
                  <a:pt x="7699281" y="1162795"/>
                </a:lnTo>
                <a:cubicBezTo>
                  <a:pt x="7707625" y="1162842"/>
                  <a:pt x="7714428" y="1156115"/>
                  <a:pt x="7714475" y="1147772"/>
                </a:cubicBezTo>
                <a:lnTo>
                  <a:pt x="7714986" y="1057119"/>
                </a:lnTo>
                <a:cubicBezTo>
                  <a:pt x="7715033" y="1048774"/>
                  <a:pt x="7708306" y="1041972"/>
                  <a:pt x="7699962" y="1041925"/>
                </a:cubicBezTo>
                <a:close/>
                <a:moveTo>
                  <a:pt x="6810063" y="1041584"/>
                </a:moveTo>
                <a:cubicBezTo>
                  <a:pt x="6801719" y="1041537"/>
                  <a:pt x="6794916" y="1048264"/>
                  <a:pt x="6794869" y="1056608"/>
                </a:cubicBezTo>
                <a:lnTo>
                  <a:pt x="6794358" y="1147261"/>
                </a:lnTo>
                <a:cubicBezTo>
                  <a:pt x="6794311" y="1155605"/>
                  <a:pt x="6801038" y="1162408"/>
                  <a:pt x="6809382" y="1162455"/>
                </a:cubicBezTo>
                <a:lnTo>
                  <a:pt x="6869816" y="1162795"/>
                </a:lnTo>
                <a:cubicBezTo>
                  <a:pt x="6878160" y="1162842"/>
                  <a:pt x="6884963" y="1156115"/>
                  <a:pt x="6885010" y="1147771"/>
                </a:cubicBezTo>
                <a:lnTo>
                  <a:pt x="6885521" y="1057119"/>
                </a:lnTo>
                <a:cubicBezTo>
                  <a:pt x="6885568" y="1048775"/>
                  <a:pt x="6878841" y="1041972"/>
                  <a:pt x="6870497" y="1041925"/>
                </a:cubicBezTo>
                <a:close/>
                <a:moveTo>
                  <a:pt x="5980611" y="1041584"/>
                </a:moveTo>
                <a:cubicBezTo>
                  <a:pt x="5972267" y="1041537"/>
                  <a:pt x="5965464" y="1048264"/>
                  <a:pt x="5965417" y="1056608"/>
                </a:cubicBezTo>
                <a:lnTo>
                  <a:pt x="5964906" y="1147261"/>
                </a:lnTo>
                <a:cubicBezTo>
                  <a:pt x="5964860" y="1155605"/>
                  <a:pt x="5971586" y="1162408"/>
                  <a:pt x="5979930" y="1162455"/>
                </a:cubicBezTo>
                <a:lnTo>
                  <a:pt x="6040364" y="1162795"/>
                </a:lnTo>
                <a:cubicBezTo>
                  <a:pt x="6048708" y="1162842"/>
                  <a:pt x="6055511" y="1156115"/>
                  <a:pt x="6055558" y="1147771"/>
                </a:cubicBezTo>
                <a:lnTo>
                  <a:pt x="6056068" y="1057119"/>
                </a:lnTo>
                <a:cubicBezTo>
                  <a:pt x="6056115" y="1048775"/>
                  <a:pt x="6049389" y="1041972"/>
                  <a:pt x="6041045" y="1041925"/>
                </a:cubicBezTo>
                <a:close/>
                <a:moveTo>
                  <a:pt x="5842370" y="1041584"/>
                </a:moveTo>
                <a:cubicBezTo>
                  <a:pt x="5834025" y="1041537"/>
                  <a:pt x="5827222" y="1048264"/>
                  <a:pt x="5827175" y="1056608"/>
                </a:cubicBezTo>
                <a:lnTo>
                  <a:pt x="5826665" y="1147261"/>
                </a:lnTo>
                <a:cubicBezTo>
                  <a:pt x="5826618" y="1155605"/>
                  <a:pt x="5833344" y="1162408"/>
                  <a:pt x="5841689" y="1162455"/>
                </a:cubicBezTo>
                <a:lnTo>
                  <a:pt x="5902123" y="1162795"/>
                </a:lnTo>
                <a:cubicBezTo>
                  <a:pt x="5910466" y="1162842"/>
                  <a:pt x="5917269" y="1156115"/>
                  <a:pt x="5917316" y="1147772"/>
                </a:cubicBezTo>
                <a:lnTo>
                  <a:pt x="5917826" y="1057119"/>
                </a:lnTo>
                <a:cubicBezTo>
                  <a:pt x="5917873" y="1048774"/>
                  <a:pt x="5911147" y="1041972"/>
                  <a:pt x="5902804" y="1041925"/>
                </a:cubicBezTo>
                <a:close/>
                <a:moveTo>
                  <a:pt x="5151160" y="1041584"/>
                </a:moveTo>
                <a:cubicBezTo>
                  <a:pt x="5142815" y="1041537"/>
                  <a:pt x="5136012" y="1048264"/>
                  <a:pt x="5135965" y="1056608"/>
                </a:cubicBezTo>
                <a:lnTo>
                  <a:pt x="5135455" y="1147261"/>
                </a:lnTo>
                <a:cubicBezTo>
                  <a:pt x="5135408" y="1155604"/>
                  <a:pt x="5142134" y="1162407"/>
                  <a:pt x="5150479" y="1162454"/>
                </a:cubicBezTo>
                <a:lnTo>
                  <a:pt x="5210912" y="1162795"/>
                </a:lnTo>
                <a:cubicBezTo>
                  <a:pt x="5219256" y="1162842"/>
                  <a:pt x="5226059" y="1156115"/>
                  <a:pt x="5226107" y="1147771"/>
                </a:cubicBezTo>
                <a:lnTo>
                  <a:pt x="5226616" y="1057119"/>
                </a:lnTo>
                <a:cubicBezTo>
                  <a:pt x="5226663" y="1048775"/>
                  <a:pt x="5219937" y="1041972"/>
                  <a:pt x="5211593" y="1041925"/>
                </a:cubicBezTo>
                <a:close/>
                <a:moveTo>
                  <a:pt x="5012917" y="1041584"/>
                </a:moveTo>
                <a:cubicBezTo>
                  <a:pt x="5004573" y="1041537"/>
                  <a:pt x="4997770" y="1048264"/>
                  <a:pt x="4997723" y="1056608"/>
                </a:cubicBezTo>
                <a:lnTo>
                  <a:pt x="4997213" y="1147261"/>
                </a:lnTo>
                <a:cubicBezTo>
                  <a:pt x="4997166" y="1155605"/>
                  <a:pt x="5003893" y="1162408"/>
                  <a:pt x="5012236" y="1162455"/>
                </a:cubicBezTo>
                <a:lnTo>
                  <a:pt x="5072670" y="1162795"/>
                </a:lnTo>
                <a:cubicBezTo>
                  <a:pt x="5081014" y="1162842"/>
                  <a:pt x="5087817" y="1156115"/>
                  <a:pt x="5087864" y="1147771"/>
                </a:cubicBezTo>
                <a:lnTo>
                  <a:pt x="5088375" y="1057119"/>
                </a:lnTo>
                <a:cubicBezTo>
                  <a:pt x="5088422" y="1048774"/>
                  <a:pt x="5081695" y="1041972"/>
                  <a:pt x="5073351" y="1041925"/>
                </a:cubicBezTo>
                <a:close/>
                <a:moveTo>
                  <a:pt x="4183465" y="1041584"/>
                </a:moveTo>
                <a:cubicBezTo>
                  <a:pt x="4175121" y="1041537"/>
                  <a:pt x="4168318" y="1048264"/>
                  <a:pt x="4168271" y="1056608"/>
                </a:cubicBezTo>
                <a:lnTo>
                  <a:pt x="4167760" y="1147261"/>
                </a:lnTo>
                <a:cubicBezTo>
                  <a:pt x="4167713" y="1155605"/>
                  <a:pt x="4174440" y="1162408"/>
                  <a:pt x="4182784" y="1162455"/>
                </a:cubicBezTo>
                <a:lnTo>
                  <a:pt x="4243218" y="1162795"/>
                </a:lnTo>
                <a:cubicBezTo>
                  <a:pt x="4251562" y="1162842"/>
                  <a:pt x="4258365" y="1156115"/>
                  <a:pt x="4258412" y="1147771"/>
                </a:cubicBezTo>
                <a:lnTo>
                  <a:pt x="4258923" y="1057119"/>
                </a:lnTo>
                <a:cubicBezTo>
                  <a:pt x="4258970" y="1048775"/>
                  <a:pt x="4252243" y="1041972"/>
                  <a:pt x="4243899" y="1041925"/>
                </a:cubicBezTo>
                <a:close/>
                <a:moveTo>
                  <a:pt x="3354016" y="1041584"/>
                </a:moveTo>
                <a:cubicBezTo>
                  <a:pt x="3345671" y="1041537"/>
                  <a:pt x="3338868" y="1048264"/>
                  <a:pt x="3338820" y="1056608"/>
                </a:cubicBezTo>
                <a:lnTo>
                  <a:pt x="3338311" y="1147261"/>
                </a:lnTo>
                <a:cubicBezTo>
                  <a:pt x="3338264" y="1155605"/>
                  <a:pt x="3344990" y="1162408"/>
                  <a:pt x="3353335" y="1162455"/>
                </a:cubicBezTo>
                <a:lnTo>
                  <a:pt x="3413768" y="1162795"/>
                </a:lnTo>
                <a:cubicBezTo>
                  <a:pt x="3422112" y="1162842"/>
                  <a:pt x="3428915" y="1156115"/>
                  <a:pt x="3428962" y="1147771"/>
                </a:cubicBezTo>
                <a:lnTo>
                  <a:pt x="3429473" y="1057119"/>
                </a:lnTo>
                <a:cubicBezTo>
                  <a:pt x="3429520" y="1048775"/>
                  <a:pt x="3422793" y="1041972"/>
                  <a:pt x="3414449" y="1041925"/>
                </a:cubicBezTo>
                <a:close/>
                <a:moveTo>
                  <a:pt x="2524563" y="1041584"/>
                </a:moveTo>
                <a:cubicBezTo>
                  <a:pt x="2516219" y="1041537"/>
                  <a:pt x="2509415" y="1048264"/>
                  <a:pt x="2509368" y="1056608"/>
                </a:cubicBezTo>
                <a:lnTo>
                  <a:pt x="2508858" y="1147261"/>
                </a:lnTo>
                <a:cubicBezTo>
                  <a:pt x="2508811" y="1155605"/>
                  <a:pt x="2515538" y="1162408"/>
                  <a:pt x="2523881" y="1162455"/>
                </a:cubicBezTo>
                <a:lnTo>
                  <a:pt x="2584316" y="1162795"/>
                </a:lnTo>
                <a:cubicBezTo>
                  <a:pt x="2592660" y="1162842"/>
                  <a:pt x="2599463" y="1156115"/>
                  <a:pt x="2599510" y="1147771"/>
                </a:cubicBezTo>
                <a:lnTo>
                  <a:pt x="2600020" y="1057119"/>
                </a:lnTo>
                <a:cubicBezTo>
                  <a:pt x="2600068" y="1048775"/>
                  <a:pt x="2593341" y="1041972"/>
                  <a:pt x="2584997" y="1041925"/>
                </a:cubicBezTo>
                <a:close/>
                <a:moveTo>
                  <a:pt x="2386320" y="1041584"/>
                </a:moveTo>
                <a:cubicBezTo>
                  <a:pt x="2377976" y="1041537"/>
                  <a:pt x="2371173" y="1048264"/>
                  <a:pt x="2371126" y="1056608"/>
                </a:cubicBezTo>
                <a:lnTo>
                  <a:pt x="2370615" y="1147261"/>
                </a:lnTo>
                <a:cubicBezTo>
                  <a:pt x="2370568" y="1155605"/>
                  <a:pt x="2377295" y="1162408"/>
                  <a:pt x="2385639" y="1162455"/>
                </a:cubicBezTo>
                <a:lnTo>
                  <a:pt x="2446073" y="1162795"/>
                </a:lnTo>
                <a:cubicBezTo>
                  <a:pt x="2454417" y="1162842"/>
                  <a:pt x="2461220" y="1156115"/>
                  <a:pt x="2461267" y="1147772"/>
                </a:cubicBezTo>
                <a:lnTo>
                  <a:pt x="2461777" y="1057119"/>
                </a:lnTo>
                <a:cubicBezTo>
                  <a:pt x="2461824" y="1048774"/>
                  <a:pt x="2455097" y="1041972"/>
                  <a:pt x="2446754" y="1041925"/>
                </a:cubicBezTo>
                <a:close/>
                <a:moveTo>
                  <a:pt x="1695111" y="1041584"/>
                </a:moveTo>
                <a:cubicBezTo>
                  <a:pt x="1686767" y="1041537"/>
                  <a:pt x="1679964" y="1048264"/>
                  <a:pt x="1679917" y="1056608"/>
                </a:cubicBezTo>
                <a:lnTo>
                  <a:pt x="1679406" y="1147261"/>
                </a:lnTo>
                <a:cubicBezTo>
                  <a:pt x="1679359" y="1155604"/>
                  <a:pt x="1686086" y="1162407"/>
                  <a:pt x="1694430" y="1162454"/>
                </a:cubicBezTo>
                <a:lnTo>
                  <a:pt x="1754864" y="1162795"/>
                </a:lnTo>
                <a:cubicBezTo>
                  <a:pt x="1763208" y="1162842"/>
                  <a:pt x="1770011" y="1156115"/>
                  <a:pt x="1770058" y="1147771"/>
                </a:cubicBezTo>
                <a:lnTo>
                  <a:pt x="1770568" y="1057119"/>
                </a:lnTo>
                <a:cubicBezTo>
                  <a:pt x="1770615" y="1048775"/>
                  <a:pt x="1763889" y="1041972"/>
                  <a:pt x="1755545" y="1041925"/>
                </a:cubicBezTo>
                <a:close/>
                <a:moveTo>
                  <a:pt x="1556867" y="1041584"/>
                </a:moveTo>
                <a:cubicBezTo>
                  <a:pt x="1548524" y="1041537"/>
                  <a:pt x="1541721" y="1048264"/>
                  <a:pt x="1541674" y="1056608"/>
                </a:cubicBezTo>
                <a:lnTo>
                  <a:pt x="1541163" y="1147261"/>
                </a:lnTo>
                <a:cubicBezTo>
                  <a:pt x="1541116" y="1155605"/>
                  <a:pt x="1547843" y="1162408"/>
                  <a:pt x="1556186" y="1162455"/>
                </a:cubicBezTo>
                <a:lnTo>
                  <a:pt x="1616621" y="1162795"/>
                </a:lnTo>
                <a:cubicBezTo>
                  <a:pt x="1624964" y="1162842"/>
                  <a:pt x="1631767" y="1156115"/>
                  <a:pt x="1631814" y="1147771"/>
                </a:cubicBezTo>
                <a:lnTo>
                  <a:pt x="1632325" y="1057119"/>
                </a:lnTo>
                <a:cubicBezTo>
                  <a:pt x="1632372" y="1048775"/>
                  <a:pt x="1625645" y="1041972"/>
                  <a:pt x="1617301" y="1041925"/>
                </a:cubicBezTo>
                <a:close/>
                <a:moveTo>
                  <a:pt x="727416" y="1041584"/>
                </a:moveTo>
                <a:cubicBezTo>
                  <a:pt x="719072" y="1041537"/>
                  <a:pt x="712269" y="1048264"/>
                  <a:pt x="712222" y="1056608"/>
                </a:cubicBezTo>
                <a:lnTo>
                  <a:pt x="711712" y="1147261"/>
                </a:lnTo>
                <a:cubicBezTo>
                  <a:pt x="711664" y="1155605"/>
                  <a:pt x="718391" y="1162408"/>
                  <a:pt x="726735" y="1162455"/>
                </a:cubicBezTo>
                <a:lnTo>
                  <a:pt x="787168" y="1162795"/>
                </a:lnTo>
                <a:cubicBezTo>
                  <a:pt x="795513" y="1162842"/>
                  <a:pt x="802315" y="1156115"/>
                  <a:pt x="802363" y="1147771"/>
                </a:cubicBezTo>
                <a:lnTo>
                  <a:pt x="802874" y="1057119"/>
                </a:lnTo>
                <a:cubicBezTo>
                  <a:pt x="802921" y="1048775"/>
                  <a:pt x="796194" y="1041972"/>
                  <a:pt x="787850" y="1041925"/>
                </a:cubicBezTo>
                <a:close/>
                <a:moveTo>
                  <a:pt x="7086547" y="1041584"/>
                </a:moveTo>
                <a:cubicBezTo>
                  <a:pt x="7078203" y="1041537"/>
                  <a:pt x="7071400" y="1048264"/>
                  <a:pt x="7071353" y="1056608"/>
                </a:cubicBezTo>
                <a:lnTo>
                  <a:pt x="7070843" y="1147260"/>
                </a:lnTo>
                <a:cubicBezTo>
                  <a:pt x="7070796" y="1155604"/>
                  <a:pt x="7077522" y="1162407"/>
                  <a:pt x="7085866" y="1162454"/>
                </a:cubicBezTo>
                <a:lnTo>
                  <a:pt x="7146300" y="1162795"/>
                </a:lnTo>
                <a:cubicBezTo>
                  <a:pt x="7154644" y="1162842"/>
                  <a:pt x="7161447" y="1156115"/>
                  <a:pt x="7161494" y="1147771"/>
                </a:cubicBezTo>
                <a:lnTo>
                  <a:pt x="7162005" y="1057119"/>
                </a:lnTo>
                <a:cubicBezTo>
                  <a:pt x="7162052" y="1048775"/>
                  <a:pt x="7155325" y="1041972"/>
                  <a:pt x="7146981" y="1041925"/>
                </a:cubicBezTo>
                <a:close/>
                <a:moveTo>
                  <a:pt x="6948305" y="1041584"/>
                </a:moveTo>
                <a:cubicBezTo>
                  <a:pt x="6939961" y="1041537"/>
                  <a:pt x="6933158" y="1048264"/>
                  <a:pt x="6933111" y="1056608"/>
                </a:cubicBezTo>
                <a:lnTo>
                  <a:pt x="6932600" y="1147261"/>
                </a:lnTo>
                <a:cubicBezTo>
                  <a:pt x="6932553" y="1155604"/>
                  <a:pt x="6939280" y="1162407"/>
                  <a:pt x="6947624" y="1162454"/>
                </a:cubicBezTo>
                <a:lnTo>
                  <a:pt x="7008058" y="1162795"/>
                </a:lnTo>
                <a:cubicBezTo>
                  <a:pt x="7016402" y="1162842"/>
                  <a:pt x="7023205" y="1156115"/>
                  <a:pt x="7023252" y="1147771"/>
                </a:cubicBezTo>
                <a:lnTo>
                  <a:pt x="7023763" y="1057119"/>
                </a:lnTo>
                <a:cubicBezTo>
                  <a:pt x="7023810" y="1048775"/>
                  <a:pt x="7017083" y="1041972"/>
                  <a:pt x="7008739" y="1041925"/>
                </a:cubicBezTo>
                <a:close/>
                <a:moveTo>
                  <a:pt x="6257095" y="1041584"/>
                </a:moveTo>
                <a:cubicBezTo>
                  <a:pt x="6248751" y="1041537"/>
                  <a:pt x="6241948" y="1048264"/>
                  <a:pt x="6241901" y="1056608"/>
                </a:cubicBezTo>
                <a:lnTo>
                  <a:pt x="6241390" y="1147260"/>
                </a:lnTo>
                <a:cubicBezTo>
                  <a:pt x="6241343" y="1155604"/>
                  <a:pt x="6248070" y="1162407"/>
                  <a:pt x="6256414" y="1162454"/>
                </a:cubicBezTo>
                <a:lnTo>
                  <a:pt x="6316848" y="1162795"/>
                </a:lnTo>
                <a:cubicBezTo>
                  <a:pt x="6325192" y="1162842"/>
                  <a:pt x="6331995" y="1156115"/>
                  <a:pt x="6332042" y="1147771"/>
                </a:cubicBezTo>
                <a:lnTo>
                  <a:pt x="6332553" y="1057119"/>
                </a:lnTo>
                <a:cubicBezTo>
                  <a:pt x="6332600" y="1048775"/>
                  <a:pt x="6325873" y="1041972"/>
                  <a:pt x="6317529" y="1041924"/>
                </a:cubicBezTo>
                <a:close/>
                <a:moveTo>
                  <a:pt x="6118853" y="1041584"/>
                </a:moveTo>
                <a:cubicBezTo>
                  <a:pt x="6110509" y="1041537"/>
                  <a:pt x="6103706" y="1048264"/>
                  <a:pt x="6103659" y="1056608"/>
                </a:cubicBezTo>
                <a:lnTo>
                  <a:pt x="6103148" y="1147260"/>
                </a:lnTo>
                <a:cubicBezTo>
                  <a:pt x="6103101" y="1155604"/>
                  <a:pt x="6109828" y="1162407"/>
                  <a:pt x="6118172" y="1162454"/>
                </a:cubicBezTo>
                <a:lnTo>
                  <a:pt x="6178606" y="1162795"/>
                </a:lnTo>
                <a:cubicBezTo>
                  <a:pt x="6186950" y="1162842"/>
                  <a:pt x="6193753" y="1156115"/>
                  <a:pt x="6193800" y="1147771"/>
                </a:cubicBezTo>
                <a:lnTo>
                  <a:pt x="6194311" y="1057119"/>
                </a:lnTo>
                <a:cubicBezTo>
                  <a:pt x="6194358" y="1048775"/>
                  <a:pt x="6187631" y="1041972"/>
                  <a:pt x="6179287" y="1041925"/>
                </a:cubicBezTo>
                <a:close/>
                <a:moveTo>
                  <a:pt x="5289401" y="1041584"/>
                </a:moveTo>
                <a:cubicBezTo>
                  <a:pt x="5281057" y="1041537"/>
                  <a:pt x="5274254" y="1048264"/>
                  <a:pt x="5274207" y="1056608"/>
                </a:cubicBezTo>
                <a:lnTo>
                  <a:pt x="5273696" y="1147260"/>
                </a:lnTo>
                <a:cubicBezTo>
                  <a:pt x="5273649" y="1155604"/>
                  <a:pt x="5280376" y="1162407"/>
                  <a:pt x="5288720" y="1162454"/>
                </a:cubicBezTo>
                <a:lnTo>
                  <a:pt x="5349154" y="1162795"/>
                </a:lnTo>
                <a:cubicBezTo>
                  <a:pt x="5357498" y="1162842"/>
                  <a:pt x="5364301" y="1156115"/>
                  <a:pt x="5364348" y="1147771"/>
                </a:cubicBezTo>
                <a:lnTo>
                  <a:pt x="5364858" y="1057119"/>
                </a:lnTo>
                <a:cubicBezTo>
                  <a:pt x="5364905" y="1048775"/>
                  <a:pt x="5358179" y="1041972"/>
                  <a:pt x="5349835" y="1041925"/>
                </a:cubicBezTo>
                <a:close/>
                <a:moveTo>
                  <a:pt x="4459950" y="1041584"/>
                </a:moveTo>
                <a:cubicBezTo>
                  <a:pt x="4451605" y="1041537"/>
                  <a:pt x="4444802" y="1048264"/>
                  <a:pt x="4444755" y="1056608"/>
                </a:cubicBezTo>
                <a:lnTo>
                  <a:pt x="4444245" y="1147260"/>
                </a:lnTo>
                <a:cubicBezTo>
                  <a:pt x="4444198" y="1155604"/>
                  <a:pt x="4450924" y="1162407"/>
                  <a:pt x="4459268" y="1162454"/>
                </a:cubicBezTo>
                <a:lnTo>
                  <a:pt x="4519702" y="1162795"/>
                </a:lnTo>
                <a:cubicBezTo>
                  <a:pt x="4528047" y="1162842"/>
                  <a:pt x="4534850" y="1156115"/>
                  <a:pt x="4534897" y="1147771"/>
                </a:cubicBezTo>
                <a:lnTo>
                  <a:pt x="4535406" y="1057119"/>
                </a:lnTo>
                <a:cubicBezTo>
                  <a:pt x="4535453" y="1048775"/>
                  <a:pt x="4528728" y="1041972"/>
                  <a:pt x="4520383" y="1041925"/>
                </a:cubicBezTo>
                <a:close/>
                <a:moveTo>
                  <a:pt x="4321707" y="1041584"/>
                </a:moveTo>
                <a:cubicBezTo>
                  <a:pt x="4313364" y="1041537"/>
                  <a:pt x="4306561" y="1048264"/>
                  <a:pt x="4306514" y="1056608"/>
                </a:cubicBezTo>
                <a:lnTo>
                  <a:pt x="4306003" y="1147261"/>
                </a:lnTo>
                <a:cubicBezTo>
                  <a:pt x="4305956" y="1155604"/>
                  <a:pt x="4312683" y="1162407"/>
                  <a:pt x="4321026" y="1162454"/>
                </a:cubicBezTo>
                <a:lnTo>
                  <a:pt x="4381460" y="1162795"/>
                </a:lnTo>
                <a:cubicBezTo>
                  <a:pt x="4389804" y="1162842"/>
                  <a:pt x="4396607" y="1156115"/>
                  <a:pt x="4396654" y="1147771"/>
                </a:cubicBezTo>
                <a:lnTo>
                  <a:pt x="4397165" y="1057119"/>
                </a:lnTo>
                <a:cubicBezTo>
                  <a:pt x="4397212" y="1048775"/>
                  <a:pt x="4390485" y="1041972"/>
                  <a:pt x="4382141" y="1041925"/>
                </a:cubicBezTo>
                <a:close/>
                <a:moveTo>
                  <a:pt x="3630500" y="1041584"/>
                </a:moveTo>
                <a:cubicBezTo>
                  <a:pt x="3622155" y="1041537"/>
                  <a:pt x="3615353" y="1048264"/>
                  <a:pt x="3615305" y="1056608"/>
                </a:cubicBezTo>
                <a:lnTo>
                  <a:pt x="3614795" y="1147260"/>
                </a:lnTo>
                <a:cubicBezTo>
                  <a:pt x="3614748" y="1155604"/>
                  <a:pt x="3621474" y="1162407"/>
                  <a:pt x="3629818" y="1162454"/>
                </a:cubicBezTo>
                <a:lnTo>
                  <a:pt x="3690253" y="1162795"/>
                </a:lnTo>
                <a:cubicBezTo>
                  <a:pt x="3698595" y="1162842"/>
                  <a:pt x="3705399" y="1156115"/>
                  <a:pt x="3705445" y="1147771"/>
                </a:cubicBezTo>
                <a:lnTo>
                  <a:pt x="3705957" y="1057119"/>
                </a:lnTo>
                <a:cubicBezTo>
                  <a:pt x="3706004" y="1048775"/>
                  <a:pt x="3699276" y="1041972"/>
                  <a:pt x="3690933" y="1041925"/>
                </a:cubicBezTo>
                <a:close/>
                <a:moveTo>
                  <a:pt x="3492257" y="1041584"/>
                </a:moveTo>
                <a:cubicBezTo>
                  <a:pt x="3483913" y="1041537"/>
                  <a:pt x="3477109" y="1048264"/>
                  <a:pt x="3477063" y="1056608"/>
                </a:cubicBezTo>
                <a:lnTo>
                  <a:pt x="3476552" y="1147261"/>
                </a:lnTo>
                <a:cubicBezTo>
                  <a:pt x="3476506" y="1155604"/>
                  <a:pt x="3483231" y="1162407"/>
                  <a:pt x="3491577" y="1162454"/>
                </a:cubicBezTo>
                <a:lnTo>
                  <a:pt x="3552011" y="1162795"/>
                </a:lnTo>
                <a:cubicBezTo>
                  <a:pt x="3560354" y="1162842"/>
                  <a:pt x="3567157" y="1156115"/>
                  <a:pt x="3567204" y="1147771"/>
                </a:cubicBezTo>
                <a:lnTo>
                  <a:pt x="3567715" y="1057119"/>
                </a:lnTo>
                <a:cubicBezTo>
                  <a:pt x="3567762" y="1048775"/>
                  <a:pt x="3561035" y="1041972"/>
                  <a:pt x="3552691" y="1041925"/>
                </a:cubicBezTo>
                <a:close/>
                <a:moveTo>
                  <a:pt x="2801047" y="1041584"/>
                </a:moveTo>
                <a:cubicBezTo>
                  <a:pt x="2792704" y="1041537"/>
                  <a:pt x="2785901" y="1048264"/>
                  <a:pt x="2785854" y="1056608"/>
                </a:cubicBezTo>
                <a:lnTo>
                  <a:pt x="2785343" y="1147260"/>
                </a:lnTo>
                <a:cubicBezTo>
                  <a:pt x="2785296" y="1155604"/>
                  <a:pt x="2792022" y="1162407"/>
                  <a:pt x="2800366" y="1162454"/>
                </a:cubicBezTo>
                <a:lnTo>
                  <a:pt x="2860800" y="1162795"/>
                </a:lnTo>
                <a:cubicBezTo>
                  <a:pt x="2869144" y="1162842"/>
                  <a:pt x="2875947" y="1156115"/>
                  <a:pt x="2875994" y="1147771"/>
                </a:cubicBezTo>
                <a:lnTo>
                  <a:pt x="2876505" y="1057118"/>
                </a:lnTo>
                <a:cubicBezTo>
                  <a:pt x="2876552" y="1048775"/>
                  <a:pt x="2869825" y="1041971"/>
                  <a:pt x="2861481" y="1041924"/>
                </a:cubicBezTo>
                <a:close/>
                <a:moveTo>
                  <a:pt x="2662805" y="1041584"/>
                </a:moveTo>
                <a:cubicBezTo>
                  <a:pt x="2654461" y="1041537"/>
                  <a:pt x="2647658" y="1048264"/>
                  <a:pt x="2647611" y="1056608"/>
                </a:cubicBezTo>
                <a:lnTo>
                  <a:pt x="2647100" y="1147260"/>
                </a:lnTo>
                <a:cubicBezTo>
                  <a:pt x="2647053" y="1155604"/>
                  <a:pt x="2653780" y="1162407"/>
                  <a:pt x="2662124" y="1162454"/>
                </a:cubicBezTo>
                <a:lnTo>
                  <a:pt x="2722558" y="1162795"/>
                </a:lnTo>
                <a:cubicBezTo>
                  <a:pt x="2730902" y="1162842"/>
                  <a:pt x="2737705" y="1156115"/>
                  <a:pt x="2737752" y="1147771"/>
                </a:cubicBezTo>
                <a:lnTo>
                  <a:pt x="2738263" y="1057119"/>
                </a:lnTo>
                <a:cubicBezTo>
                  <a:pt x="2738310" y="1048775"/>
                  <a:pt x="2731583" y="1041972"/>
                  <a:pt x="2723239" y="1041925"/>
                </a:cubicBezTo>
                <a:close/>
                <a:moveTo>
                  <a:pt x="1833352" y="1041584"/>
                </a:moveTo>
                <a:cubicBezTo>
                  <a:pt x="1825008" y="1041537"/>
                  <a:pt x="1818205" y="1048264"/>
                  <a:pt x="1818158" y="1056608"/>
                </a:cubicBezTo>
                <a:lnTo>
                  <a:pt x="1817647" y="1147260"/>
                </a:lnTo>
                <a:cubicBezTo>
                  <a:pt x="1817600" y="1155604"/>
                  <a:pt x="1824327" y="1162407"/>
                  <a:pt x="1832671" y="1162454"/>
                </a:cubicBezTo>
                <a:lnTo>
                  <a:pt x="1893105" y="1162795"/>
                </a:lnTo>
                <a:cubicBezTo>
                  <a:pt x="1901449" y="1162842"/>
                  <a:pt x="1908252" y="1156115"/>
                  <a:pt x="1908299" y="1147771"/>
                </a:cubicBezTo>
                <a:lnTo>
                  <a:pt x="1908810" y="1057119"/>
                </a:lnTo>
                <a:cubicBezTo>
                  <a:pt x="1908857" y="1048775"/>
                  <a:pt x="1902130" y="1041972"/>
                  <a:pt x="1893786" y="1041925"/>
                </a:cubicBezTo>
                <a:close/>
                <a:moveTo>
                  <a:pt x="1003900" y="1041584"/>
                </a:moveTo>
                <a:cubicBezTo>
                  <a:pt x="995556" y="1041537"/>
                  <a:pt x="988753" y="1048264"/>
                  <a:pt x="988706" y="1056608"/>
                </a:cubicBezTo>
                <a:lnTo>
                  <a:pt x="988195" y="1147260"/>
                </a:lnTo>
                <a:cubicBezTo>
                  <a:pt x="988148" y="1155604"/>
                  <a:pt x="994875" y="1162407"/>
                  <a:pt x="1003219" y="1162454"/>
                </a:cubicBezTo>
                <a:lnTo>
                  <a:pt x="1063653" y="1162795"/>
                </a:lnTo>
                <a:cubicBezTo>
                  <a:pt x="1071997" y="1162842"/>
                  <a:pt x="1078800" y="1156115"/>
                  <a:pt x="1078847" y="1147771"/>
                </a:cubicBezTo>
                <a:lnTo>
                  <a:pt x="1079357" y="1057119"/>
                </a:lnTo>
                <a:cubicBezTo>
                  <a:pt x="1079404" y="1048775"/>
                  <a:pt x="1072678" y="1041972"/>
                  <a:pt x="1064334" y="1041925"/>
                </a:cubicBezTo>
                <a:close/>
                <a:moveTo>
                  <a:pt x="865659" y="1041584"/>
                </a:moveTo>
                <a:cubicBezTo>
                  <a:pt x="857315" y="1041537"/>
                  <a:pt x="850512" y="1048264"/>
                  <a:pt x="850465" y="1056608"/>
                </a:cubicBezTo>
                <a:lnTo>
                  <a:pt x="849954" y="1147261"/>
                </a:lnTo>
                <a:cubicBezTo>
                  <a:pt x="849907" y="1155604"/>
                  <a:pt x="856634" y="1162407"/>
                  <a:pt x="864977" y="1162454"/>
                </a:cubicBezTo>
                <a:lnTo>
                  <a:pt x="925411" y="1162795"/>
                </a:lnTo>
                <a:cubicBezTo>
                  <a:pt x="933755" y="1162842"/>
                  <a:pt x="940558" y="1156115"/>
                  <a:pt x="940605" y="1147771"/>
                </a:cubicBezTo>
                <a:lnTo>
                  <a:pt x="941116" y="1057119"/>
                </a:lnTo>
                <a:cubicBezTo>
                  <a:pt x="941163" y="1048775"/>
                  <a:pt x="934436" y="1041972"/>
                  <a:pt x="926092" y="1041925"/>
                </a:cubicBezTo>
                <a:close/>
                <a:moveTo>
                  <a:pt x="174448" y="1041584"/>
                </a:moveTo>
                <a:cubicBezTo>
                  <a:pt x="166104" y="1041537"/>
                  <a:pt x="159301" y="1048264"/>
                  <a:pt x="159255" y="1056608"/>
                </a:cubicBezTo>
                <a:lnTo>
                  <a:pt x="158743" y="1147260"/>
                </a:lnTo>
                <a:cubicBezTo>
                  <a:pt x="158697" y="1155604"/>
                  <a:pt x="165424" y="1162407"/>
                  <a:pt x="173766" y="1162454"/>
                </a:cubicBezTo>
                <a:lnTo>
                  <a:pt x="234200" y="1162795"/>
                </a:lnTo>
                <a:cubicBezTo>
                  <a:pt x="242545" y="1162842"/>
                  <a:pt x="249347" y="1156115"/>
                  <a:pt x="249394" y="1147771"/>
                </a:cubicBezTo>
                <a:lnTo>
                  <a:pt x="249906" y="1057119"/>
                </a:lnTo>
                <a:cubicBezTo>
                  <a:pt x="249953" y="1048775"/>
                  <a:pt x="243226" y="1041972"/>
                  <a:pt x="234882" y="1041925"/>
                </a:cubicBezTo>
                <a:close/>
                <a:moveTo>
                  <a:pt x="36207" y="1041584"/>
                </a:moveTo>
                <a:cubicBezTo>
                  <a:pt x="27863" y="1041537"/>
                  <a:pt x="21060" y="1048264"/>
                  <a:pt x="21013" y="1056608"/>
                </a:cubicBezTo>
                <a:lnTo>
                  <a:pt x="20503" y="1147261"/>
                </a:lnTo>
                <a:cubicBezTo>
                  <a:pt x="20456" y="1155604"/>
                  <a:pt x="27182" y="1162407"/>
                  <a:pt x="35526" y="1162454"/>
                </a:cubicBezTo>
                <a:lnTo>
                  <a:pt x="95960" y="1162795"/>
                </a:lnTo>
                <a:cubicBezTo>
                  <a:pt x="104304" y="1162842"/>
                  <a:pt x="111107" y="1156115"/>
                  <a:pt x="111154" y="1147771"/>
                </a:cubicBezTo>
                <a:lnTo>
                  <a:pt x="111665" y="1057119"/>
                </a:lnTo>
                <a:cubicBezTo>
                  <a:pt x="111712" y="1048775"/>
                  <a:pt x="104985" y="1041972"/>
                  <a:pt x="96641" y="1041925"/>
                </a:cubicBezTo>
                <a:close/>
                <a:moveTo>
                  <a:pt x="7224789" y="1041584"/>
                </a:moveTo>
                <a:cubicBezTo>
                  <a:pt x="7216445" y="1041537"/>
                  <a:pt x="7209643" y="1048264"/>
                  <a:pt x="7209596" y="1056608"/>
                </a:cubicBezTo>
                <a:lnTo>
                  <a:pt x="7209085" y="1147260"/>
                </a:lnTo>
                <a:cubicBezTo>
                  <a:pt x="7209038" y="1155604"/>
                  <a:pt x="7215764" y="1162407"/>
                  <a:pt x="7224108" y="1162454"/>
                </a:cubicBezTo>
                <a:lnTo>
                  <a:pt x="7284543" y="1162795"/>
                </a:lnTo>
                <a:cubicBezTo>
                  <a:pt x="7292886" y="1162842"/>
                  <a:pt x="7299689" y="1156115"/>
                  <a:pt x="7299736" y="1147771"/>
                </a:cubicBezTo>
                <a:lnTo>
                  <a:pt x="7300246" y="1057118"/>
                </a:lnTo>
                <a:cubicBezTo>
                  <a:pt x="7300293" y="1048775"/>
                  <a:pt x="7293567" y="1041971"/>
                  <a:pt x="7285224" y="1041924"/>
                </a:cubicBezTo>
                <a:close/>
                <a:moveTo>
                  <a:pt x="6395337" y="1041584"/>
                </a:moveTo>
                <a:cubicBezTo>
                  <a:pt x="6386993" y="1041537"/>
                  <a:pt x="6380190" y="1048264"/>
                  <a:pt x="6380143" y="1056608"/>
                </a:cubicBezTo>
                <a:lnTo>
                  <a:pt x="6379633" y="1147260"/>
                </a:lnTo>
                <a:cubicBezTo>
                  <a:pt x="6379586" y="1155605"/>
                  <a:pt x="6386312" y="1162408"/>
                  <a:pt x="6394656" y="1162455"/>
                </a:cubicBezTo>
                <a:lnTo>
                  <a:pt x="6455090" y="1162796"/>
                </a:lnTo>
                <a:cubicBezTo>
                  <a:pt x="6463434" y="1162843"/>
                  <a:pt x="6470237" y="1156115"/>
                  <a:pt x="6470284" y="1147771"/>
                </a:cubicBezTo>
                <a:lnTo>
                  <a:pt x="6470795" y="1057118"/>
                </a:lnTo>
                <a:cubicBezTo>
                  <a:pt x="6470842" y="1048774"/>
                  <a:pt x="6464115" y="1041971"/>
                  <a:pt x="6455771" y="1041924"/>
                </a:cubicBezTo>
                <a:close/>
                <a:moveTo>
                  <a:pt x="5565885" y="1041584"/>
                </a:moveTo>
                <a:cubicBezTo>
                  <a:pt x="5557541" y="1041537"/>
                  <a:pt x="5550738" y="1048264"/>
                  <a:pt x="5550691" y="1056608"/>
                </a:cubicBezTo>
                <a:lnTo>
                  <a:pt x="5550181" y="1147260"/>
                </a:lnTo>
                <a:cubicBezTo>
                  <a:pt x="5550134" y="1155605"/>
                  <a:pt x="5556860" y="1162408"/>
                  <a:pt x="5565204" y="1162455"/>
                </a:cubicBezTo>
                <a:lnTo>
                  <a:pt x="5625638" y="1162795"/>
                </a:lnTo>
                <a:cubicBezTo>
                  <a:pt x="5633982" y="1162843"/>
                  <a:pt x="5640785" y="1156115"/>
                  <a:pt x="5640832" y="1147771"/>
                </a:cubicBezTo>
                <a:lnTo>
                  <a:pt x="5641343" y="1057118"/>
                </a:lnTo>
                <a:cubicBezTo>
                  <a:pt x="5641390" y="1048774"/>
                  <a:pt x="5634663" y="1041971"/>
                  <a:pt x="5626319" y="1041924"/>
                </a:cubicBezTo>
                <a:close/>
                <a:moveTo>
                  <a:pt x="5427643" y="1041584"/>
                </a:moveTo>
                <a:cubicBezTo>
                  <a:pt x="5419299" y="1041537"/>
                  <a:pt x="5412496" y="1048264"/>
                  <a:pt x="5412449" y="1056608"/>
                </a:cubicBezTo>
                <a:lnTo>
                  <a:pt x="5411938" y="1147260"/>
                </a:lnTo>
                <a:cubicBezTo>
                  <a:pt x="5411891" y="1155604"/>
                  <a:pt x="5418618" y="1162407"/>
                  <a:pt x="5426962" y="1162454"/>
                </a:cubicBezTo>
                <a:lnTo>
                  <a:pt x="5487396" y="1162795"/>
                </a:lnTo>
                <a:cubicBezTo>
                  <a:pt x="5495740" y="1162842"/>
                  <a:pt x="5502543" y="1156115"/>
                  <a:pt x="5502590" y="1147771"/>
                </a:cubicBezTo>
                <a:lnTo>
                  <a:pt x="5503101" y="1057118"/>
                </a:lnTo>
                <a:cubicBezTo>
                  <a:pt x="5503148" y="1048775"/>
                  <a:pt x="5496421" y="1041971"/>
                  <a:pt x="5488077" y="1041924"/>
                </a:cubicBezTo>
                <a:close/>
                <a:moveTo>
                  <a:pt x="4736433" y="1041584"/>
                </a:moveTo>
                <a:cubicBezTo>
                  <a:pt x="4728089" y="1041537"/>
                  <a:pt x="4721286" y="1048264"/>
                  <a:pt x="4721239" y="1056609"/>
                </a:cubicBezTo>
                <a:lnTo>
                  <a:pt x="4720728" y="1147260"/>
                </a:lnTo>
                <a:cubicBezTo>
                  <a:pt x="4720681" y="1155605"/>
                  <a:pt x="4727408" y="1162408"/>
                  <a:pt x="4735752" y="1162455"/>
                </a:cubicBezTo>
                <a:lnTo>
                  <a:pt x="4796186" y="1162795"/>
                </a:lnTo>
                <a:cubicBezTo>
                  <a:pt x="4804530" y="1162842"/>
                  <a:pt x="4811333" y="1156115"/>
                  <a:pt x="4811380" y="1147771"/>
                </a:cubicBezTo>
                <a:lnTo>
                  <a:pt x="4811891" y="1057118"/>
                </a:lnTo>
                <a:cubicBezTo>
                  <a:pt x="4811938" y="1048774"/>
                  <a:pt x="4805211" y="1041971"/>
                  <a:pt x="4796867" y="1041924"/>
                </a:cubicBezTo>
                <a:close/>
                <a:moveTo>
                  <a:pt x="4598191" y="1041584"/>
                </a:moveTo>
                <a:cubicBezTo>
                  <a:pt x="4589847" y="1041537"/>
                  <a:pt x="4583044" y="1048264"/>
                  <a:pt x="4582997" y="1056608"/>
                </a:cubicBezTo>
                <a:lnTo>
                  <a:pt x="4582486" y="1147260"/>
                </a:lnTo>
                <a:cubicBezTo>
                  <a:pt x="4582439" y="1155604"/>
                  <a:pt x="4589166" y="1162407"/>
                  <a:pt x="4597510" y="1162454"/>
                </a:cubicBezTo>
                <a:lnTo>
                  <a:pt x="4657944" y="1162795"/>
                </a:lnTo>
                <a:cubicBezTo>
                  <a:pt x="4666288" y="1162842"/>
                  <a:pt x="4673091" y="1156115"/>
                  <a:pt x="4673138" y="1147771"/>
                </a:cubicBezTo>
                <a:lnTo>
                  <a:pt x="4673648" y="1057118"/>
                </a:lnTo>
                <a:cubicBezTo>
                  <a:pt x="4673695" y="1048775"/>
                  <a:pt x="4666969" y="1041971"/>
                  <a:pt x="4658625" y="1041924"/>
                </a:cubicBezTo>
                <a:close/>
                <a:moveTo>
                  <a:pt x="3768741" y="1041584"/>
                </a:moveTo>
                <a:cubicBezTo>
                  <a:pt x="3760398" y="1041537"/>
                  <a:pt x="3753595" y="1048264"/>
                  <a:pt x="3753548" y="1056608"/>
                </a:cubicBezTo>
                <a:lnTo>
                  <a:pt x="3753037" y="1147260"/>
                </a:lnTo>
                <a:cubicBezTo>
                  <a:pt x="3752989" y="1155604"/>
                  <a:pt x="3759717" y="1162407"/>
                  <a:pt x="3768060" y="1162454"/>
                </a:cubicBezTo>
                <a:lnTo>
                  <a:pt x="3828495" y="1162795"/>
                </a:lnTo>
                <a:cubicBezTo>
                  <a:pt x="3836837" y="1162842"/>
                  <a:pt x="3843641" y="1156115"/>
                  <a:pt x="3843687" y="1147771"/>
                </a:cubicBezTo>
                <a:lnTo>
                  <a:pt x="3844198" y="1057118"/>
                </a:lnTo>
                <a:cubicBezTo>
                  <a:pt x="3844244" y="1048775"/>
                  <a:pt x="3837519" y="1041971"/>
                  <a:pt x="3829176" y="1041924"/>
                </a:cubicBezTo>
                <a:close/>
                <a:moveTo>
                  <a:pt x="2939289" y="1041584"/>
                </a:moveTo>
                <a:cubicBezTo>
                  <a:pt x="2930946" y="1041537"/>
                  <a:pt x="2924142" y="1048264"/>
                  <a:pt x="2924095" y="1056608"/>
                </a:cubicBezTo>
                <a:lnTo>
                  <a:pt x="2923585" y="1147260"/>
                </a:lnTo>
                <a:cubicBezTo>
                  <a:pt x="2923538" y="1155605"/>
                  <a:pt x="2930264" y="1162408"/>
                  <a:pt x="2938609" y="1162455"/>
                </a:cubicBezTo>
                <a:lnTo>
                  <a:pt x="2999042" y="1162796"/>
                </a:lnTo>
                <a:cubicBezTo>
                  <a:pt x="3007387" y="1162843"/>
                  <a:pt x="3014189" y="1156115"/>
                  <a:pt x="3014236" y="1147771"/>
                </a:cubicBezTo>
                <a:lnTo>
                  <a:pt x="3014747" y="1057118"/>
                </a:lnTo>
                <a:cubicBezTo>
                  <a:pt x="3014794" y="1048774"/>
                  <a:pt x="3008067" y="1041971"/>
                  <a:pt x="2999724" y="1041924"/>
                </a:cubicBezTo>
                <a:close/>
                <a:moveTo>
                  <a:pt x="2109835" y="1041584"/>
                </a:moveTo>
                <a:cubicBezTo>
                  <a:pt x="2101491" y="1041537"/>
                  <a:pt x="2094688" y="1048264"/>
                  <a:pt x="2094641" y="1056609"/>
                </a:cubicBezTo>
                <a:lnTo>
                  <a:pt x="2094131" y="1147260"/>
                </a:lnTo>
                <a:cubicBezTo>
                  <a:pt x="2094084" y="1155605"/>
                  <a:pt x="2100810" y="1162408"/>
                  <a:pt x="2109154" y="1162455"/>
                </a:cubicBezTo>
                <a:lnTo>
                  <a:pt x="2169588" y="1162795"/>
                </a:lnTo>
                <a:cubicBezTo>
                  <a:pt x="2177932" y="1162842"/>
                  <a:pt x="2184735" y="1156115"/>
                  <a:pt x="2184782" y="1147771"/>
                </a:cubicBezTo>
                <a:lnTo>
                  <a:pt x="2185293" y="1057118"/>
                </a:lnTo>
                <a:cubicBezTo>
                  <a:pt x="2185340" y="1048774"/>
                  <a:pt x="2178613" y="1041971"/>
                  <a:pt x="2170269" y="1041924"/>
                </a:cubicBezTo>
                <a:close/>
                <a:moveTo>
                  <a:pt x="1971595" y="1041584"/>
                </a:moveTo>
                <a:cubicBezTo>
                  <a:pt x="1963251" y="1041537"/>
                  <a:pt x="1956448" y="1048264"/>
                  <a:pt x="1956401" y="1056608"/>
                </a:cubicBezTo>
                <a:lnTo>
                  <a:pt x="1955890" y="1147260"/>
                </a:lnTo>
                <a:cubicBezTo>
                  <a:pt x="1955843" y="1155604"/>
                  <a:pt x="1962570" y="1162407"/>
                  <a:pt x="1970914" y="1162454"/>
                </a:cubicBezTo>
                <a:lnTo>
                  <a:pt x="2031348" y="1162795"/>
                </a:lnTo>
                <a:cubicBezTo>
                  <a:pt x="2039692" y="1162842"/>
                  <a:pt x="2046495" y="1156115"/>
                  <a:pt x="2046542" y="1147771"/>
                </a:cubicBezTo>
                <a:lnTo>
                  <a:pt x="2047053" y="1057118"/>
                </a:lnTo>
                <a:cubicBezTo>
                  <a:pt x="2047100" y="1048775"/>
                  <a:pt x="2040373" y="1041971"/>
                  <a:pt x="2032029" y="1041924"/>
                </a:cubicBezTo>
                <a:close/>
                <a:moveTo>
                  <a:pt x="1280384" y="1041584"/>
                </a:moveTo>
                <a:cubicBezTo>
                  <a:pt x="1272040" y="1041537"/>
                  <a:pt x="1265237" y="1048264"/>
                  <a:pt x="1265190" y="1056609"/>
                </a:cubicBezTo>
                <a:lnTo>
                  <a:pt x="1264679" y="1147260"/>
                </a:lnTo>
                <a:cubicBezTo>
                  <a:pt x="1264632" y="1155605"/>
                  <a:pt x="1271359" y="1162408"/>
                  <a:pt x="1279703" y="1162455"/>
                </a:cubicBezTo>
                <a:lnTo>
                  <a:pt x="1340137" y="1162795"/>
                </a:lnTo>
                <a:cubicBezTo>
                  <a:pt x="1348481" y="1162842"/>
                  <a:pt x="1355284" y="1156115"/>
                  <a:pt x="1355331" y="1147771"/>
                </a:cubicBezTo>
                <a:lnTo>
                  <a:pt x="1355842" y="1057118"/>
                </a:lnTo>
                <a:cubicBezTo>
                  <a:pt x="1355889" y="1048774"/>
                  <a:pt x="1349162" y="1041971"/>
                  <a:pt x="1340818" y="1041924"/>
                </a:cubicBezTo>
                <a:close/>
                <a:moveTo>
                  <a:pt x="1142143" y="1041584"/>
                </a:moveTo>
                <a:cubicBezTo>
                  <a:pt x="1133799" y="1041537"/>
                  <a:pt x="1126996" y="1048264"/>
                  <a:pt x="1126949" y="1056608"/>
                </a:cubicBezTo>
                <a:lnTo>
                  <a:pt x="1126438" y="1147260"/>
                </a:lnTo>
                <a:cubicBezTo>
                  <a:pt x="1126391" y="1155604"/>
                  <a:pt x="1133118" y="1162407"/>
                  <a:pt x="1141462" y="1162454"/>
                </a:cubicBezTo>
                <a:lnTo>
                  <a:pt x="1201896" y="1162795"/>
                </a:lnTo>
                <a:cubicBezTo>
                  <a:pt x="1210239" y="1162842"/>
                  <a:pt x="1217043" y="1156115"/>
                  <a:pt x="1217089" y="1147771"/>
                </a:cubicBezTo>
                <a:lnTo>
                  <a:pt x="1217601" y="1057118"/>
                </a:lnTo>
                <a:cubicBezTo>
                  <a:pt x="1217648" y="1048775"/>
                  <a:pt x="1210921" y="1041971"/>
                  <a:pt x="1202577" y="1041924"/>
                </a:cubicBezTo>
                <a:close/>
                <a:moveTo>
                  <a:pt x="312691" y="1041584"/>
                </a:moveTo>
                <a:cubicBezTo>
                  <a:pt x="304347" y="1041537"/>
                  <a:pt x="297544" y="1048264"/>
                  <a:pt x="297497" y="1056608"/>
                </a:cubicBezTo>
                <a:lnTo>
                  <a:pt x="296986" y="1147260"/>
                </a:lnTo>
                <a:cubicBezTo>
                  <a:pt x="296939" y="1155604"/>
                  <a:pt x="303666" y="1162407"/>
                  <a:pt x="312010" y="1162454"/>
                </a:cubicBezTo>
                <a:lnTo>
                  <a:pt x="372444" y="1162795"/>
                </a:lnTo>
                <a:cubicBezTo>
                  <a:pt x="380788" y="1162842"/>
                  <a:pt x="387591" y="1156115"/>
                  <a:pt x="387638" y="1147771"/>
                </a:cubicBezTo>
                <a:lnTo>
                  <a:pt x="388148" y="1057118"/>
                </a:lnTo>
                <a:cubicBezTo>
                  <a:pt x="388195" y="1048774"/>
                  <a:pt x="381469" y="1041971"/>
                  <a:pt x="373125" y="1041924"/>
                </a:cubicBezTo>
                <a:close/>
                <a:moveTo>
                  <a:pt x="7363031" y="1041584"/>
                </a:moveTo>
                <a:cubicBezTo>
                  <a:pt x="7354687" y="1041537"/>
                  <a:pt x="7347884" y="1048264"/>
                  <a:pt x="7347837" y="1056608"/>
                </a:cubicBezTo>
                <a:lnTo>
                  <a:pt x="7347327" y="1147261"/>
                </a:lnTo>
                <a:cubicBezTo>
                  <a:pt x="7347280" y="1155605"/>
                  <a:pt x="7354006" y="1162408"/>
                  <a:pt x="7362350" y="1162455"/>
                </a:cubicBezTo>
                <a:lnTo>
                  <a:pt x="7422784" y="1162795"/>
                </a:lnTo>
                <a:cubicBezTo>
                  <a:pt x="7431129" y="1162842"/>
                  <a:pt x="7437932" y="1156115"/>
                  <a:pt x="7437978" y="1147771"/>
                </a:cubicBezTo>
                <a:lnTo>
                  <a:pt x="7438488" y="1057118"/>
                </a:lnTo>
                <a:cubicBezTo>
                  <a:pt x="7438535" y="1048774"/>
                  <a:pt x="7431810" y="1041971"/>
                  <a:pt x="7423465" y="1041924"/>
                </a:cubicBezTo>
                <a:close/>
                <a:moveTo>
                  <a:pt x="6533580" y="1041584"/>
                </a:moveTo>
                <a:cubicBezTo>
                  <a:pt x="6525235" y="1041538"/>
                  <a:pt x="6518432" y="1048264"/>
                  <a:pt x="6518385" y="1056608"/>
                </a:cubicBezTo>
                <a:lnTo>
                  <a:pt x="6517875" y="1147261"/>
                </a:lnTo>
                <a:cubicBezTo>
                  <a:pt x="6517828" y="1155605"/>
                  <a:pt x="6524554" y="1162408"/>
                  <a:pt x="6532899" y="1162455"/>
                </a:cubicBezTo>
                <a:lnTo>
                  <a:pt x="6593333" y="1162795"/>
                </a:lnTo>
                <a:cubicBezTo>
                  <a:pt x="6601676" y="1162842"/>
                  <a:pt x="6608479" y="1156115"/>
                  <a:pt x="6608526" y="1147771"/>
                </a:cubicBezTo>
                <a:lnTo>
                  <a:pt x="6609036" y="1057118"/>
                </a:lnTo>
                <a:cubicBezTo>
                  <a:pt x="6609083" y="1048774"/>
                  <a:pt x="6602357" y="1041972"/>
                  <a:pt x="6594014" y="1041925"/>
                </a:cubicBezTo>
                <a:close/>
                <a:moveTo>
                  <a:pt x="3906981" y="1041584"/>
                </a:moveTo>
                <a:cubicBezTo>
                  <a:pt x="3898637" y="1041537"/>
                  <a:pt x="3891834" y="1048264"/>
                  <a:pt x="3891787" y="1056608"/>
                </a:cubicBezTo>
                <a:lnTo>
                  <a:pt x="3891276" y="1147261"/>
                </a:lnTo>
                <a:cubicBezTo>
                  <a:pt x="3891229" y="1155605"/>
                  <a:pt x="3897956" y="1162408"/>
                  <a:pt x="3906300" y="1162455"/>
                </a:cubicBezTo>
                <a:lnTo>
                  <a:pt x="3966734" y="1162795"/>
                </a:lnTo>
                <a:cubicBezTo>
                  <a:pt x="3975078" y="1162842"/>
                  <a:pt x="3981881" y="1156115"/>
                  <a:pt x="3981928" y="1147771"/>
                </a:cubicBezTo>
                <a:lnTo>
                  <a:pt x="3982438" y="1057118"/>
                </a:lnTo>
                <a:cubicBezTo>
                  <a:pt x="3982485" y="1048774"/>
                  <a:pt x="3975759" y="1041971"/>
                  <a:pt x="3967415" y="1041924"/>
                </a:cubicBezTo>
                <a:close/>
                <a:moveTo>
                  <a:pt x="3077531" y="1041584"/>
                </a:moveTo>
                <a:cubicBezTo>
                  <a:pt x="3069188" y="1041538"/>
                  <a:pt x="3062385" y="1048264"/>
                  <a:pt x="3062338" y="1056608"/>
                </a:cubicBezTo>
                <a:lnTo>
                  <a:pt x="3061827" y="1147261"/>
                </a:lnTo>
                <a:cubicBezTo>
                  <a:pt x="3061780" y="1155605"/>
                  <a:pt x="3068507" y="1162408"/>
                  <a:pt x="3076851" y="1162455"/>
                </a:cubicBezTo>
                <a:lnTo>
                  <a:pt x="3137285" y="1162795"/>
                </a:lnTo>
                <a:cubicBezTo>
                  <a:pt x="3145628" y="1162842"/>
                  <a:pt x="3152432" y="1156115"/>
                  <a:pt x="3152479" y="1147771"/>
                </a:cubicBezTo>
                <a:lnTo>
                  <a:pt x="3152989" y="1057118"/>
                </a:lnTo>
                <a:cubicBezTo>
                  <a:pt x="3153036" y="1048774"/>
                  <a:pt x="3146309" y="1041972"/>
                  <a:pt x="3137966" y="1041925"/>
                </a:cubicBezTo>
                <a:close/>
                <a:moveTo>
                  <a:pt x="450932" y="1041584"/>
                </a:moveTo>
                <a:cubicBezTo>
                  <a:pt x="442588" y="1041537"/>
                  <a:pt x="435785" y="1048264"/>
                  <a:pt x="435738" y="1056608"/>
                </a:cubicBezTo>
                <a:lnTo>
                  <a:pt x="435227" y="1147261"/>
                </a:lnTo>
                <a:cubicBezTo>
                  <a:pt x="435179" y="1155605"/>
                  <a:pt x="441907" y="1162408"/>
                  <a:pt x="450251" y="1162455"/>
                </a:cubicBezTo>
                <a:lnTo>
                  <a:pt x="510685" y="1162795"/>
                </a:lnTo>
                <a:cubicBezTo>
                  <a:pt x="519029" y="1162842"/>
                  <a:pt x="525832" y="1156115"/>
                  <a:pt x="525879" y="1147771"/>
                </a:cubicBezTo>
                <a:lnTo>
                  <a:pt x="526390" y="1057118"/>
                </a:lnTo>
                <a:cubicBezTo>
                  <a:pt x="526437" y="1048774"/>
                  <a:pt x="519709" y="1041971"/>
                  <a:pt x="511366" y="1041924"/>
                </a:cubicBezTo>
                <a:close/>
                <a:moveTo>
                  <a:pt x="7639528" y="69574"/>
                </a:moveTo>
                <a:cubicBezTo>
                  <a:pt x="7631184" y="69574"/>
                  <a:pt x="7624419" y="76339"/>
                  <a:pt x="7624419" y="84683"/>
                </a:cubicBezTo>
                <a:lnTo>
                  <a:pt x="7624419" y="175336"/>
                </a:lnTo>
                <a:cubicBezTo>
                  <a:pt x="7624419" y="183680"/>
                  <a:pt x="7631184" y="190445"/>
                  <a:pt x="7639528" y="190445"/>
                </a:cubicBezTo>
                <a:lnTo>
                  <a:pt x="7699963" y="190445"/>
                </a:lnTo>
                <a:cubicBezTo>
                  <a:pt x="7708307" y="190445"/>
                  <a:pt x="7715072" y="183680"/>
                  <a:pt x="7715072" y="175336"/>
                </a:cubicBezTo>
                <a:lnTo>
                  <a:pt x="7715072" y="84683"/>
                </a:lnTo>
                <a:cubicBezTo>
                  <a:pt x="7715072" y="76339"/>
                  <a:pt x="7708307" y="69574"/>
                  <a:pt x="7699963" y="69574"/>
                </a:cubicBezTo>
                <a:close/>
                <a:moveTo>
                  <a:pt x="7501294" y="69574"/>
                </a:moveTo>
                <a:cubicBezTo>
                  <a:pt x="7492950" y="69574"/>
                  <a:pt x="7486185" y="76339"/>
                  <a:pt x="7486185" y="84683"/>
                </a:cubicBezTo>
                <a:lnTo>
                  <a:pt x="7486185" y="175336"/>
                </a:lnTo>
                <a:cubicBezTo>
                  <a:pt x="7486185" y="183680"/>
                  <a:pt x="7492950" y="190445"/>
                  <a:pt x="7501294" y="190445"/>
                </a:cubicBezTo>
                <a:lnTo>
                  <a:pt x="7561729" y="190445"/>
                </a:lnTo>
                <a:cubicBezTo>
                  <a:pt x="7570073" y="190445"/>
                  <a:pt x="7576838" y="183680"/>
                  <a:pt x="7576838" y="175336"/>
                </a:cubicBezTo>
                <a:lnTo>
                  <a:pt x="7576838" y="84683"/>
                </a:lnTo>
                <a:cubicBezTo>
                  <a:pt x="7576838" y="76339"/>
                  <a:pt x="7570073" y="69574"/>
                  <a:pt x="7561729" y="69574"/>
                </a:cubicBezTo>
                <a:close/>
                <a:moveTo>
                  <a:pt x="7363039" y="69574"/>
                </a:moveTo>
                <a:cubicBezTo>
                  <a:pt x="7354695" y="69574"/>
                  <a:pt x="7347930" y="76339"/>
                  <a:pt x="7347930" y="84683"/>
                </a:cubicBezTo>
                <a:lnTo>
                  <a:pt x="7347930" y="175336"/>
                </a:lnTo>
                <a:cubicBezTo>
                  <a:pt x="7347930" y="183680"/>
                  <a:pt x="7354695" y="190445"/>
                  <a:pt x="7363039" y="190445"/>
                </a:cubicBezTo>
                <a:lnTo>
                  <a:pt x="7423474" y="190445"/>
                </a:lnTo>
                <a:cubicBezTo>
                  <a:pt x="7431818" y="190445"/>
                  <a:pt x="7438583" y="183680"/>
                  <a:pt x="7438583" y="175336"/>
                </a:cubicBezTo>
                <a:lnTo>
                  <a:pt x="7438583" y="84683"/>
                </a:lnTo>
                <a:cubicBezTo>
                  <a:pt x="7438583" y="76339"/>
                  <a:pt x="7431818" y="69574"/>
                  <a:pt x="7423474" y="69574"/>
                </a:cubicBezTo>
                <a:close/>
                <a:moveTo>
                  <a:pt x="7224784" y="69574"/>
                </a:moveTo>
                <a:cubicBezTo>
                  <a:pt x="7216440" y="69574"/>
                  <a:pt x="7209675" y="76339"/>
                  <a:pt x="7209675" y="84683"/>
                </a:cubicBezTo>
                <a:lnTo>
                  <a:pt x="7209675" y="175336"/>
                </a:lnTo>
                <a:cubicBezTo>
                  <a:pt x="7209675" y="183680"/>
                  <a:pt x="7216440" y="190445"/>
                  <a:pt x="7224784" y="190445"/>
                </a:cubicBezTo>
                <a:lnTo>
                  <a:pt x="7285219" y="190445"/>
                </a:lnTo>
                <a:cubicBezTo>
                  <a:pt x="7293563" y="190445"/>
                  <a:pt x="7300328" y="183680"/>
                  <a:pt x="7300328" y="175336"/>
                </a:cubicBezTo>
                <a:lnTo>
                  <a:pt x="7300328" y="84683"/>
                </a:lnTo>
                <a:cubicBezTo>
                  <a:pt x="7300328" y="76339"/>
                  <a:pt x="7293563" y="69574"/>
                  <a:pt x="7285219" y="69574"/>
                </a:cubicBezTo>
                <a:close/>
                <a:moveTo>
                  <a:pt x="7086529" y="69574"/>
                </a:moveTo>
                <a:cubicBezTo>
                  <a:pt x="7078185" y="69574"/>
                  <a:pt x="7071420" y="76339"/>
                  <a:pt x="7071420" y="84683"/>
                </a:cubicBezTo>
                <a:lnTo>
                  <a:pt x="7071420" y="175336"/>
                </a:lnTo>
                <a:cubicBezTo>
                  <a:pt x="7071420" y="183680"/>
                  <a:pt x="7078185" y="190445"/>
                  <a:pt x="7086529" y="190445"/>
                </a:cubicBezTo>
                <a:lnTo>
                  <a:pt x="7146964" y="190445"/>
                </a:lnTo>
                <a:cubicBezTo>
                  <a:pt x="7155308" y="190445"/>
                  <a:pt x="7162073" y="183680"/>
                  <a:pt x="7162073" y="175336"/>
                </a:cubicBezTo>
                <a:lnTo>
                  <a:pt x="7162073" y="84683"/>
                </a:lnTo>
                <a:cubicBezTo>
                  <a:pt x="7162073" y="76339"/>
                  <a:pt x="7155308" y="69574"/>
                  <a:pt x="7146964" y="69574"/>
                </a:cubicBezTo>
                <a:close/>
                <a:moveTo>
                  <a:pt x="6948274" y="69574"/>
                </a:moveTo>
                <a:cubicBezTo>
                  <a:pt x="6939930" y="69574"/>
                  <a:pt x="6933165" y="76339"/>
                  <a:pt x="6933165" y="84683"/>
                </a:cubicBezTo>
                <a:lnTo>
                  <a:pt x="6933165" y="175336"/>
                </a:lnTo>
                <a:cubicBezTo>
                  <a:pt x="6933165" y="183680"/>
                  <a:pt x="6939930" y="190445"/>
                  <a:pt x="6948274" y="190445"/>
                </a:cubicBezTo>
                <a:lnTo>
                  <a:pt x="7008709" y="190445"/>
                </a:lnTo>
                <a:cubicBezTo>
                  <a:pt x="7017053" y="190445"/>
                  <a:pt x="7023818" y="183680"/>
                  <a:pt x="7023818" y="175336"/>
                </a:cubicBezTo>
                <a:lnTo>
                  <a:pt x="7023818" y="84683"/>
                </a:lnTo>
                <a:cubicBezTo>
                  <a:pt x="7023818" y="76339"/>
                  <a:pt x="7017053" y="69574"/>
                  <a:pt x="7008709" y="69574"/>
                </a:cubicBezTo>
                <a:close/>
                <a:moveTo>
                  <a:pt x="6810019" y="69574"/>
                </a:moveTo>
                <a:cubicBezTo>
                  <a:pt x="6801675" y="69574"/>
                  <a:pt x="6794910" y="76339"/>
                  <a:pt x="6794910" y="84683"/>
                </a:cubicBezTo>
                <a:lnTo>
                  <a:pt x="6794910" y="175336"/>
                </a:lnTo>
                <a:cubicBezTo>
                  <a:pt x="6794910" y="183680"/>
                  <a:pt x="6801675" y="190445"/>
                  <a:pt x="6810019" y="190445"/>
                </a:cubicBezTo>
                <a:lnTo>
                  <a:pt x="6870454" y="190445"/>
                </a:lnTo>
                <a:cubicBezTo>
                  <a:pt x="6878798" y="190445"/>
                  <a:pt x="6885563" y="183680"/>
                  <a:pt x="6885563" y="175336"/>
                </a:cubicBezTo>
                <a:lnTo>
                  <a:pt x="6885563" y="84683"/>
                </a:lnTo>
                <a:cubicBezTo>
                  <a:pt x="6885563" y="76339"/>
                  <a:pt x="6878798" y="69574"/>
                  <a:pt x="6870454" y="69574"/>
                </a:cubicBezTo>
                <a:close/>
                <a:moveTo>
                  <a:pt x="6671764" y="69574"/>
                </a:moveTo>
                <a:cubicBezTo>
                  <a:pt x="6663420" y="69574"/>
                  <a:pt x="6656655" y="76339"/>
                  <a:pt x="6656655" y="84683"/>
                </a:cubicBezTo>
                <a:lnTo>
                  <a:pt x="6656655" y="175336"/>
                </a:lnTo>
                <a:cubicBezTo>
                  <a:pt x="6656655" y="183680"/>
                  <a:pt x="6663420" y="190445"/>
                  <a:pt x="6671764" y="190445"/>
                </a:cubicBezTo>
                <a:lnTo>
                  <a:pt x="6732199" y="190445"/>
                </a:lnTo>
                <a:cubicBezTo>
                  <a:pt x="6740543" y="190445"/>
                  <a:pt x="6747308" y="183680"/>
                  <a:pt x="6747308" y="175336"/>
                </a:cubicBezTo>
                <a:lnTo>
                  <a:pt x="6747308" y="84683"/>
                </a:lnTo>
                <a:cubicBezTo>
                  <a:pt x="6747308" y="76339"/>
                  <a:pt x="6740543" y="69574"/>
                  <a:pt x="6732199" y="69574"/>
                </a:cubicBezTo>
                <a:close/>
                <a:moveTo>
                  <a:pt x="6533509" y="69574"/>
                </a:moveTo>
                <a:cubicBezTo>
                  <a:pt x="6525165" y="69574"/>
                  <a:pt x="6518400" y="76339"/>
                  <a:pt x="6518400" y="84683"/>
                </a:cubicBezTo>
                <a:lnTo>
                  <a:pt x="6518400" y="175336"/>
                </a:lnTo>
                <a:cubicBezTo>
                  <a:pt x="6518400" y="183680"/>
                  <a:pt x="6525165" y="190445"/>
                  <a:pt x="6533509" y="190445"/>
                </a:cubicBezTo>
                <a:lnTo>
                  <a:pt x="6593944" y="190445"/>
                </a:lnTo>
                <a:cubicBezTo>
                  <a:pt x="6602288" y="190445"/>
                  <a:pt x="6609053" y="183680"/>
                  <a:pt x="6609053" y="175336"/>
                </a:cubicBezTo>
                <a:lnTo>
                  <a:pt x="6609053" y="84683"/>
                </a:lnTo>
                <a:cubicBezTo>
                  <a:pt x="6609053" y="76339"/>
                  <a:pt x="6602288" y="69574"/>
                  <a:pt x="6593944" y="69574"/>
                </a:cubicBezTo>
                <a:close/>
                <a:moveTo>
                  <a:pt x="6395254" y="69574"/>
                </a:moveTo>
                <a:cubicBezTo>
                  <a:pt x="6386910" y="69574"/>
                  <a:pt x="6380145" y="76339"/>
                  <a:pt x="6380145" y="84683"/>
                </a:cubicBezTo>
                <a:lnTo>
                  <a:pt x="6380145" y="175336"/>
                </a:lnTo>
                <a:cubicBezTo>
                  <a:pt x="6380145" y="183680"/>
                  <a:pt x="6386910" y="190445"/>
                  <a:pt x="6395254" y="190445"/>
                </a:cubicBezTo>
                <a:lnTo>
                  <a:pt x="6455689" y="190445"/>
                </a:lnTo>
                <a:cubicBezTo>
                  <a:pt x="6464033" y="190445"/>
                  <a:pt x="6470798" y="183680"/>
                  <a:pt x="6470798" y="175336"/>
                </a:cubicBezTo>
                <a:lnTo>
                  <a:pt x="6470798" y="84683"/>
                </a:lnTo>
                <a:cubicBezTo>
                  <a:pt x="6470798" y="76339"/>
                  <a:pt x="6464033" y="69574"/>
                  <a:pt x="6455689" y="69574"/>
                </a:cubicBezTo>
                <a:close/>
                <a:moveTo>
                  <a:pt x="6256999" y="69574"/>
                </a:moveTo>
                <a:cubicBezTo>
                  <a:pt x="6248655" y="69574"/>
                  <a:pt x="6241890" y="76339"/>
                  <a:pt x="6241890" y="84683"/>
                </a:cubicBezTo>
                <a:lnTo>
                  <a:pt x="6241890" y="175336"/>
                </a:lnTo>
                <a:cubicBezTo>
                  <a:pt x="6241890" y="183680"/>
                  <a:pt x="6248655" y="190445"/>
                  <a:pt x="6256999" y="190445"/>
                </a:cubicBezTo>
                <a:lnTo>
                  <a:pt x="6317434" y="190445"/>
                </a:lnTo>
                <a:cubicBezTo>
                  <a:pt x="6325778" y="190445"/>
                  <a:pt x="6332543" y="183680"/>
                  <a:pt x="6332543" y="175336"/>
                </a:cubicBezTo>
                <a:lnTo>
                  <a:pt x="6332543" y="84683"/>
                </a:lnTo>
                <a:cubicBezTo>
                  <a:pt x="6332543" y="76339"/>
                  <a:pt x="6325778" y="69574"/>
                  <a:pt x="6317434" y="69574"/>
                </a:cubicBezTo>
                <a:close/>
                <a:moveTo>
                  <a:pt x="6118744" y="69574"/>
                </a:moveTo>
                <a:cubicBezTo>
                  <a:pt x="6110400" y="69574"/>
                  <a:pt x="6103635" y="76339"/>
                  <a:pt x="6103635" y="84683"/>
                </a:cubicBezTo>
                <a:lnTo>
                  <a:pt x="6103635" y="175336"/>
                </a:lnTo>
                <a:cubicBezTo>
                  <a:pt x="6103635" y="183680"/>
                  <a:pt x="6110400" y="190445"/>
                  <a:pt x="6118744" y="190445"/>
                </a:cubicBezTo>
                <a:lnTo>
                  <a:pt x="6179179" y="190445"/>
                </a:lnTo>
                <a:cubicBezTo>
                  <a:pt x="6187523" y="190445"/>
                  <a:pt x="6194288" y="183680"/>
                  <a:pt x="6194288" y="175336"/>
                </a:cubicBezTo>
                <a:lnTo>
                  <a:pt x="6194288" y="84683"/>
                </a:lnTo>
                <a:cubicBezTo>
                  <a:pt x="6194288" y="76339"/>
                  <a:pt x="6187523" y="69574"/>
                  <a:pt x="6179179" y="69574"/>
                </a:cubicBezTo>
                <a:close/>
                <a:moveTo>
                  <a:pt x="5980489" y="69574"/>
                </a:moveTo>
                <a:cubicBezTo>
                  <a:pt x="5972145" y="69574"/>
                  <a:pt x="5965380" y="76339"/>
                  <a:pt x="5965380" y="84683"/>
                </a:cubicBezTo>
                <a:lnTo>
                  <a:pt x="5965380" y="175336"/>
                </a:lnTo>
                <a:cubicBezTo>
                  <a:pt x="5965380" y="183680"/>
                  <a:pt x="5972145" y="190445"/>
                  <a:pt x="5980489" y="190445"/>
                </a:cubicBezTo>
                <a:lnTo>
                  <a:pt x="6040924" y="190445"/>
                </a:lnTo>
                <a:cubicBezTo>
                  <a:pt x="6049268" y="190445"/>
                  <a:pt x="6056033" y="183680"/>
                  <a:pt x="6056033" y="175336"/>
                </a:cubicBezTo>
                <a:lnTo>
                  <a:pt x="6056033" y="84683"/>
                </a:lnTo>
                <a:cubicBezTo>
                  <a:pt x="6056033" y="76339"/>
                  <a:pt x="6049268" y="69574"/>
                  <a:pt x="6040924" y="69574"/>
                </a:cubicBezTo>
                <a:close/>
                <a:moveTo>
                  <a:pt x="5842234" y="69574"/>
                </a:moveTo>
                <a:cubicBezTo>
                  <a:pt x="5833890" y="69574"/>
                  <a:pt x="5827125" y="76339"/>
                  <a:pt x="5827125" y="84683"/>
                </a:cubicBezTo>
                <a:lnTo>
                  <a:pt x="5827125" y="175336"/>
                </a:lnTo>
                <a:cubicBezTo>
                  <a:pt x="5827125" y="183680"/>
                  <a:pt x="5833890" y="190445"/>
                  <a:pt x="5842234" y="190445"/>
                </a:cubicBezTo>
                <a:lnTo>
                  <a:pt x="5902669" y="190445"/>
                </a:lnTo>
                <a:cubicBezTo>
                  <a:pt x="5911013" y="190445"/>
                  <a:pt x="5917778" y="183680"/>
                  <a:pt x="5917778" y="175336"/>
                </a:cubicBezTo>
                <a:lnTo>
                  <a:pt x="5917778" y="84683"/>
                </a:lnTo>
                <a:cubicBezTo>
                  <a:pt x="5917778" y="76339"/>
                  <a:pt x="5911013" y="69574"/>
                  <a:pt x="5902669" y="69574"/>
                </a:cubicBezTo>
                <a:close/>
                <a:moveTo>
                  <a:pt x="5703979" y="69574"/>
                </a:moveTo>
                <a:cubicBezTo>
                  <a:pt x="5695635" y="69574"/>
                  <a:pt x="5688870" y="76339"/>
                  <a:pt x="5688870" y="84683"/>
                </a:cubicBezTo>
                <a:lnTo>
                  <a:pt x="5688870" y="175336"/>
                </a:lnTo>
                <a:cubicBezTo>
                  <a:pt x="5688870" y="183680"/>
                  <a:pt x="5695635" y="190445"/>
                  <a:pt x="5703979" y="190445"/>
                </a:cubicBezTo>
                <a:lnTo>
                  <a:pt x="5764414" y="190445"/>
                </a:lnTo>
                <a:cubicBezTo>
                  <a:pt x="5772758" y="190445"/>
                  <a:pt x="5779523" y="183680"/>
                  <a:pt x="5779523" y="175336"/>
                </a:cubicBezTo>
                <a:lnTo>
                  <a:pt x="5779523" y="84683"/>
                </a:lnTo>
                <a:cubicBezTo>
                  <a:pt x="5779523" y="76339"/>
                  <a:pt x="5772758" y="69574"/>
                  <a:pt x="5764414" y="69574"/>
                </a:cubicBezTo>
                <a:close/>
                <a:moveTo>
                  <a:pt x="5565724" y="69574"/>
                </a:moveTo>
                <a:cubicBezTo>
                  <a:pt x="5557380" y="69574"/>
                  <a:pt x="5550615" y="76339"/>
                  <a:pt x="5550615" y="84683"/>
                </a:cubicBezTo>
                <a:lnTo>
                  <a:pt x="5550615" y="175336"/>
                </a:lnTo>
                <a:cubicBezTo>
                  <a:pt x="5550615" y="183680"/>
                  <a:pt x="5557380" y="190445"/>
                  <a:pt x="5565724" y="190445"/>
                </a:cubicBezTo>
                <a:lnTo>
                  <a:pt x="5626159" y="190445"/>
                </a:lnTo>
                <a:cubicBezTo>
                  <a:pt x="5634503" y="190445"/>
                  <a:pt x="5641268" y="183680"/>
                  <a:pt x="5641268" y="175336"/>
                </a:cubicBezTo>
                <a:lnTo>
                  <a:pt x="5641268" y="84683"/>
                </a:lnTo>
                <a:cubicBezTo>
                  <a:pt x="5641268" y="76339"/>
                  <a:pt x="5634503" y="69574"/>
                  <a:pt x="5626159" y="69574"/>
                </a:cubicBezTo>
                <a:close/>
                <a:moveTo>
                  <a:pt x="5427469" y="69574"/>
                </a:moveTo>
                <a:cubicBezTo>
                  <a:pt x="5419125" y="69574"/>
                  <a:pt x="5412360" y="76339"/>
                  <a:pt x="5412360" y="84683"/>
                </a:cubicBezTo>
                <a:lnTo>
                  <a:pt x="5412360" y="175336"/>
                </a:lnTo>
                <a:cubicBezTo>
                  <a:pt x="5412360" y="183680"/>
                  <a:pt x="5419125" y="190445"/>
                  <a:pt x="5427469" y="190445"/>
                </a:cubicBezTo>
                <a:lnTo>
                  <a:pt x="5487904" y="190445"/>
                </a:lnTo>
                <a:cubicBezTo>
                  <a:pt x="5496248" y="190445"/>
                  <a:pt x="5503013" y="183680"/>
                  <a:pt x="5503013" y="175336"/>
                </a:cubicBezTo>
                <a:lnTo>
                  <a:pt x="5503013" y="84683"/>
                </a:lnTo>
                <a:cubicBezTo>
                  <a:pt x="5503013" y="76339"/>
                  <a:pt x="5496248" y="69574"/>
                  <a:pt x="5487904" y="69574"/>
                </a:cubicBezTo>
                <a:close/>
                <a:moveTo>
                  <a:pt x="5289214" y="69574"/>
                </a:moveTo>
                <a:cubicBezTo>
                  <a:pt x="5280870" y="69574"/>
                  <a:pt x="5274105" y="76339"/>
                  <a:pt x="5274105" y="84683"/>
                </a:cubicBezTo>
                <a:lnTo>
                  <a:pt x="5274105" y="175336"/>
                </a:lnTo>
                <a:cubicBezTo>
                  <a:pt x="5274105" y="183680"/>
                  <a:pt x="5280870" y="190445"/>
                  <a:pt x="5289214" y="190445"/>
                </a:cubicBezTo>
                <a:lnTo>
                  <a:pt x="5349649" y="190445"/>
                </a:lnTo>
                <a:cubicBezTo>
                  <a:pt x="5357993" y="190445"/>
                  <a:pt x="5364758" y="183680"/>
                  <a:pt x="5364758" y="175336"/>
                </a:cubicBezTo>
                <a:lnTo>
                  <a:pt x="5364758" y="84683"/>
                </a:lnTo>
                <a:cubicBezTo>
                  <a:pt x="5364758" y="76339"/>
                  <a:pt x="5357993" y="69574"/>
                  <a:pt x="5349649" y="69574"/>
                </a:cubicBezTo>
                <a:close/>
                <a:moveTo>
                  <a:pt x="4044919" y="69574"/>
                </a:moveTo>
                <a:cubicBezTo>
                  <a:pt x="4036575" y="69574"/>
                  <a:pt x="4029810" y="76339"/>
                  <a:pt x="4029810" y="84683"/>
                </a:cubicBezTo>
                <a:lnTo>
                  <a:pt x="4029810" y="175336"/>
                </a:lnTo>
                <a:cubicBezTo>
                  <a:pt x="4029810" y="183680"/>
                  <a:pt x="4036575" y="190445"/>
                  <a:pt x="4044919" y="190445"/>
                </a:cubicBezTo>
                <a:lnTo>
                  <a:pt x="4105354" y="190445"/>
                </a:lnTo>
                <a:cubicBezTo>
                  <a:pt x="4113698" y="190445"/>
                  <a:pt x="4120463" y="183680"/>
                  <a:pt x="4120463" y="175336"/>
                </a:cubicBezTo>
                <a:lnTo>
                  <a:pt x="4120463" y="84683"/>
                </a:lnTo>
                <a:cubicBezTo>
                  <a:pt x="4120463" y="76339"/>
                  <a:pt x="4113698" y="69574"/>
                  <a:pt x="4105354" y="69574"/>
                </a:cubicBezTo>
                <a:close/>
                <a:moveTo>
                  <a:pt x="3906664" y="69574"/>
                </a:moveTo>
                <a:cubicBezTo>
                  <a:pt x="3898321" y="69574"/>
                  <a:pt x="3891555" y="76339"/>
                  <a:pt x="3891555" y="84683"/>
                </a:cubicBezTo>
                <a:lnTo>
                  <a:pt x="3891555" y="175336"/>
                </a:lnTo>
                <a:cubicBezTo>
                  <a:pt x="3891555" y="183680"/>
                  <a:pt x="3898321" y="190445"/>
                  <a:pt x="3906664" y="190445"/>
                </a:cubicBezTo>
                <a:lnTo>
                  <a:pt x="3967099" y="190445"/>
                </a:lnTo>
                <a:cubicBezTo>
                  <a:pt x="3975443" y="190445"/>
                  <a:pt x="3982209" y="183680"/>
                  <a:pt x="3982209" y="175336"/>
                </a:cubicBezTo>
                <a:lnTo>
                  <a:pt x="3982209" y="84683"/>
                </a:lnTo>
                <a:cubicBezTo>
                  <a:pt x="3982209" y="76339"/>
                  <a:pt x="3975443" y="69574"/>
                  <a:pt x="3967099" y="69574"/>
                </a:cubicBezTo>
                <a:close/>
                <a:moveTo>
                  <a:pt x="3768411" y="69574"/>
                </a:moveTo>
                <a:cubicBezTo>
                  <a:pt x="3760067" y="69574"/>
                  <a:pt x="3753303" y="76339"/>
                  <a:pt x="3753303" y="84683"/>
                </a:cubicBezTo>
                <a:lnTo>
                  <a:pt x="3753303" y="175336"/>
                </a:lnTo>
                <a:cubicBezTo>
                  <a:pt x="3753303" y="183680"/>
                  <a:pt x="3760067" y="190445"/>
                  <a:pt x="3768411" y="190445"/>
                </a:cubicBezTo>
                <a:lnTo>
                  <a:pt x="3828846" y="190445"/>
                </a:lnTo>
                <a:cubicBezTo>
                  <a:pt x="3837191" y="190445"/>
                  <a:pt x="3843955" y="183680"/>
                  <a:pt x="3843955" y="175336"/>
                </a:cubicBezTo>
                <a:lnTo>
                  <a:pt x="3843955" y="84683"/>
                </a:lnTo>
                <a:cubicBezTo>
                  <a:pt x="3843955" y="76339"/>
                  <a:pt x="3837191" y="69574"/>
                  <a:pt x="3828846" y="69574"/>
                </a:cubicBezTo>
                <a:close/>
                <a:moveTo>
                  <a:pt x="3630156" y="69574"/>
                </a:moveTo>
                <a:cubicBezTo>
                  <a:pt x="3621813" y="69574"/>
                  <a:pt x="3615048" y="76339"/>
                  <a:pt x="3615048" y="84683"/>
                </a:cubicBezTo>
                <a:lnTo>
                  <a:pt x="3615048" y="175336"/>
                </a:lnTo>
                <a:cubicBezTo>
                  <a:pt x="3615048" y="183680"/>
                  <a:pt x="3621813" y="190445"/>
                  <a:pt x="3630156" y="190445"/>
                </a:cubicBezTo>
                <a:lnTo>
                  <a:pt x="3690591" y="190445"/>
                </a:lnTo>
                <a:cubicBezTo>
                  <a:pt x="3698935" y="190445"/>
                  <a:pt x="3705700" y="183680"/>
                  <a:pt x="3705700" y="175336"/>
                </a:cubicBezTo>
                <a:lnTo>
                  <a:pt x="3705700" y="84683"/>
                </a:lnTo>
                <a:cubicBezTo>
                  <a:pt x="3705700" y="76339"/>
                  <a:pt x="3698935" y="69574"/>
                  <a:pt x="3690591" y="69574"/>
                </a:cubicBezTo>
                <a:close/>
                <a:moveTo>
                  <a:pt x="3491901" y="69574"/>
                </a:moveTo>
                <a:cubicBezTo>
                  <a:pt x="3483558" y="69574"/>
                  <a:pt x="3476792" y="76339"/>
                  <a:pt x="3476792" y="84683"/>
                </a:cubicBezTo>
                <a:lnTo>
                  <a:pt x="3476792" y="175336"/>
                </a:lnTo>
                <a:cubicBezTo>
                  <a:pt x="3476792" y="183680"/>
                  <a:pt x="3483558" y="190445"/>
                  <a:pt x="3491901" y="190445"/>
                </a:cubicBezTo>
                <a:lnTo>
                  <a:pt x="3552336" y="190445"/>
                </a:lnTo>
                <a:cubicBezTo>
                  <a:pt x="3560680" y="190445"/>
                  <a:pt x="3567445" y="183680"/>
                  <a:pt x="3567445" y="175336"/>
                </a:cubicBezTo>
                <a:lnTo>
                  <a:pt x="3567445" y="84683"/>
                </a:lnTo>
                <a:cubicBezTo>
                  <a:pt x="3567445" y="76339"/>
                  <a:pt x="3560680" y="69574"/>
                  <a:pt x="3552336" y="69574"/>
                </a:cubicBezTo>
                <a:close/>
                <a:moveTo>
                  <a:pt x="3353646" y="69574"/>
                </a:moveTo>
                <a:cubicBezTo>
                  <a:pt x="3345302" y="69574"/>
                  <a:pt x="3338538" y="76339"/>
                  <a:pt x="3338538" y="84683"/>
                </a:cubicBezTo>
                <a:lnTo>
                  <a:pt x="3338538" y="175336"/>
                </a:lnTo>
                <a:cubicBezTo>
                  <a:pt x="3338538" y="183680"/>
                  <a:pt x="3345302" y="190445"/>
                  <a:pt x="3353646" y="190445"/>
                </a:cubicBezTo>
                <a:lnTo>
                  <a:pt x="3414081" y="190445"/>
                </a:lnTo>
                <a:cubicBezTo>
                  <a:pt x="3422425" y="190445"/>
                  <a:pt x="3429190" y="183680"/>
                  <a:pt x="3429190" y="175336"/>
                </a:cubicBezTo>
                <a:lnTo>
                  <a:pt x="3429190" y="84683"/>
                </a:lnTo>
                <a:cubicBezTo>
                  <a:pt x="3429190" y="76339"/>
                  <a:pt x="3422425" y="69574"/>
                  <a:pt x="3414081" y="69574"/>
                </a:cubicBezTo>
                <a:close/>
                <a:moveTo>
                  <a:pt x="3215391" y="69574"/>
                </a:moveTo>
                <a:cubicBezTo>
                  <a:pt x="3207047" y="69574"/>
                  <a:pt x="3200283" y="76339"/>
                  <a:pt x="3200283" y="84683"/>
                </a:cubicBezTo>
                <a:lnTo>
                  <a:pt x="3200283" y="175336"/>
                </a:lnTo>
                <a:cubicBezTo>
                  <a:pt x="3200283" y="183680"/>
                  <a:pt x="3207047" y="190445"/>
                  <a:pt x="3215391" y="190445"/>
                </a:cubicBezTo>
                <a:lnTo>
                  <a:pt x="3275827" y="190445"/>
                </a:lnTo>
                <a:cubicBezTo>
                  <a:pt x="3284170" y="190445"/>
                  <a:pt x="3290935" y="183680"/>
                  <a:pt x="3290935" y="175336"/>
                </a:cubicBezTo>
                <a:lnTo>
                  <a:pt x="3290935" y="84683"/>
                </a:lnTo>
                <a:cubicBezTo>
                  <a:pt x="3290935" y="76339"/>
                  <a:pt x="3284170" y="69574"/>
                  <a:pt x="3275827" y="69574"/>
                </a:cubicBezTo>
                <a:close/>
                <a:moveTo>
                  <a:pt x="3077136" y="69574"/>
                </a:moveTo>
                <a:cubicBezTo>
                  <a:pt x="3068793" y="69574"/>
                  <a:pt x="3062028" y="76339"/>
                  <a:pt x="3062028" y="84683"/>
                </a:cubicBezTo>
                <a:lnTo>
                  <a:pt x="3062028" y="175336"/>
                </a:lnTo>
                <a:cubicBezTo>
                  <a:pt x="3062028" y="183680"/>
                  <a:pt x="3068793" y="190445"/>
                  <a:pt x="3077136" y="190445"/>
                </a:cubicBezTo>
                <a:lnTo>
                  <a:pt x="3137572" y="190445"/>
                </a:lnTo>
                <a:cubicBezTo>
                  <a:pt x="3145915" y="190445"/>
                  <a:pt x="3152680" y="183680"/>
                  <a:pt x="3152680" y="175336"/>
                </a:cubicBezTo>
                <a:lnTo>
                  <a:pt x="3152680" y="84683"/>
                </a:lnTo>
                <a:cubicBezTo>
                  <a:pt x="3152680" y="76339"/>
                  <a:pt x="3145915" y="69574"/>
                  <a:pt x="3137572" y="69574"/>
                </a:cubicBezTo>
                <a:close/>
                <a:moveTo>
                  <a:pt x="2938881" y="69574"/>
                </a:moveTo>
                <a:cubicBezTo>
                  <a:pt x="2930537" y="69574"/>
                  <a:pt x="2923772" y="76339"/>
                  <a:pt x="2923772" y="84683"/>
                </a:cubicBezTo>
                <a:lnTo>
                  <a:pt x="2923772" y="175336"/>
                </a:lnTo>
                <a:cubicBezTo>
                  <a:pt x="2923772" y="183680"/>
                  <a:pt x="2930537" y="190445"/>
                  <a:pt x="2938881" y="190445"/>
                </a:cubicBezTo>
                <a:lnTo>
                  <a:pt x="2999317" y="190445"/>
                </a:lnTo>
                <a:cubicBezTo>
                  <a:pt x="3007660" y="190445"/>
                  <a:pt x="3014425" y="183680"/>
                  <a:pt x="3014425" y="175336"/>
                </a:cubicBezTo>
                <a:lnTo>
                  <a:pt x="3014425" y="84683"/>
                </a:lnTo>
                <a:cubicBezTo>
                  <a:pt x="3014425" y="76339"/>
                  <a:pt x="3007660" y="69574"/>
                  <a:pt x="2999317" y="69574"/>
                </a:cubicBezTo>
                <a:close/>
                <a:moveTo>
                  <a:pt x="2800626" y="69574"/>
                </a:moveTo>
                <a:cubicBezTo>
                  <a:pt x="2792282" y="69574"/>
                  <a:pt x="2785517" y="76339"/>
                  <a:pt x="2785517" y="84683"/>
                </a:cubicBezTo>
                <a:lnTo>
                  <a:pt x="2785517" y="175336"/>
                </a:lnTo>
                <a:cubicBezTo>
                  <a:pt x="2785517" y="183680"/>
                  <a:pt x="2792282" y="190445"/>
                  <a:pt x="2800626" y="190445"/>
                </a:cubicBezTo>
                <a:lnTo>
                  <a:pt x="2861061" y="190445"/>
                </a:lnTo>
                <a:cubicBezTo>
                  <a:pt x="2869405" y="190445"/>
                  <a:pt x="2876170" y="183680"/>
                  <a:pt x="2876170" y="175336"/>
                </a:cubicBezTo>
                <a:lnTo>
                  <a:pt x="2876170" y="84683"/>
                </a:lnTo>
                <a:cubicBezTo>
                  <a:pt x="2876170" y="76339"/>
                  <a:pt x="2869405" y="69574"/>
                  <a:pt x="2861061" y="69574"/>
                </a:cubicBezTo>
                <a:close/>
                <a:moveTo>
                  <a:pt x="2662369" y="69574"/>
                </a:moveTo>
                <a:cubicBezTo>
                  <a:pt x="2654025" y="69574"/>
                  <a:pt x="2647260" y="76339"/>
                  <a:pt x="2647260" y="84683"/>
                </a:cubicBezTo>
                <a:lnTo>
                  <a:pt x="2647260" y="175336"/>
                </a:lnTo>
                <a:cubicBezTo>
                  <a:pt x="2647260" y="183680"/>
                  <a:pt x="2654025" y="190445"/>
                  <a:pt x="2662369" y="190445"/>
                </a:cubicBezTo>
                <a:lnTo>
                  <a:pt x="2722804" y="190445"/>
                </a:lnTo>
                <a:cubicBezTo>
                  <a:pt x="2731148" y="190445"/>
                  <a:pt x="2737913" y="183680"/>
                  <a:pt x="2737913" y="175336"/>
                </a:cubicBezTo>
                <a:lnTo>
                  <a:pt x="2737913" y="84683"/>
                </a:lnTo>
                <a:cubicBezTo>
                  <a:pt x="2737913" y="76339"/>
                  <a:pt x="2731148" y="69574"/>
                  <a:pt x="2722804" y="69574"/>
                </a:cubicBezTo>
                <a:close/>
                <a:moveTo>
                  <a:pt x="2524115" y="69574"/>
                </a:moveTo>
                <a:cubicBezTo>
                  <a:pt x="2515771" y="69574"/>
                  <a:pt x="2509006" y="76339"/>
                  <a:pt x="2509006" y="84683"/>
                </a:cubicBezTo>
                <a:lnTo>
                  <a:pt x="2509006" y="175336"/>
                </a:lnTo>
                <a:cubicBezTo>
                  <a:pt x="2509006" y="183680"/>
                  <a:pt x="2515771" y="190445"/>
                  <a:pt x="2524115" y="190445"/>
                </a:cubicBezTo>
                <a:lnTo>
                  <a:pt x="2584550" y="190445"/>
                </a:lnTo>
                <a:cubicBezTo>
                  <a:pt x="2592893" y="190445"/>
                  <a:pt x="2599659" y="183680"/>
                  <a:pt x="2599659" y="175336"/>
                </a:cubicBezTo>
                <a:lnTo>
                  <a:pt x="2599659" y="84683"/>
                </a:lnTo>
                <a:cubicBezTo>
                  <a:pt x="2599659" y="76339"/>
                  <a:pt x="2592893" y="69574"/>
                  <a:pt x="2584550" y="69574"/>
                </a:cubicBezTo>
                <a:close/>
                <a:moveTo>
                  <a:pt x="2385861" y="69574"/>
                </a:moveTo>
                <a:cubicBezTo>
                  <a:pt x="2377517" y="69574"/>
                  <a:pt x="2370752" y="76339"/>
                  <a:pt x="2370752" y="84683"/>
                </a:cubicBezTo>
                <a:lnTo>
                  <a:pt x="2370752" y="175336"/>
                </a:lnTo>
                <a:cubicBezTo>
                  <a:pt x="2370752" y="183680"/>
                  <a:pt x="2377517" y="190445"/>
                  <a:pt x="2385861" y="190445"/>
                </a:cubicBezTo>
                <a:lnTo>
                  <a:pt x="2446296" y="190445"/>
                </a:lnTo>
                <a:cubicBezTo>
                  <a:pt x="2454640" y="190445"/>
                  <a:pt x="2461405" y="183680"/>
                  <a:pt x="2461405" y="175336"/>
                </a:cubicBezTo>
                <a:lnTo>
                  <a:pt x="2461405" y="84683"/>
                </a:lnTo>
                <a:cubicBezTo>
                  <a:pt x="2461405" y="76339"/>
                  <a:pt x="2454640" y="69574"/>
                  <a:pt x="2446296" y="69574"/>
                </a:cubicBezTo>
                <a:close/>
                <a:moveTo>
                  <a:pt x="2247605" y="69574"/>
                </a:moveTo>
                <a:cubicBezTo>
                  <a:pt x="2239260" y="69574"/>
                  <a:pt x="2232496" y="76339"/>
                  <a:pt x="2232496" y="84683"/>
                </a:cubicBezTo>
                <a:lnTo>
                  <a:pt x="2232496" y="175336"/>
                </a:lnTo>
                <a:cubicBezTo>
                  <a:pt x="2232496" y="183680"/>
                  <a:pt x="2239260" y="190445"/>
                  <a:pt x="2247605" y="190445"/>
                </a:cubicBezTo>
                <a:lnTo>
                  <a:pt x="2308039" y="190445"/>
                </a:lnTo>
                <a:cubicBezTo>
                  <a:pt x="2316383" y="190445"/>
                  <a:pt x="2323148" y="183680"/>
                  <a:pt x="2323148" y="175336"/>
                </a:cubicBezTo>
                <a:lnTo>
                  <a:pt x="2323148" y="84683"/>
                </a:lnTo>
                <a:cubicBezTo>
                  <a:pt x="2323148" y="76339"/>
                  <a:pt x="2316383" y="69574"/>
                  <a:pt x="2308039" y="69574"/>
                </a:cubicBezTo>
                <a:close/>
                <a:moveTo>
                  <a:pt x="2109349" y="69574"/>
                </a:moveTo>
                <a:cubicBezTo>
                  <a:pt x="2101005" y="69574"/>
                  <a:pt x="2094240" y="76339"/>
                  <a:pt x="2094240" y="84683"/>
                </a:cubicBezTo>
                <a:lnTo>
                  <a:pt x="2094240" y="175336"/>
                </a:lnTo>
                <a:cubicBezTo>
                  <a:pt x="2094240" y="183680"/>
                  <a:pt x="2101005" y="190445"/>
                  <a:pt x="2109349" y="190445"/>
                </a:cubicBezTo>
                <a:lnTo>
                  <a:pt x="2169784" y="190445"/>
                </a:lnTo>
                <a:cubicBezTo>
                  <a:pt x="2178128" y="190445"/>
                  <a:pt x="2184893" y="183680"/>
                  <a:pt x="2184893" y="175336"/>
                </a:cubicBezTo>
                <a:lnTo>
                  <a:pt x="2184893" y="84683"/>
                </a:lnTo>
                <a:cubicBezTo>
                  <a:pt x="2184893" y="76339"/>
                  <a:pt x="2178128" y="69574"/>
                  <a:pt x="2169784" y="69574"/>
                </a:cubicBezTo>
                <a:close/>
                <a:moveTo>
                  <a:pt x="5150959" y="69573"/>
                </a:moveTo>
                <a:cubicBezTo>
                  <a:pt x="5142615" y="69573"/>
                  <a:pt x="5135850" y="76338"/>
                  <a:pt x="5135850" y="84682"/>
                </a:cubicBezTo>
                <a:lnTo>
                  <a:pt x="5135850" y="175335"/>
                </a:lnTo>
                <a:cubicBezTo>
                  <a:pt x="5135850" y="183679"/>
                  <a:pt x="5142615" y="190444"/>
                  <a:pt x="5150959" y="190444"/>
                </a:cubicBezTo>
                <a:lnTo>
                  <a:pt x="5211394" y="190444"/>
                </a:lnTo>
                <a:cubicBezTo>
                  <a:pt x="5219738" y="190444"/>
                  <a:pt x="5226503" y="183679"/>
                  <a:pt x="5226503" y="175335"/>
                </a:cubicBezTo>
                <a:lnTo>
                  <a:pt x="5226503" y="84682"/>
                </a:lnTo>
                <a:cubicBezTo>
                  <a:pt x="5226503" y="76338"/>
                  <a:pt x="5219738" y="69573"/>
                  <a:pt x="5211394" y="69573"/>
                </a:cubicBezTo>
                <a:close/>
                <a:moveTo>
                  <a:pt x="5012704" y="69573"/>
                </a:moveTo>
                <a:cubicBezTo>
                  <a:pt x="5004360" y="69573"/>
                  <a:pt x="4997595" y="76338"/>
                  <a:pt x="4997595" y="84682"/>
                </a:cubicBezTo>
                <a:lnTo>
                  <a:pt x="4997595" y="175335"/>
                </a:lnTo>
                <a:cubicBezTo>
                  <a:pt x="4997595" y="183679"/>
                  <a:pt x="5004360" y="190444"/>
                  <a:pt x="5012704" y="190444"/>
                </a:cubicBezTo>
                <a:lnTo>
                  <a:pt x="5073139" y="190444"/>
                </a:lnTo>
                <a:cubicBezTo>
                  <a:pt x="5081483" y="190444"/>
                  <a:pt x="5088248" y="183679"/>
                  <a:pt x="5088248" y="175335"/>
                </a:cubicBezTo>
                <a:lnTo>
                  <a:pt x="5088248" y="84682"/>
                </a:lnTo>
                <a:cubicBezTo>
                  <a:pt x="5088248" y="76338"/>
                  <a:pt x="5081483" y="69573"/>
                  <a:pt x="5073139" y="69573"/>
                </a:cubicBezTo>
                <a:close/>
                <a:moveTo>
                  <a:pt x="4874449" y="69573"/>
                </a:moveTo>
                <a:cubicBezTo>
                  <a:pt x="4866105" y="69573"/>
                  <a:pt x="4859340" y="76338"/>
                  <a:pt x="4859340" y="84682"/>
                </a:cubicBezTo>
                <a:lnTo>
                  <a:pt x="4859340" y="175335"/>
                </a:lnTo>
                <a:cubicBezTo>
                  <a:pt x="4859340" y="183679"/>
                  <a:pt x="4866105" y="190444"/>
                  <a:pt x="4874449" y="190444"/>
                </a:cubicBezTo>
                <a:lnTo>
                  <a:pt x="4934884" y="190444"/>
                </a:lnTo>
                <a:cubicBezTo>
                  <a:pt x="4943228" y="190444"/>
                  <a:pt x="4949993" y="183679"/>
                  <a:pt x="4949993" y="175335"/>
                </a:cubicBezTo>
                <a:lnTo>
                  <a:pt x="4949993" y="84682"/>
                </a:lnTo>
                <a:cubicBezTo>
                  <a:pt x="4949993" y="76338"/>
                  <a:pt x="4943228" y="69573"/>
                  <a:pt x="4934884" y="69573"/>
                </a:cubicBezTo>
                <a:close/>
                <a:moveTo>
                  <a:pt x="4736194" y="69573"/>
                </a:moveTo>
                <a:cubicBezTo>
                  <a:pt x="4727850" y="69573"/>
                  <a:pt x="4721085" y="76338"/>
                  <a:pt x="4721085" y="84682"/>
                </a:cubicBezTo>
                <a:lnTo>
                  <a:pt x="4721085" y="175335"/>
                </a:lnTo>
                <a:cubicBezTo>
                  <a:pt x="4721085" y="183679"/>
                  <a:pt x="4727850" y="190444"/>
                  <a:pt x="4736194" y="190444"/>
                </a:cubicBezTo>
                <a:lnTo>
                  <a:pt x="4796629" y="190444"/>
                </a:lnTo>
                <a:cubicBezTo>
                  <a:pt x="4804973" y="190444"/>
                  <a:pt x="4811738" y="183679"/>
                  <a:pt x="4811738" y="175335"/>
                </a:cubicBezTo>
                <a:lnTo>
                  <a:pt x="4811738" y="84682"/>
                </a:lnTo>
                <a:cubicBezTo>
                  <a:pt x="4811738" y="76338"/>
                  <a:pt x="4804973" y="69573"/>
                  <a:pt x="4796629" y="69573"/>
                </a:cubicBezTo>
                <a:close/>
                <a:moveTo>
                  <a:pt x="4597939" y="69573"/>
                </a:moveTo>
                <a:cubicBezTo>
                  <a:pt x="4589595" y="69573"/>
                  <a:pt x="4582830" y="76338"/>
                  <a:pt x="4582830" y="84682"/>
                </a:cubicBezTo>
                <a:lnTo>
                  <a:pt x="4582830" y="175335"/>
                </a:lnTo>
                <a:cubicBezTo>
                  <a:pt x="4582830" y="183679"/>
                  <a:pt x="4589595" y="190444"/>
                  <a:pt x="4597939" y="190444"/>
                </a:cubicBezTo>
                <a:lnTo>
                  <a:pt x="4658374" y="190444"/>
                </a:lnTo>
                <a:cubicBezTo>
                  <a:pt x="4666718" y="190444"/>
                  <a:pt x="4673483" y="183679"/>
                  <a:pt x="4673483" y="175335"/>
                </a:cubicBezTo>
                <a:lnTo>
                  <a:pt x="4673483" y="84682"/>
                </a:lnTo>
                <a:cubicBezTo>
                  <a:pt x="4673483" y="76338"/>
                  <a:pt x="4666718" y="69573"/>
                  <a:pt x="4658374" y="69573"/>
                </a:cubicBezTo>
                <a:close/>
                <a:moveTo>
                  <a:pt x="4459684" y="69573"/>
                </a:moveTo>
                <a:cubicBezTo>
                  <a:pt x="4451340" y="69573"/>
                  <a:pt x="4444575" y="76338"/>
                  <a:pt x="4444575" y="84682"/>
                </a:cubicBezTo>
                <a:lnTo>
                  <a:pt x="4444575" y="175335"/>
                </a:lnTo>
                <a:cubicBezTo>
                  <a:pt x="4444575" y="183679"/>
                  <a:pt x="4451340" y="190444"/>
                  <a:pt x="4459684" y="190444"/>
                </a:cubicBezTo>
                <a:lnTo>
                  <a:pt x="4520119" y="190444"/>
                </a:lnTo>
                <a:cubicBezTo>
                  <a:pt x="4528463" y="190444"/>
                  <a:pt x="4535228" y="183679"/>
                  <a:pt x="4535228" y="175335"/>
                </a:cubicBezTo>
                <a:lnTo>
                  <a:pt x="4535228" y="84682"/>
                </a:lnTo>
                <a:cubicBezTo>
                  <a:pt x="4535228" y="76338"/>
                  <a:pt x="4528463" y="69573"/>
                  <a:pt x="4520119" y="69573"/>
                </a:cubicBezTo>
                <a:close/>
                <a:moveTo>
                  <a:pt x="4321429" y="69573"/>
                </a:moveTo>
                <a:cubicBezTo>
                  <a:pt x="4313085" y="69573"/>
                  <a:pt x="4306320" y="76338"/>
                  <a:pt x="4306320" y="84682"/>
                </a:cubicBezTo>
                <a:lnTo>
                  <a:pt x="4306320" y="175335"/>
                </a:lnTo>
                <a:cubicBezTo>
                  <a:pt x="4306320" y="183679"/>
                  <a:pt x="4313085" y="190444"/>
                  <a:pt x="4321429" y="190444"/>
                </a:cubicBezTo>
                <a:lnTo>
                  <a:pt x="4381864" y="190444"/>
                </a:lnTo>
                <a:cubicBezTo>
                  <a:pt x="4390208" y="190444"/>
                  <a:pt x="4396973" y="183679"/>
                  <a:pt x="4396973" y="175335"/>
                </a:cubicBezTo>
                <a:lnTo>
                  <a:pt x="4396973" y="84682"/>
                </a:lnTo>
                <a:cubicBezTo>
                  <a:pt x="4396973" y="76338"/>
                  <a:pt x="4390208" y="69573"/>
                  <a:pt x="4381864" y="69573"/>
                </a:cubicBezTo>
                <a:close/>
                <a:moveTo>
                  <a:pt x="4183174" y="69573"/>
                </a:moveTo>
                <a:cubicBezTo>
                  <a:pt x="4174830" y="69573"/>
                  <a:pt x="4168065" y="76338"/>
                  <a:pt x="4168065" y="84682"/>
                </a:cubicBezTo>
                <a:lnTo>
                  <a:pt x="4168065" y="175335"/>
                </a:lnTo>
                <a:cubicBezTo>
                  <a:pt x="4168065" y="183679"/>
                  <a:pt x="4174830" y="190444"/>
                  <a:pt x="4183174" y="190444"/>
                </a:cubicBezTo>
                <a:lnTo>
                  <a:pt x="4243609" y="190444"/>
                </a:lnTo>
                <a:cubicBezTo>
                  <a:pt x="4251953" y="190444"/>
                  <a:pt x="4258718" y="183679"/>
                  <a:pt x="4258718" y="175335"/>
                </a:cubicBezTo>
                <a:lnTo>
                  <a:pt x="4258718" y="84682"/>
                </a:lnTo>
                <a:cubicBezTo>
                  <a:pt x="4258718" y="76338"/>
                  <a:pt x="4251953" y="69573"/>
                  <a:pt x="4243609" y="69573"/>
                </a:cubicBezTo>
                <a:close/>
                <a:moveTo>
                  <a:pt x="1971094" y="69573"/>
                </a:moveTo>
                <a:cubicBezTo>
                  <a:pt x="1962751" y="69573"/>
                  <a:pt x="1955985" y="76338"/>
                  <a:pt x="1955985" y="84682"/>
                </a:cubicBezTo>
                <a:lnTo>
                  <a:pt x="1955985" y="175335"/>
                </a:lnTo>
                <a:cubicBezTo>
                  <a:pt x="1955985" y="183679"/>
                  <a:pt x="1962751" y="190444"/>
                  <a:pt x="1971094" y="190444"/>
                </a:cubicBezTo>
                <a:lnTo>
                  <a:pt x="2031529" y="190444"/>
                </a:lnTo>
                <a:cubicBezTo>
                  <a:pt x="2039874" y="190444"/>
                  <a:pt x="2046638" y="183679"/>
                  <a:pt x="2046638" y="175335"/>
                </a:cubicBezTo>
                <a:lnTo>
                  <a:pt x="2046638" y="84682"/>
                </a:lnTo>
                <a:cubicBezTo>
                  <a:pt x="2046638" y="76338"/>
                  <a:pt x="2039874" y="69573"/>
                  <a:pt x="2031529" y="69573"/>
                </a:cubicBezTo>
                <a:close/>
                <a:moveTo>
                  <a:pt x="1832839" y="69573"/>
                </a:moveTo>
                <a:cubicBezTo>
                  <a:pt x="1824495" y="69573"/>
                  <a:pt x="1817730" y="76338"/>
                  <a:pt x="1817730" y="84682"/>
                </a:cubicBezTo>
                <a:lnTo>
                  <a:pt x="1817730" y="175335"/>
                </a:lnTo>
                <a:cubicBezTo>
                  <a:pt x="1817730" y="183679"/>
                  <a:pt x="1824495" y="190444"/>
                  <a:pt x="1832839" y="190444"/>
                </a:cubicBezTo>
                <a:lnTo>
                  <a:pt x="1893274" y="190444"/>
                </a:lnTo>
                <a:cubicBezTo>
                  <a:pt x="1901618" y="190444"/>
                  <a:pt x="1908383" y="183679"/>
                  <a:pt x="1908383" y="175335"/>
                </a:cubicBezTo>
                <a:lnTo>
                  <a:pt x="1908383" y="84682"/>
                </a:lnTo>
                <a:cubicBezTo>
                  <a:pt x="1908383" y="76338"/>
                  <a:pt x="1901618" y="69573"/>
                  <a:pt x="1893274" y="69573"/>
                </a:cubicBezTo>
                <a:close/>
                <a:moveTo>
                  <a:pt x="1694586" y="69573"/>
                </a:moveTo>
                <a:cubicBezTo>
                  <a:pt x="1686241" y="69573"/>
                  <a:pt x="1679477" y="76338"/>
                  <a:pt x="1679477" y="84682"/>
                </a:cubicBezTo>
                <a:lnTo>
                  <a:pt x="1679477" y="175335"/>
                </a:lnTo>
                <a:cubicBezTo>
                  <a:pt x="1679477" y="183679"/>
                  <a:pt x="1686241" y="190444"/>
                  <a:pt x="1694586" y="190444"/>
                </a:cubicBezTo>
                <a:lnTo>
                  <a:pt x="1755020" y="190444"/>
                </a:lnTo>
                <a:cubicBezTo>
                  <a:pt x="1763365" y="190444"/>
                  <a:pt x="1770129" y="183679"/>
                  <a:pt x="1770129" y="175335"/>
                </a:cubicBezTo>
                <a:lnTo>
                  <a:pt x="1770129" y="84682"/>
                </a:lnTo>
                <a:cubicBezTo>
                  <a:pt x="1770129" y="76338"/>
                  <a:pt x="1763365" y="69573"/>
                  <a:pt x="1755020" y="69573"/>
                </a:cubicBezTo>
                <a:close/>
                <a:moveTo>
                  <a:pt x="1556330" y="69573"/>
                </a:moveTo>
                <a:cubicBezTo>
                  <a:pt x="1547986" y="69573"/>
                  <a:pt x="1541221" y="76338"/>
                  <a:pt x="1541221" y="84682"/>
                </a:cubicBezTo>
                <a:lnTo>
                  <a:pt x="1541221" y="175335"/>
                </a:lnTo>
                <a:cubicBezTo>
                  <a:pt x="1541221" y="183679"/>
                  <a:pt x="1547986" y="190444"/>
                  <a:pt x="1556330" y="190444"/>
                </a:cubicBezTo>
                <a:lnTo>
                  <a:pt x="1616765" y="190444"/>
                </a:lnTo>
                <a:cubicBezTo>
                  <a:pt x="1625109" y="190444"/>
                  <a:pt x="1631874" y="183679"/>
                  <a:pt x="1631874" y="175335"/>
                </a:cubicBezTo>
                <a:lnTo>
                  <a:pt x="1631874" y="84682"/>
                </a:lnTo>
                <a:cubicBezTo>
                  <a:pt x="1631874" y="76338"/>
                  <a:pt x="1625109" y="69573"/>
                  <a:pt x="1616765" y="69573"/>
                </a:cubicBezTo>
                <a:close/>
                <a:moveTo>
                  <a:pt x="1418076" y="69573"/>
                </a:moveTo>
                <a:cubicBezTo>
                  <a:pt x="1409732" y="69573"/>
                  <a:pt x="1402967" y="76338"/>
                  <a:pt x="1402967" y="84682"/>
                </a:cubicBezTo>
                <a:lnTo>
                  <a:pt x="1402967" y="175335"/>
                </a:lnTo>
                <a:cubicBezTo>
                  <a:pt x="1402967" y="183679"/>
                  <a:pt x="1409732" y="190444"/>
                  <a:pt x="1418076" y="190444"/>
                </a:cubicBezTo>
                <a:lnTo>
                  <a:pt x="1478511" y="190444"/>
                </a:lnTo>
                <a:cubicBezTo>
                  <a:pt x="1486855" y="190444"/>
                  <a:pt x="1493620" y="183679"/>
                  <a:pt x="1493620" y="175335"/>
                </a:cubicBezTo>
                <a:lnTo>
                  <a:pt x="1493620" y="84682"/>
                </a:lnTo>
                <a:cubicBezTo>
                  <a:pt x="1493620" y="76338"/>
                  <a:pt x="1486855" y="69573"/>
                  <a:pt x="1478511" y="69573"/>
                </a:cubicBezTo>
                <a:close/>
                <a:moveTo>
                  <a:pt x="1279820" y="69573"/>
                </a:moveTo>
                <a:cubicBezTo>
                  <a:pt x="1271476" y="69573"/>
                  <a:pt x="1264711" y="76338"/>
                  <a:pt x="1264711" y="84682"/>
                </a:cubicBezTo>
                <a:lnTo>
                  <a:pt x="1264711" y="175335"/>
                </a:lnTo>
                <a:cubicBezTo>
                  <a:pt x="1264711" y="183679"/>
                  <a:pt x="1271476" y="190444"/>
                  <a:pt x="1279820" y="190444"/>
                </a:cubicBezTo>
                <a:lnTo>
                  <a:pt x="1340255" y="190444"/>
                </a:lnTo>
                <a:cubicBezTo>
                  <a:pt x="1348599" y="190444"/>
                  <a:pt x="1355364" y="183679"/>
                  <a:pt x="1355364" y="175335"/>
                </a:cubicBezTo>
                <a:lnTo>
                  <a:pt x="1355364" y="84682"/>
                </a:lnTo>
                <a:cubicBezTo>
                  <a:pt x="1355364" y="76338"/>
                  <a:pt x="1348599" y="69573"/>
                  <a:pt x="1340255" y="69573"/>
                </a:cubicBezTo>
                <a:close/>
                <a:moveTo>
                  <a:pt x="1141566" y="69573"/>
                </a:moveTo>
                <a:cubicBezTo>
                  <a:pt x="1133222" y="69573"/>
                  <a:pt x="1126457" y="76338"/>
                  <a:pt x="1126457" y="84682"/>
                </a:cubicBezTo>
                <a:lnTo>
                  <a:pt x="1126457" y="175335"/>
                </a:lnTo>
                <a:cubicBezTo>
                  <a:pt x="1126457" y="183679"/>
                  <a:pt x="1133222" y="190444"/>
                  <a:pt x="1141566" y="190444"/>
                </a:cubicBezTo>
                <a:lnTo>
                  <a:pt x="1202001" y="190444"/>
                </a:lnTo>
                <a:cubicBezTo>
                  <a:pt x="1210345" y="190444"/>
                  <a:pt x="1217110" y="183679"/>
                  <a:pt x="1217110" y="175335"/>
                </a:cubicBezTo>
                <a:lnTo>
                  <a:pt x="1217110" y="84682"/>
                </a:lnTo>
                <a:cubicBezTo>
                  <a:pt x="1217110" y="76338"/>
                  <a:pt x="1210345" y="69573"/>
                  <a:pt x="1202001" y="69573"/>
                </a:cubicBezTo>
                <a:close/>
                <a:moveTo>
                  <a:pt x="1003310" y="69573"/>
                </a:moveTo>
                <a:cubicBezTo>
                  <a:pt x="994966" y="69573"/>
                  <a:pt x="988201" y="76338"/>
                  <a:pt x="988201" y="84682"/>
                </a:cubicBezTo>
                <a:lnTo>
                  <a:pt x="988201" y="175335"/>
                </a:lnTo>
                <a:cubicBezTo>
                  <a:pt x="988201" y="183679"/>
                  <a:pt x="994966" y="190444"/>
                  <a:pt x="1003310" y="190444"/>
                </a:cubicBezTo>
                <a:lnTo>
                  <a:pt x="1063745" y="190444"/>
                </a:lnTo>
                <a:cubicBezTo>
                  <a:pt x="1072089" y="190444"/>
                  <a:pt x="1078854" y="183679"/>
                  <a:pt x="1078854" y="175335"/>
                </a:cubicBezTo>
                <a:lnTo>
                  <a:pt x="1078854" y="84682"/>
                </a:lnTo>
                <a:cubicBezTo>
                  <a:pt x="1078854" y="76338"/>
                  <a:pt x="1072089" y="69573"/>
                  <a:pt x="1063745" y="69573"/>
                </a:cubicBezTo>
                <a:close/>
                <a:moveTo>
                  <a:pt x="865056" y="69573"/>
                </a:moveTo>
                <a:cubicBezTo>
                  <a:pt x="856712" y="69573"/>
                  <a:pt x="849947" y="76338"/>
                  <a:pt x="849947" y="84682"/>
                </a:cubicBezTo>
                <a:lnTo>
                  <a:pt x="849947" y="175335"/>
                </a:lnTo>
                <a:cubicBezTo>
                  <a:pt x="849947" y="183679"/>
                  <a:pt x="856712" y="190444"/>
                  <a:pt x="865056" y="190444"/>
                </a:cubicBezTo>
                <a:lnTo>
                  <a:pt x="925491" y="190444"/>
                </a:lnTo>
                <a:cubicBezTo>
                  <a:pt x="933835" y="190444"/>
                  <a:pt x="940600" y="183679"/>
                  <a:pt x="940600" y="175335"/>
                </a:cubicBezTo>
                <a:lnTo>
                  <a:pt x="940600" y="84682"/>
                </a:lnTo>
                <a:cubicBezTo>
                  <a:pt x="940600" y="76338"/>
                  <a:pt x="933835" y="69573"/>
                  <a:pt x="925491" y="69573"/>
                </a:cubicBezTo>
                <a:close/>
                <a:moveTo>
                  <a:pt x="726800" y="69573"/>
                </a:moveTo>
                <a:cubicBezTo>
                  <a:pt x="718456" y="69573"/>
                  <a:pt x="711691" y="76338"/>
                  <a:pt x="711691" y="84682"/>
                </a:cubicBezTo>
                <a:lnTo>
                  <a:pt x="711691" y="175335"/>
                </a:lnTo>
                <a:cubicBezTo>
                  <a:pt x="711691" y="183679"/>
                  <a:pt x="718456" y="190444"/>
                  <a:pt x="726800" y="190444"/>
                </a:cubicBezTo>
                <a:lnTo>
                  <a:pt x="787235" y="190444"/>
                </a:lnTo>
                <a:cubicBezTo>
                  <a:pt x="795579" y="190444"/>
                  <a:pt x="802344" y="183679"/>
                  <a:pt x="802344" y="175335"/>
                </a:cubicBezTo>
                <a:lnTo>
                  <a:pt x="802344" y="84682"/>
                </a:lnTo>
                <a:cubicBezTo>
                  <a:pt x="802344" y="76338"/>
                  <a:pt x="795579" y="69573"/>
                  <a:pt x="787235" y="69573"/>
                </a:cubicBezTo>
                <a:close/>
                <a:moveTo>
                  <a:pt x="588546" y="69573"/>
                </a:moveTo>
                <a:cubicBezTo>
                  <a:pt x="580202" y="69573"/>
                  <a:pt x="573437" y="76338"/>
                  <a:pt x="573437" y="84682"/>
                </a:cubicBezTo>
                <a:lnTo>
                  <a:pt x="573437" y="175335"/>
                </a:lnTo>
                <a:cubicBezTo>
                  <a:pt x="573437" y="183679"/>
                  <a:pt x="580202" y="190444"/>
                  <a:pt x="588546" y="190444"/>
                </a:cubicBezTo>
                <a:lnTo>
                  <a:pt x="648981" y="190444"/>
                </a:lnTo>
                <a:cubicBezTo>
                  <a:pt x="657325" y="190444"/>
                  <a:pt x="664090" y="183679"/>
                  <a:pt x="664090" y="175335"/>
                </a:cubicBezTo>
                <a:lnTo>
                  <a:pt x="664090" y="84682"/>
                </a:lnTo>
                <a:cubicBezTo>
                  <a:pt x="664090" y="76338"/>
                  <a:pt x="657325" y="69573"/>
                  <a:pt x="648981" y="69573"/>
                </a:cubicBezTo>
                <a:close/>
                <a:moveTo>
                  <a:pt x="450290" y="69573"/>
                </a:moveTo>
                <a:cubicBezTo>
                  <a:pt x="441946" y="69573"/>
                  <a:pt x="435181" y="76338"/>
                  <a:pt x="435181" y="84682"/>
                </a:cubicBezTo>
                <a:lnTo>
                  <a:pt x="435181" y="175335"/>
                </a:lnTo>
                <a:cubicBezTo>
                  <a:pt x="435181" y="183679"/>
                  <a:pt x="441946" y="190444"/>
                  <a:pt x="450290" y="190444"/>
                </a:cubicBezTo>
                <a:lnTo>
                  <a:pt x="510725" y="190444"/>
                </a:lnTo>
                <a:cubicBezTo>
                  <a:pt x="519069" y="190444"/>
                  <a:pt x="525834" y="183679"/>
                  <a:pt x="525834" y="175335"/>
                </a:cubicBezTo>
                <a:lnTo>
                  <a:pt x="525834" y="84682"/>
                </a:lnTo>
                <a:cubicBezTo>
                  <a:pt x="525834" y="76338"/>
                  <a:pt x="519069" y="69573"/>
                  <a:pt x="510725" y="69573"/>
                </a:cubicBezTo>
                <a:close/>
                <a:moveTo>
                  <a:pt x="312036" y="69573"/>
                </a:moveTo>
                <a:cubicBezTo>
                  <a:pt x="303692" y="69573"/>
                  <a:pt x="296927" y="76338"/>
                  <a:pt x="296927" y="84682"/>
                </a:cubicBezTo>
                <a:lnTo>
                  <a:pt x="296927" y="175335"/>
                </a:lnTo>
                <a:cubicBezTo>
                  <a:pt x="296927" y="183679"/>
                  <a:pt x="303692" y="190444"/>
                  <a:pt x="312036" y="190444"/>
                </a:cubicBezTo>
                <a:lnTo>
                  <a:pt x="372471" y="190444"/>
                </a:lnTo>
                <a:cubicBezTo>
                  <a:pt x="380815" y="190444"/>
                  <a:pt x="387580" y="183679"/>
                  <a:pt x="387580" y="175335"/>
                </a:cubicBezTo>
                <a:lnTo>
                  <a:pt x="387580" y="84682"/>
                </a:lnTo>
                <a:cubicBezTo>
                  <a:pt x="387580" y="76338"/>
                  <a:pt x="380815" y="69573"/>
                  <a:pt x="372471" y="69573"/>
                </a:cubicBezTo>
                <a:close/>
                <a:moveTo>
                  <a:pt x="173780" y="69573"/>
                </a:moveTo>
                <a:cubicBezTo>
                  <a:pt x="165436" y="69573"/>
                  <a:pt x="158671" y="76338"/>
                  <a:pt x="158671" y="84682"/>
                </a:cubicBezTo>
                <a:lnTo>
                  <a:pt x="158671" y="175335"/>
                </a:lnTo>
                <a:cubicBezTo>
                  <a:pt x="158671" y="183679"/>
                  <a:pt x="165436" y="190444"/>
                  <a:pt x="173780" y="190444"/>
                </a:cubicBezTo>
                <a:lnTo>
                  <a:pt x="234215" y="190444"/>
                </a:lnTo>
                <a:cubicBezTo>
                  <a:pt x="242559" y="190444"/>
                  <a:pt x="249324" y="183679"/>
                  <a:pt x="249324" y="175335"/>
                </a:cubicBezTo>
                <a:lnTo>
                  <a:pt x="249324" y="84682"/>
                </a:lnTo>
                <a:cubicBezTo>
                  <a:pt x="249324" y="76338"/>
                  <a:pt x="242559" y="69573"/>
                  <a:pt x="234215" y="69573"/>
                </a:cubicBezTo>
                <a:close/>
                <a:moveTo>
                  <a:pt x="35526" y="69573"/>
                </a:moveTo>
                <a:cubicBezTo>
                  <a:pt x="27182" y="69573"/>
                  <a:pt x="20417" y="76338"/>
                  <a:pt x="20417" y="84682"/>
                </a:cubicBezTo>
                <a:lnTo>
                  <a:pt x="20417" y="175335"/>
                </a:lnTo>
                <a:cubicBezTo>
                  <a:pt x="20417" y="183679"/>
                  <a:pt x="27182" y="190444"/>
                  <a:pt x="35526" y="190444"/>
                </a:cubicBezTo>
                <a:lnTo>
                  <a:pt x="95961" y="190444"/>
                </a:lnTo>
                <a:cubicBezTo>
                  <a:pt x="104305" y="190444"/>
                  <a:pt x="111070" y="183679"/>
                  <a:pt x="111070" y="175335"/>
                </a:cubicBezTo>
                <a:lnTo>
                  <a:pt x="111070" y="84682"/>
                </a:lnTo>
                <a:cubicBezTo>
                  <a:pt x="111070" y="76338"/>
                  <a:pt x="104305" y="69573"/>
                  <a:pt x="95961" y="69573"/>
                </a:cubicBezTo>
                <a:close/>
                <a:moveTo>
                  <a:pt x="0" y="0"/>
                </a:moveTo>
                <a:lnTo>
                  <a:pt x="7715072" y="0"/>
                </a:lnTo>
                <a:lnTo>
                  <a:pt x="7715072" y="1232453"/>
                </a:lnTo>
                <a:lnTo>
                  <a:pt x="0" y="123245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8" name="Rectangle: Rounded Corners 3827">
            <a:extLst>
              <a:ext uri="{FF2B5EF4-FFF2-40B4-BE49-F238E27FC236}">
                <a16:creationId xmlns:a16="http://schemas.microsoft.com/office/drawing/2014/main" id="{51F4676D-BF4F-4FF2-A53C-30A68C061631}"/>
              </a:ext>
            </a:extLst>
          </p:cNvPr>
          <p:cNvSpPr/>
          <p:nvPr/>
        </p:nvSpPr>
        <p:spPr>
          <a:xfrm>
            <a:off x="6649278" y="3556550"/>
            <a:ext cx="964095" cy="725557"/>
          </a:xfrm>
          <a:prstGeom prst="roundRect">
            <a:avLst>
              <a:gd name="adj" fmla="val 115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9" name="Rectangle: Rounded Corners 3828">
            <a:extLst>
              <a:ext uri="{FF2B5EF4-FFF2-40B4-BE49-F238E27FC236}">
                <a16:creationId xmlns:a16="http://schemas.microsoft.com/office/drawing/2014/main" id="{855D9FF6-DDEA-427A-B011-5F47BF7DFE3E}"/>
              </a:ext>
            </a:extLst>
          </p:cNvPr>
          <p:cNvSpPr/>
          <p:nvPr/>
        </p:nvSpPr>
        <p:spPr>
          <a:xfrm>
            <a:off x="5564257" y="3556549"/>
            <a:ext cx="964095" cy="725557"/>
          </a:xfrm>
          <a:prstGeom prst="roundRect">
            <a:avLst>
              <a:gd name="adj" fmla="val 1158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0" name="Rectangle: Rounded Corners 3829">
            <a:extLst>
              <a:ext uri="{FF2B5EF4-FFF2-40B4-BE49-F238E27FC236}">
                <a16:creationId xmlns:a16="http://schemas.microsoft.com/office/drawing/2014/main" id="{EF4D469C-2E89-4178-AFF2-6C4BEDFE082A}"/>
              </a:ext>
            </a:extLst>
          </p:cNvPr>
          <p:cNvSpPr/>
          <p:nvPr/>
        </p:nvSpPr>
        <p:spPr>
          <a:xfrm>
            <a:off x="4479236" y="3556548"/>
            <a:ext cx="964095" cy="725557"/>
          </a:xfrm>
          <a:prstGeom prst="roundRect">
            <a:avLst>
              <a:gd name="adj" fmla="val 1158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1" name="Rectangle: Rounded Corners 3830">
            <a:extLst>
              <a:ext uri="{FF2B5EF4-FFF2-40B4-BE49-F238E27FC236}">
                <a16:creationId xmlns:a16="http://schemas.microsoft.com/office/drawing/2014/main" id="{86E6ACCB-3B01-4F78-A65C-D46077CE08EF}"/>
              </a:ext>
            </a:extLst>
          </p:cNvPr>
          <p:cNvSpPr/>
          <p:nvPr/>
        </p:nvSpPr>
        <p:spPr>
          <a:xfrm>
            <a:off x="3394215" y="3556547"/>
            <a:ext cx="964095" cy="725557"/>
          </a:xfrm>
          <a:prstGeom prst="roundRect">
            <a:avLst>
              <a:gd name="adj" fmla="val 115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2" name="Rectangle: Rounded Corners 3831">
            <a:extLst>
              <a:ext uri="{FF2B5EF4-FFF2-40B4-BE49-F238E27FC236}">
                <a16:creationId xmlns:a16="http://schemas.microsoft.com/office/drawing/2014/main" id="{917F6ED1-DD48-4405-ADCB-F4EE1F171B37}"/>
              </a:ext>
            </a:extLst>
          </p:cNvPr>
          <p:cNvSpPr/>
          <p:nvPr/>
        </p:nvSpPr>
        <p:spPr>
          <a:xfrm>
            <a:off x="2309194" y="3556546"/>
            <a:ext cx="964095" cy="725557"/>
          </a:xfrm>
          <a:prstGeom prst="roundRect">
            <a:avLst>
              <a:gd name="adj" fmla="val 1158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3" name="Rectangle: Rounded Corners 3832">
            <a:extLst>
              <a:ext uri="{FF2B5EF4-FFF2-40B4-BE49-F238E27FC236}">
                <a16:creationId xmlns:a16="http://schemas.microsoft.com/office/drawing/2014/main" id="{7FCCC79D-06CE-4DA7-B1C8-ED9F6D8566E5}"/>
              </a:ext>
            </a:extLst>
          </p:cNvPr>
          <p:cNvSpPr/>
          <p:nvPr/>
        </p:nvSpPr>
        <p:spPr>
          <a:xfrm>
            <a:off x="1224173" y="3556545"/>
            <a:ext cx="964095" cy="725557"/>
          </a:xfrm>
          <a:prstGeom prst="roundRect">
            <a:avLst>
              <a:gd name="adj" fmla="val 1158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4" name="Rectangle: Rounded Corners 3833">
            <a:extLst>
              <a:ext uri="{FF2B5EF4-FFF2-40B4-BE49-F238E27FC236}">
                <a16:creationId xmlns:a16="http://schemas.microsoft.com/office/drawing/2014/main" id="{CC2FF98F-062E-4C8F-A611-6212458C26D9}"/>
              </a:ext>
            </a:extLst>
          </p:cNvPr>
          <p:cNvSpPr/>
          <p:nvPr/>
        </p:nvSpPr>
        <p:spPr>
          <a:xfrm>
            <a:off x="139152" y="3556544"/>
            <a:ext cx="964095" cy="725557"/>
          </a:xfrm>
          <a:prstGeom prst="roundRect">
            <a:avLst>
              <a:gd name="adj" fmla="val 1158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5" name="Rectangle 16">
            <a:extLst>
              <a:ext uri="{FF2B5EF4-FFF2-40B4-BE49-F238E27FC236}">
                <a16:creationId xmlns:a16="http://schemas.microsoft.com/office/drawing/2014/main" id="{F098C408-C702-4BC6-A386-F53F0B43D47D}"/>
              </a:ext>
            </a:extLst>
          </p:cNvPr>
          <p:cNvSpPr/>
          <p:nvPr/>
        </p:nvSpPr>
        <p:spPr>
          <a:xfrm rot="2700000">
            <a:off x="2651512" y="3691062"/>
            <a:ext cx="261233" cy="46834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36" name="Rectangle 9">
            <a:extLst>
              <a:ext uri="{FF2B5EF4-FFF2-40B4-BE49-F238E27FC236}">
                <a16:creationId xmlns:a16="http://schemas.microsoft.com/office/drawing/2014/main" id="{2CACF3D1-2427-4F2A-8534-A023EC68CB6F}"/>
              </a:ext>
            </a:extLst>
          </p:cNvPr>
          <p:cNvSpPr/>
          <p:nvPr/>
        </p:nvSpPr>
        <p:spPr>
          <a:xfrm>
            <a:off x="1529998" y="3726034"/>
            <a:ext cx="400663" cy="37505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37" name="Rounded Rectangle 5">
            <a:extLst>
              <a:ext uri="{FF2B5EF4-FFF2-40B4-BE49-F238E27FC236}">
                <a16:creationId xmlns:a16="http://schemas.microsoft.com/office/drawing/2014/main" id="{0605AFF0-D654-4047-ABF7-972A2F6A18DC}"/>
              </a:ext>
            </a:extLst>
          </p:cNvPr>
          <p:cNvSpPr/>
          <p:nvPr/>
        </p:nvSpPr>
        <p:spPr>
          <a:xfrm flipH="1">
            <a:off x="5826836" y="3749250"/>
            <a:ext cx="476328" cy="39294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38" name="Freeform 18">
            <a:extLst>
              <a:ext uri="{FF2B5EF4-FFF2-40B4-BE49-F238E27FC236}">
                <a16:creationId xmlns:a16="http://schemas.microsoft.com/office/drawing/2014/main" id="{51DCC817-C06A-4AF9-973B-8D4DCFF71BFF}"/>
              </a:ext>
            </a:extLst>
          </p:cNvPr>
          <p:cNvSpPr/>
          <p:nvPr/>
        </p:nvSpPr>
        <p:spPr>
          <a:xfrm>
            <a:off x="6865178" y="3643675"/>
            <a:ext cx="519811" cy="41952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39" name="Oval 7">
            <a:extLst>
              <a:ext uri="{FF2B5EF4-FFF2-40B4-BE49-F238E27FC236}">
                <a16:creationId xmlns:a16="http://schemas.microsoft.com/office/drawing/2014/main" id="{E64D8A47-F34B-41DB-9A80-C3B943EC6FB4}"/>
              </a:ext>
            </a:extLst>
          </p:cNvPr>
          <p:cNvSpPr/>
          <p:nvPr/>
        </p:nvSpPr>
        <p:spPr>
          <a:xfrm>
            <a:off x="4750903" y="3728761"/>
            <a:ext cx="409357" cy="40935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40" name="Rounded Rectangle 7">
            <a:extLst>
              <a:ext uri="{FF2B5EF4-FFF2-40B4-BE49-F238E27FC236}">
                <a16:creationId xmlns:a16="http://schemas.microsoft.com/office/drawing/2014/main" id="{DB78B5E3-77F8-455D-AC34-66BF2EA67E07}"/>
              </a:ext>
            </a:extLst>
          </p:cNvPr>
          <p:cNvSpPr/>
          <p:nvPr/>
        </p:nvSpPr>
        <p:spPr>
          <a:xfrm>
            <a:off x="3703725" y="3728761"/>
            <a:ext cx="428284" cy="36960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841" name="Group 3840">
            <a:extLst>
              <a:ext uri="{FF2B5EF4-FFF2-40B4-BE49-F238E27FC236}">
                <a16:creationId xmlns:a16="http://schemas.microsoft.com/office/drawing/2014/main" id="{BFE163BE-DEF0-447C-9AE8-2D466993ADF0}"/>
              </a:ext>
            </a:extLst>
          </p:cNvPr>
          <p:cNvGrpSpPr/>
          <p:nvPr/>
        </p:nvGrpSpPr>
        <p:grpSpPr>
          <a:xfrm>
            <a:off x="6649278" y="4690971"/>
            <a:ext cx="1265997" cy="1659528"/>
            <a:chOff x="803640" y="3362835"/>
            <a:chExt cx="2059657" cy="1659528"/>
          </a:xfrm>
        </p:grpSpPr>
        <p:sp>
          <p:nvSpPr>
            <p:cNvPr id="3842" name="TextBox 3841">
              <a:extLst>
                <a:ext uri="{FF2B5EF4-FFF2-40B4-BE49-F238E27FC236}">
                  <a16:creationId xmlns:a16="http://schemas.microsoft.com/office/drawing/2014/main" id="{9EB6F920-0311-4241-9088-D8F26882B3A0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3" name="TextBox 3842">
              <a:extLst>
                <a:ext uri="{FF2B5EF4-FFF2-40B4-BE49-F238E27FC236}">
                  <a16:creationId xmlns:a16="http://schemas.microsoft.com/office/drawing/2014/main" id="{5268C342-2814-4E09-84AF-C53CAA288F7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44" name="Group 3843">
            <a:extLst>
              <a:ext uri="{FF2B5EF4-FFF2-40B4-BE49-F238E27FC236}">
                <a16:creationId xmlns:a16="http://schemas.microsoft.com/office/drawing/2014/main" id="{275DEA19-BE89-4C1C-8BA3-F54EF11E7AC5}"/>
              </a:ext>
            </a:extLst>
          </p:cNvPr>
          <p:cNvGrpSpPr/>
          <p:nvPr/>
        </p:nvGrpSpPr>
        <p:grpSpPr>
          <a:xfrm>
            <a:off x="5548303" y="1557469"/>
            <a:ext cx="1265997" cy="1659528"/>
            <a:chOff x="803640" y="3362835"/>
            <a:chExt cx="2059657" cy="1659528"/>
          </a:xfrm>
        </p:grpSpPr>
        <p:sp>
          <p:nvSpPr>
            <p:cNvPr id="3845" name="TextBox 3844">
              <a:extLst>
                <a:ext uri="{FF2B5EF4-FFF2-40B4-BE49-F238E27FC236}">
                  <a16:creationId xmlns:a16="http://schemas.microsoft.com/office/drawing/2014/main" id="{4F1EC18D-B421-40A1-99FE-7607FC51C3D2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6" name="TextBox 3845">
              <a:extLst>
                <a:ext uri="{FF2B5EF4-FFF2-40B4-BE49-F238E27FC236}">
                  <a16:creationId xmlns:a16="http://schemas.microsoft.com/office/drawing/2014/main" id="{892708B2-782D-43F7-B5A1-EDEFA36FB50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47" name="Group 3846">
            <a:extLst>
              <a:ext uri="{FF2B5EF4-FFF2-40B4-BE49-F238E27FC236}">
                <a16:creationId xmlns:a16="http://schemas.microsoft.com/office/drawing/2014/main" id="{7D400811-08F3-4FA4-9AC7-97DA3633241C}"/>
              </a:ext>
            </a:extLst>
          </p:cNvPr>
          <p:cNvGrpSpPr/>
          <p:nvPr/>
        </p:nvGrpSpPr>
        <p:grpSpPr>
          <a:xfrm>
            <a:off x="4447330" y="4690971"/>
            <a:ext cx="1265997" cy="1659528"/>
            <a:chOff x="803640" y="3362835"/>
            <a:chExt cx="2059657" cy="1659528"/>
          </a:xfrm>
        </p:grpSpPr>
        <p:sp>
          <p:nvSpPr>
            <p:cNvPr id="3848" name="TextBox 3847">
              <a:extLst>
                <a:ext uri="{FF2B5EF4-FFF2-40B4-BE49-F238E27FC236}">
                  <a16:creationId xmlns:a16="http://schemas.microsoft.com/office/drawing/2014/main" id="{B2989626-009D-45F6-9546-39ECC4C06516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9" name="TextBox 3848">
              <a:extLst>
                <a:ext uri="{FF2B5EF4-FFF2-40B4-BE49-F238E27FC236}">
                  <a16:creationId xmlns:a16="http://schemas.microsoft.com/office/drawing/2014/main" id="{CD9B76EF-F812-4690-A121-BE520E2E904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50" name="Group 3849">
            <a:extLst>
              <a:ext uri="{FF2B5EF4-FFF2-40B4-BE49-F238E27FC236}">
                <a16:creationId xmlns:a16="http://schemas.microsoft.com/office/drawing/2014/main" id="{560E9F2F-A0FC-4517-B214-98DC6198ADE9}"/>
              </a:ext>
            </a:extLst>
          </p:cNvPr>
          <p:cNvGrpSpPr/>
          <p:nvPr/>
        </p:nvGrpSpPr>
        <p:grpSpPr>
          <a:xfrm>
            <a:off x="3346357" y="1557469"/>
            <a:ext cx="1265997" cy="1659528"/>
            <a:chOff x="803640" y="3362835"/>
            <a:chExt cx="2059657" cy="1659528"/>
          </a:xfrm>
        </p:grpSpPr>
        <p:sp>
          <p:nvSpPr>
            <p:cNvPr id="3851" name="TextBox 3850">
              <a:extLst>
                <a:ext uri="{FF2B5EF4-FFF2-40B4-BE49-F238E27FC236}">
                  <a16:creationId xmlns:a16="http://schemas.microsoft.com/office/drawing/2014/main" id="{F8759FF2-0E75-4434-9604-06C9D177F985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52" name="TextBox 3851">
              <a:extLst>
                <a:ext uri="{FF2B5EF4-FFF2-40B4-BE49-F238E27FC236}">
                  <a16:creationId xmlns:a16="http://schemas.microsoft.com/office/drawing/2014/main" id="{A752ED88-6270-4F6B-B423-4C5E3A831A7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53" name="Group 3852">
            <a:extLst>
              <a:ext uri="{FF2B5EF4-FFF2-40B4-BE49-F238E27FC236}">
                <a16:creationId xmlns:a16="http://schemas.microsoft.com/office/drawing/2014/main" id="{3B506EBE-4908-485C-9FB2-45145429FA31}"/>
              </a:ext>
            </a:extLst>
          </p:cNvPr>
          <p:cNvGrpSpPr/>
          <p:nvPr/>
        </p:nvGrpSpPr>
        <p:grpSpPr>
          <a:xfrm>
            <a:off x="2245384" y="4690971"/>
            <a:ext cx="1265997" cy="1659528"/>
            <a:chOff x="803640" y="3362835"/>
            <a:chExt cx="2059657" cy="1659528"/>
          </a:xfrm>
        </p:grpSpPr>
        <p:sp>
          <p:nvSpPr>
            <p:cNvPr id="3854" name="TextBox 3853">
              <a:extLst>
                <a:ext uri="{FF2B5EF4-FFF2-40B4-BE49-F238E27FC236}">
                  <a16:creationId xmlns:a16="http://schemas.microsoft.com/office/drawing/2014/main" id="{7FF7E741-7C74-45B8-A5C3-3FA864A18313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55" name="TextBox 3854">
              <a:extLst>
                <a:ext uri="{FF2B5EF4-FFF2-40B4-BE49-F238E27FC236}">
                  <a16:creationId xmlns:a16="http://schemas.microsoft.com/office/drawing/2014/main" id="{5464F34B-0F2E-4CB5-9DBD-003D36D1985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56" name="Group 3855">
            <a:extLst>
              <a:ext uri="{FF2B5EF4-FFF2-40B4-BE49-F238E27FC236}">
                <a16:creationId xmlns:a16="http://schemas.microsoft.com/office/drawing/2014/main" id="{2A22D644-697D-4535-8C53-63A4485D159C}"/>
              </a:ext>
            </a:extLst>
          </p:cNvPr>
          <p:cNvGrpSpPr/>
          <p:nvPr/>
        </p:nvGrpSpPr>
        <p:grpSpPr>
          <a:xfrm>
            <a:off x="1144411" y="1557469"/>
            <a:ext cx="1265997" cy="1659528"/>
            <a:chOff x="803640" y="3362835"/>
            <a:chExt cx="2059657" cy="1659528"/>
          </a:xfrm>
        </p:grpSpPr>
        <p:sp>
          <p:nvSpPr>
            <p:cNvPr id="3857" name="TextBox 3856">
              <a:extLst>
                <a:ext uri="{FF2B5EF4-FFF2-40B4-BE49-F238E27FC236}">
                  <a16:creationId xmlns:a16="http://schemas.microsoft.com/office/drawing/2014/main" id="{F3D901FE-01F1-4771-A397-0B52BD1EC2AE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58" name="TextBox 3857">
              <a:extLst>
                <a:ext uri="{FF2B5EF4-FFF2-40B4-BE49-F238E27FC236}">
                  <a16:creationId xmlns:a16="http://schemas.microsoft.com/office/drawing/2014/main" id="{B5BC5B3F-E8A3-4618-B1BE-4AE9F0AF704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59" name="Donut 39">
            <a:extLst>
              <a:ext uri="{FF2B5EF4-FFF2-40B4-BE49-F238E27FC236}">
                <a16:creationId xmlns:a16="http://schemas.microsoft.com/office/drawing/2014/main" id="{73AC6158-A9BD-4877-B7EA-AEA92D6D685F}"/>
              </a:ext>
            </a:extLst>
          </p:cNvPr>
          <p:cNvSpPr/>
          <p:nvPr/>
        </p:nvSpPr>
        <p:spPr>
          <a:xfrm>
            <a:off x="423065" y="3749250"/>
            <a:ext cx="366150" cy="36615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11294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126</cp:revision>
  <dcterms:created xsi:type="dcterms:W3CDTF">2018-02-18T19:39:47Z</dcterms:created>
  <dcterms:modified xsi:type="dcterms:W3CDTF">2020-08-31T07:59:59Z</dcterms:modified>
</cp:coreProperties>
</file>