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87" name="Group 1286">
            <a:extLst>
              <a:ext uri="{FF2B5EF4-FFF2-40B4-BE49-F238E27FC236}">
                <a16:creationId xmlns:a16="http://schemas.microsoft.com/office/drawing/2014/main" id="{AF46E779-7DDE-44D7-8DF4-3A060E8BF1A1}"/>
              </a:ext>
            </a:extLst>
          </p:cNvPr>
          <p:cNvGrpSpPr/>
          <p:nvPr/>
        </p:nvGrpSpPr>
        <p:grpSpPr>
          <a:xfrm rot="16200000">
            <a:off x="8299602" y="2710959"/>
            <a:ext cx="5876912" cy="1563964"/>
            <a:chOff x="3960971" y="2767117"/>
            <a:chExt cx="4267200" cy="1321489"/>
          </a:xfrm>
        </p:grpSpPr>
        <p:sp>
          <p:nvSpPr>
            <p:cNvPr id="1288" name="Freeform: Shape 1287">
              <a:extLst>
                <a:ext uri="{FF2B5EF4-FFF2-40B4-BE49-F238E27FC236}">
                  <a16:creationId xmlns:a16="http://schemas.microsoft.com/office/drawing/2014/main" id="{E4855A39-EFF4-46D2-802A-2018DA28287D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289" name="Freeform: Shape 1288">
              <a:extLst>
                <a:ext uri="{FF2B5EF4-FFF2-40B4-BE49-F238E27FC236}">
                  <a16:creationId xmlns:a16="http://schemas.microsoft.com/office/drawing/2014/main" id="{9FF49495-FCF2-4EA4-B0FE-01D245485814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290" name="Freeform: Shape 1289">
              <a:extLst>
                <a:ext uri="{FF2B5EF4-FFF2-40B4-BE49-F238E27FC236}">
                  <a16:creationId xmlns:a16="http://schemas.microsoft.com/office/drawing/2014/main" id="{7DDE89A3-E2A4-46C0-8623-A41D6D87A61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291" name="Freeform: Shape 1290">
              <a:extLst>
                <a:ext uri="{FF2B5EF4-FFF2-40B4-BE49-F238E27FC236}">
                  <a16:creationId xmlns:a16="http://schemas.microsoft.com/office/drawing/2014/main" id="{E788B52B-4237-4FB7-A06D-E3002E6C75C1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1292" name="Graphic 3">
            <a:extLst>
              <a:ext uri="{FF2B5EF4-FFF2-40B4-BE49-F238E27FC236}">
                <a16:creationId xmlns:a16="http://schemas.microsoft.com/office/drawing/2014/main" id="{3BA961E7-508D-4622-A6CF-C3C2DEB26F61}"/>
              </a:ext>
            </a:extLst>
          </p:cNvPr>
          <p:cNvGrpSpPr/>
          <p:nvPr/>
        </p:nvGrpSpPr>
        <p:grpSpPr>
          <a:xfrm rot="21305829" flipH="1">
            <a:off x="388050" y="3006314"/>
            <a:ext cx="1389702" cy="1123553"/>
            <a:chOff x="8338752" y="1211990"/>
            <a:chExt cx="3851961" cy="3114252"/>
          </a:xfrm>
        </p:grpSpPr>
        <p:sp>
          <p:nvSpPr>
            <p:cNvPr id="1293" name="Freeform: Shape 1292">
              <a:extLst>
                <a:ext uri="{FF2B5EF4-FFF2-40B4-BE49-F238E27FC236}">
                  <a16:creationId xmlns:a16="http://schemas.microsoft.com/office/drawing/2014/main" id="{122CA9EA-C13E-4E1C-B0CA-51F153BF3C8A}"/>
                </a:ext>
              </a:extLst>
            </p:cNvPr>
            <p:cNvSpPr/>
            <p:nvPr/>
          </p:nvSpPr>
          <p:spPr>
            <a:xfrm>
              <a:off x="8338752" y="1211990"/>
              <a:ext cx="3831088" cy="3114252"/>
            </a:xfrm>
            <a:custGeom>
              <a:avLst/>
              <a:gdLst>
                <a:gd name="connsiteX0" fmla="*/ 3817888 w 3831088"/>
                <a:gd name="connsiteY0" fmla="*/ 722004 h 3114252"/>
                <a:gd name="connsiteX1" fmla="*/ 3452269 w 3831088"/>
                <a:gd name="connsiteY1" fmla="*/ 280008 h 3114252"/>
                <a:gd name="connsiteX2" fmla="*/ 2264893 w 3831088"/>
                <a:gd name="connsiteY2" fmla="*/ 2082 h 3114252"/>
                <a:gd name="connsiteX3" fmla="*/ 1600132 w 3831088"/>
                <a:gd name="connsiteY3" fmla="*/ 195852 h 3114252"/>
                <a:gd name="connsiteX4" fmla="*/ 1027306 w 3831088"/>
                <a:gd name="connsiteY4" fmla="*/ 642091 h 3114252"/>
                <a:gd name="connsiteX5" fmla="*/ 513884 w 3831088"/>
                <a:gd name="connsiteY5" fmla="*/ 1130054 h 3114252"/>
                <a:gd name="connsiteX6" fmla="*/ 66231 w 3831088"/>
                <a:gd name="connsiteY6" fmla="*/ 1725510 h 3114252"/>
                <a:gd name="connsiteX7" fmla="*/ 25921 w 3831088"/>
                <a:gd name="connsiteY7" fmla="*/ 2132146 h 3114252"/>
                <a:gd name="connsiteX8" fmla="*/ 907790 w 3831088"/>
                <a:gd name="connsiteY8" fmla="*/ 2922787 h 3114252"/>
                <a:gd name="connsiteX9" fmla="*/ 1745106 w 3831088"/>
                <a:gd name="connsiteY9" fmla="*/ 3109486 h 3114252"/>
                <a:gd name="connsiteX10" fmla="*/ 2197710 w 3831088"/>
                <a:gd name="connsiteY10" fmla="*/ 2873283 h 3114252"/>
                <a:gd name="connsiteX11" fmla="*/ 2551306 w 3831088"/>
                <a:gd name="connsiteY11" fmla="*/ 2477255 h 3114252"/>
                <a:gd name="connsiteX12" fmla="*/ 3064728 w 3831088"/>
                <a:gd name="connsiteY12" fmla="*/ 1989293 h 3114252"/>
                <a:gd name="connsiteX13" fmla="*/ 3629068 w 3831088"/>
                <a:gd name="connsiteY13" fmla="*/ 1458898 h 3114252"/>
                <a:gd name="connsiteX14" fmla="*/ 3817888 w 3831088"/>
                <a:gd name="connsiteY14" fmla="*/ 1005588 h 3114252"/>
                <a:gd name="connsiteX15" fmla="*/ 3817888 w 3831088"/>
                <a:gd name="connsiteY15" fmla="*/ 722004 h 3114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31088" h="3114252">
                  <a:moveTo>
                    <a:pt x="3817888" y="722004"/>
                  </a:moveTo>
                  <a:cubicBezTo>
                    <a:pt x="3782528" y="565714"/>
                    <a:pt x="3521574" y="325976"/>
                    <a:pt x="3452269" y="280008"/>
                  </a:cubicBezTo>
                  <a:cubicBezTo>
                    <a:pt x="3124839" y="63607"/>
                    <a:pt x="2569693" y="-14184"/>
                    <a:pt x="2264893" y="2082"/>
                  </a:cubicBezTo>
                  <a:cubicBezTo>
                    <a:pt x="2037176" y="14104"/>
                    <a:pt x="1734498" y="94724"/>
                    <a:pt x="1600132" y="195852"/>
                  </a:cubicBezTo>
                  <a:cubicBezTo>
                    <a:pt x="1465765" y="296981"/>
                    <a:pt x="1179352" y="499238"/>
                    <a:pt x="1027306" y="642091"/>
                  </a:cubicBezTo>
                  <a:cubicBezTo>
                    <a:pt x="875259" y="784944"/>
                    <a:pt x="615719" y="1020439"/>
                    <a:pt x="513884" y="1130054"/>
                  </a:cubicBezTo>
                  <a:cubicBezTo>
                    <a:pt x="419827" y="1231182"/>
                    <a:pt x="105127" y="1612359"/>
                    <a:pt x="66231" y="1725510"/>
                  </a:cubicBezTo>
                  <a:cubicBezTo>
                    <a:pt x="20263" y="1859169"/>
                    <a:pt x="-32776" y="2005558"/>
                    <a:pt x="25921" y="2132146"/>
                  </a:cubicBezTo>
                  <a:cubicBezTo>
                    <a:pt x="168774" y="2511201"/>
                    <a:pt x="751501" y="2843581"/>
                    <a:pt x="907790" y="2922787"/>
                  </a:cubicBezTo>
                  <a:cubicBezTo>
                    <a:pt x="1086002" y="3012600"/>
                    <a:pt x="1487688" y="3140602"/>
                    <a:pt x="1745106" y="3109486"/>
                  </a:cubicBezTo>
                  <a:cubicBezTo>
                    <a:pt x="1995453" y="3079076"/>
                    <a:pt x="2046370" y="3016843"/>
                    <a:pt x="2197710" y="2873283"/>
                  </a:cubicBezTo>
                  <a:cubicBezTo>
                    <a:pt x="2349049" y="2729723"/>
                    <a:pt x="2399967" y="2662540"/>
                    <a:pt x="2551306" y="2477255"/>
                  </a:cubicBezTo>
                  <a:cubicBezTo>
                    <a:pt x="2702645" y="2291971"/>
                    <a:pt x="2904902" y="2089714"/>
                    <a:pt x="3064728" y="1989293"/>
                  </a:cubicBezTo>
                  <a:cubicBezTo>
                    <a:pt x="3224553" y="1888164"/>
                    <a:pt x="3471363" y="1666106"/>
                    <a:pt x="3629068" y="1458898"/>
                  </a:cubicBezTo>
                  <a:cubicBezTo>
                    <a:pt x="3755654" y="1293415"/>
                    <a:pt x="3817888" y="1005588"/>
                    <a:pt x="3817888" y="1005588"/>
                  </a:cubicBezTo>
                  <a:cubicBezTo>
                    <a:pt x="3817888" y="1005588"/>
                    <a:pt x="3847589" y="852127"/>
                    <a:pt x="3817888" y="722004"/>
                  </a:cubicBezTo>
                  <a:close/>
                </a:path>
              </a:pathLst>
            </a:custGeom>
            <a:solidFill>
              <a:srgbClr val="000000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4" name="Freeform: Shape 1293">
              <a:extLst>
                <a:ext uri="{FF2B5EF4-FFF2-40B4-BE49-F238E27FC236}">
                  <a16:creationId xmlns:a16="http://schemas.microsoft.com/office/drawing/2014/main" id="{78F99A8B-4E40-4C1C-BAD0-82A38847836C}"/>
                </a:ext>
              </a:extLst>
            </p:cNvPr>
            <p:cNvSpPr/>
            <p:nvPr/>
          </p:nvSpPr>
          <p:spPr>
            <a:xfrm>
              <a:off x="8338752" y="1947152"/>
              <a:ext cx="1882301" cy="1882825"/>
            </a:xfrm>
            <a:custGeom>
              <a:avLst/>
              <a:gdLst>
                <a:gd name="connsiteX0" fmla="*/ 1040743 w 1882301"/>
                <a:gd name="connsiteY0" fmla="*/ 1158660 h 1882825"/>
                <a:gd name="connsiteX1" fmla="*/ 1544970 w 1882301"/>
                <a:gd name="connsiteY1" fmla="*/ 517237 h 1882825"/>
                <a:gd name="connsiteX2" fmla="*/ 1882302 w 1882301"/>
                <a:gd name="connsiteY2" fmla="*/ 8765 h 1882825"/>
                <a:gd name="connsiteX3" fmla="*/ 1492638 w 1882301"/>
                <a:gd name="connsiteY3" fmla="*/ 143839 h 1882825"/>
                <a:gd name="connsiteX4" fmla="*/ 1486981 w 1882301"/>
                <a:gd name="connsiteY4" fmla="*/ 149497 h 1882825"/>
                <a:gd name="connsiteX5" fmla="*/ 1482030 w 1882301"/>
                <a:gd name="connsiteY5" fmla="*/ 143132 h 1882825"/>
                <a:gd name="connsiteX6" fmla="*/ 915569 w 1882301"/>
                <a:gd name="connsiteY6" fmla="*/ 12301 h 1882825"/>
                <a:gd name="connsiteX7" fmla="*/ 513884 w 1882301"/>
                <a:gd name="connsiteY7" fmla="*/ 395600 h 1882825"/>
                <a:gd name="connsiteX8" fmla="*/ 66231 w 1882301"/>
                <a:gd name="connsiteY8" fmla="*/ 991056 h 1882825"/>
                <a:gd name="connsiteX9" fmla="*/ 25921 w 1882301"/>
                <a:gd name="connsiteY9" fmla="*/ 1397692 h 1882825"/>
                <a:gd name="connsiteX10" fmla="*/ 375274 w 1882301"/>
                <a:gd name="connsiteY10" fmla="*/ 1727950 h 1882825"/>
                <a:gd name="connsiteX11" fmla="*/ 673710 w 1882301"/>
                <a:gd name="connsiteY11" fmla="*/ 1882826 h 1882825"/>
                <a:gd name="connsiteX12" fmla="*/ 937492 w 1882301"/>
                <a:gd name="connsiteY12" fmla="*/ 1276762 h 1882825"/>
                <a:gd name="connsiteX13" fmla="*/ 1040743 w 1882301"/>
                <a:gd name="connsiteY13" fmla="*/ 1158660 h 188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82301" h="1882825">
                  <a:moveTo>
                    <a:pt x="1040743" y="1158660"/>
                  </a:moveTo>
                  <a:cubicBezTo>
                    <a:pt x="1044986" y="1153710"/>
                    <a:pt x="1503246" y="603514"/>
                    <a:pt x="1544970" y="517237"/>
                  </a:cubicBezTo>
                  <a:cubicBezTo>
                    <a:pt x="1584573" y="435202"/>
                    <a:pt x="1839162" y="70998"/>
                    <a:pt x="1882302" y="8765"/>
                  </a:cubicBezTo>
                  <a:cubicBezTo>
                    <a:pt x="1718233" y="-28716"/>
                    <a:pt x="1580330" y="61098"/>
                    <a:pt x="1492638" y="143839"/>
                  </a:cubicBezTo>
                  <a:lnTo>
                    <a:pt x="1486981" y="149497"/>
                  </a:lnTo>
                  <a:lnTo>
                    <a:pt x="1482030" y="143132"/>
                  </a:lnTo>
                  <a:cubicBezTo>
                    <a:pt x="1443135" y="87971"/>
                    <a:pt x="1063373" y="29981"/>
                    <a:pt x="915569" y="12301"/>
                  </a:cubicBezTo>
                  <a:cubicBezTo>
                    <a:pt x="769888" y="147375"/>
                    <a:pt x="593796" y="310029"/>
                    <a:pt x="513884" y="395600"/>
                  </a:cubicBezTo>
                  <a:cubicBezTo>
                    <a:pt x="419827" y="496728"/>
                    <a:pt x="105127" y="877905"/>
                    <a:pt x="66231" y="991056"/>
                  </a:cubicBezTo>
                  <a:cubicBezTo>
                    <a:pt x="20263" y="1124715"/>
                    <a:pt x="-32776" y="1271104"/>
                    <a:pt x="25921" y="1397692"/>
                  </a:cubicBezTo>
                  <a:cubicBezTo>
                    <a:pt x="84618" y="1524279"/>
                    <a:pt x="257173" y="1655817"/>
                    <a:pt x="375274" y="1727950"/>
                  </a:cubicBezTo>
                  <a:cubicBezTo>
                    <a:pt x="455894" y="1777454"/>
                    <a:pt x="563388" y="1831908"/>
                    <a:pt x="673710" y="1882826"/>
                  </a:cubicBezTo>
                  <a:cubicBezTo>
                    <a:pt x="702704" y="1725122"/>
                    <a:pt x="896475" y="1331216"/>
                    <a:pt x="937492" y="1276762"/>
                  </a:cubicBezTo>
                  <a:cubicBezTo>
                    <a:pt x="979923" y="1220186"/>
                    <a:pt x="1040035" y="1159368"/>
                    <a:pt x="1040743" y="1158660"/>
                  </a:cubicBezTo>
                  <a:close/>
                </a:path>
              </a:pathLst>
            </a:custGeom>
            <a:solidFill>
              <a:schemeClr val="accent5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5" name="Freeform: Shape 1294">
              <a:extLst>
                <a:ext uri="{FF2B5EF4-FFF2-40B4-BE49-F238E27FC236}">
                  <a16:creationId xmlns:a16="http://schemas.microsoft.com/office/drawing/2014/main" id="{AFB97D54-E004-4C1A-AFB0-4F7DF6EEC08C}"/>
                </a:ext>
              </a:extLst>
            </p:cNvPr>
            <p:cNvSpPr/>
            <p:nvPr/>
          </p:nvSpPr>
          <p:spPr>
            <a:xfrm>
              <a:off x="9018827" y="1959453"/>
              <a:ext cx="2123698" cy="2134891"/>
            </a:xfrm>
            <a:custGeom>
              <a:avLst/>
              <a:gdLst>
                <a:gd name="connsiteX0" fmla="*/ 1260924 w 2123698"/>
                <a:gd name="connsiteY0" fmla="*/ 313286 h 2134891"/>
                <a:gd name="connsiteX1" fmla="*/ 1253852 w 2123698"/>
                <a:gd name="connsiteY1" fmla="*/ 310458 h 2134891"/>
                <a:gd name="connsiteX2" fmla="*/ 1256681 w 2123698"/>
                <a:gd name="connsiteY2" fmla="*/ 303386 h 2134891"/>
                <a:gd name="connsiteX3" fmla="*/ 1261631 w 2123698"/>
                <a:gd name="connsiteY3" fmla="*/ 292071 h 2134891"/>
                <a:gd name="connsiteX4" fmla="*/ 1292041 w 2123698"/>
                <a:gd name="connsiteY4" fmla="*/ 71426 h 2134891"/>
                <a:gd name="connsiteX5" fmla="*/ 1216371 w 2123698"/>
                <a:gd name="connsiteY5" fmla="*/ 0 h 2134891"/>
                <a:gd name="connsiteX6" fmla="*/ 877626 w 2123698"/>
                <a:gd name="connsiteY6" fmla="*/ 510593 h 2134891"/>
                <a:gd name="connsiteX7" fmla="*/ 371276 w 2123698"/>
                <a:gd name="connsiteY7" fmla="*/ 1155553 h 2134891"/>
                <a:gd name="connsiteX8" fmla="*/ 268733 w 2123698"/>
                <a:gd name="connsiteY8" fmla="*/ 1272239 h 2134891"/>
                <a:gd name="connsiteX9" fmla="*/ 7072 w 2123698"/>
                <a:gd name="connsiteY9" fmla="*/ 1874060 h 2134891"/>
                <a:gd name="connsiteX10" fmla="*/ 0 w 2123698"/>
                <a:gd name="connsiteY10" fmla="*/ 1872646 h 2134891"/>
                <a:gd name="connsiteX11" fmla="*/ 438459 w 2123698"/>
                <a:gd name="connsiteY11" fmla="*/ 2050151 h 2134891"/>
                <a:gd name="connsiteX12" fmla="*/ 1079883 w 2123698"/>
                <a:gd name="connsiteY12" fmla="*/ 2116627 h 2134891"/>
                <a:gd name="connsiteX13" fmla="*/ 1440551 w 2123698"/>
                <a:gd name="connsiteY13" fmla="*/ 1869110 h 2134891"/>
                <a:gd name="connsiteX14" fmla="*/ 2023985 w 2123698"/>
                <a:gd name="connsiteY14" fmla="*/ 988655 h 2134891"/>
                <a:gd name="connsiteX15" fmla="*/ 2123699 w 2123698"/>
                <a:gd name="connsiteY15" fmla="*/ 858532 h 2134891"/>
                <a:gd name="connsiteX16" fmla="*/ 1260924 w 2123698"/>
                <a:gd name="connsiteY16" fmla="*/ 313286 h 2134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23698" h="2134891">
                  <a:moveTo>
                    <a:pt x="1260924" y="313286"/>
                  </a:moveTo>
                  <a:lnTo>
                    <a:pt x="1253852" y="310458"/>
                  </a:lnTo>
                  <a:lnTo>
                    <a:pt x="1256681" y="303386"/>
                  </a:lnTo>
                  <a:cubicBezTo>
                    <a:pt x="1258095" y="300557"/>
                    <a:pt x="1259510" y="297021"/>
                    <a:pt x="1261631" y="292071"/>
                  </a:cubicBezTo>
                  <a:cubicBezTo>
                    <a:pt x="1278604" y="253175"/>
                    <a:pt x="1324571" y="148510"/>
                    <a:pt x="1292041" y="71426"/>
                  </a:cubicBezTo>
                  <a:cubicBezTo>
                    <a:pt x="1278604" y="39603"/>
                    <a:pt x="1253145" y="15558"/>
                    <a:pt x="1216371" y="0"/>
                  </a:cubicBezTo>
                  <a:cubicBezTo>
                    <a:pt x="1183840" y="46675"/>
                    <a:pt x="916521" y="428559"/>
                    <a:pt x="877626" y="510593"/>
                  </a:cubicBezTo>
                  <a:cubicBezTo>
                    <a:pt x="835194" y="598992"/>
                    <a:pt x="389663" y="1132922"/>
                    <a:pt x="371276" y="1155553"/>
                  </a:cubicBezTo>
                  <a:cubicBezTo>
                    <a:pt x="370568" y="1156967"/>
                    <a:pt x="310457" y="1216371"/>
                    <a:pt x="268733" y="1272239"/>
                  </a:cubicBezTo>
                  <a:cubicBezTo>
                    <a:pt x="228423" y="1325986"/>
                    <a:pt x="35360" y="1718478"/>
                    <a:pt x="7072" y="1874060"/>
                  </a:cubicBezTo>
                  <a:lnTo>
                    <a:pt x="0" y="1872646"/>
                  </a:lnTo>
                  <a:cubicBezTo>
                    <a:pt x="169018" y="1950437"/>
                    <a:pt x="342988" y="2020449"/>
                    <a:pt x="438459" y="2050151"/>
                  </a:cubicBezTo>
                  <a:cubicBezTo>
                    <a:pt x="606771" y="2103191"/>
                    <a:pt x="894599" y="2166838"/>
                    <a:pt x="1079883" y="2116627"/>
                  </a:cubicBezTo>
                  <a:cubicBezTo>
                    <a:pt x="1168989" y="2092583"/>
                    <a:pt x="1310427" y="1991454"/>
                    <a:pt x="1440551" y="1869110"/>
                  </a:cubicBezTo>
                  <a:cubicBezTo>
                    <a:pt x="1695140" y="1628664"/>
                    <a:pt x="1879010" y="1207885"/>
                    <a:pt x="2023985" y="988655"/>
                  </a:cubicBezTo>
                  <a:cubicBezTo>
                    <a:pt x="2050859" y="947638"/>
                    <a:pt x="2084803" y="903792"/>
                    <a:pt x="2123699" y="858532"/>
                  </a:cubicBezTo>
                  <a:cubicBezTo>
                    <a:pt x="2034593" y="741138"/>
                    <a:pt x="1751716" y="490792"/>
                    <a:pt x="1260924" y="313286"/>
                  </a:cubicBezTo>
                  <a:close/>
                </a:path>
              </a:pathLst>
            </a:custGeom>
            <a:solidFill>
              <a:schemeClr val="accent5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6" name="Freeform: Shape 1295">
              <a:extLst>
                <a:ext uri="{FF2B5EF4-FFF2-40B4-BE49-F238E27FC236}">
                  <a16:creationId xmlns:a16="http://schemas.microsoft.com/office/drawing/2014/main" id="{1AD9DB6A-37DB-45F2-A5E9-BA820F9FA402}"/>
                </a:ext>
              </a:extLst>
            </p:cNvPr>
            <p:cNvSpPr/>
            <p:nvPr/>
          </p:nvSpPr>
          <p:spPr>
            <a:xfrm>
              <a:off x="9256172" y="2170520"/>
              <a:ext cx="815663" cy="1058343"/>
            </a:xfrm>
            <a:custGeom>
              <a:avLst/>
              <a:gdLst>
                <a:gd name="connsiteX0" fmla="*/ 123323 w 815663"/>
                <a:gd name="connsiteY0" fmla="*/ 935292 h 1058343"/>
                <a:gd name="connsiteX1" fmla="*/ 627551 w 815663"/>
                <a:gd name="connsiteY1" fmla="*/ 293869 h 1058343"/>
                <a:gd name="connsiteX2" fmla="*/ 815664 w 815663"/>
                <a:gd name="connsiteY2" fmla="*/ 1798 h 1058343"/>
                <a:gd name="connsiteX3" fmla="*/ 263346 w 815663"/>
                <a:gd name="connsiteY3" fmla="*/ 411970 h 1058343"/>
                <a:gd name="connsiteX4" fmla="*/ 16536 w 815663"/>
                <a:gd name="connsiteY4" fmla="*/ 1058344 h 1058343"/>
                <a:gd name="connsiteX5" fmla="*/ 20072 w 815663"/>
                <a:gd name="connsiteY5" fmla="*/ 1053393 h 1058343"/>
                <a:gd name="connsiteX6" fmla="*/ 123323 w 815663"/>
                <a:gd name="connsiteY6" fmla="*/ 935292 h 105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5663" h="1058343">
                  <a:moveTo>
                    <a:pt x="123323" y="935292"/>
                  </a:moveTo>
                  <a:cubicBezTo>
                    <a:pt x="127566" y="930342"/>
                    <a:pt x="585826" y="380146"/>
                    <a:pt x="627551" y="293869"/>
                  </a:cubicBezTo>
                  <a:cubicBezTo>
                    <a:pt x="648766" y="249316"/>
                    <a:pt x="735044" y="119899"/>
                    <a:pt x="815664" y="1798"/>
                  </a:cubicBezTo>
                  <a:cubicBezTo>
                    <a:pt x="696149" y="-19418"/>
                    <a:pt x="464189" y="148894"/>
                    <a:pt x="263346" y="411970"/>
                  </a:cubicBezTo>
                  <a:cubicBezTo>
                    <a:pt x="58968" y="679289"/>
                    <a:pt x="-42160" y="952972"/>
                    <a:pt x="16536" y="1058344"/>
                  </a:cubicBezTo>
                  <a:cubicBezTo>
                    <a:pt x="17951" y="1056222"/>
                    <a:pt x="19365" y="1054808"/>
                    <a:pt x="20072" y="1053393"/>
                  </a:cubicBezTo>
                  <a:cubicBezTo>
                    <a:pt x="62504" y="996111"/>
                    <a:pt x="122615" y="935999"/>
                    <a:pt x="123323" y="935292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7" name="Freeform: Shape 1296">
              <a:extLst>
                <a:ext uri="{FF2B5EF4-FFF2-40B4-BE49-F238E27FC236}">
                  <a16:creationId xmlns:a16="http://schemas.microsoft.com/office/drawing/2014/main" id="{C2101894-B944-42A4-BA7D-0F882F281543}"/>
                </a:ext>
              </a:extLst>
            </p:cNvPr>
            <p:cNvSpPr/>
            <p:nvPr/>
          </p:nvSpPr>
          <p:spPr>
            <a:xfrm>
              <a:off x="9281195" y="2175854"/>
              <a:ext cx="868199" cy="1097283"/>
            </a:xfrm>
            <a:custGeom>
              <a:avLst/>
              <a:gdLst>
                <a:gd name="connsiteX0" fmla="*/ 14144 w 868199"/>
                <a:gd name="connsiteY0" fmla="*/ 1079176 h 1097283"/>
                <a:gd name="connsiteX1" fmla="*/ 604650 w 868199"/>
                <a:gd name="connsiteY1" fmla="*/ 685270 h 1097283"/>
                <a:gd name="connsiteX2" fmla="*/ 828829 w 868199"/>
                <a:gd name="connsiteY2" fmla="*/ 12022 h 1097283"/>
                <a:gd name="connsiteX3" fmla="*/ 805493 w 868199"/>
                <a:gd name="connsiteY3" fmla="*/ 0 h 1097283"/>
                <a:gd name="connsiteX4" fmla="*/ 615258 w 868199"/>
                <a:gd name="connsiteY4" fmla="*/ 294899 h 1097283"/>
                <a:gd name="connsiteX5" fmla="*/ 108908 w 868199"/>
                <a:gd name="connsiteY5" fmla="*/ 939859 h 1097283"/>
                <a:gd name="connsiteX6" fmla="*/ 6365 w 868199"/>
                <a:gd name="connsiteY6" fmla="*/ 1056546 h 1097283"/>
                <a:gd name="connsiteX7" fmla="*/ 0 w 868199"/>
                <a:gd name="connsiteY7" fmla="*/ 1065739 h 1097283"/>
                <a:gd name="connsiteX8" fmla="*/ 14144 w 868199"/>
                <a:gd name="connsiteY8" fmla="*/ 1079176 h 1097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8199" h="1097283">
                  <a:moveTo>
                    <a:pt x="14144" y="1079176"/>
                  </a:moveTo>
                  <a:cubicBezTo>
                    <a:pt x="115272" y="1156260"/>
                    <a:pt x="379762" y="980169"/>
                    <a:pt x="604650" y="685270"/>
                  </a:cubicBezTo>
                  <a:cubicBezTo>
                    <a:pt x="829536" y="390370"/>
                    <a:pt x="929958" y="89106"/>
                    <a:pt x="828829" y="12022"/>
                  </a:cubicBezTo>
                  <a:cubicBezTo>
                    <a:pt x="821757" y="6365"/>
                    <a:pt x="813979" y="2829"/>
                    <a:pt x="805493" y="0"/>
                  </a:cubicBezTo>
                  <a:cubicBezTo>
                    <a:pt x="724165" y="118808"/>
                    <a:pt x="636473" y="250346"/>
                    <a:pt x="615258" y="294899"/>
                  </a:cubicBezTo>
                  <a:cubicBezTo>
                    <a:pt x="572826" y="383298"/>
                    <a:pt x="127295" y="917229"/>
                    <a:pt x="108908" y="939859"/>
                  </a:cubicBezTo>
                  <a:cubicBezTo>
                    <a:pt x="108200" y="941273"/>
                    <a:pt x="48089" y="1000677"/>
                    <a:pt x="6365" y="1056546"/>
                  </a:cubicBezTo>
                  <a:cubicBezTo>
                    <a:pt x="4243" y="1058667"/>
                    <a:pt x="2121" y="1062203"/>
                    <a:pt x="0" y="1065739"/>
                  </a:cubicBezTo>
                  <a:cubicBezTo>
                    <a:pt x="4243" y="1070690"/>
                    <a:pt x="8486" y="1075640"/>
                    <a:pt x="14144" y="1079176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8" name="Freeform: Shape 1297">
              <a:extLst>
                <a:ext uri="{FF2B5EF4-FFF2-40B4-BE49-F238E27FC236}">
                  <a16:creationId xmlns:a16="http://schemas.microsoft.com/office/drawing/2014/main" id="{889073FA-A796-45F2-A2F5-3D60BBB65805}"/>
                </a:ext>
              </a:extLst>
            </p:cNvPr>
            <p:cNvSpPr/>
            <p:nvPr/>
          </p:nvSpPr>
          <p:spPr>
            <a:xfrm>
              <a:off x="9267758" y="1211990"/>
              <a:ext cx="2922955" cy="1595386"/>
            </a:xfrm>
            <a:custGeom>
              <a:avLst/>
              <a:gdLst>
                <a:gd name="connsiteX0" fmla="*/ 2888882 w 2922955"/>
                <a:gd name="connsiteY0" fmla="*/ 722004 h 1595386"/>
                <a:gd name="connsiteX1" fmla="*/ 2523264 w 2922955"/>
                <a:gd name="connsiteY1" fmla="*/ 280008 h 1595386"/>
                <a:gd name="connsiteX2" fmla="*/ 1335887 w 2922955"/>
                <a:gd name="connsiteY2" fmla="*/ 2082 h 1595386"/>
                <a:gd name="connsiteX3" fmla="*/ 671126 w 2922955"/>
                <a:gd name="connsiteY3" fmla="*/ 195852 h 1595386"/>
                <a:gd name="connsiteX4" fmla="*/ 98300 w 2922955"/>
                <a:gd name="connsiteY4" fmla="*/ 642091 h 1595386"/>
                <a:gd name="connsiteX5" fmla="*/ 0 w 2922955"/>
                <a:gd name="connsiteY5" fmla="*/ 734026 h 1595386"/>
                <a:gd name="connsiteX6" fmla="*/ 559389 w 2922955"/>
                <a:gd name="connsiteY6" fmla="*/ 863442 h 1595386"/>
                <a:gd name="connsiteX7" fmla="*/ 967440 w 2922955"/>
                <a:gd name="connsiteY7" fmla="*/ 732612 h 1595386"/>
                <a:gd name="connsiteX8" fmla="*/ 968147 w 2922955"/>
                <a:gd name="connsiteY8" fmla="*/ 732612 h 1595386"/>
                <a:gd name="connsiteX9" fmla="*/ 1057253 w 2922955"/>
                <a:gd name="connsiteY9" fmla="*/ 813939 h 1595386"/>
                <a:gd name="connsiteX10" fmla="*/ 1026136 w 2922955"/>
                <a:gd name="connsiteY10" fmla="*/ 1045898 h 1595386"/>
                <a:gd name="connsiteX11" fmla="*/ 1024722 w 2922955"/>
                <a:gd name="connsiteY11" fmla="*/ 1050141 h 1595386"/>
                <a:gd name="connsiteX12" fmla="*/ 1884668 w 2922955"/>
                <a:gd name="connsiteY12" fmla="*/ 1595386 h 1595386"/>
                <a:gd name="connsiteX13" fmla="*/ 2581960 w 2922955"/>
                <a:gd name="connsiteY13" fmla="*/ 1103888 h 1595386"/>
                <a:gd name="connsiteX14" fmla="*/ 2888882 w 2922955"/>
                <a:gd name="connsiteY14" fmla="*/ 722004 h 1595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2955" h="1595386">
                  <a:moveTo>
                    <a:pt x="2888882" y="722004"/>
                  </a:moveTo>
                  <a:cubicBezTo>
                    <a:pt x="2853522" y="565714"/>
                    <a:pt x="2592568" y="325976"/>
                    <a:pt x="2523264" y="280008"/>
                  </a:cubicBezTo>
                  <a:cubicBezTo>
                    <a:pt x="2195833" y="63607"/>
                    <a:pt x="1640687" y="-14184"/>
                    <a:pt x="1335887" y="2082"/>
                  </a:cubicBezTo>
                  <a:cubicBezTo>
                    <a:pt x="1108170" y="14104"/>
                    <a:pt x="805493" y="94724"/>
                    <a:pt x="671126" y="195852"/>
                  </a:cubicBezTo>
                  <a:cubicBezTo>
                    <a:pt x="536759" y="296981"/>
                    <a:pt x="250346" y="499238"/>
                    <a:pt x="98300" y="642091"/>
                  </a:cubicBezTo>
                  <a:cubicBezTo>
                    <a:pt x="68597" y="669671"/>
                    <a:pt x="35360" y="701495"/>
                    <a:pt x="0" y="734026"/>
                  </a:cubicBezTo>
                  <a:cubicBezTo>
                    <a:pt x="85570" y="744634"/>
                    <a:pt x="492206" y="799795"/>
                    <a:pt x="559389" y="863442"/>
                  </a:cubicBezTo>
                  <a:cubicBezTo>
                    <a:pt x="652031" y="777872"/>
                    <a:pt x="796299" y="688058"/>
                    <a:pt x="967440" y="732612"/>
                  </a:cubicBezTo>
                  <a:lnTo>
                    <a:pt x="968147" y="732612"/>
                  </a:lnTo>
                  <a:cubicBezTo>
                    <a:pt x="1011992" y="749584"/>
                    <a:pt x="1041695" y="777165"/>
                    <a:pt x="1057253" y="813939"/>
                  </a:cubicBezTo>
                  <a:cubicBezTo>
                    <a:pt x="1091906" y="896680"/>
                    <a:pt x="1044523" y="1004881"/>
                    <a:pt x="1026136" y="1045898"/>
                  </a:cubicBezTo>
                  <a:cubicBezTo>
                    <a:pt x="1025429" y="1047312"/>
                    <a:pt x="1024722" y="1048727"/>
                    <a:pt x="1024722" y="1050141"/>
                  </a:cubicBezTo>
                  <a:cubicBezTo>
                    <a:pt x="1510563" y="1226939"/>
                    <a:pt x="1792733" y="1476578"/>
                    <a:pt x="1884668" y="1595386"/>
                  </a:cubicBezTo>
                  <a:cubicBezTo>
                    <a:pt x="2068538" y="1384643"/>
                    <a:pt x="2355658" y="1155513"/>
                    <a:pt x="2581960" y="1103888"/>
                  </a:cubicBezTo>
                  <a:cubicBezTo>
                    <a:pt x="3009105" y="1004881"/>
                    <a:pt x="2930606" y="906581"/>
                    <a:pt x="2888882" y="722004"/>
                  </a:cubicBezTo>
                  <a:close/>
                </a:path>
              </a:pathLst>
            </a:custGeom>
            <a:solidFill>
              <a:schemeClr val="accent5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9" name="Freeform: Shape 1298">
              <a:extLst>
                <a:ext uri="{FF2B5EF4-FFF2-40B4-BE49-F238E27FC236}">
                  <a16:creationId xmlns:a16="http://schemas.microsoft.com/office/drawing/2014/main" id="{648A7FFB-3039-4DD5-94D2-4591DCC9A8C7}"/>
                </a:ext>
              </a:extLst>
            </p:cNvPr>
            <p:cNvSpPr/>
            <p:nvPr/>
          </p:nvSpPr>
          <p:spPr>
            <a:xfrm>
              <a:off x="9012462" y="3829270"/>
              <a:ext cx="7071" cy="2828"/>
            </a:xfrm>
            <a:custGeom>
              <a:avLst/>
              <a:gdLst>
                <a:gd name="connsiteX0" fmla="*/ 0 w 7071"/>
                <a:gd name="connsiteY0" fmla="*/ 1414 h 2828"/>
                <a:gd name="connsiteX1" fmla="*/ 7072 w 7071"/>
                <a:gd name="connsiteY1" fmla="*/ 2829 h 2828"/>
                <a:gd name="connsiteX2" fmla="*/ 707 w 7071"/>
                <a:gd name="connsiteY2" fmla="*/ 0 h 2828"/>
                <a:gd name="connsiteX3" fmla="*/ 0 w 7071"/>
                <a:gd name="connsiteY3" fmla="*/ 1414 h 2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71" h="2828">
                  <a:moveTo>
                    <a:pt x="0" y="1414"/>
                  </a:moveTo>
                  <a:lnTo>
                    <a:pt x="7072" y="2829"/>
                  </a:lnTo>
                  <a:cubicBezTo>
                    <a:pt x="4950" y="2121"/>
                    <a:pt x="2829" y="707"/>
                    <a:pt x="707" y="0"/>
                  </a:cubicBezTo>
                  <a:cubicBezTo>
                    <a:pt x="0" y="707"/>
                    <a:pt x="0" y="1414"/>
                    <a:pt x="0" y="1414"/>
                  </a:cubicBezTo>
                  <a:close/>
                </a:path>
              </a:pathLst>
            </a:custGeom>
            <a:solidFill>
              <a:srgbClr val="ED1C24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0" name="Freeform: Shape 1299">
              <a:extLst>
                <a:ext uri="{FF2B5EF4-FFF2-40B4-BE49-F238E27FC236}">
                  <a16:creationId xmlns:a16="http://schemas.microsoft.com/office/drawing/2014/main" id="{1FF7B95C-9162-4CC0-8EC2-305CE7A71599}"/>
                </a:ext>
              </a:extLst>
            </p:cNvPr>
            <p:cNvSpPr/>
            <p:nvPr/>
          </p:nvSpPr>
          <p:spPr>
            <a:xfrm>
              <a:off x="9233651" y="2347195"/>
              <a:ext cx="817443" cy="889403"/>
            </a:xfrm>
            <a:custGeom>
              <a:avLst/>
              <a:gdLst>
                <a:gd name="connsiteX0" fmla="*/ 676189 w 817443"/>
                <a:gd name="connsiteY0" fmla="*/ 114374 h 889403"/>
                <a:gd name="connsiteX1" fmla="*/ 549977 w 817443"/>
                <a:gd name="connsiteY1" fmla="*/ 559076 h 889403"/>
                <a:gd name="connsiteX2" fmla="*/ 141255 w 817443"/>
                <a:gd name="connsiteY2" fmla="*/ 775029 h 889403"/>
                <a:gd name="connsiteX3" fmla="*/ 267467 w 817443"/>
                <a:gd name="connsiteY3" fmla="*/ 330328 h 889403"/>
                <a:gd name="connsiteX4" fmla="*/ 676189 w 817443"/>
                <a:gd name="connsiteY4" fmla="*/ 114374 h 88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7443" h="889403">
                  <a:moveTo>
                    <a:pt x="676189" y="114374"/>
                  </a:moveTo>
                  <a:cubicBezTo>
                    <a:pt x="754202" y="177542"/>
                    <a:pt x="697694" y="376641"/>
                    <a:pt x="549977" y="559076"/>
                  </a:cubicBezTo>
                  <a:cubicBezTo>
                    <a:pt x="402259" y="741511"/>
                    <a:pt x="219268" y="838196"/>
                    <a:pt x="141255" y="775029"/>
                  </a:cubicBezTo>
                  <a:cubicBezTo>
                    <a:pt x="63242" y="711862"/>
                    <a:pt x="119749" y="512762"/>
                    <a:pt x="267467" y="330328"/>
                  </a:cubicBezTo>
                  <a:cubicBezTo>
                    <a:pt x="415185" y="147893"/>
                    <a:pt x="598176" y="51207"/>
                    <a:pt x="676189" y="114374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01" name="Group 1300">
            <a:extLst>
              <a:ext uri="{FF2B5EF4-FFF2-40B4-BE49-F238E27FC236}">
                <a16:creationId xmlns:a16="http://schemas.microsoft.com/office/drawing/2014/main" id="{A0F86982-8E6C-43A0-A408-A767B4987215}"/>
              </a:ext>
            </a:extLst>
          </p:cNvPr>
          <p:cNvGrpSpPr/>
          <p:nvPr/>
        </p:nvGrpSpPr>
        <p:grpSpPr>
          <a:xfrm>
            <a:off x="1446763" y="2639278"/>
            <a:ext cx="10061655" cy="2617601"/>
            <a:chOff x="1427713" y="2852132"/>
            <a:chExt cx="10061655" cy="2617601"/>
          </a:xfrm>
        </p:grpSpPr>
        <p:grpSp>
          <p:nvGrpSpPr>
            <p:cNvPr id="1302" name="Group 1301">
              <a:extLst>
                <a:ext uri="{FF2B5EF4-FFF2-40B4-BE49-F238E27FC236}">
                  <a16:creationId xmlns:a16="http://schemas.microsoft.com/office/drawing/2014/main" id="{E3380CCD-0F6A-4FC3-82E4-15684B75AF3A}"/>
                </a:ext>
              </a:extLst>
            </p:cNvPr>
            <p:cNvGrpSpPr/>
            <p:nvPr/>
          </p:nvGrpSpPr>
          <p:grpSpPr>
            <a:xfrm>
              <a:off x="1427713" y="2852132"/>
              <a:ext cx="9478349" cy="2617601"/>
              <a:chOff x="2895898" y="2601320"/>
              <a:chExt cx="9478349" cy="2617601"/>
            </a:xfrm>
          </p:grpSpPr>
          <p:sp>
            <p:nvSpPr>
              <p:cNvPr id="1304" name="Block Arc 1303">
                <a:extLst>
                  <a:ext uri="{FF2B5EF4-FFF2-40B4-BE49-F238E27FC236}">
                    <a16:creationId xmlns:a16="http://schemas.microsoft.com/office/drawing/2014/main" id="{0539E67A-F2A9-4FC5-9505-208EFF1D2FB5}"/>
                  </a:ext>
                </a:extLst>
              </p:cNvPr>
              <p:cNvSpPr/>
              <p:nvPr/>
            </p:nvSpPr>
            <p:spPr>
              <a:xfrm>
                <a:off x="10539544" y="3374995"/>
                <a:ext cx="1834703" cy="1834703"/>
              </a:xfrm>
              <a:prstGeom prst="blockArc">
                <a:avLst>
                  <a:gd name="adj1" fmla="val 12399071"/>
                  <a:gd name="adj2" fmla="val 16243311"/>
                  <a:gd name="adj3" fmla="val 664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05" name="Block Arc 1304">
                <a:extLst>
                  <a:ext uri="{FF2B5EF4-FFF2-40B4-BE49-F238E27FC236}">
                    <a16:creationId xmlns:a16="http://schemas.microsoft.com/office/drawing/2014/main" id="{8C08A32F-7AC4-4CAA-8C47-CE59128969EE}"/>
                  </a:ext>
                </a:extLst>
              </p:cNvPr>
              <p:cNvSpPr/>
              <p:nvPr/>
            </p:nvSpPr>
            <p:spPr>
              <a:xfrm rot="10800000">
                <a:off x="2895898" y="2601320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06" name="Block Arc 1305">
                <a:extLst>
                  <a:ext uri="{FF2B5EF4-FFF2-40B4-BE49-F238E27FC236}">
                    <a16:creationId xmlns:a16="http://schemas.microsoft.com/office/drawing/2014/main" id="{1BA5CA3F-3FDC-4F81-B468-E6FE38F3EAAD}"/>
                  </a:ext>
                </a:extLst>
              </p:cNvPr>
              <p:cNvSpPr/>
              <p:nvPr/>
            </p:nvSpPr>
            <p:spPr>
              <a:xfrm>
                <a:off x="7477560" y="3384218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07" name="Block Arc 1306">
                <a:extLst>
                  <a:ext uri="{FF2B5EF4-FFF2-40B4-BE49-F238E27FC236}">
                    <a16:creationId xmlns:a16="http://schemas.microsoft.com/office/drawing/2014/main" id="{2CFD46C9-09FE-49F5-9652-91153BCB44E0}"/>
                  </a:ext>
                </a:extLst>
              </p:cNvPr>
              <p:cNvSpPr/>
              <p:nvPr/>
            </p:nvSpPr>
            <p:spPr>
              <a:xfrm>
                <a:off x="4416280" y="3384218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08" name="Block Arc 1307">
                <a:extLst>
                  <a:ext uri="{FF2B5EF4-FFF2-40B4-BE49-F238E27FC236}">
                    <a16:creationId xmlns:a16="http://schemas.microsoft.com/office/drawing/2014/main" id="{D6C997F6-50BD-4C91-BCCD-00427E97319A}"/>
                  </a:ext>
                </a:extLst>
              </p:cNvPr>
              <p:cNvSpPr/>
              <p:nvPr/>
            </p:nvSpPr>
            <p:spPr>
              <a:xfrm rot="10800000">
                <a:off x="5946920" y="2601320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09" name="Block Arc 160">
                <a:extLst>
                  <a:ext uri="{FF2B5EF4-FFF2-40B4-BE49-F238E27FC236}">
                    <a16:creationId xmlns:a16="http://schemas.microsoft.com/office/drawing/2014/main" id="{A87A8E21-1792-4972-9CB2-619D87FBE886}"/>
                  </a:ext>
                </a:extLst>
              </p:cNvPr>
              <p:cNvSpPr/>
              <p:nvPr/>
            </p:nvSpPr>
            <p:spPr>
              <a:xfrm rot="10800000">
                <a:off x="9008904" y="2601320"/>
                <a:ext cx="1834703" cy="1834703"/>
              </a:xfrm>
              <a:prstGeom prst="blockArc">
                <a:avLst>
                  <a:gd name="adj1" fmla="val 12399071"/>
                  <a:gd name="adj2" fmla="val 20021087"/>
                  <a:gd name="adj3" fmla="val 64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1303" name="Rectangle 1302">
              <a:extLst>
                <a:ext uri="{FF2B5EF4-FFF2-40B4-BE49-F238E27FC236}">
                  <a16:creationId xmlns:a16="http://schemas.microsoft.com/office/drawing/2014/main" id="{225C7E5B-4F02-4F3D-B6E2-5992750DF0EC}"/>
                </a:ext>
              </a:extLst>
            </p:cNvPr>
            <p:cNvSpPr/>
            <p:nvPr/>
          </p:nvSpPr>
          <p:spPr>
            <a:xfrm>
              <a:off x="9988709" y="3625806"/>
              <a:ext cx="1500659" cy="1180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10" name="Oval 1309">
            <a:extLst>
              <a:ext uri="{FF2B5EF4-FFF2-40B4-BE49-F238E27FC236}">
                <a16:creationId xmlns:a16="http://schemas.microsoft.com/office/drawing/2014/main" id="{E927C925-5D19-401A-B0C2-DF384745D562}"/>
              </a:ext>
            </a:extLst>
          </p:cNvPr>
          <p:cNvSpPr/>
          <p:nvPr/>
        </p:nvSpPr>
        <p:spPr>
          <a:xfrm>
            <a:off x="5072493" y="3384889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11" name="Oval 1310">
            <a:extLst>
              <a:ext uri="{FF2B5EF4-FFF2-40B4-BE49-F238E27FC236}">
                <a16:creationId xmlns:a16="http://schemas.microsoft.com/office/drawing/2014/main" id="{8A08476F-9F73-4942-9D4D-C0A3A95E1E76}"/>
              </a:ext>
            </a:extLst>
          </p:cNvPr>
          <p:cNvSpPr/>
          <p:nvPr/>
        </p:nvSpPr>
        <p:spPr>
          <a:xfrm>
            <a:off x="3543531" y="3869278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12" name="Oval 1311">
            <a:extLst>
              <a:ext uri="{FF2B5EF4-FFF2-40B4-BE49-F238E27FC236}">
                <a16:creationId xmlns:a16="http://schemas.microsoft.com/office/drawing/2014/main" id="{D84EB42A-51F7-4831-B319-3C8B6E6973B6}"/>
              </a:ext>
            </a:extLst>
          </p:cNvPr>
          <p:cNvSpPr/>
          <p:nvPr/>
        </p:nvSpPr>
        <p:spPr>
          <a:xfrm>
            <a:off x="2014569" y="3384889"/>
            <a:ext cx="693414" cy="6934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13" name="Oval 1312">
            <a:extLst>
              <a:ext uri="{FF2B5EF4-FFF2-40B4-BE49-F238E27FC236}">
                <a16:creationId xmlns:a16="http://schemas.microsoft.com/office/drawing/2014/main" id="{4EA2C2C4-B602-4AAF-933D-8488DD7B638D}"/>
              </a:ext>
            </a:extLst>
          </p:cNvPr>
          <p:cNvSpPr/>
          <p:nvPr/>
        </p:nvSpPr>
        <p:spPr>
          <a:xfrm>
            <a:off x="6601454" y="3869278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14" name="Oval 100">
            <a:extLst>
              <a:ext uri="{FF2B5EF4-FFF2-40B4-BE49-F238E27FC236}">
                <a16:creationId xmlns:a16="http://schemas.microsoft.com/office/drawing/2014/main" id="{8B1AACFC-0B2F-4A60-A85F-EDC6132CAAF1}"/>
              </a:ext>
            </a:extLst>
          </p:cNvPr>
          <p:cNvSpPr/>
          <p:nvPr/>
        </p:nvSpPr>
        <p:spPr>
          <a:xfrm>
            <a:off x="8130415" y="3384889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15" name="Rounded Rectangle 5">
            <a:extLst>
              <a:ext uri="{FF2B5EF4-FFF2-40B4-BE49-F238E27FC236}">
                <a16:creationId xmlns:a16="http://schemas.microsoft.com/office/drawing/2014/main" id="{3A69A522-5C2C-4934-AF75-45EAA1097D3D}"/>
              </a:ext>
            </a:extLst>
          </p:cNvPr>
          <p:cNvSpPr/>
          <p:nvPr/>
        </p:nvSpPr>
        <p:spPr>
          <a:xfrm flipH="1">
            <a:off x="6792253" y="405442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16" name="Teardrop 1">
            <a:extLst>
              <a:ext uri="{FF2B5EF4-FFF2-40B4-BE49-F238E27FC236}">
                <a16:creationId xmlns:a16="http://schemas.microsoft.com/office/drawing/2014/main" id="{F4B26D28-860A-4CEF-945D-5E5099AFBE28}"/>
              </a:ext>
            </a:extLst>
          </p:cNvPr>
          <p:cNvSpPr/>
          <p:nvPr/>
        </p:nvSpPr>
        <p:spPr>
          <a:xfrm rot="18805991">
            <a:off x="8288691" y="3545131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17" name="Donut 39">
            <a:extLst>
              <a:ext uri="{FF2B5EF4-FFF2-40B4-BE49-F238E27FC236}">
                <a16:creationId xmlns:a16="http://schemas.microsoft.com/office/drawing/2014/main" id="{087E1010-19C1-4797-83BA-004937C643C2}"/>
              </a:ext>
            </a:extLst>
          </p:cNvPr>
          <p:cNvSpPr/>
          <p:nvPr/>
        </p:nvSpPr>
        <p:spPr>
          <a:xfrm>
            <a:off x="2159210" y="3529530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18" name="Rectangle 36">
            <a:extLst>
              <a:ext uri="{FF2B5EF4-FFF2-40B4-BE49-F238E27FC236}">
                <a16:creationId xmlns:a16="http://schemas.microsoft.com/office/drawing/2014/main" id="{CE8158F9-11C2-471A-BEDC-BBE752E8C766}"/>
              </a:ext>
            </a:extLst>
          </p:cNvPr>
          <p:cNvSpPr/>
          <p:nvPr/>
        </p:nvSpPr>
        <p:spPr>
          <a:xfrm>
            <a:off x="5233609" y="3568855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19" name="Chord 15">
            <a:extLst>
              <a:ext uri="{FF2B5EF4-FFF2-40B4-BE49-F238E27FC236}">
                <a16:creationId xmlns:a16="http://schemas.microsoft.com/office/drawing/2014/main" id="{DC748BCD-8C17-4FAB-9CA5-84E04DA34508}"/>
              </a:ext>
            </a:extLst>
          </p:cNvPr>
          <p:cNvSpPr/>
          <p:nvPr/>
        </p:nvSpPr>
        <p:spPr>
          <a:xfrm>
            <a:off x="3782348" y="399891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20" name="TextBox 1319">
            <a:extLst>
              <a:ext uri="{FF2B5EF4-FFF2-40B4-BE49-F238E27FC236}">
                <a16:creationId xmlns:a16="http://schemas.microsoft.com/office/drawing/2014/main" id="{B1A449BE-1C54-401C-83B3-EEF66260CEE8}"/>
              </a:ext>
            </a:extLst>
          </p:cNvPr>
          <p:cNvSpPr txBox="1"/>
          <p:nvPr/>
        </p:nvSpPr>
        <p:spPr>
          <a:xfrm>
            <a:off x="1906242" y="2929757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1" name="TextBox 1320">
            <a:extLst>
              <a:ext uri="{FF2B5EF4-FFF2-40B4-BE49-F238E27FC236}">
                <a16:creationId xmlns:a16="http://schemas.microsoft.com/office/drawing/2014/main" id="{0809009F-5A5D-42ED-B00A-39C1C2E74D25}"/>
              </a:ext>
            </a:extLst>
          </p:cNvPr>
          <p:cNvSpPr txBox="1"/>
          <p:nvPr/>
        </p:nvSpPr>
        <p:spPr>
          <a:xfrm>
            <a:off x="3435204" y="4618737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2" name="TextBox 1321">
            <a:extLst>
              <a:ext uri="{FF2B5EF4-FFF2-40B4-BE49-F238E27FC236}">
                <a16:creationId xmlns:a16="http://schemas.microsoft.com/office/drawing/2014/main" id="{5D67C847-9B16-4EF2-85AF-A8B113585759}"/>
              </a:ext>
            </a:extLst>
          </p:cNvPr>
          <p:cNvSpPr txBox="1"/>
          <p:nvPr/>
        </p:nvSpPr>
        <p:spPr>
          <a:xfrm>
            <a:off x="4964165" y="2929757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3" name="TextBox 1322">
            <a:extLst>
              <a:ext uri="{FF2B5EF4-FFF2-40B4-BE49-F238E27FC236}">
                <a16:creationId xmlns:a16="http://schemas.microsoft.com/office/drawing/2014/main" id="{26EB662D-0833-4AE0-A789-246533DD063A}"/>
              </a:ext>
            </a:extLst>
          </p:cNvPr>
          <p:cNvSpPr txBox="1"/>
          <p:nvPr/>
        </p:nvSpPr>
        <p:spPr>
          <a:xfrm>
            <a:off x="6493126" y="4618737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4" name="TextBox 1323">
            <a:extLst>
              <a:ext uri="{FF2B5EF4-FFF2-40B4-BE49-F238E27FC236}">
                <a16:creationId xmlns:a16="http://schemas.microsoft.com/office/drawing/2014/main" id="{B2A6CD93-080D-410A-8FBA-9803FE847B14}"/>
              </a:ext>
            </a:extLst>
          </p:cNvPr>
          <p:cNvSpPr txBox="1"/>
          <p:nvPr/>
        </p:nvSpPr>
        <p:spPr>
          <a:xfrm>
            <a:off x="8022088" y="2929757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5" name="TextBox 1324">
            <a:extLst>
              <a:ext uri="{FF2B5EF4-FFF2-40B4-BE49-F238E27FC236}">
                <a16:creationId xmlns:a16="http://schemas.microsoft.com/office/drawing/2014/main" id="{265C8CA7-5A09-4994-81BF-EC8C2C1267B3}"/>
              </a:ext>
            </a:extLst>
          </p:cNvPr>
          <p:cNvSpPr txBox="1"/>
          <p:nvPr/>
        </p:nvSpPr>
        <p:spPr>
          <a:xfrm>
            <a:off x="10021567" y="3580660"/>
            <a:ext cx="91006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326" name="Group 1325">
            <a:extLst>
              <a:ext uri="{FF2B5EF4-FFF2-40B4-BE49-F238E27FC236}">
                <a16:creationId xmlns:a16="http://schemas.microsoft.com/office/drawing/2014/main" id="{F09D5E89-9DE1-46C0-9733-99A10FF62699}"/>
              </a:ext>
            </a:extLst>
          </p:cNvPr>
          <p:cNvGrpSpPr/>
          <p:nvPr/>
        </p:nvGrpSpPr>
        <p:grpSpPr>
          <a:xfrm>
            <a:off x="2975268" y="5083945"/>
            <a:ext cx="1819678" cy="1268827"/>
            <a:chOff x="1985513" y="4307149"/>
            <a:chExt cx="2380861" cy="1268827"/>
          </a:xfrm>
        </p:grpSpPr>
        <p:sp>
          <p:nvSpPr>
            <p:cNvPr id="1327" name="TextBox 1326">
              <a:extLst>
                <a:ext uri="{FF2B5EF4-FFF2-40B4-BE49-F238E27FC236}">
                  <a16:creationId xmlns:a16="http://schemas.microsoft.com/office/drawing/2014/main" id="{F45B44D4-9285-4F26-AA20-9B8015184E44}"/>
                </a:ext>
              </a:extLst>
            </p:cNvPr>
            <p:cNvSpPr txBox="1"/>
            <p:nvPr/>
          </p:nvSpPr>
          <p:spPr>
            <a:xfrm>
              <a:off x="2004347" y="4560313"/>
              <a:ext cx="234663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28" name="TextBox 1327">
              <a:extLst>
                <a:ext uri="{FF2B5EF4-FFF2-40B4-BE49-F238E27FC236}">
                  <a16:creationId xmlns:a16="http://schemas.microsoft.com/office/drawing/2014/main" id="{ED8C5F48-8ED2-4AE1-8297-6B0A9236C396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9" name="Group 1328">
            <a:extLst>
              <a:ext uri="{FF2B5EF4-FFF2-40B4-BE49-F238E27FC236}">
                <a16:creationId xmlns:a16="http://schemas.microsoft.com/office/drawing/2014/main" id="{7ECF65E5-AB39-498A-8363-1C59097F1FED}"/>
              </a:ext>
            </a:extLst>
          </p:cNvPr>
          <p:cNvGrpSpPr/>
          <p:nvPr/>
        </p:nvGrpSpPr>
        <p:grpSpPr>
          <a:xfrm>
            <a:off x="1451437" y="1579995"/>
            <a:ext cx="1819678" cy="1268827"/>
            <a:chOff x="1985513" y="4307149"/>
            <a:chExt cx="2380861" cy="1268827"/>
          </a:xfrm>
        </p:grpSpPr>
        <p:sp>
          <p:nvSpPr>
            <p:cNvPr id="1330" name="TextBox 1329">
              <a:extLst>
                <a:ext uri="{FF2B5EF4-FFF2-40B4-BE49-F238E27FC236}">
                  <a16:creationId xmlns:a16="http://schemas.microsoft.com/office/drawing/2014/main" id="{CAD87B5B-6ABC-43C0-81D0-AA185E06CF53}"/>
                </a:ext>
              </a:extLst>
            </p:cNvPr>
            <p:cNvSpPr txBox="1"/>
            <p:nvPr/>
          </p:nvSpPr>
          <p:spPr>
            <a:xfrm>
              <a:off x="2004347" y="4560313"/>
              <a:ext cx="234663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31" name="TextBox 1330">
              <a:extLst>
                <a:ext uri="{FF2B5EF4-FFF2-40B4-BE49-F238E27FC236}">
                  <a16:creationId xmlns:a16="http://schemas.microsoft.com/office/drawing/2014/main" id="{5B9D08B4-3631-4198-9712-4D321C58783F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2" name="Group 1331">
            <a:extLst>
              <a:ext uri="{FF2B5EF4-FFF2-40B4-BE49-F238E27FC236}">
                <a16:creationId xmlns:a16="http://schemas.microsoft.com/office/drawing/2014/main" id="{4B0BDAB5-BBC0-40BF-BC59-FF79FBD54C31}"/>
              </a:ext>
            </a:extLst>
          </p:cNvPr>
          <p:cNvGrpSpPr/>
          <p:nvPr/>
        </p:nvGrpSpPr>
        <p:grpSpPr>
          <a:xfrm>
            <a:off x="6051411" y="5083945"/>
            <a:ext cx="1819678" cy="1268827"/>
            <a:chOff x="1985513" y="4307149"/>
            <a:chExt cx="2380861" cy="1268827"/>
          </a:xfrm>
        </p:grpSpPr>
        <p:sp>
          <p:nvSpPr>
            <p:cNvPr id="1333" name="TextBox 1332">
              <a:extLst>
                <a:ext uri="{FF2B5EF4-FFF2-40B4-BE49-F238E27FC236}">
                  <a16:creationId xmlns:a16="http://schemas.microsoft.com/office/drawing/2014/main" id="{509B8B94-4838-43BF-8946-052C87A5EED8}"/>
                </a:ext>
              </a:extLst>
            </p:cNvPr>
            <p:cNvSpPr txBox="1"/>
            <p:nvPr/>
          </p:nvSpPr>
          <p:spPr>
            <a:xfrm>
              <a:off x="2004347" y="4560313"/>
              <a:ext cx="234663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1FD4B561-C2C4-42C4-9CBA-EC50D936653B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5" name="Group 1334">
            <a:extLst>
              <a:ext uri="{FF2B5EF4-FFF2-40B4-BE49-F238E27FC236}">
                <a16:creationId xmlns:a16="http://schemas.microsoft.com/office/drawing/2014/main" id="{0B1BB25E-7FAE-46F5-9A5E-6526F4FBC105}"/>
              </a:ext>
            </a:extLst>
          </p:cNvPr>
          <p:cNvGrpSpPr/>
          <p:nvPr/>
        </p:nvGrpSpPr>
        <p:grpSpPr>
          <a:xfrm>
            <a:off x="4527580" y="1579995"/>
            <a:ext cx="1819678" cy="1268827"/>
            <a:chOff x="1985513" y="4307149"/>
            <a:chExt cx="2380861" cy="1268827"/>
          </a:xfrm>
        </p:grpSpPr>
        <p:sp>
          <p:nvSpPr>
            <p:cNvPr id="1336" name="TextBox 1335">
              <a:extLst>
                <a:ext uri="{FF2B5EF4-FFF2-40B4-BE49-F238E27FC236}">
                  <a16:creationId xmlns:a16="http://schemas.microsoft.com/office/drawing/2014/main" id="{EA7B34D1-16E2-44D8-861C-DC993B7767FE}"/>
                </a:ext>
              </a:extLst>
            </p:cNvPr>
            <p:cNvSpPr txBox="1"/>
            <p:nvPr/>
          </p:nvSpPr>
          <p:spPr>
            <a:xfrm>
              <a:off x="2004347" y="4560313"/>
              <a:ext cx="234663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37" name="TextBox 1336">
              <a:extLst>
                <a:ext uri="{FF2B5EF4-FFF2-40B4-BE49-F238E27FC236}">
                  <a16:creationId xmlns:a16="http://schemas.microsoft.com/office/drawing/2014/main" id="{C1EC0DF7-669E-457A-9AB6-0B0D253D9812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8" name="Group 1337">
            <a:extLst>
              <a:ext uri="{FF2B5EF4-FFF2-40B4-BE49-F238E27FC236}">
                <a16:creationId xmlns:a16="http://schemas.microsoft.com/office/drawing/2014/main" id="{822B5E67-7436-4DD4-92D4-7F52AAB42C8F}"/>
              </a:ext>
            </a:extLst>
          </p:cNvPr>
          <p:cNvGrpSpPr/>
          <p:nvPr/>
        </p:nvGrpSpPr>
        <p:grpSpPr>
          <a:xfrm>
            <a:off x="9078647" y="4092117"/>
            <a:ext cx="1819678" cy="1268827"/>
            <a:chOff x="1985513" y="4307149"/>
            <a:chExt cx="2380861" cy="1268827"/>
          </a:xfrm>
        </p:grpSpPr>
        <p:sp>
          <p:nvSpPr>
            <p:cNvPr id="1339" name="TextBox 1338">
              <a:extLst>
                <a:ext uri="{FF2B5EF4-FFF2-40B4-BE49-F238E27FC236}">
                  <a16:creationId xmlns:a16="http://schemas.microsoft.com/office/drawing/2014/main" id="{57B2115B-64D3-4900-A08B-9D04C33FBCF9}"/>
                </a:ext>
              </a:extLst>
            </p:cNvPr>
            <p:cNvSpPr txBox="1"/>
            <p:nvPr/>
          </p:nvSpPr>
          <p:spPr>
            <a:xfrm>
              <a:off x="2004347" y="4560313"/>
              <a:ext cx="234663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40" name="TextBox 1339">
              <a:extLst>
                <a:ext uri="{FF2B5EF4-FFF2-40B4-BE49-F238E27FC236}">
                  <a16:creationId xmlns:a16="http://schemas.microsoft.com/office/drawing/2014/main" id="{4D896F40-E238-49E2-89F3-EFBD6BCB9057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41" name="Group 1340">
            <a:extLst>
              <a:ext uri="{FF2B5EF4-FFF2-40B4-BE49-F238E27FC236}">
                <a16:creationId xmlns:a16="http://schemas.microsoft.com/office/drawing/2014/main" id="{63AE54E5-244E-455C-A9B1-3B7E3D6DDBAA}"/>
              </a:ext>
            </a:extLst>
          </p:cNvPr>
          <p:cNvGrpSpPr/>
          <p:nvPr/>
        </p:nvGrpSpPr>
        <p:grpSpPr>
          <a:xfrm>
            <a:off x="7574794" y="1579995"/>
            <a:ext cx="1819678" cy="1268827"/>
            <a:chOff x="1985513" y="4307149"/>
            <a:chExt cx="2380861" cy="1268827"/>
          </a:xfrm>
        </p:grpSpPr>
        <p:sp>
          <p:nvSpPr>
            <p:cNvPr id="1342" name="TextBox 1341">
              <a:extLst>
                <a:ext uri="{FF2B5EF4-FFF2-40B4-BE49-F238E27FC236}">
                  <a16:creationId xmlns:a16="http://schemas.microsoft.com/office/drawing/2014/main" id="{62BF5E66-7715-4DBC-8915-F97175CD3BC1}"/>
                </a:ext>
              </a:extLst>
            </p:cNvPr>
            <p:cNvSpPr txBox="1"/>
            <p:nvPr/>
          </p:nvSpPr>
          <p:spPr>
            <a:xfrm>
              <a:off x="2004347" y="4560313"/>
              <a:ext cx="234663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43" name="TextBox 1342">
              <a:extLst>
                <a:ext uri="{FF2B5EF4-FFF2-40B4-BE49-F238E27FC236}">
                  <a16:creationId xmlns:a16="http://schemas.microsoft.com/office/drawing/2014/main" id="{96C7DF01-387F-4A95-BC79-F072A1FF0D00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140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35</cp:revision>
  <dcterms:created xsi:type="dcterms:W3CDTF">2018-02-18T19:39:47Z</dcterms:created>
  <dcterms:modified xsi:type="dcterms:W3CDTF">2020-09-02T02:08:23Z</dcterms:modified>
</cp:coreProperties>
</file>