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67" name="Freeform: Shape 1166">
            <a:extLst>
              <a:ext uri="{FF2B5EF4-FFF2-40B4-BE49-F238E27FC236}">
                <a16:creationId xmlns:a16="http://schemas.microsoft.com/office/drawing/2014/main" id="{94B9DBCA-98E2-471E-9DD8-50D3100EC3BB}"/>
              </a:ext>
            </a:extLst>
          </p:cNvPr>
          <p:cNvSpPr/>
          <p:nvPr/>
        </p:nvSpPr>
        <p:spPr>
          <a:xfrm>
            <a:off x="2943598" y="2806225"/>
            <a:ext cx="8375256" cy="3544312"/>
          </a:xfrm>
          <a:custGeom>
            <a:avLst/>
            <a:gdLst>
              <a:gd name="connsiteX0" fmla="*/ 0 w 4329239"/>
              <a:gd name="connsiteY0" fmla="*/ 0 h 2985961"/>
              <a:gd name="connsiteX1" fmla="*/ 436970 w 4329239"/>
              <a:gd name="connsiteY1" fmla="*/ 194209 h 2985961"/>
              <a:gd name="connsiteX2" fmla="*/ 809203 w 4329239"/>
              <a:gd name="connsiteY2" fmla="*/ 1124793 h 2985961"/>
              <a:gd name="connsiteX3" fmla="*/ 1383738 w 4329239"/>
              <a:gd name="connsiteY3" fmla="*/ 687823 h 2985961"/>
              <a:gd name="connsiteX4" fmla="*/ 2281954 w 4329239"/>
              <a:gd name="connsiteY4" fmla="*/ 2023009 h 2985961"/>
              <a:gd name="connsiteX5" fmla="*/ 2832212 w 4329239"/>
              <a:gd name="connsiteY5" fmla="*/ 1488935 h 2985961"/>
              <a:gd name="connsiteX6" fmla="*/ 4329239 w 4329239"/>
              <a:gd name="connsiteY6" fmla="*/ 2985961 h 2985961"/>
              <a:gd name="connsiteX7" fmla="*/ 4329239 w 4329239"/>
              <a:gd name="connsiteY7" fmla="*/ 2985961 h 2985961"/>
              <a:gd name="connsiteX0" fmla="*/ 0 w 4329239"/>
              <a:gd name="connsiteY0" fmla="*/ 0 h 2985961"/>
              <a:gd name="connsiteX1" fmla="*/ 679731 w 4329239"/>
              <a:gd name="connsiteY1" fmla="*/ 218485 h 2985961"/>
              <a:gd name="connsiteX2" fmla="*/ 809203 w 4329239"/>
              <a:gd name="connsiteY2" fmla="*/ 1124793 h 2985961"/>
              <a:gd name="connsiteX3" fmla="*/ 1383738 w 4329239"/>
              <a:gd name="connsiteY3" fmla="*/ 687823 h 2985961"/>
              <a:gd name="connsiteX4" fmla="*/ 2281954 w 4329239"/>
              <a:gd name="connsiteY4" fmla="*/ 2023009 h 2985961"/>
              <a:gd name="connsiteX5" fmla="*/ 2832212 w 4329239"/>
              <a:gd name="connsiteY5" fmla="*/ 1488935 h 2985961"/>
              <a:gd name="connsiteX6" fmla="*/ 4329239 w 4329239"/>
              <a:gd name="connsiteY6" fmla="*/ 2985961 h 2985961"/>
              <a:gd name="connsiteX7" fmla="*/ 4329239 w 4329239"/>
              <a:gd name="connsiteY7" fmla="*/ 2985961 h 2985961"/>
              <a:gd name="connsiteX0" fmla="*/ 0 w 4329239"/>
              <a:gd name="connsiteY0" fmla="*/ 0 h 2985961"/>
              <a:gd name="connsiteX1" fmla="*/ 679731 w 4329239"/>
              <a:gd name="connsiteY1" fmla="*/ 218485 h 2985961"/>
              <a:gd name="connsiteX2" fmla="*/ 1294726 w 4329239"/>
              <a:gd name="connsiteY2" fmla="*/ 1205714 h 2985961"/>
              <a:gd name="connsiteX3" fmla="*/ 1383738 w 4329239"/>
              <a:gd name="connsiteY3" fmla="*/ 687823 h 2985961"/>
              <a:gd name="connsiteX4" fmla="*/ 2281954 w 4329239"/>
              <a:gd name="connsiteY4" fmla="*/ 2023009 h 2985961"/>
              <a:gd name="connsiteX5" fmla="*/ 2832212 w 4329239"/>
              <a:gd name="connsiteY5" fmla="*/ 1488935 h 2985961"/>
              <a:gd name="connsiteX6" fmla="*/ 4329239 w 4329239"/>
              <a:gd name="connsiteY6" fmla="*/ 2985961 h 2985961"/>
              <a:gd name="connsiteX7" fmla="*/ 4329239 w 4329239"/>
              <a:gd name="connsiteY7" fmla="*/ 2985961 h 2985961"/>
              <a:gd name="connsiteX0" fmla="*/ 0 w 4329239"/>
              <a:gd name="connsiteY0" fmla="*/ 0 h 2985961"/>
              <a:gd name="connsiteX1" fmla="*/ 679731 w 4329239"/>
              <a:gd name="connsiteY1" fmla="*/ 218485 h 2985961"/>
              <a:gd name="connsiteX2" fmla="*/ 1294726 w 4329239"/>
              <a:gd name="connsiteY2" fmla="*/ 1205714 h 2985961"/>
              <a:gd name="connsiteX3" fmla="*/ 2435703 w 4329239"/>
              <a:gd name="connsiteY3" fmla="*/ 566443 h 2985961"/>
              <a:gd name="connsiteX4" fmla="*/ 2281954 w 4329239"/>
              <a:gd name="connsiteY4" fmla="*/ 2023009 h 2985961"/>
              <a:gd name="connsiteX5" fmla="*/ 2832212 w 4329239"/>
              <a:gd name="connsiteY5" fmla="*/ 1488935 h 2985961"/>
              <a:gd name="connsiteX6" fmla="*/ 4329239 w 4329239"/>
              <a:gd name="connsiteY6" fmla="*/ 2985961 h 2985961"/>
              <a:gd name="connsiteX7" fmla="*/ 4329239 w 4329239"/>
              <a:gd name="connsiteY7" fmla="*/ 2985961 h 2985961"/>
              <a:gd name="connsiteX0" fmla="*/ 0 w 4329239"/>
              <a:gd name="connsiteY0" fmla="*/ 0 h 2985961"/>
              <a:gd name="connsiteX1" fmla="*/ 679731 w 4329239"/>
              <a:gd name="connsiteY1" fmla="*/ 218485 h 2985961"/>
              <a:gd name="connsiteX2" fmla="*/ 1294726 w 4329239"/>
              <a:gd name="connsiteY2" fmla="*/ 1205714 h 2985961"/>
              <a:gd name="connsiteX3" fmla="*/ 2516624 w 4329239"/>
              <a:gd name="connsiteY3" fmla="*/ 517890 h 2985961"/>
              <a:gd name="connsiteX4" fmla="*/ 2281954 w 4329239"/>
              <a:gd name="connsiteY4" fmla="*/ 2023009 h 2985961"/>
              <a:gd name="connsiteX5" fmla="*/ 2832212 w 4329239"/>
              <a:gd name="connsiteY5" fmla="*/ 1488935 h 2985961"/>
              <a:gd name="connsiteX6" fmla="*/ 4329239 w 4329239"/>
              <a:gd name="connsiteY6" fmla="*/ 2985961 h 2985961"/>
              <a:gd name="connsiteX7" fmla="*/ 4329239 w 4329239"/>
              <a:gd name="connsiteY7" fmla="*/ 2985961 h 2985961"/>
              <a:gd name="connsiteX0" fmla="*/ 0 w 4329239"/>
              <a:gd name="connsiteY0" fmla="*/ 0 h 2985961"/>
              <a:gd name="connsiteX1" fmla="*/ 679731 w 4329239"/>
              <a:gd name="connsiteY1" fmla="*/ 218485 h 2985961"/>
              <a:gd name="connsiteX2" fmla="*/ 1294726 w 4329239"/>
              <a:gd name="connsiteY2" fmla="*/ 1205714 h 2985961"/>
              <a:gd name="connsiteX3" fmla="*/ 2516624 w 4329239"/>
              <a:gd name="connsiteY3" fmla="*/ 517890 h 2985961"/>
              <a:gd name="connsiteX4" fmla="*/ 3471483 w 4329239"/>
              <a:gd name="connsiteY4" fmla="*/ 2346691 h 2985961"/>
              <a:gd name="connsiteX5" fmla="*/ 2832212 w 4329239"/>
              <a:gd name="connsiteY5" fmla="*/ 1488935 h 2985961"/>
              <a:gd name="connsiteX6" fmla="*/ 4329239 w 4329239"/>
              <a:gd name="connsiteY6" fmla="*/ 2985961 h 2985961"/>
              <a:gd name="connsiteX7" fmla="*/ 4329239 w 4329239"/>
              <a:gd name="connsiteY7" fmla="*/ 2985961 h 2985961"/>
              <a:gd name="connsiteX0" fmla="*/ 0 w 4847129"/>
              <a:gd name="connsiteY0" fmla="*/ 0 h 2985961"/>
              <a:gd name="connsiteX1" fmla="*/ 679731 w 4847129"/>
              <a:gd name="connsiteY1" fmla="*/ 218485 h 2985961"/>
              <a:gd name="connsiteX2" fmla="*/ 1294726 w 4847129"/>
              <a:gd name="connsiteY2" fmla="*/ 1205714 h 2985961"/>
              <a:gd name="connsiteX3" fmla="*/ 2516624 w 4847129"/>
              <a:gd name="connsiteY3" fmla="*/ 517890 h 2985961"/>
              <a:gd name="connsiteX4" fmla="*/ 3471483 w 4847129"/>
              <a:gd name="connsiteY4" fmla="*/ 2346691 h 2985961"/>
              <a:gd name="connsiteX5" fmla="*/ 4847129 w 4847129"/>
              <a:gd name="connsiteY5" fmla="*/ 930584 h 2985961"/>
              <a:gd name="connsiteX6" fmla="*/ 4329239 w 4847129"/>
              <a:gd name="connsiteY6" fmla="*/ 2985961 h 2985961"/>
              <a:gd name="connsiteX7" fmla="*/ 4329239 w 4847129"/>
              <a:gd name="connsiteY7" fmla="*/ 2985961 h 2985961"/>
              <a:gd name="connsiteX0" fmla="*/ 0 w 7549869"/>
              <a:gd name="connsiteY0" fmla="*/ 0 h 3576680"/>
              <a:gd name="connsiteX1" fmla="*/ 679731 w 7549869"/>
              <a:gd name="connsiteY1" fmla="*/ 218485 h 3576680"/>
              <a:gd name="connsiteX2" fmla="*/ 1294726 w 7549869"/>
              <a:gd name="connsiteY2" fmla="*/ 1205714 h 3576680"/>
              <a:gd name="connsiteX3" fmla="*/ 2516624 w 7549869"/>
              <a:gd name="connsiteY3" fmla="*/ 517890 h 3576680"/>
              <a:gd name="connsiteX4" fmla="*/ 3471483 w 7549869"/>
              <a:gd name="connsiteY4" fmla="*/ 2346691 h 3576680"/>
              <a:gd name="connsiteX5" fmla="*/ 4847129 w 7549869"/>
              <a:gd name="connsiteY5" fmla="*/ 930584 h 3576680"/>
              <a:gd name="connsiteX6" fmla="*/ 4329239 w 7549869"/>
              <a:gd name="connsiteY6" fmla="*/ 2985961 h 3576680"/>
              <a:gd name="connsiteX7" fmla="*/ 7549869 w 7549869"/>
              <a:gd name="connsiteY7" fmla="*/ 3576680 h 3576680"/>
              <a:gd name="connsiteX0" fmla="*/ 0 w 7549869"/>
              <a:gd name="connsiteY0" fmla="*/ 0 h 3576680"/>
              <a:gd name="connsiteX1" fmla="*/ 679731 w 7549869"/>
              <a:gd name="connsiteY1" fmla="*/ 218485 h 3576680"/>
              <a:gd name="connsiteX2" fmla="*/ 1294726 w 7549869"/>
              <a:gd name="connsiteY2" fmla="*/ 1205714 h 3576680"/>
              <a:gd name="connsiteX3" fmla="*/ 2516624 w 7549869"/>
              <a:gd name="connsiteY3" fmla="*/ 517890 h 3576680"/>
              <a:gd name="connsiteX4" fmla="*/ 3471483 w 7549869"/>
              <a:gd name="connsiteY4" fmla="*/ 2346691 h 3576680"/>
              <a:gd name="connsiteX5" fmla="*/ 4847129 w 7549869"/>
              <a:gd name="connsiteY5" fmla="*/ 930584 h 3576680"/>
              <a:gd name="connsiteX6" fmla="*/ 5947646 w 7549869"/>
              <a:gd name="connsiteY6" fmla="*/ 2686556 h 3576680"/>
              <a:gd name="connsiteX7" fmla="*/ 7549869 w 7549869"/>
              <a:gd name="connsiteY7" fmla="*/ 3576680 h 3576680"/>
              <a:gd name="connsiteX0" fmla="*/ 0 w 7549869"/>
              <a:gd name="connsiteY0" fmla="*/ 0 h 3576680"/>
              <a:gd name="connsiteX1" fmla="*/ 679731 w 7549869"/>
              <a:gd name="connsiteY1" fmla="*/ 218485 h 3576680"/>
              <a:gd name="connsiteX2" fmla="*/ 1294726 w 7549869"/>
              <a:gd name="connsiteY2" fmla="*/ 1205714 h 3576680"/>
              <a:gd name="connsiteX3" fmla="*/ 2516624 w 7549869"/>
              <a:gd name="connsiteY3" fmla="*/ 517890 h 3576680"/>
              <a:gd name="connsiteX4" fmla="*/ 3471483 w 7549869"/>
              <a:gd name="connsiteY4" fmla="*/ 2346691 h 3576680"/>
              <a:gd name="connsiteX5" fmla="*/ 4847129 w 7549869"/>
              <a:gd name="connsiteY5" fmla="*/ 930584 h 3576680"/>
              <a:gd name="connsiteX6" fmla="*/ 5947646 w 7549869"/>
              <a:gd name="connsiteY6" fmla="*/ 2686556 h 3576680"/>
              <a:gd name="connsiteX7" fmla="*/ 7549869 w 7549869"/>
              <a:gd name="connsiteY7" fmla="*/ 3576680 h 3576680"/>
              <a:gd name="connsiteX0" fmla="*/ 0 w 8569465"/>
              <a:gd name="connsiteY0" fmla="*/ 0 h 3536220"/>
              <a:gd name="connsiteX1" fmla="*/ 679731 w 8569465"/>
              <a:gd name="connsiteY1" fmla="*/ 218485 h 3536220"/>
              <a:gd name="connsiteX2" fmla="*/ 1294726 w 8569465"/>
              <a:gd name="connsiteY2" fmla="*/ 1205714 h 3536220"/>
              <a:gd name="connsiteX3" fmla="*/ 2516624 w 8569465"/>
              <a:gd name="connsiteY3" fmla="*/ 517890 h 3536220"/>
              <a:gd name="connsiteX4" fmla="*/ 3471483 w 8569465"/>
              <a:gd name="connsiteY4" fmla="*/ 2346691 h 3536220"/>
              <a:gd name="connsiteX5" fmla="*/ 4847129 w 8569465"/>
              <a:gd name="connsiteY5" fmla="*/ 930584 h 3536220"/>
              <a:gd name="connsiteX6" fmla="*/ 5947646 w 8569465"/>
              <a:gd name="connsiteY6" fmla="*/ 2686556 h 3536220"/>
              <a:gd name="connsiteX7" fmla="*/ 8569465 w 8569465"/>
              <a:gd name="connsiteY7" fmla="*/ 3536220 h 3536220"/>
              <a:gd name="connsiteX0" fmla="*/ 0 w 8569465"/>
              <a:gd name="connsiteY0" fmla="*/ 0 h 3536220"/>
              <a:gd name="connsiteX1" fmla="*/ 679731 w 8569465"/>
              <a:gd name="connsiteY1" fmla="*/ 218485 h 3536220"/>
              <a:gd name="connsiteX2" fmla="*/ 1294726 w 8569465"/>
              <a:gd name="connsiteY2" fmla="*/ 1205714 h 3536220"/>
              <a:gd name="connsiteX3" fmla="*/ 2516624 w 8569465"/>
              <a:gd name="connsiteY3" fmla="*/ 517890 h 3536220"/>
              <a:gd name="connsiteX4" fmla="*/ 3471483 w 8569465"/>
              <a:gd name="connsiteY4" fmla="*/ 2346691 h 3536220"/>
              <a:gd name="connsiteX5" fmla="*/ 4847129 w 8569465"/>
              <a:gd name="connsiteY5" fmla="*/ 930584 h 3536220"/>
              <a:gd name="connsiteX6" fmla="*/ 6158039 w 8569465"/>
              <a:gd name="connsiteY6" fmla="*/ 2532807 h 3536220"/>
              <a:gd name="connsiteX7" fmla="*/ 8569465 w 8569465"/>
              <a:gd name="connsiteY7" fmla="*/ 3536220 h 3536220"/>
              <a:gd name="connsiteX0" fmla="*/ 0 w 8569465"/>
              <a:gd name="connsiteY0" fmla="*/ 0 h 3536220"/>
              <a:gd name="connsiteX1" fmla="*/ 679731 w 8569465"/>
              <a:gd name="connsiteY1" fmla="*/ 218485 h 3536220"/>
              <a:gd name="connsiteX2" fmla="*/ 1294726 w 8569465"/>
              <a:gd name="connsiteY2" fmla="*/ 1205714 h 3536220"/>
              <a:gd name="connsiteX3" fmla="*/ 2516624 w 8569465"/>
              <a:gd name="connsiteY3" fmla="*/ 517890 h 3536220"/>
              <a:gd name="connsiteX4" fmla="*/ 3317734 w 8569465"/>
              <a:gd name="connsiteY4" fmla="*/ 2014918 h 3536220"/>
              <a:gd name="connsiteX5" fmla="*/ 4847129 w 8569465"/>
              <a:gd name="connsiteY5" fmla="*/ 930584 h 3536220"/>
              <a:gd name="connsiteX6" fmla="*/ 6158039 w 8569465"/>
              <a:gd name="connsiteY6" fmla="*/ 2532807 h 3536220"/>
              <a:gd name="connsiteX7" fmla="*/ 8569465 w 8569465"/>
              <a:gd name="connsiteY7" fmla="*/ 3536220 h 3536220"/>
              <a:gd name="connsiteX0" fmla="*/ 0 w 8569465"/>
              <a:gd name="connsiteY0" fmla="*/ 0 h 3536220"/>
              <a:gd name="connsiteX1" fmla="*/ 679731 w 8569465"/>
              <a:gd name="connsiteY1" fmla="*/ 218485 h 3536220"/>
              <a:gd name="connsiteX2" fmla="*/ 1294726 w 8569465"/>
              <a:gd name="connsiteY2" fmla="*/ 1205714 h 3536220"/>
              <a:gd name="connsiteX3" fmla="*/ 2516624 w 8569465"/>
              <a:gd name="connsiteY3" fmla="*/ 695915 h 3536220"/>
              <a:gd name="connsiteX4" fmla="*/ 3317734 w 8569465"/>
              <a:gd name="connsiteY4" fmla="*/ 2014918 h 3536220"/>
              <a:gd name="connsiteX5" fmla="*/ 4847129 w 8569465"/>
              <a:gd name="connsiteY5" fmla="*/ 930584 h 3536220"/>
              <a:gd name="connsiteX6" fmla="*/ 6158039 w 8569465"/>
              <a:gd name="connsiteY6" fmla="*/ 2532807 h 3536220"/>
              <a:gd name="connsiteX7" fmla="*/ 8569465 w 8569465"/>
              <a:gd name="connsiteY7" fmla="*/ 3536220 h 3536220"/>
              <a:gd name="connsiteX0" fmla="*/ 0 w 8569465"/>
              <a:gd name="connsiteY0" fmla="*/ 0 h 3536220"/>
              <a:gd name="connsiteX1" fmla="*/ 679731 w 8569465"/>
              <a:gd name="connsiteY1" fmla="*/ 218485 h 3536220"/>
              <a:gd name="connsiteX2" fmla="*/ 1294726 w 8569465"/>
              <a:gd name="connsiteY2" fmla="*/ 1205714 h 3536220"/>
              <a:gd name="connsiteX3" fmla="*/ 2516624 w 8569465"/>
              <a:gd name="connsiteY3" fmla="*/ 695915 h 3536220"/>
              <a:gd name="connsiteX4" fmla="*/ 3382471 w 8569465"/>
              <a:gd name="connsiteY4" fmla="*/ 2120114 h 3536220"/>
              <a:gd name="connsiteX5" fmla="*/ 4847129 w 8569465"/>
              <a:gd name="connsiteY5" fmla="*/ 930584 h 3536220"/>
              <a:gd name="connsiteX6" fmla="*/ 6158039 w 8569465"/>
              <a:gd name="connsiteY6" fmla="*/ 2532807 h 3536220"/>
              <a:gd name="connsiteX7" fmla="*/ 8569465 w 8569465"/>
              <a:gd name="connsiteY7" fmla="*/ 3536220 h 3536220"/>
              <a:gd name="connsiteX0" fmla="*/ 0 w 8569465"/>
              <a:gd name="connsiteY0" fmla="*/ 0 h 3536220"/>
              <a:gd name="connsiteX1" fmla="*/ 679731 w 8569465"/>
              <a:gd name="connsiteY1" fmla="*/ 218485 h 3536220"/>
              <a:gd name="connsiteX2" fmla="*/ 1294726 w 8569465"/>
              <a:gd name="connsiteY2" fmla="*/ 1205714 h 3536220"/>
              <a:gd name="connsiteX3" fmla="*/ 2516624 w 8569465"/>
              <a:gd name="connsiteY3" fmla="*/ 695915 h 3536220"/>
              <a:gd name="connsiteX4" fmla="*/ 3382471 w 8569465"/>
              <a:gd name="connsiteY4" fmla="*/ 2120114 h 3536220"/>
              <a:gd name="connsiteX5" fmla="*/ 4669104 w 8569465"/>
              <a:gd name="connsiteY5" fmla="*/ 1254265 h 3536220"/>
              <a:gd name="connsiteX6" fmla="*/ 6158039 w 8569465"/>
              <a:gd name="connsiteY6" fmla="*/ 2532807 h 3536220"/>
              <a:gd name="connsiteX7" fmla="*/ 8569465 w 8569465"/>
              <a:gd name="connsiteY7" fmla="*/ 3536220 h 3536220"/>
              <a:gd name="connsiteX0" fmla="*/ 0 w 8569465"/>
              <a:gd name="connsiteY0" fmla="*/ 0 h 3536220"/>
              <a:gd name="connsiteX1" fmla="*/ 679731 w 8569465"/>
              <a:gd name="connsiteY1" fmla="*/ 218485 h 3536220"/>
              <a:gd name="connsiteX2" fmla="*/ 1294726 w 8569465"/>
              <a:gd name="connsiteY2" fmla="*/ 1205714 h 3536220"/>
              <a:gd name="connsiteX3" fmla="*/ 2516624 w 8569465"/>
              <a:gd name="connsiteY3" fmla="*/ 695915 h 3536220"/>
              <a:gd name="connsiteX4" fmla="*/ 3382471 w 8569465"/>
              <a:gd name="connsiteY4" fmla="*/ 2120114 h 3536220"/>
              <a:gd name="connsiteX5" fmla="*/ 4669104 w 8569465"/>
              <a:gd name="connsiteY5" fmla="*/ 1254265 h 3536220"/>
              <a:gd name="connsiteX6" fmla="*/ 5988106 w 8569465"/>
              <a:gd name="connsiteY6" fmla="*/ 2662280 h 3536220"/>
              <a:gd name="connsiteX7" fmla="*/ 8569465 w 8569465"/>
              <a:gd name="connsiteY7" fmla="*/ 3536220 h 3536220"/>
              <a:gd name="connsiteX0" fmla="*/ 0 w 8569465"/>
              <a:gd name="connsiteY0" fmla="*/ 0 h 3568589"/>
              <a:gd name="connsiteX1" fmla="*/ 679731 w 8569465"/>
              <a:gd name="connsiteY1" fmla="*/ 218485 h 3568589"/>
              <a:gd name="connsiteX2" fmla="*/ 1294726 w 8569465"/>
              <a:gd name="connsiteY2" fmla="*/ 1205714 h 3568589"/>
              <a:gd name="connsiteX3" fmla="*/ 2516624 w 8569465"/>
              <a:gd name="connsiteY3" fmla="*/ 695915 h 3568589"/>
              <a:gd name="connsiteX4" fmla="*/ 3382471 w 8569465"/>
              <a:gd name="connsiteY4" fmla="*/ 2120114 h 3568589"/>
              <a:gd name="connsiteX5" fmla="*/ 4669104 w 8569465"/>
              <a:gd name="connsiteY5" fmla="*/ 1254265 h 3568589"/>
              <a:gd name="connsiteX6" fmla="*/ 5988106 w 8569465"/>
              <a:gd name="connsiteY6" fmla="*/ 2662280 h 3568589"/>
              <a:gd name="connsiteX7" fmla="*/ 8569465 w 8569465"/>
              <a:gd name="connsiteY7" fmla="*/ 3568589 h 3568589"/>
              <a:gd name="connsiteX0" fmla="*/ 0 w 8569465"/>
              <a:gd name="connsiteY0" fmla="*/ 0 h 3568589"/>
              <a:gd name="connsiteX1" fmla="*/ 679731 w 8569465"/>
              <a:gd name="connsiteY1" fmla="*/ 218485 h 3568589"/>
              <a:gd name="connsiteX2" fmla="*/ 1294726 w 8569465"/>
              <a:gd name="connsiteY2" fmla="*/ 1205714 h 3568589"/>
              <a:gd name="connsiteX3" fmla="*/ 2516624 w 8569465"/>
              <a:gd name="connsiteY3" fmla="*/ 695915 h 3568589"/>
              <a:gd name="connsiteX4" fmla="*/ 3382471 w 8569465"/>
              <a:gd name="connsiteY4" fmla="*/ 2120114 h 3568589"/>
              <a:gd name="connsiteX5" fmla="*/ 4669104 w 8569465"/>
              <a:gd name="connsiteY5" fmla="*/ 1254265 h 3568589"/>
              <a:gd name="connsiteX6" fmla="*/ 5988106 w 8569465"/>
              <a:gd name="connsiteY6" fmla="*/ 2662280 h 3568589"/>
              <a:gd name="connsiteX7" fmla="*/ 8569465 w 8569465"/>
              <a:gd name="connsiteY7" fmla="*/ 3568589 h 3568589"/>
              <a:gd name="connsiteX0" fmla="*/ 0 w 8577557"/>
              <a:gd name="connsiteY0" fmla="*/ 0 h 3673785"/>
              <a:gd name="connsiteX1" fmla="*/ 679731 w 8577557"/>
              <a:gd name="connsiteY1" fmla="*/ 218485 h 3673785"/>
              <a:gd name="connsiteX2" fmla="*/ 1294726 w 8577557"/>
              <a:gd name="connsiteY2" fmla="*/ 1205714 h 3673785"/>
              <a:gd name="connsiteX3" fmla="*/ 2516624 w 8577557"/>
              <a:gd name="connsiteY3" fmla="*/ 695915 h 3673785"/>
              <a:gd name="connsiteX4" fmla="*/ 3382471 w 8577557"/>
              <a:gd name="connsiteY4" fmla="*/ 2120114 h 3673785"/>
              <a:gd name="connsiteX5" fmla="*/ 4669104 w 8577557"/>
              <a:gd name="connsiteY5" fmla="*/ 1254265 h 3673785"/>
              <a:gd name="connsiteX6" fmla="*/ 5988106 w 8577557"/>
              <a:gd name="connsiteY6" fmla="*/ 2662280 h 3673785"/>
              <a:gd name="connsiteX7" fmla="*/ 8577557 w 8577557"/>
              <a:gd name="connsiteY7" fmla="*/ 3673785 h 3673785"/>
              <a:gd name="connsiteX0" fmla="*/ 0 w 8577557"/>
              <a:gd name="connsiteY0" fmla="*/ 0 h 3673785"/>
              <a:gd name="connsiteX1" fmla="*/ 679731 w 8577557"/>
              <a:gd name="connsiteY1" fmla="*/ 218485 h 3673785"/>
              <a:gd name="connsiteX2" fmla="*/ 1294726 w 8577557"/>
              <a:gd name="connsiteY2" fmla="*/ 1205714 h 3673785"/>
              <a:gd name="connsiteX3" fmla="*/ 2516624 w 8577557"/>
              <a:gd name="connsiteY3" fmla="*/ 695915 h 3673785"/>
              <a:gd name="connsiteX4" fmla="*/ 3382471 w 8577557"/>
              <a:gd name="connsiteY4" fmla="*/ 2120114 h 3673785"/>
              <a:gd name="connsiteX5" fmla="*/ 4669104 w 8577557"/>
              <a:gd name="connsiteY5" fmla="*/ 1254265 h 3673785"/>
              <a:gd name="connsiteX6" fmla="*/ 5988106 w 8577557"/>
              <a:gd name="connsiteY6" fmla="*/ 2662280 h 3673785"/>
              <a:gd name="connsiteX7" fmla="*/ 8577557 w 8577557"/>
              <a:gd name="connsiteY7" fmla="*/ 3673785 h 3673785"/>
              <a:gd name="connsiteX0" fmla="*/ 0 w 8577557"/>
              <a:gd name="connsiteY0" fmla="*/ 0 h 3673785"/>
              <a:gd name="connsiteX1" fmla="*/ 679731 w 8577557"/>
              <a:gd name="connsiteY1" fmla="*/ 218485 h 3673785"/>
              <a:gd name="connsiteX2" fmla="*/ 1294726 w 8577557"/>
              <a:gd name="connsiteY2" fmla="*/ 1205714 h 3673785"/>
              <a:gd name="connsiteX3" fmla="*/ 2516624 w 8577557"/>
              <a:gd name="connsiteY3" fmla="*/ 695915 h 3673785"/>
              <a:gd name="connsiteX4" fmla="*/ 3892269 w 8577557"/>
              <a:gd name="connsiteY4" fmla="*/ 2087746 h 3673785"/>
              <a:gd name="connsiteX5" fmla="*/ 4669104 w 8577557"/>
              <a:gd name="connsiteY5" fmla="*/ 1254265 h 3673785"/>
              <a:gd name="connsiteX6" fmla="*/ 5988106 w 8577557"/>
              <a:gd name="connsiteY6" fmla="*/ 2662280 h 3673785"/>
              <a:gd name="connsiteX7" fmla="*/ 8577557 w 8577557"/>
              <a:gd name="connsiteY7" fmla="*/ 3673785 h 3673785"/>
              <a:gd name="connsiteX0" fmla="*/ 0 w 8577557"/>
              <a:gd name="connsiteY0" fmla="*/ 0 h 3673785"/>
              <a:gd name="connsiteX1" fmla="*/ 679731 w 8577557"/>
              <a:gd name="connsiteY1" fmla="*/ 218485 h 3673785"/>
              <a:gd name="connsiteX2" fmla="*/ 1294726 w 8577557"/>
              <a:gd name="connsiteY2" fmla="*/ 1205714 h 3673785"/>
              <a:gd name="connsiteX3" fmla="*/ 2516624 w 8577557"/>
              <a:gd name="connsiteY3" fmla="*/ 695915 h 3673785"/>
              <a:gd name="connsiteX4" fmla="*/ 3892269 w 8577557"/>
              <a:gd name="connsiteY4" fmla="*/ 2087746 h 3673785"/>
              <a:gd name="connsiteX5" fmla="*/ 5502584 w 8577557"/>
              <a:gd name="connsiteY5" fmla="*/ 1189529 h 3673785"/>
              <a:gd name="connsiteX6" fmla="*/ 5988106 w 8577557"/>
              <a:gd name="connsiteY6" fmla="*/ 2662280 h 3673785"/>
              <a:gd name="connsiteX7" fmla="*/ 8577557 w 8577557"/>
              <a:gd name="connsiteY7" fmla="*/ 3673785 h 3673785"/>
              <a:gd name="connsiteX0" fmla="*/ 0 w 8577557"/>
              <a:gd name="connsiteY0" fmla="*/ 0 h 3673785"/>
              <a:gd name="connsiteX1" fmla="*/ 679731 w 8577557"/>
              <a:gd name="connsiteY1" fmla="*/ 218485 h 3673785"/>
              <a:gd name="connsiteX2" fmla="*/ 1294726 w 8577557"/>
              <a:gd name="connsiteY2" fmla="*/ 1205714 h 3673785"/>
              <a:gd name="connsiteX3" fmla="*/ 2516624 w 8577557"/>
              <a:gd name="connsiteY3" fmla="*/ 695915 h 3673785"/>
              <a:gd name="connsiteX4" fmla="*/ 3892269 w 8577557"/>
              <a:gd name="connsiteY4" fmla="*/ 2087746 h 3673785"/>
              <a:gd name="connsiteX5" fmla="*/ 5502584 w 8577557"/>
              <a:gd name="connsiteY5" fmla="*/ 1189529 h 3673785"/>
              <a:gd name="connsiteX6" fmla="*/ 8577557 w 8577557"/>
              <a:gd name="connsiteY6" fmla="*/ 3673785 h 3673785"/>
              <a:gd name="connsiteX0" fmla="*/ 0 w 8577557"/>
              <a:gd name="connsiteY0" fmla="*/ 0 h 3673785"/>
              <a:gd name="connsiteX1" fmla="*/ 679731 w 8577557"/>
              <a:gd name="connsiteY1" fmla="*/ 218485 h 3673785"/>
              <a:gd name="connsiteX2" fmla="*/ 1294726 w 8577557"/>
              <a:gd name="connsiteY2" fmla="*/ 1205714 h 3673785"/>
              <a:gd name="connsiteX3" fmla="*/ 2516624 w 8577557"/>
              <a:gd name="connsiteY3" fmla="*/ 695915 h 3673785"/>
              <a:gd name="connsiteX4" fmla="*/ 3892269 w 8577557"/>
              <a:gd name="connsiteY4" fmla="*/ 2087746 h 3673785"/>
              <a:gd name="connsiteX5" fmla="*/ 5567320 w 8577557"/>
              <a:gd name="connsiteY5" fmla="*/ 1416106 h 3673785"/>
              <a:gd name="connsiteX6" fmla="*/ 8577557 w 8577557"/>
              <a:gd name="connsiteY6" fmla="*/ 3673785 h 3673785"/>
              <a:gd name="connsiteX0" fmla="*/ 0 w 8399532"/>
              <a:gd name="connsiteY0" fmla="*/ 0 h 3657601"/>
              <a:gd name="connsiteX1" fmla="*/ 679731 w 8399532"/>
              <a:gd name="connsiteY1" fmla="*/ 218485 h 3657601"/>
              <a:gd name="connsiteX2" fmla="*/ 1294726 w 8399532"/>
              <a:gd name="connsiteY2" fmla="*/ 1205714 h 3657601"/>
              <a:gd name="connsiteX3" fmla="*/ 2516624 w 8399532"/>
              <a:gd name="connsiteY3" fmla="*/ 695915 h 3657601"/>
              <a:gd name="connsiteX4" fmla="*/ 3892269 w 8399532"/>
              <a:gd name="connsiteY4" fmla="*/ 2087746 h 3657601"/>
              <a:gd name="connsiteX5" fmla="*/ 5567320 w 8399532"/>
              <a:gd name="connsiteY5" fmla="*/ 1416106 h 3657601"/>
              <a:gd name="connsiteX6" fmla="*/ 8399532 w 8399532"/>
              <a:gd name="connsiteY6" fmla="*/ 3657601 h 3657601"/>
              <a:gd name="connsiteX0" fmla="*/ 0 w 8399532"/>
              <a:gd name="connsiteY0" fmla="*/ 0 h 3657601"/>
              <a:gd name="connsiteX1" fmla="*/ 679731 w 8399532"/>
              <a:gd name="connsiteY1" fmla="*/ 218485 h 3657601"/>
              <a:gd name="connsiteX2" fmla="*/ 1294726 w 8399532"/>
              <a:gd name="connsiteY2" fmla="*/ 1205714 h 3657601"/>
              <a:gd name="connsiteX3" fmla="*/ 2516624 w 8399532"/>
              <a:gd name="connsiteY3" fmla="*/ 857756 h 3657601"/>
              <a:gd name="connsiteX4" fmla="*/ 3892269 w 8399532"/>
              <a:gd name="connsiteY4" fmla="*/ 2087746 h 3657601"/>
              <a:gd name="connsiteX5" fmla="*/ 5567320 w 8399532"/>
              <a:gd name="connsiteY5" fmla="*/ 1416106 h 3657601"/>
              <a:gd name="connsiteX6" fmla="*/ 8399532 w 8399532"/>
              <a:gd name="connsiteY6" fmla="*/ 3657601 h 3657601"/>
              <a:gd name="connsiteX0" fmla="*/ 0 w 8375256"/>
              <a:gd name="connsiteY0" fmla="*/ 0 h 3544312"/>
              <a:gd name="connsiteX1" fmla="*/ 655455 w 8375256"/>
              <a:gd name="connsiteY1" fmla="*/ 105196 h 3544312"/>
              <a:gd name="connsiteX2" fmla="*/ 1270450 w 8375256"/>
              <a:gd name="connsiteY2" fmla="*/ 1092425 h 3544312"/>
              <a:gd name="connsiteX3" fmla="*/ 2492348 w 8375256"/>
              <a:gd name="connsiteY3" fmla="*/ 744467 h 3544312"/>
              <a:gd name="connsiteX4" fmla="*/ 3867993 w 8375256"/>
              <a:gd name="connsiteY4" fmla="*/ 1974457 h 3544312"/>
              <a:gd name="connsiteX5" fmla="*/ 5543044 w 8375256"/>
              <a:gd name="connsiteY5" fmla="*/ 1302817 h 3544312"/>
              <a:gd name="connsiteX6" fmla="*/ 8375256 w 8375256"/>
              <a:gd name="connsiteY6" fmla="*/ 3544312 h 3544312"/>
              <a:gd name="connsiteX0" fmla="*/ 0 w 8375256"/>
              <a:gd name="connsiteY0" fmla="*/ 0 h 3544312"/>
              <a:gd name="connsiteX1" fmla="*/ 655455 w 8375256"/>
              <a:gd name="connsiteY1" fmla="*/ 153748 h 3544312"/>
              <a:gd name="connsiteX2" fmla="*/ 1270450 w 8375256"/>
              <a:gd name="connsiteY2" fmla="*/ 1092425 h 3544312"/>
              <a:gd name="connsiteX3" fmla="*/ 2492348 w 8375256"/>
              <a:gd name="connsiteY3" fmla="*/ 744467 h 3544312"/>
              <a:gd name="connsiteX4" fmla="*/ 3867993 w 8375256"/>
              <a:gd name="connsiteY4" fmla="*/ 1974457 h 3544312"/>
              <a:gd name="connsiteX5" fmla="*/ 5543044 w 8375256"/>
              <a:gd name="connsiteY5" fmla="*/ 1302817 h 3544312"/>
              <a:gd name="connsiteX6" fmla="*/ 8375256 w 8375256"/>
              <a:gd name="connsiteY6" fmla="*/ 3544312 h 3544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75256" h="3544312">
                <a:moveTo>
                  <a:pt x="0" y="0"/>
                </a:moveTo>
                <a:lnTo>
                  <a:pt x="655455" y="153748"/>
                </a:lnTo>
                <a:lnTo>
                  <a:pt x="1270450" y="1092425"/>
                </a:lnTo>
                <a:lnTo>
                  <a:pt x="2492348" y="744467"/>
                </a:lnTo>
                <a:lnTo>
                  <a:pt x="3867993" y="1974457"/>
                </a:lnTo>
                <a:lnTo>
                  <a:pt x="5543044" y="1302817"/>
                </a:lnTo>
                <a:lnTo>
                  <a:pt x="8375256" y="3544312"/>
                </a:lnTo>
              </a:path>
            </a:pathLst>
          </a:custGeom>
          <a:noFill/>
          <a:ln w="193675">
            <a:tailEnd type="stealth" w="lg" len="lg"/>
          </a:ln>
          <a:scene3d>
            <a:camera prst="orthographicFront"/>
            <a:lightRig rig="threePt" dir="t"/>
          </a:scene3d>
          <a:sp3d extrusionH="152400">
            <a:extrusionClr>
              <a:schemeClr val="accent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8" name="Group 1167">
            <a:extLst>
              <a:ext uri="{FF2B5EF4-FFF2-40B4-BE49-F238E27FC236}">
                <a16:creationId xmlns:a16="http://schemas.microsoft.com/office/drawing/2014/main" id="{93A26AFF-C743-4393-9EDB-E9D1CD907DC5}"/>
              </a:ext>
            </a:extLst>
          </p:cNvPr>
          <p:cNvGrpSpPr/>
          <p:nvPr/>
        </p:nvGrpSpPr>
        <p:grpSpPr>
          <a:xfrm rot="5400000">
            <a:off x="1129281" y="1313439"/>
            <a:ext cx="1603885" cy="2144373"/>
            <a:chOff x="629010" y="953877"/>
            <a:chExt cx="3775935" cy="5048374"/>
          </a:xfrm>
        </p:grpSpPr>
        <p:grpSp>
          <p:nvGrpSpPr>
            <p:cNvPr id="1169" name="Group 1168">
              <a:extLst>
                <a:ext uri="{FF2B5EF4-FFF2-40B4-BE49-F238E27FC236}">
                  <a16:creationId xmlns:a16="http://schemas.microsoft.com/office/drawing/2014/main" id="{DAE98E19-0628-4E49-A2CC-148BE4ABBCCA}"/>
                </a:ext>
              </a:extLst>
            </p:cNvPr>
            <p:cNvGrpSpPr/>
            <p:nvPr/>
          </p:nvGrpSpPr>
          <p:grpSpPr>
            <a:xfrm>
              <a:off x="629010" y="953877"/>
              <a:ext cx="3775935" cy="5048374"/>
              <a:chOff x="629011" y="1207673"/>
              <a:chExt cx="3586108" cy="4794578"/>
            </a:xfrm>
          </p:grpSpPr>
          <p:sp>
            <p:nvSpPr>
              <p:cNvPr id="1171" name="Freeform: Shape 1170">
                <a:extLst>
                  <a:ext uri="{FF2B5EF4-FFF2-40B4-BE49-F238E27FC236}">
                    <a16:creationId xmlns:a16="http://schemas.microsoft.com/office/drawing/2014/main" id="{941AE95A-ABFA-442A-A304-DAE93C8BF554}"/>
                  </a:ext>
                </a:extLst>
              </p:cNvPr>
              <p:cNvSpPr/>
              <p:nvPr/>
            </p:nvSpPr>
            <p:spPr>
              <a:xfrm>
                <a:off x="865189" y="1222248"/>
                <a:ext cx="3108955" cy="4779453"/>
              </a:xfrm>
              <a:custGeom>
                <a:avLst/>
                <a:gdLst>
                  <a:gd name="connsiteX0" fmla="*/ 2089217 w 3108955"/>
                  <a:gd name="connsiteY0" fmla="*/ 0 h 4779453"/>
                  <a:gd name="connsiteX1" fmla="*/ 2817873 w 3108955"/>
                  <a:gd name="connsiteY1" fmla="*/ 0 h 4779453"/>
                  <a:gd name="connsiteX2" fmla="*/ 2817873 w 3108955"/>
                  <a:gd name="connsiteY2" fmla="*/ 228231 h 4779453"/>
                  <a:gd name="connsiteX3" fmla="*/ 3108955 w 3108955"/>
                  <a:gd name="connsiteY3" fmla="*/ 228231 h 4779453"/>
                  <a:gd name="connsiteX4" fmla="*/ 3108955 w 3108955"/>
                  <a:gd name="connsiteY4" fmla="*/ 4779453 h 4779453"/>
                  <a:gd name="connsiteX5" fmla="*/ 0 w 3108955"/>
                  <a:gd name="connsiteY5" fmla="*/ 4779453 h 4779453"/>
                  <a:gd name="connsiteX6" fmla="*/ 0 w 3108955"/>
                  <a:gd name="connsiteY6" fmla="*/ 228231 h 4779453"/>
                  <a:gd name="connsiteX7" fmla="*/ 2089217 w 3108955"/>
                  <a:gd name="connsiteY7" fmla="*/ 228231 h 4779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08955" h="4779453">
                    <a:moveTo>
                      <a:pt x="2089217" y="0"/>
                    </a:moveTo>
                    <a:lnTo>
                      <a:pt x="2817873" y="0"/>
                    </a:lnTo>
                    <a:lnTo>
                      <a:pt x="2817873" y="228231"/>
                    </a:lnTo>
                    <a:lnTo>
                      <a:pt x="3108955" y="228231"/>
                    </a:lnTo>
                    <a:lnTo>
                      <a:pt x="3108955" y="4779453"/>
                    </a:lnTo>
                    <a:lnTo>
                      <a:pt x="0" y="4779453"/>
                    </a:lnTo>
                    <a:lnTo>
                      <a:pt x="0" y="228231"/>
                    </a:lnTo>
                    <a:lnTo>
                      <a:pt x="2089217" y="22823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72" name="Freeform: Shape 1171">
                <a:extLst>
                  <a:ext uri="{FF2B5EF4-FFF2-40B4-BE49-F238E27FC236}">
                    <a16:creationId xmlns:a16="http://schemas.microsoft.com/office/drawing/2014/main" id="{D08D33BF-5328-446F-A14A-E48620EDE08D}"/>
                  </a:ext>
                </a:extLst>
              </p:cNvPr>
              <p:cNvSpPr/>
              <p:nvPr/>
            </p:nvSpPr>
            <p:spPr>
              <a:xfrm>
                <a:off x="1740561" y="1222248"/>
                <a:ext cx="2233583" cy="4779453"/>
              </a:xfrm>
              <a:custGeom>
                <a:avLst/>
                <a:gdLst>
                  <a:gd name="connsiteX0" fmla="*/ 1205455 w 2225193"/>
                  <a:gd name="connsiteY0" fmla="*/ 0 h 4779453"/>
                  <a:gd name="connsiteX1" fmla="*/ 1934111 w 2225193"/>
                  <a:gd name="connsiteY1" fmla="*/ 0 h 4779453"/>
                  <a:gd name="connsiteX2" fmla="*/ 1934111 w 2225193"/>
                  <a:gd name="connsiteY2" fmla="*/ 228231 h 4779453"/>
                  <a:gd name="connsiteX3" fmla="*/ 2225193 w 2225193"/>
                  <a:gd name="connsiteY3" fmla="*/ 228231 h 4779453"/>
                  <a:gd name="connsiteX4" fmla="*/ 2225193 w 2225193"/>
                  <a:gd name="connsiteY4" fmla="*/ 4779453 h 4779453"/>
                  <a:gd name="connsiteX5" fmla="*/ 0 w 2225193"/>
                  <a:gd name="connsiteY5" fmla="*/ 4779453 h 4779453"/>
                  <a:gd name="connsiteX6" fmla="*/ 0 w 2225193"/>
                  <a:gd name="connsiteY6" fmla="*/ 228231 h 4779453"/>
                  <a:gd name="connsiteX7" fmla="*/ 1205455 w 2225193"/>
                  <a:gd name="connsiteY7" fmla="*/ 228231 h 4779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25193" h="4779453">
                    <a:moveTo>
                      <a:pt x="1205455" y="0"/>
                    </a:moveTo>
                    <a:lnTo>
                      <a:pt x="1934111" y="0"/>
                    </a:lnTo>
                    <a:lnTo>
                      <a:pt x="1934111" y="228231"/>
                    </a:lnTo>
                    <a:lnTo>
                      <a:pt x="2225193" y="228231"/>
                    </a:lnTo>
                    <a:lnTo>
                      <a:pt x="2225193" y="4779453"/>
                    </a:lnTo>
                    <a:lnTo>
                      <a:pt x="0" y="4779453"/>
                    </a:lnTo>
                    <a:lnTo>
                      <a:pt x="0" y="228231"/>
                    </a:lnTo>
                    <a:lnTo>
                      <a:pt x="1205455" y="228231"/>
                    </a:ln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73" name="Rectangle 1172">
                <a:extLst>
                  <a:ext uri="{FF2B5EF4-FFF2-40B4-BE49-F238E27FC236}">
                    <a16:creationId xmlns:a16="http://schemas.microsoft.com/office/drawing/2014/main" id="{01ED0CA8-9D92-4D38-A588-038341984322}"/>
                  </a:ext>
                </a:extLst>
              </p:cNvPr>
              <p:cNvSpPr/>
              <p:nvPr/>
            </p:nvSpPr>
            <p:spPr>
              <a:xfrm>
                <a:off x="3164276" y="1207673"/>
                <a:ext cx="518786" cy="4794028"/>
              </a:xfrm>
              <a:prstGeom prst="rect">
                <a:avLst/>
              </a:pr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74" name="Group 1173">
                <a:extLst>
                  <a:ext uri="{FF2B5EF4-FFF2-40B4-BE49-F238E27FC236}">
                    <a16:creationId xmlns:a16="http://schemas.microsoft.com/office/drawing/2014/main" id="{D31821F0-3259-4F67-9634-6DACAE920DCE}"/>
                  </a:ext>
                </a:extLst>
              </p:cNvPr>
              <p:cNvGrpSpPr/>
              <p:nvPr/>
            </p:nvGrpSpPr>
            <p:grpSpPr>
              <a:xfrm>
                <a:off x="629011" y="1438913"/>
                <a:ext cx="3586108" cy="4563338"/>
                <a:chOff x="629011" y="1438913"/>
                <a:chExt cx="3586108" cy="4563338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1177" name="Rectangle: Rounded Corners 1176">
                  <a:extLst>
                    <a:ext uri="{FF2B5EF4-FFF2-40B4-BE49-F238E27FC236}">
                      <a16:creationId xmlns:a16="http://schemas.microsoft.com/office/drawing/2014/main" id="{C10D5068-9C64-44E9-AEC2-65AFC481113D}"/>
                    </a:ext>
                  </a:extLst>
                </p:cNvPr>
                <p:cNvSpPr/>
                <p:nvPr/>
              </p:nvSpPr>
              <p:spPr>
                <a:xfrm>
                  <a:off x="629011" y="1438913"/>
                  <a:ext cx="3586108" cy="32004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Rectangle: Rounded Corners 1177">
                  <a:extLst>
                    <a:ext uri="{FF2B5EF4-FFF2-40B4-BE49-F238E27FC236}">
                      <a16:creationId xmlns:a16="http://schemas.microsoft.com/office/drawing/2014/main" id="{31EE165E-CF17-491B-876C-3B9090A0678B}"/>
                    </a:ext>
                  </a:extLst>
                </p:cNvPr>
                <p:cNvSpPr/>
                <p:nvPr/>
              </p:nvSpPr>
              <p:spPr>
                <a:xfrm>
                  <a:off x="629011" y="2853712"/>
                  <a:ext cx="3586108" cy="32004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Rectangle: Rounded Corners 1178">
                  <a:extLst>
                    <a:ext uri="{FF2B5EF4-FFF2-40B4-BE49-F238E27FC236}">
                      <a16:creationId xmlns:a16="http://schemas.microsoft.com/office/drawing/2014/main" id="{12793DE1-08E8-4EBD-B10A-D2C57E88419E}"/>
                    </a:ext>
                  </a:extLst>
                </p:cNvPr>
                <p:cNvSpPr/>
                <p:nvPr/>
              </p:nvSpPr>
              <p:spPr>
                <a:xfrm>
                  <a:off x="629011" y="4267961"/>
                  <a:ext cx="3586108" cy="32004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Rectangle: Rounded Corners 1179">
                  <a:extLst>
                    <a:ext uri="{FF2B5EF4-FFF2-40B4-BE49-F238E27FC236}">
                      <a16:creationId xmlns:a16="http://schemas.microsoft.com/office/drawing/2014/main" id="{1206C6D3-FAAA-4775-8EA8-1B53C215E5DB}"/>
                    </a:ext>
                  </a:extLst>
                </p:cNvPr>
                <p:cNvSpPr/>
                <p:nvPr/>
              </p:nvSpPr>
              <p:spPr>
                <a:xfrm>
                  <a:off x="629011" y="5682211"/>
                  <a:ext cx="3586108" cy="32004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75" name="Freeform: Shape 1174">
                <a:extLst>
                  <a:ext uri="{FF2B5EF4-FFF2-40B4-BE49-F238E27FC236}">
                    <a16:creationId xmlns:a16="http://schemas.microsoft.com/office/drawing/2014/main" id="{4472E6EE-FABC-4A13-B653-984AA3BE2319}"/>
                  </a:ext>
                </a:extLst>
              </p:cNvPr>
              <p:cNvSpPr/>
              <p:nvPr/>
            </p:nvSpPr>
            <p:spPr>
              <a:xfrm>
                <a:off x="1257052" y="1438913"/>
                <a:ext cx="2088560" cy="4562788"/>
              </a:xfrm>
              <a:custGeom>
                <a:avLst/>
                <a:gdLst>
                  <a:gd name="connsiteX0" fmla="*/ 160020 w 2088560"/>
                  <a:gd name="connsiteY0" fmla="*/ 4242748 h 4562788"/>
                  <a:gd name="connsiteX1" fmla="*/ 1928540 w 2088560"/>
                  <a:gd name="connsiteY1" fmla="*/ 4242748 h 4562788"/>
                  <a:gd name="connsiteX2" fmla="*/ 2088560 w 2088560"/>
                  <a:gd name="connsiteY2" fmla="*/ 4402768 h 4562788"/>
                  <a:gd name="connsiteX3" fmla="*/ 1928540 w 2088560"/>
                  <a:gd name="connsiteY3" fmla="*/ 4562788 h 4562788"/>
                  <a:gd name="connsiteX4" fmla="*/ 160020 w 2088560"/>
                  <a:gd name="connsiteY4" fmla="*/ 4562788 h 4562788"/>
                  <a:gd name="connsiteX5" fmla="*/ 0 w 2088560"/>
                  <a:gd name="connsiteY5" fmla="*/ 4402768 h 4562788"/>
                  <a:gd name="connsiteX6" fmla="*/ 160020 w 2088560"/>
                  <a:gd name="connsiteY6" fmla="*/ 4242748 h 4562788"/>
                  <a:gd name="connsiteX7" fmla="*/ 160020 w 2088560"/>
                  <a:gd name="connsiteY7" fmla="*/ 2828498 h 4562788"/>
                  <a:gd name="connsiteX8" fmla="*/ 1928540 w 2088560"/>
                  <a:gd name="connsiteY8" fmla="*/ 2828498 h 4562788"/>
                  <a:gd name="connsiteX9" fmla="*/ 2088560 w 2088560"/>
                  <a:gd name="connsiteY9" fmla="*/ 2988518 h 4562788"/>
                  <a:gd name="connsiteX10" fmla="*/ 1928540 w 2088560"/>
                  <a:gd name="connsiteY10" fmla="*/ 3148538 h 4562788"/>
                  <a:gd name="connsiteX11" fmla="*/ 160020 w 2088560"/>
                  <a:gd name="connsiteY11" fmla="*/ 3148538 h 4562788"/>
                  <a:gd name="connsiteX12" fmla="*/ 0 w 2088560"/>
                  <a:gd name="connsiteY12" fmla="*/ 2988518 h 4562788"/>
                  <a:gd name="connsiteX13" fmla="*/ 160020 w 2088560"/>
                  <a:gd name="connsiteY13" fmla="*/ 2828498 h 4562788"/>
                  <a:gd name="connsiteX14" fmla="*/ 160020 w 2088560"/>
                  <a:gd name="connsiteY14" fmla="*/ 1414249 h 4562788"/>
                  <a:gd name="connsiteX15" fmla="*/ 1928540 w 2088560"/>
                  <a:gd name="connsiteY15" fmla="*/ 1414249 h 4562788"/>
                  <a:gd name="connsiteX16" fmla="*/ 2088560 w 2088560"/>
                  <a:gd name="connsiteY16" fmla="*/ 1574269 h 4562788"/>
                  <a:gd name="connsiteX17" fmla="*/ 1928540 w 2088560"/>
                  <a:gd name="connsiteY17" fmla="*/ 1734289 h 4562788"/>
                  <a:gd name="connsiteX18" fmla="*/ 160020 w 2088560"/>
                  <a:gd name="connsiteY18" fmla="*/ 1734289 h 4562788"/>
                  <a:gd name="connsiteX19" fmla="*/ 0 w 2088560"/>
                  <a:gd name="connsiteY19" fmla="*/ 1574269 h 4562788"/>
                  <a:gd name="connsiteX20" fmla="*/ 160020 w 2088560"/>
                  <a:gd name="connsiteY20" fmla="*/ 1414249 h 4562788"/>
                  <a:gd name="connsiteX21" fmla="*/ 160020 w 2088560"/>
                  <a:gd name="connsiteY21" fmla="*/ 0 h 4562788"/>
                  <a:gd name="connsiteX22" fmla="*/ 1928540 w 2088560"/>
                  <a:gd name="connsiteY22" fmla="*/ 0 h 4562788"/>
                  <a:gd name="connsiteX23" fmla="*/ 2088560 w 2088560"/>
                  <a:gd name="connsiteY23" fmla="*/ 160020 h 4562788"/>
                  <a:gd name="connsiteX24" fmla="*/ 1928540 w 2088560"/>
                  <a:gd name="connsiteY24" fmla="*/ 320040 h 4562788"/>
                  <a:gd name="connsiteX25" fmla="*/ 160020 w 2088560"/>
                  <a:gd name="connsiteY25" fmla="*/ 320040 h 4562788"/>
                  <a:gd name="connsiteX26" fmla="*/ 0 w 2088560"/>
                  <a:gd name="connsiteY26" fmla="*/ 160020 h 4562788"/>
                  <a:gd name="connsiteX27" fmla="*/ 160020 w 2088560"/>
                  <a:gd name="connsiteY27" fmla="*/ 0 h 4562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088560" h="4562788">
                    <a:moveTo>
                      <a:pt x="160020" y="4242748"/>
                    </a:moveTo>
                    <a:lnTo>
                      <a:pt x="1928540" y="4242748"/>
                    </a:lnTo>
                    <a:cubicBezTo>
                      <a:pt x="2016917" y="4242748"/>
                      <a:pt x="2088560" y="4314391"/>
                      <a:pt x="2088560" y="4402768"/>
                    </a:cubicBezTo>
                    <a:cubicBezTo>
                      <a:pt x="2088560" y="4491145"/>
                      <a:pt x="2016917" y="4562788"/>
                      <a:pt x="1928540" y="4562788"/>
                    </a:cubicBezTo>
                    <a:lnTo>
                      <a:pt x="160020" y="4562788"/>
                    </a:lnTo>
                    <a:cubicBezTo>
                      <a:pt x="71643" y="4562788"/>
                      <a:pt x="0" y="4491145"/>
                      <a:pt x="0" y="4402768"/>
                    </a:cubicBezTo>
                    <a:cubicBezTo>
                      <a:pt x="0" y="4314391"/>
                      <a:pt x="71643" y="4242748"/>
                      <a:pt x="160020" y="4242748"/>
                    </a:cubicBezTo>
                    <a:close/>
                    <a:moveTo>
                      <a:pt x="160020" y="2828498"/>
                    </a:moveTo>
                    <a:lnTo>
                      <a:pt x="1928540" y="2828498"/>
                    </a:lnTo>
                    <a:cubicBezTo>
                      <a:pt x="2016917" y="2828498"/>
                      <a:pt x="2088560" y="2900141"/>
                      <a:pt x="2088560" y="2988518"/>
                    </a:cubicBezTo>
                    <a:cubicBezTo>
                      <a:pt x="2088560" y="3076895"/>
                      <a:pt x="2016917" y="3148538"/>
                      <a:pt x="1928540" y="3148538"/>
                    </a:cubicBezTo>
                    <a:lnTo>
                      <a:pt x="160020" y="3148538"/>
                    </a:lnTo>
                    <a:cubicBezTo>
                      <a:pt x="71643" y="3148538"/>
                      <a:pt x="0" y="3076895"/>
                      <a:pt x="0" y="2988518"/>
                    </a:cubicBezTo>
                    <a:cubicBezTo>
                      <a:pt x="0" y="2900141"/>
                      <a:pt x="71643" y="2828498"/>
                      <a:pt x="160020" y="2828498"/>
                    </a:cubicBezTo>
                    <a:close/>
                    <a:moveTo>
                      <a:pt x="160020" y="1414249"/>
                    </a:moveTo>
                    <a:lnTo>
                      <a:pt x="1928540" y="1414249"/>
                    </a:lnTo>
                    <a:cubicBezTo>
                      <a:pt x="2016917" y="1414249"/>
                      <a:pt x="2088560" y="1485892"/>
                      <a:pt x="2088560" y="1574269"/>
                    </a:cubicBezTo>
                    <a:cubicBezTo>
                      <a:pt x="2088560" y="1662646"/>
                      <a:pt x="2016917" y="1734289"/>
                      <a:pt x="1928540" y="1734289"/>
                    </a:cubicBezTo>
                    <a:lnTo>
                      <a:pt x="160020" y="1734289"/>
                    </a:lnTo>
                    <a:cubicBezTo>
                      <a:pt x="71643" y="1734289"/>
                      <a:pt x="0" y="1662646"/>
                      <a:pt x="0" y="1574269"/>
                    </a:cubicBezTo>
                    <a:cubicBezTo>
                      <a:pt x="0" y="1485892"/>
                      <a:pt x="71643" y="1414249"/>
                      <a:pt x="160020" y="1414249"/>
                    </a:cubicBezTo>
                    <a:close/>
                    <a:moveTo>
                      <a:pt x="160020" y="0"/>
                    </a:moveTo>
                    <a:lnTo>
                      <a:pt x="1928540" y="0"/>
                    </a:lnTo>
                    <a:cubicBezTo>
                      <a:pt x="2016917" y="0"/>
                      <a:pt x="2088560" y="71643"/>
                      <a:pt x="2088560" y="160020"/>
                    </a:cubicBezTo>
                    <a:cubicBezTo>
                      <a:pt x="2088560" y="248397"/>
                      <a:pt x="2016917" y="320040"/>
                      <a:pt x="1928540" y="320040"/>
                    </a:cubicBezTo>
                    <a:lnTo>
                      <a:pt x="160020" y="320040"/>
                    </a:lnTo>
                    <a:cubicBezTo>
                      <a:pt x="71643" y="320040"/>
                      <a:pt x="0" y="248397"/>
                      <a:pt x="0" y="160020"/>
                    </a:cubicBezTo>
                    <a:cubicBezTo>
                      <a:pt x="0" y="71643"/>
                      <a:pt x="71643" y="0"/>
                      <a:pt x="160020" y="0"/>
                    </a:cubicBezTo>
                    <a:close/>
                  </a:path>
                </a:pathLst>
              </a:cu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76" name="Freeform: Shape 1175">
                <a:extLst>
                  <a:ext uri="{FF2B5EF4-FFF2-40B4-BE49-F238E27FC236}">
                    <a16:creationId xmlns:a16="http://schemas.microsoft.com/office/drawing/2014/main" id="{ABA6B1A0-C8DD-4E53-9650-2AD454FF83D6}"/>
                  </a:ext>
                </a:extLst>
              </p:cNvPr>
              <p:cNvSpPr/>
              <p:nvPr/>
            </p:nvSpPr>
            <p:spPr>
              <a:xfrm>
                <a:off x="3178278" y="1438913"/>
                <a:ext cx="583897" cy="4562788"/>
              </a:xfrm>
              <a:custGeom>
                <a:avLst/>
                <a:gdLst>
                  <a:gd name="connsiteX0" fmla="*/ 0 w 583897"/>
                  <a:gd name="connsiteY0" fmla="*/ 4242748 h 4562788"/>
                  <a:gd name="connsiteX1" fmla="*/ 423877 w 583897"/>
                  <a:gd name="connsiteY1" fmla="*/ 4242748 h 4562788"/>
                  <a:gd name="connsiteX2" fmla="*/ 583897 w 583897"/>
                  <a:gd name="connsiteY2" fmla="*/ 4402768 h 4562788"/>
                  <a:gd name="connsiteX3" fmla="*/ 423877 w 583897"/>
                  <a:gd name="connsiteY3" fmla="*/ 4562788 h 4562788"/>
                  <a:gd name="connsiteX4" fmla="*/ 0 w 583897"/>
                  <a:gd name="connsiteY4" fmla="*/ 4562788 h 4562788"/>
                  <a:gd name="connsiteX5" fmla="*/ 160020 w 583897"/>
                  <a:gd name="connsiteY5" fmla="*/ 4402768 h 4562788"/>
                  <a:gd name="connsiteX6" fmla="*/ 0 w 583897"/>
                  <a:gd name="connsiteY6" fmla="*/ 4242748 h 4562788"/>
                  <a:gd name="connsiteX7" fmla="*/ 0 w 583897"/>
                  <a:gd name="connsiteY7" fmla="*/ 2828498 h 4562788"/>
                  <a:gd name="connsiteX8" fmla="*/ 423877 w 583897"/>
                  <a:gd name="connsiteY8" fmla="*/ 2828498 h 4562788"/>
                  <a:gd name="connsiteX9" fmla="*/ 583897 w 583897"/>
                  <a:gd name="connsiteY9" fmla="*/ 2988518 h 4562788"/>
                  <a:gd name="connsiteX10" fmla="*/ 423877 w 583897"/>
                  <a:gd name="connsiteY10" fmla="*/ 3148538 h 4562788"/>
                  <a:gd name="connsiteX11" fmla="*/ 0 w 583897"/>
                  <a:gd name="connsiteY11" fmla="*/ 3148538 h 4562788"/>
                  <a:gd name="connsiteX12" fmla="*/ 160020 w 583897"/>
                  <a:gd name="connsiteY12" fmla="*/ 2988518 h 4562788"/>
                  <a:gd name="connsiteX13" fmla="*/ 0 w 583897"/>
                  <a:gd name="connsiteY13" fmla="*/ 2828498 h 4562788"/>
                  <a:gd name="connsiteX14" fmla="*/ 0 w 583897"/>
                  <a:gd name="connsiteY14" fmla="*/ 1414249 h 4562788"/>
                  <a:gd name="connsiteX15" fmla="*/ 423877 w 583897"/>
                  <a:gd name="connsiteY15" fmla="*/ 1414249 h 4562788"/>
                  <a:gd name="connsiteX16" fmla="*/ 583897 w 583897"/>
                  <a:gd name="connsiteY16" fmla="*/ 1574269 h 4562788"/>
                  <a:gd name="connsiteX17" fmla="*/ 423877 w 583897"/>
                  <a:gd name="connsiteY17" fmla="*/ 1734289 h 4562788"/>
                  <a:gd name="connsiteX18" fmla="*/ 0 w 583897"/>
                  <a:gd name="connsiteY18" fmla="*/ 1734289 h 4562788"/>
                  <a:gd name="connsiteX19" fmla="*/ 160020 w 583897"/>
                  <a:gd name="connsiteY19" fmla="*/ 1574269 h 4562788"/>
                  <a:gd name="connsiteX20" fmla="*/ 0 w 583897"/>
                  <a:gd name="connsiteY20" fmla="*/ 1414249 h 4562788"/>
                  <a:gd name="connsiteX21" fmla="*/ 0 w 583897"/>
                  <a:gd name="connsiteY21" fmla="*/ 0 h 4562788"/>
                  <a:gd name="connsiteX22" fmla="*/ 423877 w 583897"/>
                  <a:gd name="connsiteY22" fmla="*/ 0 h 4562788"/>
                  <a:gd name="connsiteX23" fmla="*/ 583897 w 583897"/>
                  <a:gd name="connsiteY23" fmla="*/ 160020 h 4562788"/>
                  <a:gd name="connsiteX24" fmla="*/ 423877 w 583897"/>
                  <a:gd name="connsiteY24" fmla="*/ 320040 h 4562788"/>
                  <a:gd name="connsiteX25" fmla="*/ 0 w 583897"/>
                  <a:gd name="connsiteY25" fmla="*/ 320040 h 4562788"/>
                  <a:gd name="connsiteX26" fmla="*/ 160020 w 583897"/>
                  <a:gd name="connsiteY26" fmla="*/ 160020 h 4562788"/>
                  <a:gd name="connsiteX27" fmla="*/ 0 w 583897"/>
                  <a:gd name="connsiteY27" fmla="*/ 0 h 4562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583897" h="4562788">
                    <a:moveTo>
                      <a:pt x="0" y="4242748"/>
                    </a:moveTo>
                    <a:lnTo>
                      <a:pt x="423877" y="4242748"/>
                    </a:lnTo>
                    <a:cubicBezTo>
                      <a:pt x="512254" y="4242748"/>
                      <a:pt x="583897" y="4314391"/>
                      <a:pt x="583897" y="4402768"/>
                    </a:cubicBezTo>
                    <a:cubicBezTo>
                      <a:pt x="583897" y="4491145"/>
                      <a:pt x="512254" y="4562788"/>
                      <a:pt x="423877" y="4562788"/>
                    </a:cubicBezTo>
                    <a:lnTo>
                      <a:pt x="0" y="4562788"/>
                    </a:lnTo>
                    <a:cubicBezTo>
                      <a:pt x="88377" y="4562788"/>
                      <a:pt x="160020" y="4491145"/>
                      <a:pt x="160020" y="4402768"/>
                    </a:cubicBezTo>
                    <a:cubicBezTo>
                      <a:pt x="160020" y="4314391"/>
                      <a:pt x="88377" y="4242748"/>
                      <a:pt x="0" y="4242748"/>
                    </a:cubicBezTo>
                    <a:close/>
                    <a:moveTo>
                      <a:pt x="0" y="2828498"/>
                    </a:moveTo>
                    <a:lnTo>
                      <a:pt x="423877" y="2828498"/>
                    </a:lnTo>
                    <a:cubicBezTo>
                      <a:pt x="512254" y="2828498"/>
                      <a:pt x="583897" y="2900141"/>
                      <a:pt x="583897" y="2988518"/>
                    </a:cubicBezTo>
                    <a:cubicBezTo>
                      <a:pt x="583897" y="3076895"/>
                      <a:pt x="512254" y="3148538"/>
                      <a:pt x="423877" y="3148538"/>
                    </a:cubicBezTo>
                    <a:lnTo>
                      <a:pt x="0" y="3148538"/>
                    </a:lnTo>
                    <a:cubicBezTo>
                      <a:pt x="88377" y="3148538"/>
                      <a:pt x="160020" y="3076895"/>
                      <a:pt x="160020" y="2988518"/>
                    </a:cubicBezTo>
                    <a:cubicBezTo>
                      <a:pt x="160020" y="2900141"/>
                      <a:pt x="88377" y="2828498"/>
                      <a:pt x="0" y="2828498"/>
                    </a:cubicBezTo>
                    <a:close/>
                    <a:moveTo>
                      <a:pt x="0" y="1414249"/>
                    </a:moveTo>
                    <a:lnTo>
                      <a:pt x="423877" y="1414249"/>
                    </a:lnTo>
                    <a:cubicBezTo>
                      <a:pt x="512254" y="1414249"/>
                      <a:pt x="583897" y="1485892"/>
                      <a:pt x="583897" y="1574269"/>
                    </a:cubicBezTo>
                    <a:cubicBezTo>
                      <a:pt x="583897" y="1662646"/>
                      <a:pt x="512254" y="1734289"/>
                      <a:pt x="423877" y="1734289"/>
                    </a:cubicBezTo>
                    <a:lnTo>
                      <a:pt x="0" y="1734289"/>
                    </a:lnTo>
                    <a:cubicBezTo>
                      <a:pt x="88377" y="1734289"/>
                      <a:pt x="160020" y="1662646"/>
                      <a:pt x="160020" y="1574269"/>
                    </a:cubicBezTo>
                    <a:cubicBezTo>
                      <a:pt x="160020" y="1485892"/>
                      <a:pt x="88377" y="1414249"/>
                      <a:pt x="0" y="1414249"/>
                    </a:cubicBezTo>
                    <a:close/>
                    <a:moveTo>
                      <a:pt x="0" y="0"/>
                    </a:moveTo>
                    <a:lnTo>
                      <a:pt x="423877" y="0"/>
                    </a:lnTo>
                    <a:cubicBezTo>
                      <a:pt x="512254" y="0"/>
                      <a:pt x="583897" y="71643"/>
                      <a:pt x="583897" y="160020"/>
                    </a:cubicBezTo>
                    <a:cubicBezTo>
                      <a:pt x="583897" y="248397"/>
                      <a:pt x="512254" y="320040"/>
                      <a:pt x="423877" y="320040"/>
                    </a:cubicBezTo>
                    <a:lnTo>
                      <a:pt x="0" y="320040"/>
                    </a:lnTo>
                    <a:cubicBezTo>
                      <a:pt x="88377" y="320040"/>
                      <a:pt x="160020" y="248397"/>
                      <a:pt x="160020" y="160020"/>
                    </a:cubicBezTo>
                    <a:cubicBezTo>
                      <a:pt x="160020" y="71643"/>
                      <a:pt x="88377" y="0"/>
                      <a:pt x="0" y="0"/>
                    </a:cubicBez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170" name="Freeform: Shape 1169">
              <a:extLst>
                <a:ext uri="{FF2B5EF4-FFF2-40B4-BE49-F238E27FC236}">
                  <a16:creationId xmlns:a16="http://schemas.microsoft.com/office/drawing/2014/main" id="{65031386-43AF-43C4-82DF-6D9006A3AF99}"/>
                </a:ext>
              </a:extLst>
            </p:cNvPr>
            <p:cNvSpPr/>
            <p:nvPr/>
          </p:nvSpPr>
          <p:spPr>
            <a:xfrm>
              <a:off x="2186755" y="3127465"/>
              <a:ext cx="660444" cy="894623"/>
            </a:xfrm>
            <a:custGeom>
              <a:avLst/>
              <a:gdLst>
                <a:gd name="connsiteX0" fmla="*/ 49 w 365818"/>
                <a:gd name="connsiteY0" fmla="*/ 316462 h 495529"/>
                <a:gd name="connsiteX1" fmla="*/ 17672 w 365818"/>
                <a:gd name="connsiteY1" fmla="*/ 243644 h 495529"/>
                <a:gd name="connsiteX2" fmla="*/ 94170 w 365818"/>
                <a:gd name="connsiteY2" fmla="*/ 112920 h 495529"/>
                <a:gd name="connsiteX3" fmla="*/ 178221 w 365818"/>
                <a:gd name="connsiteY3" fmla="*/ 3306 h 495529"/>
                <a:gd name="connsiteX4" fmla="*/ 187517 w 365818"/>
                <a:gd name="connsiteY4" fmla="*/ 3693 h 495529"/>
                <a:gd name="connsiteX5" fmla="*/ 328117 w 365818"/>
                <a:gd name="connsiteY5" fmla="*/ 204911 h 495529"/>
                <a:gd name="connsiteX6" fmla="*/ 354649 w 365818"/>
                <a:gd name="connsiteY6" fmla="*/ 261461 h 495529"/>
                <a:gd name="connsiteX7" fmla="*/ 350582 w 365818"/>
                <a:gd name="connsiteY7" fmla="*/ 384826 h 495529"/>
                <a:gd name="connsiteX8" fmla="*/ 207658 w 365818"/>
                <a:gd name="connsiteY8" fmla="*/ 493665 h 495529"/>
                <a:gd name="connsiteX9" fmla="*/ 1986 w 365818"/>
                <a:gd name="connsiteY9" fmla="*/ 338927 h 495529"/>
                <a:gd name="connsiteX10" fmla="*/ 49 w 365818"/>
                <a:gd name="connsiteY10" fmla="*/ 316462 h 495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65818" h="495529">
                  <a:moveTo>
                    <a:pt x="49" y="316462"/>
                  </a:moveTo>
                  <a:cubicBezTo>
                    <a:pt x="-726" y="290511"/>
                    <a:pt x="7796" y="266884"/>
                    <a:pt x="17672" y="243644"/>
                  </a:cubicBezTo>
                  <a:cubicBezTo>
                    <a:pt x="37814" y="196971"/>
                    <a:pt x="65120" y="154365"/>
                    <a:pt x="94170" y="112920"/>
                  </a:cubicBezTo>
                  <a:cubicBezTo>
                    <a:pt x="120509" y="75156"/>
                    <a:pt x="148784" y="38747"/>
                    <a:pt x="178221" y="3306"/>
                  </a:cubicBezTo>
                  <a:cubicBezTo>
                    <a:pt x="182288" y="-1536"/>
                    <a:pt x="183837" y="-761"/>
                    <a:pt x="187517" y="3693"/>
                  </a:cubicBezTo>
                  <a:cubicBezTo>
                    <a:pt x="239225" y="67409"/>
                    <a:pt x="288222" y="133061"/>
                    <a:pt x="328117" y="204911"/>
                  </a:cubicBezTo>
                  <a:cubicBezTo>
                    <a:pt x="338188" y="223116"/>
                    <a:pt x="346903" y="242095"/>
                    <a:pt x="354649" y="261461"/>
                  </a:cubicBezTo>
                  <a:cubicBezTo>
                    <a:pt x="371498" y="303293"/>
                    <a:pt x="368593" y="344737"/>
                    <a:pt x="350582" y="384826"/>
                  </a:cubicBezTo>
                  <a:cubicBezTo>
                    <a:pt x="322695" y="446605"/>
                    <a:pt x="274859" y="484176"/>
                    <a:pt x="207658" y="493665"/>
                  </a:cubicBezTo>
                  <a:cubicBezTo>
                    <a:pt x="105984" y="507997"/>
                    <a:pt x="15542" y="438084"/>
                    <a:pt x="1986" y="338927"/>
                  </a:cubicBezTo>
                  <a:cubicBezTo>
                    <a:pt x="630" y="331568"/>
                    <a:pt x="436" y="324015"/>
                    <a:pt x="49" y="316462"/>
                  </a:cubicBezTo>
                  <a:close/>
                </a:path>
              </a:pathLst>
            </a:custGeom>
            <a:solidFill>
              <a:schemeClr val="accent1"/>
            </a:solidFill>
            <a:ln w="19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181" name="직사각형 113">
            <a:extLst>
              <a:ext uri="{FF2B5EF4-FFF2-40B4-BE49-F238E27FC236}">
                <a16:creationId xmlns:a16="http://schemas.microsoft.com/office/drawing/2014/main" id="{E4028428-8B78-4C15-A6B0-A74531DCA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676" y="2987513"/>
            <a:ext cx="11041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b="1" dirty="0">
                <a:solidFill>
                  <a:schemeClr val="accent4"/>
                </a:solidFill>
                <a:cs typeface="Arial" charset="0"/>
              </a:rPr>
              <a:t>2020.03</a:t>
            </a:r>
            <a:endParaRPr lang="ko-KR" altLang="en-US" sz="2000" dirty="0">
              <a:solidFill>
                <a:schemeClr val="accent4"/>
              </a:solidFill>
            </a:endParaRPr>
          </a:p>
        </p:txBody>
      </p:sp>
      <p:sp>
        <p:nvSpPr>
          <p:cNvPr id="1182" name="직사각형 113">
            <a:extLst>
              <a:ext uri="{FF2B5EF4-FFF2-40B4-BE49-F238E27FC236}">
                <a16:creationId xmlns:a16="http://schemas.microsoft.com/office/drawing/2014/main" id="{EF77A297-D6FD-43CA-BA50-0E682D99C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5377" y="3503803"/>
            <a:ext cx="11041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b="1" dirty="0">
                <a:solidFill>
                  <a:schemeClr val="accent6"/>
                </a:solidFill>
                <a:cs typeface="Arial" charset="0"/>
              </a:rPr>
              <a:t>2020.05</a:t>
            </a:r>
            <a:endParaRPr lang="ko-KR" altLang="en-US" sz="2000" dirty="0">
              <a:solidFill>
                <a:schemeClr val="accent6"/>
              </a:solidFill>
            </a:endParaRPr>
          </a:p>
        </p:txBody>
      </p:sp>
      <p:sp>
        <p:nvSpPr>
          <p:cNvPr id="1183" name="직사각형 113">
            <a:extLst>
              <a:ext uri="{FF2B5EF4-FFF2-40B4-BE49-F238E27FC236}">
                <a16:creationId xmlns:a16="http://schemas.microsoft.com/office/drawing/2014/main" id="{A0334172-A780-45D8-BDCA-7C4CAEF6A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3362" y="3776686"/>
            <a:ext cx="11041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b="1" dirty="0">
                <a:solidFill>
                  <a:schemeClr val="accent5"/>
                </a:solidFill>
                <a:cs typeface="Arial" charset="0"/>
              </a:rPr>
              <a:t>2020.04</a:t>
            </a:r>
            <a:endParaRPr lang="ko-KR" altLang="en-US" sz="2000" dirty="0">
              <a:solidFill>
                <a:schemeClr val="accent5"/>
              </a:solidFill>
            </a:endParaRPr>
          </a:p>
        </p:txBody>
      </p:sp>
      <p:sp>
        <p:nvSpPr>
          <p:cNvPr id="1184" name="직사각형 113">
            <a:extLst>
              <a:ext uri="{FF2B5EF4-FFF2-40B4-BE49-F238E27FC236}">
                <a16:creationId xmlns:a16="http://schemas.microsoft.com/office/drawing/2014/main" id="{E3915C7B-3592-4996-A9EB-B533880EA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486" y="3033055"/>
            <a:ext cx="11041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b="1" dirty="0">
                <a:solidFill>
                  <a:schemeClr val="accent3"/>
                </a:solidFill>
                <a:cs typeface="Arial" charset="0"/>
              </a:rPr>
              <a:t>2020.02</a:t>
            </a:r>
            <a:endParaRPr lang="ko-KR" altLang="en-US" sz="2000" dirty="0">
              <a:solidFill>
                <a:schemeClr val="accent3"/>
              </a:solidFill>
            </a:endParaRPr>
          </a:p>
        </p:txBody>
      </p:sp>
      <p:sp>
        <p:nvSpPr>
          <p:cNvPr id="1185" name="직사각형 113">
            <a:extLst>
              <a:ext uri="{FF2B5EF4-FFF2-40B4-BE49-F238E27FC236}">
                <a16:creationId xmlns:a16="http://schemas.microsoft.com/office/drawing/2014/main" id="{76D05954-FBAA-4DD9-A8DA-8E629842F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2274" y="2203625"/>
            <a:ext cx="11041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b="1" dirty="0">
                <a:solidFill>
                  <a:schemeClr val="accent2"/>
                </a:solidFill>
                <a:cs typeface="Arial" charset="0"/>
              </a:rPr>
              <a:t>2020.01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sp>
        <p:nvSpPr>
          <p:cNvPr id="1186" name="직사각형 113">
            <a:extLst>
              <a:ext uri="{FF2B5EF4-FFF2-40B4-BE49-F238E27FC236}">
                <a16:creationId xmlns:a16="http://schemas.microsoft.com/office/drawing/2014/main" id="{A63AC848-EFF6-4224-BEB8-DE7436A69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5666" y="4716260"/>
            <a:ext cx="11041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b="1" dirty="0">
                <a:solidFill>
                  <a:schemeClr val="accent1"/>
                </a:solidFill>
                <a:cs typeface="Arial" charset="0"/>
              </a:rPr>
              <a:t>2020.06</a:t>
            </a:r>
            <a:endParaRPr lang="ko-KR" altLang="en-US" sz="2000" dirty="0">
              <a:solidFill>
                <a:schemeClr val="accent1"/>
              </a:solidFill>
            </a:endParaRPr>
          </a:p>
        </p:txBody>
      </p:sp>
      <p:grpSp>
        <p:nvGrpSpPr>
          <p:cNvPr id="1187" name="Group 1186">
            <a:extLst>
              <a:ext uri="{FF2B5EF4-FFF2-40B4-BE49-F238E27FC236}">
                <a16:creationId xmlns:a16="http://schemas.microsoft.com/office/drawing/2014/main" id="{8B76832E-4369-4B33-A6D7-04C6172C3857}"/>
              </a:ext>
            </a:extLst>
          </p:cNvPr>
          <p:cNvGrpSpPr/>
          <p:nvPr/>
        </p:nvGrpSpPr>
        <p:grpSpPr>
          <a:xfrm>
            <a:off x="646080" y="4700593"/>
            <a:ext cx="1816200" cy="1387053"/>
            <a:chOff x="266745" y="5131438"/>
            <a:chExt cx="1816200" cy="1387053"/>
          </a:xfrm>
        </p:grpSpPr>
        <p:sp>
          <p:nvSpPr>
            <p:cNvPr id="1188" name="Freeform: Shape 1187">
              <a:extLst>
                <a:ext uri="{FF2B5EF4-FFF2-40B4-BE49-F238E27FC236}">
                  <a16:creationId xmlns:a16="http://schemas.microsoft.com/office/drawing/2014/main" id="{65268985-DB25-42E3-8217-C25C65993271}"/>
                </a:ext>
              </a:extLst>
            </p:cNvPr>
            <p:cNvSpPr/>
            <p:nvPr/>
          </p:nvSpPr>
          <p:spPr>
            <a:xfrm>
              <a:off x="266745" y="6102223"/>
              <a:ext cx="1816200" cy="416268"/>
            </a:xfrm>
            <a:custGeom>
              <a:avLst/>
              <a:gdLst/>
              <a:ahLst/>
              <a:cxnLst/>
              <a:rect l="l" t="t" r="r" b="b"/>
              <a:pathLst>
                <a:path w="1816200" h="416268">
                  <a:moveTo>
                    <a:pt x="505341" y="74912"/>
                  </a:moveTo>
                  <a:lnTo>
                    <a:pt x="505341" y="176989"/>
                  </a:lnTo>
                  <a:lnTo>
                    <a:pt x="565435" y="176989"/>
                  </a:lnTo>
                  <a:cubicBezTo>
                    <a:pt x="604400" y="176989"/>
                    <a:pt x="628730" y="175343"/>
                    <a:pt x="638426" y="172050"/>
                  </a:cubicBezTo>
                  <a:cubicBezTo>
                    <a:pt x="648122" y="168757"/>
                    <a:pt x="655713" y="163086"/>
                    <a:pt x="661201" y="155037"/>
                  </a:cubicBezTo>
                  <a:cubicBezTo>
                    <a:pt x="666689" y="146988"/>
                    <a:pt x="669433" y="136926"/>
                    <a:pt x="669433" y="124853"/>
                  </a:cubicBezTo>
                  <a:cubicBezTo>
                    <a:pt x="669433" y="111316"/>
                    <a:pt x="665820" y="100385"/>
                    <a:pt x="658594" y="92062"/>
                  </a:cubicBezTo>
                  <a:cubicBezTo>
                    <a:pt x="651369" y="83738"/>
                    <a:pt x="641170" y="78479"/>
                    <a:pt x="627999" y="76284"/>
                  </a:cubicBezTo>
                  <a:cubicBezTo>
                    <a:pt x="621413" y="75369"/>
                    <a:pt x="601656" y="74912"/>
                    <a:pt x="568728" y="74912"/>
                  </a:cubicBezTo>
                  <a:close/>
                  <a:moveTo>
                    <a:pt x="1354824" y="6860"/>
                  </a:moveTo>
                  <a:lnTo>
                    <a:pt x="1436047" y="6860"/>
                  </a:lnTo>
                  <a:lnTo>
                    <a:pt x="1436047" y="409133"/>
                  </a:lnTo>
                  <a:lnTo>
                    <a:pt x="1354824" y="409133"/>
                  </a:lnTo>
                  <a:close/>
                  <a:moveTo>
                    <a:pt x="830949" y="6860"/>
                  </a:moveTo>
                  <a:lnTo>
                    <a:pt x="912172" y="6860"/>
                  </a:lnTo>
                  <a:lnTo>
                    <a:pt x="912172" y="409133"/>
                  </a:lnTo>
                  <a:lnTo>
                    <a:pt x="830949" y="409133"/>
                  </a:lnTo>
                  <a:close/>
                  <a:moveTo>
                    <a:pt x="424118" y="6860"/>
                  </a:moveTo>
                  <a:lnTo>
                    <a:pt x="595070" y="6860"/>
                  </a:lnTo>
                  <a:cubicBezTo>
                    <a:pt x="638060" y="6860"/>
                    <a:pt x="669296" y="10473"/>
                    <a:pt x="688779" y="17699"/>
                  </a:cubicBezTo>
                  <a:cubicBezTo>
                    <a:pt x="708261" y="24925"/>
                    <a:pt x="723856" y="37776"/>
                    <a:pt x="735564" y="56252"/>
                  </a:cubicBezTo>
                  <a:cubicBezTo>
                    <a:pt x="747272" y="74729"/>
                    <a:pt x="753126" y="95858"/>
                    <a:pt x="753126" y="119639"/>
                  </a:cubicBezTo>
                  <a:cubicBezTo>
                    <a:pt x="753126" y="149823"/>
                    <a:pt x="744253" y="174748"/>
                    <a:pt x="726509" y="194414"/>
                  </a:cubicBezTo>
                  <a:cubicBezTo>
                    <a:pt x="708764" y="214079"/>
                    <a:pt x="682239" y="226473"/>
                    <a:pt x="646932" y="231595"/>
                  </a:cubicBezTo>
                  <a:cubicBezTo>
                    <a:pt x="664494" y="241839"/>
                    <a:pt x="678992" y="253090"/>
                    <a:pt x="690425" y="265347"/>
                  </a:cubicBezTo>
                  <a:cubicBezTo>
                    <a:pt x="701858" y="277603"/>
                    <a:pt x="717271" y="299372"/>
                    <a:pt x="736662" y="330654"/>
                  </a:cubicBezTo>
                  <a:lnTo>
                    <a:pt x="785780" y="409133"/>
                  </a:lnTo>
                  <a:lnTo>
                    <a:pt x="688641" y="409133"/>
                  </a:lnTo>
                  <a:lnTo>
                    <a:pt x="629919" y="321599"/>
                  </a:lnTo>
                  <a:cubicBezTo>
                    <a:pt x="609065" y="290317"/>
                    <a:pt x="594796" y="270606"/>
                    <a:pt x="587113" y="262465"/>
                  </a:cubicBezTo>
                  <a:cubicBezTo>
                    <a:pt x="579429" y="254325"/>
                    <a:pt x="571289" y="248745"/>
                    <a:pt x="562691" y="245727"/>
                  </a:cubicBezTo>
                  <a:cubicBezTo>
                    <a:pt x="554093" y="242708"/>
                    <a:pt x="540464" y="241199"/>
                    <a:pt x="521805" y="241199"/>
                  </a:cubicBezTo>
                  <a:lnTo>
                    <a:pt x="505341" y="241199"/>
                  </a:lnTo>
                  <a:lnTo>
                    <a:pt x="505341" y="409133"/>
                  </a:lnTo>
                  <a:lnTo>
                    <a:pt x="424118" y="409133"/>
                  </a:lnTo>
                  <a:close/>
                  <a:moveTo>
                    <a:pt x="1650462" y="0"/>
                  </a:moveTo>
                  <a:cubicBezTo>
                    <a:pt x="1700952" y="0"/>
                    <a:pt x="1738956" y="11068"/>
                    <a:pt x="1764476" y="33203"/>
                  </a:cubicBezTo>
                  <a:cubicBezTo>
                    <a:pt x="1789995" y="55338"/>
                    <a:pt x="1803395" y="84882"/>
                    <a:pt x="1804676" y="121834"/>
                  </a:cubicBezTo>
                  <a:lnTo>
                    <a:pt x="1723453" y="125402"/>
                  </a:lnTo>
                  <a:cubicBezTo>
                    <a:pt x="1719977" y="104730"/>
                    <a:pt x="1712522" y="89867"/>
                    <a:pt x="1701089" y="80811"/>
                  </a:cubicBezTo>
                  <a:cubicBezTo>
                    <a:pt x="1689656" y="71756"/>
                    <a:pt x="1672505" y="67228"/>
                    <a:pt x="1649639" y="67228"/>
                  </a:cubicBezTo>
                  <a:cubicBezTo>
                    <a:pt x="1626040" y="67228"/>
                    <a:pt x="1607563" y="72076"/>
                    <a:pt x="1594209" y="81772"/>
                  </a:cubicBezTo>
                  <a:cubicBezTo>
                    <a:pt x="1585611" y="87991"/>
                    <a:pt x="1581312" y="96315"/>
                    <a:pt x="1581312" y="106742"/>
                  </a:cubicBezTo>
                  <a:cubicBezTo>
                    <a:pt x="1581312" y="116255"/>
                    <a:pt x="1585337" y="124395"/>
                    <a:pt x="1593386" y="131164"/>
                  </a:cubicBezTo>
                  <a:cubicBezTo>
                    <a:pt x="1603631" y="139762"/>
                    <a:pt x="1628510" y="148726"/>
                    <a:pt x="1668023" y="158055"/>
                  </a:cubicBezTo>
                  <a:cubicBezTo>
                    <a:pt x="1707537" y="167385"/>
                    <a:pt x="1736761" y="177035"/>
                    <a:pt x="1755695" y="187005"/>
                  </a:cubicBezTo>
                  <a:cubicBezTo>
                    <a:pt x="1774629" y="196975"/>
                    <a:pt x="1789446" y="210603"/>
                    <a:pt x="1800148" y="227891"/>
                  </a:cubicBezTo>
                  <a:cubicBezTo>
                    <a:pt x="1810850" y="245178"/>
                    <a:pt x="1816200" y="266536"/>
                    <a:pt x="1816200" y="291964"/>
                  </a:cubicBezTo>
                  <a:cubicBezTo>
                    <a:pt x="1816200" y="315013"/>
                    <a:pt x="1809798" y="336600"/>
                    <a:pt x="1796992" y="356722"/>
                  </a:cubicBezTo>
                  <a:cubicBezTo>
                    <a:pt x="1784187" y="376845"/>
                    <a:pt x="1766076" y="391800"/>
                    <a:pt x="1742661" y="401587"/>
                  </a:cubicBezTo>
                  <a:cubicBezTo>
                    <a:pt x="1719245" y="411374"/>
                    <a:pt x="1690067" y="416268"/>
                    <a:pt x="1655127" y="416268"/>
                  </a:cubicBezTo>
                  <a:cubicBezTo>
                    <a:pt x="1604271" y="416268"/>
                    <a:pt x="1565214" y="404514"/>
                    <a:pt x="1537957" y="381007"/>
                  </a:cubicBezTo>
                  <a:cubicBezTo>
                    <a:pt x="1510700" y="357500"/>
                    <a:pt x="1494419" y="323245"/>
                    <a:pt x="1489113" y="278243"/>
                  </a:cubicBezTo>
                  <a:lnTo>
                    <a:pt x="1568141" y="270560"/>
                  </a:lnTo>
                  <a:cubicBezTo>
                    <a:pt x="1572898" y="297086"/>
                    <a:pt x="1582547" y="316568"/>
                    <a:pt x="1597091" y="329008"/>
                  </a:cubicBezTo>
                  <a:cubicBezTo>
                    <a:pt x="1611634" y="341447"/>
                    <a:pt x="1631254" y="347667"/>
                    <a:pt x="1655950" y="347667"/>
                  </a:cubicBezTo>
                  <a:cubicBezTo>
                    <a:pt x="1682110" y="347667"/>
                    <a:pt x="1701821" y="342133"/>
                    <a:pt x="1715083" y="331066"/>
                  </a:cubicBezTo>
                  <a:cubicBezTo>
                    <a:pt x="1728346" y="319998"/>
                    <a:pt x="1734977" y="307056"/>
                    <a:pt x="1734977" y="292238"/>
                  </a:cubicBezTo>
                  <a:cubicBezTo>
                    <a:pt x="1734977" y="282725"/>
                    <a:pt x="1732188" y="274631"/>
                    <a:pt x="1726608" y="267953"/>
                  </a:cubicBezTo>
                  <a:cubicBezTo>
                    <a:pt x="1721029" y="261276"/>
                    <a:pt x="1711287" y="255468"/>
                    <a:pt x="1697384" y="250529"/>
                  </a:cubicBezTo>
                  <a:cubicBezTo>
                    <a:pt x="1687872" y="247236"/>
                    <a:pt x="1666194" y="241382"/>
                    <a:pt x="1632351" y="232967"/>
                  </a:cubicBezTo>
                  <a:cubicBezTo>
                    <a:pt x="1588813" y="222174"/>
                    <a:pt x="1558263" y="208911"/>
                    <a:pt x="1540701" y="193179"/>
                  </a:cubicBezTo>
                  <a:cubicBezTo>
                    <a:pt x="1516005" y="171044"/>
                    <a:pt x="1503657" y="144061"/>
                    <a:pt x="1503657" y="112230"/>
                  </a:cubicBezTo>
                  <a:cubicBezTo>
                    <a:pt x="1503657" y="91742"/>
                    <a:pt x="1509465" y="72579"/>
                    <a:pt x="1521081" y="54743"/>
                  </a:cubicBezTo>
                  <a:cubicBezTo>
                    <a:pt x="1532698" y="36907"/>
                    <a:pt x="1549436" y="23324"/>
                    <a:pt x="1571297" y="13994"/>
                  </a:cubicBezTo>
                  <a:cubicBezTo>
                    <a:pt x="1593157" y="4665"/>
                    <a:pt x="1619546" y="0"/>
                    <a:pt x="1650462" y="0"/>
                  </a:cubicBezTo>
                  <a:close/>
                  <a:moveTo>
                    <a:pt x="1126587" y="0"/>
                  </a:moveTo>
                  <a:cubicBezTo>
                    <a:pt x="1177077" y="0"/>
                    <a:pt x="1215081" y="11068"/>
                    <a:pt x="1240601" y="33203"/>
                  </a:cubicBezTo>
                  <a:cubicBezTo>
                    <a:pt x="1266120" y="55338"/>
                    <a:pt x="1279520" y="84882"/>
                    <a:pt x="1280801" y="121834"/>
                  </a:cubicBezTo>
                  <a:lnTo>
                    <a:pt x="1199578" y="125402"/>
                  </a:lnTo>
                  <a:cubicBezTo>
                    <a:pt x="1196102" y="104730"/>
                    <a:pt x="1188647" y="89867"/>
                    <a:pt x="1177214" y="80811"/>
                  </a:cubicBezTo>
                  <a:cubicBezTo>
                    <a:pt x="1165780" y="71756"/>
                    <a:pt x="1148630" y="67228"/>
                    <a:pt x="1125764" y="67228"/>
                  </a:cubicBezTo>
                  <a:cubicBezTo>
                    <a:pt x="1102165" y="67228"/>
                    <a:pt x="1083688" y="72076"/>
                    <a:pt x="1070334" y="81772"/>
                  </a:cubicBezTo>
                  <a:cubicBezTo>
                    <a:pt x="1061736" y="87991"/>
                    <a:pt x="1057437" y="96315"/>
                    <a:pt x="1057437" y="106742"/>
                  </a:cubicBezTo>
                  <a:cubicBezTo>
                    <a:pt x="1057437" y="116255"/>
                    <a:pt x="1061462" y="124395"/>
                    <a:pt x="1069511" y="131164"/>
                  </a:cubicBezTo>
                  <a:cubicBezTo>
                    <a:pt x="1079756" y="139762"/>
                    <a:pt x="1104635" y="148726"/>
                    <a:pt x="1144148" y="158055"/>
                  </a:cubicBezTo>
                  <a:cubicBezTo>
                    <a:pt x="1183662" y="167385"/>
                    <a:pt x="1212886" y="177035"/>
                    <a:pt x="1231820" y="187005"/>
                  </a:cubicBezTo>
                  <a:cubicBezTo>
                    <a:pt x="1250754" y="196975"/>
                    <a:pt x="1265571" y="210603"/>
                    <a:pt x="1276273" y="227891"/>
                  </a:cubicBezTo>
                  <a:cubicBezTo>
                    <a:pt x="1286975" y="245178"/>
                    <a:pt x="1292325" y="266536"/>
                    <a:pt x="1292325" y="291964"/>
                  </a:cubicBezTo>
                  <a:cubicBezTo>
                    <a:pt x="1292325" y="315013"/>
                    <a:pt x="1285923" y="336600"/>
                    <a:pt x="1273117" y="356722"/>
                  </a:cubicBezTo>
                  <a:cubicBezTo>
                    <a:pt x="1260312" y="376845"/>
                    <a:pt x="1242201" y="391800"/>
                    <a:pt x="1218786" y="401587"/>
                  </a:cubicBezTo>
                  <a:cubicBezTo>
                    <a:pt x="1195370" y="411374"/>
                    <a:pt x="1166192" y="416268"/>
                    <a:pt x="1131252" y="416268"/>
                  </a:cubicBezTo>
                  <a:cubicBezTo>
                    <a:pt x="1080396" y="416268"/>
                    <a:pt x="1041339" y="404514"/>
                    <a:pt x="1014082" y="381007"/>
                  </a:cubicBezTo>
                  <a:cubicBezTo>
                    <a:pt x="986825" y="357500"/>
                    <a:pt x="970544" y="323245"/>
                    <a:pt x="965238" y="278243"/>
                  </a:cubicBezTo>
                  <a:lnTo>
                    <a:pt x="1044266" y="270560"/>
                  </a:lnTo>
                  <a:cubicBezTo>
                    <a:pt x="1049023" y="297086"/>
                    <a:pt x="1058672" y="316568"/>
                    <a:pt x="1073216" y="329008"/>
                  </a:cubicBezTo>
                  <a:cubicBezTo>
                    <a:pt x="1087759" y="341447"/>
                    <a:pt x="1107379" y="347667"/>
                    <a:pt x="1132075" y="347667"/>
                  </a:cubicBezTo>
                  <a:cubicBezTo>
                    <a:pt x="1158234" y="347667"/>
                    <a:pt x="1177946" y="342133"/>
                    <a:pt x="1191208" y="331066"/>
                  </a:cubicBezTo>
                  <a:cubicBezTo>
                    <a:pt x="1204471" y="319998"/>
                    <a:pt x="1211102" y="307056"/>
                    <a:pt x="1211102" y="292238"/>
                  </a:cubicBezTo>
                  <a:cubicBezTo>
                    <a:pt x="1211102" y="282725"/>
                    <a:pt x="1208313" y="274631"/>
                    <a:pt x="1202733" y="267953"/>
                  </a:cubicBezTo>
                  <a:cubicBezTo>
                    <a:pt x="1197154" y="261276"/>
                    <a:pt x="1187412" y="255468"/>
                    <a:pt x="1173509" y="250529"/>
                  </a:cubicBezTo>
                  <a:cubicBezTo>
                    <a:pt x="1163997" y="247236"/>
                    <a:pt x="1142319" y="241382"/>
                    <a:pt x="1108476" y="232967"/>
                  </a:cubicBezTo>
                  <a:cubicBezTo>
                    <a:pt x="1064938" y="222174"/>
                    <a:pt x="1034388" y="208911"/>
                    <a:pt x="1016826" y="193179"/>
                  </a:cubicBezTo>
                  <a:cubicBezTo>
                    <a:pt x="992130" y="171044"/>
                    <a:pt x="979782" y="144061"/>
                    <a:pt x="979782" y="112230"/>
                  </a:cubicBezTo>
                  <a:cubicBezTo>
                    <a:pt x="979782" y="91742"/>
                    <a:pt x="985590" y="72579"/>
                    <a:pt x="997206" y="54743"/>
                  </a:cubicBezTo>
                  <a:cubicBezTo>
                    <a:pt x="1008823" y="36907"/>
                    <a:pt x="1025561" y="23324"/>
                    <a:pt x="1047422" y="13994"/>
                  </a:cubicBezTo>
                  <a:cubicBezTo>
                    <a:pt x="1069282" y="4665"/>
                    <a:pt x="1095671" y="0"/>
                    <a:pt x="1126587" y="0"/>
                  </a:cubicBezTo>
                  <a:close/>
                  <a:moveTo>
                    <a:pt x="188239" y="0"/>
                  </a:moveTo>
                  <a:cubicBezTo>
                    <a:pt x="237449" y="0"/>
                    <a:pt x="277420" y="14543"/>
                    <a:pt x="308153" y="43630"/>
                  </a:cubicBezTo>
                  <a:cubicBezTo>
                    <a:pt x="326447" y="60826"/>
                    <a:pt x="340167" y="85522"/>
                    <a:pt x="349313" y="117718"/>
                  </a:cubicBezTo>
                  <a:lnTo>
                    <a:pt x="268913" y="136926"/>
                  </a:lnTo>
                  <a:cubicBezTo>
                    <a:pt x="264157" y="116072"/>
                    <a:pt x="254233" y="99608"/>
                    <a:pt x="239141" y="87534"/>
                  </a:cubicBezTo>
                  <a:cubicBezTo>
                    <a:pt x="224049" y="75460"/>
                    <a:pt x="205710" y="69424"/>
                    <a:pt x="184123" y="69424"/>
                  </a:cubicBezTo>
                  <a:cubicBezTo>
                    <a:pt x="154305" y="69424"/>
                    <a:pt x="130112" y="80125"/>
                    <a:pt x="111544" y="101529"/>
                  </a:cubicBezTo>
                  <a:cubicBezTo>
                    <a:pt x="92976" y="122932"/>
                    <a:pt x="83692" y="157598"/>
                    <a:pt x="83692" y="205527"/>
                  </a:cubicBezTo>
                  <a:cubicBezTo>
                    <a:pt x="83692" y="256383"/>
                    <a:pt x="92839" y="292604"/>
                    <a:pt x="111133" y="314190"/>
                  </a:cubicBezTo>
                  <a:cubicBezTo>
                    <a:pt x="129426" y="335776"/>
                    <a:pt x="153207" y="346570"/>
                    <a:pt x="182477" y="346570"/>
                  </a:cubicBezTo>
                  <a:cubicBezTo>
                    <a:pt x="204063" y="346570"/>
                    <a:pt x="222631" y="339709"/>
                    <a:pt x="238180" y="325989"/>
                  </a:cubicBezTo>
                  <a:cubicBezTo>
                    <a:pt x="253730" y="312269"/>
                    <a:pt x="264889" y="290683"/>
                    <a:pt x="271657" y="261231"/>
                  </a:cubicBezTo>
                  <a:lnTo>
                    <a:pt x="350411" y="286201"/>
                  </a:lnTo>
                  <a:cubicBezTo>
                    <a:pt x="338337" y="330105"/>
                    <a:pt x="318260" y="362713"/>
                    <a:pt x="290180" y="384025"/>
                  </a:cubicBezTo>
                  <a:cubicBezTo>
                    <a:pt x="262099" y="405337"/>
                    <a:pt x="226473" y="415993"/>
                    <a:pt x="183300" y="415993"/>
                  </a:cubicBezTo>
                  <a:cubicBezTo>
                    <a:pt x="129883" y="415993"/>
                    <a:pt x="85979" y="397745"/>
                    <a:pt x="51587" y="361250"/>
                  </a:cubicBezTo>
                  <a:cubicBezTo>
                    <a:pt x="17196" y="324755"/>
                    <a:pt x="0" y="274859"/>
                    <a:pt x="0" y="211564"/>
                  </a:cubicBezTo>
                  <a:cubicBezTo>
                    <a:pt x="0" y="144610"/>
                    <a:pt x="17287" y="92611"/>
                    <a:pt x="51862" y="55566"/>
                  </a:cubicBezTo>
                  <a:cubicBezTo>
                    <a:pt x="86436" y="18522"/>
                    <a:pt x="131896" y="0"/>
                    <a:pt x="188239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89" name="Freeform: Shape 1188">
              <a:extLst>
                <a:ext uri="{FF2B5EF4-FFF2-40B4-BE49-F238E27FC236}">
                  <a16:creationId xmlns:a16="http://schemas.microsoft.com/office/drawing/2014/main" id="{5B67DAA0-9C3E-4D87-8395-7548A3DF8B2D}"/>
                </a:ext>
              </a:extLst>
            </p:cNvPr>
            <p:cNvSpPr/>
            <p:nvPr/>
          </p:nvSpPr>
          <p:spPr>
            <a:xfrm>
              <a:off x="589039" y="5131438"/>
              <a:ext cx="1171613" cy="954634"/>
            </a:xfrm>
            <a:custGeom>
              <a:avLst/>
              <a:gdLst>
                <a:gd name="connsiteX0" fmla="*/ 474594 w 1171613"/>
                <a:gd name="connsiteY0" fmla="*/ 477699 h 954634"/>
                <a:gd name="connsiteX1" fmla="*/ 555131 w 1171613"/>
                <a:gd name="connsiteY1" fmla="*/ 511724 h 954634"/>
                <a:gd name="connsiteX2" fmla="*/ 585453 w 1171613"/>
                <a:gd name="connsiteY2" fmla="*/ 614900 h 954634"/>
                <a:gd name="connsiteX3" fmla="*/ 554308 w 1171613"/>
                <a:gd name="connsiteY3" fmla="*/ 719858 h 954634"/>
                <a:gd name="connsiteX4" fmla="*/ 474594 w 1171613"/>
                <a:gd name="connsiteY4" fmla="*/ 754845 h 954634"/>
                <a:gd name="connsiteX5" fmla="*/ 394469 w 1171613"/>
                <a:gd name="connsiteY5" fmla="*/ 719584 h 954634"/>
                <a:gd name="connsiteX6" fmla="*/ 362913 w 1171613"/>
                <a:gd name="connsiteY6" fmla="*/ 615997 h 954634"/>
                <a:gd name="connsiteX7" fmla="*/ 393646 w 1171613"/>
                <a:gd name="connsiteY7" fmla="*/ 512136 h 954634"/>
                <a:gd name="connsiteX8" fmla="*/ 474594 w 1171613"/>
                <a:gd name="connsiteY8" fmla="*/ 477699 h 954634"/>
                <a:gd name="connsiteX9" fmla="*/ 888430 w 1171613"/>
                <a:gd name="connsiteY9" fmla="*/ 418428 h 954634"/>
                <a:gd name="connsiteX10" fmla="*/ 969653 w 1171613"/>
                <a:gd name="connsiteY10" fmla="*/ 418428 h 954634"/>
                <a:gd name="connsiteX11" fmla="*/ 969653 w 1171613"/>
                <a:gd name="connsiteY11" fmla="*/ 749631 h 954634"/>
                <a:gd name="connsiteX12" fmla="*/ 1171613 w 1171613"/>
                <a:gd name="connsiteY12" fmla="*/ 749631 h 954634"/>
                <a:gd name="connsiteX13" fmla="*/ 1171613 w 1171613"/>
                <a:gd name="connsiteY13" fmla="*/ 817408 h 954634"/>
                <a:gd name="connsiteX14" fmla="*/ 888430 w 1171613"/>
                <a:gd name="connsiteY14" fmla="*/ 817408 h 954634"/>
                <a:gd name="connsiteX15" fmla="*/ 731365 w 1171613"/>
                <a:gd name="connsiteY15" fmla="*/ 415135 h 954634"/>
                <a:gd name="connsiteX16" fmla="*/ 812588 w 1171613"/>
                <a:gd name="connsiteY16" fmla="*/ 415135 h 954634"/>
                <a:gd name="connsiteX17" fmla="*/ 812588 w 1171613"/>
                <a:gd name="connsiteY17" fmla="*/ 817408 h 954634"/>
                <a:gd name="connsiteX18" fmla="*/ 731365 w 1171613"/>
                <a:gd name="connsiteY18" fmla="*/ 817408 h 954634"/>
                <a:gd name="connsiteX19" fmla="*/ 473771 w 1171613"/>
                <a:gd name="connsiteY19" fmla="*/ 408275 h 954634"/>
                <a:gd name="connsiteX20" fmla="*/ 387060 w 1171613"/>
                <a:gd name="connsiteY20" fmla="*/ 424190 h 954634"/>
                <a:gd name="connsiteX21" fmla="*/ 335061 w 1171613"/>
                <a:gd name="connsiteY21" fmla="*/ 460411 h 954634"/>
                <a:gd name="connsiteX22" fmla="*/ 297605 w 1171613"/>
                <a:gd name="connsiteY22" fmla="*/ 515566 h 954634"/>
                <a:gd name="connsiteX23" fmla="*/ 279220 w 1171613"/>
                <a:gd name="connsiteY23" fmla="*/ 618741 h 954634"/>
                <a:gd name="connsiteX24" fmla="*/ 332180 w 1171613"/>
                <a:gd name="connsiteY24" fmla="*/ 769525 h 954634"/>
                <a:gd name="connsiteX25" fmla="*/ 474869 w 1171613"/>
                <a:gd name="connsiteY25" fmla="*/ 824268 h 954634"/>
                <a:gd name="connsiteX26" fmla="*/ 616460 w 1171613"/>
                <a:gd name="connsiteY26" fmla="*/ 769251 h 954634"/>
                <a:gd name="connsiteX27" fmla="*/ 669420 w 1171613"/>
                <a:gd name="connsiteY27" fmla="*/ 616820 h 954634"/>
                <a:gd name="connsiteX28" fmla="*/ 616049 w 1171613"/>
                <a:gd name="connsiteY28" fmla="*/ 463430 h 954634"/>
                <a:gd name="connsiteX29" fmla="*/ 473771 w 1171613"/>
                <a:gd name="connsiteY29" fmla="*/ 408275 h 954634"/>
                <a:gd name="connsiteX30" fmla="*/ 352576 w 1171613"/>
                <a:gd name="connsiteY30" fmla="*/ 26 h 954634"/>
                <a:gd name="connsiteX31" fmla="*/ 361251 w 1171613"/>
                <a:gd name="connsiteY31" fmla="*/ 7115 h 954634"/>
                <a:gd name="connsiteX32" fmla="*/ 632116 w 1171613"/>
                <a:gd name="connsiteY32" fmla="*/ 394760 h 954634"/>
                <a:gd name="connsiteX33" fmla="*/ 683230 w 1171613"/>
                <a:gd name="connsiteY33" fmla="*/ 503703 h 954634"/>
                <a:gd name="connsiteX34" fmla="*/ 675395 w 1171613"/>
                <a:gd name="connsiteY34" fmla="*/ 741365 h 954634"/>
                <a:gd name="connsiteX35" fmla="*/ 400052 w 1171613"/>
                <a:gd name="connsiteY35" fmla="*/ 951043 h 954634"/>
                <a:gd name="connsiteX36" fmla="*/ 3826 w 1171613"/>
                <a:gd name="connsiteY36" fmla="*/ 652941 h 954634"/>
                <a:gd name="connsiteX37" fmla="*/ 94 w 1171613"/>
                <a:gd name="connsiteY37" fmla="*/ 609663 h 954634"/>
                <a:gd name="connsiteX38" fmla="*/ 34045 w 1171613"/>
                <a:gd name="connsiteY38" fmla="*/ 469379 h 954634"/>
                <a:gd name="connsiteX39" fmla="*/ 181418 w 1171613"/>
                <a:gd name="connsiteY39" fmla="*/ 217540 h 954634"/>
                <a:gd name="connsiteX40" fmla="*/ 343342 w 1171613"/>
                <a:gd name="connsiteY40" fmla="*/ 6369 h 954634"/>
                <a:gd name="connsiteX41" fmla="*/ 352576 w 1171613"/>
                <a:gd name="connsiteY41" fmla="*/ 26 h 95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171613" h="954634">
                  <a:moveTo>
                    <a:pt x="474594" y="477699"/>
                  </a:moveTo>
                  <a:cubicBezTo>
                    <a:pt x="508072" y="477699"/>
                    <a:pt x="534917" y="489041"/>
                    <a:pt x="555131" y="511724"/>
                  </a:cubicBezTo>
                  <a:cubicBezTo>
                    <a:pt x="575346" y="534408"/>
                    <a:pt x="585453" y="568800"/>
                    <a:pt x="585453" y="614900"/>
                  </a:cubicBezTo>
                  <a:cubicBezTo>
                    <a:pt x="585453" y="661548"/>
                    <a:pt x="575071" y="696534"/>
                    <a:pt x="554308" y="719858"/>
                  </a:cubicBezTo>
                  <a:cubicBezTo>
                    <a:pt x="533545" y="743182"/>
                    <a:pt x="506974" y="754845"/>
                    <a:pt x="474594" y="754845"/>
                  </a:cubicBezTo>
                  <a:cubicBezTo>
                    <a:pt x="442215" y="754845"/>
                    <a:pt x="415507" y="743091"/>
                    <a:pt x="394469" y="719584"/>
                  </a:cubicBezTo>
                  <a:cubicBezTo>
                    <a:pt x="373432" y="696077"/>
                    <a:pt x="362913" y="661548"/>
                    <a:pt x="362913" y="615997"/>
                  </a:cubicBezTo>
                  <a:cubicBezTo>
                    <a:pt x="362913" y="569715"/>
                    <a:pt x="373157" y="535094"/>
                    <a:pt x="393646" y="512136"/>
                  </a:cubicBezTo>
                  <a:cubicBezTo>
                    <a:pt x="414135" y="489178"/>
                    <a:pt x="441117" y="477699"/>
                    <a:pt x="474594" y="477699"/>
                  </a:cubicBezTo>
                  <a:close/>
                  <a:moveTo>
                    <a:pt x="888430" y="418428"/>
                  </a:moveTo>
                  <a:lnTo>
                    <a:pt x="969653" y="418428"/>
                  </a:lnTo>
                  <a:lnTo>
                    <a:pt x="969653" y="749631"/>
                  </a:lnTo>
                  <a:lnTo>
                    <a:pt x="1171613" y="749631"/>
                  </a:lnTo>
                  <a:lnTo>
                    <a:pt x="1171613" y="817408"/>
                  </a:lnTo>
                  <a:lnTo>
                    <a:pt x="888430" y="817408"/>
                  </a:lnTo>
                  <a:close/>
                  <a:moveTo>
                    <a:pt x="731365" y="415135"/>
                  </a:moveTo>
                  <a:lnTo>
                    <a:pt x="812588" y="415135"/>
                  </a:lnTo>
                  <a:lnTo>
                    <a:pt x="812588" y="817408"/>
                  </a:lnTo>
                  <a:lnTo>
                    <a:pt x="731365" y="817408"/>
                  </a:lnTo>
                  <a:close/>
                  <a:moveTo>
                    <a:pt x="473771" y="408275"/>
                  </a:moveTo>
                  <a:cubicBezTo>
                    <a:pt x="441026" y="408275"/>
                    <a:pt x="412122" y="413580"/>
                    <a:pt x="387060" y="424190"/>
                  </a:cubicBezTo>
                  <a:cubicBezTo>
                    <a:pt x="368218" y="432056"/>
                    <a:pt x="350885" y="444130"/>
                    <a:pt x="335061" y="460411"/>
                  </a:cubicBezTo>
                  <a:cubicBezTo>
                    <a:pt x="319237" y="476693"/>
                    <a:pt x="306752" y="495077"/>
                    <a:pt x="297605" y="515566"/>
                  </a:cubicBezTo>
                  <a:cubicBezTo>
                    <a:pt x="285349" y="543372"/>
                    <a:pt x="279220" y="577764"/>
                    <a:pt x="279220" y="618741"/>
                  </a:cubicBezTo>
                  <a:cubicBezTo>
                    <a:pt x="279220" y="682768"/>
                    <a:pt x="296874" y="733030"/>
                    <a:pt x="332180" y="769525"/>
                  </a:cubicBezTo>
                  <a:cubicBezTo>
                    <a:pt x="367486" y="806020"/>
                    <a:pt x="415049" y="824268"/>
                    <a:pt x="474869" y="824268"/>
                  </a:cubicBezTo>
                  <a:cubicBezTo>
                    <a:pt x="533957" y="824268"/>
                    <a:pt x="581154" y="805929"/>
                    <a:pt x="616460" y="769251"/>
                  </a:cubicBezTo>
                  <a:cubicBezTo>
                    <a:pt x="651767" y="732572"/>
                    <a:pt x="669420" y="681762"/>
                    <a:pt x="669420" y="616820"/>
                  </a:cubicBezTo>
                  <a:cubicBezTo>
                    <a:pt x="669420" y="551330"/>
                    <a:pt x="651629" y="500200"/>
                    <a:pt x="616049" y="463430"/>
                  </a:cubicBezTo>
                  <a:cubicBezTo>
                    <a:pt x="580468" y="426660"/>
                    <a:pt x="533042" y="408275"/>
                    <a:pt x="473771" y="408275"/>
                  </a:cubicBezTo>
                  <a:close/>
                  <a:moveTo>
                    <a:pt x="352576" y="26"/>
                  </a:moveTo>
                  <a:cubicBezTo>
                    <a:pt x="355188" y="306"/>
                    <a:pt x="357706" y="2825"/>
                    <a:pt x="361251" y="7115"/>
                  </a:cubicBezTo>
                  <a:cubicBezTo>
                    <a:pt x="460866" y="129863"/>
                    <a:pt x="555259" y="256342"/>
                    <a:pt x="632116" y="394760"/>
                  </a:cubicBezTo>
                  <a:cubicBezTo>
                    <a:pt x="651518" y="429832"/>
                    <a:pt x="668307" y="466395"/>
                    <a:pt x="683230" y="503703"/>
                  </a:cubicBezTo>
                  <a:cubicBezTo>
                    <a:pt x="715690" y="584293"/>
                    <a:pt x="710093" y="664134"/>
                    <a:pt x="675395" y="741365"/>
                  </a:cubicBezTo>
                  <a:cubicBezTo>
                    <a:pt x="621671" y="860382"/>
                    <a:pt x="529515" y="932763"/>
                    <a:pt x="400052" y="951043"/>
                  </a:cubicBezTo>
                  <a:cubicBezTo>
                    <a:pt x="204178" y="978654"/>
                    <a:pt x="29942" y="843967"/>
                    <a:pt x="3826" y="652941"/>
                  </a:cubicBezTo>
                  <a:cubicBezTo>
                    <a:pt x="1214" y="638764"/>
                    <a:pt x="840" y="624213"/>
                    <a:pt x="94" y="609663"/>
                  </a:cubicBezTo>
                  <a:cubicBezTo>
                    <a:pt x="-1399" y="559668"/>
                    <a:pt x="15019" y="514151"/>
                    <a:pt x="34045" y="469379"/>
                  </a:cubicBezTo>
                  <a:cubicBezTo>
                    <a:pt x="72849" y="379464"/>
                    <a:pt x="125453" y="297384"/>
                    <a:pt x="181418" y="217540"/>
                  </a:cubicBezTo>
                  <a:cubicBezTo>
                    <a:pt x="232160" y="144788"/>
                    <a:pt x="286632" y="74646"/>
                    <a:pt x="343342" y="6369"/>
                  </a:cubicBezTo>
                  <a:cubicBezTo>
                    <a:pt x="347260" y="1705"/>
                    <a:pt x="349964" y="-254"/>
                    <a:pt x="352576" y="26"/>
                  </a:cubicBezTo>
                  <a:close/>
                </a:path>
              </a:pathLst>
            </a:custGeom>
            <a:solidFill>
              <a:schemeClr val="accent1"/>
            </a:solidFill>
            <a:ln w="19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1190" name="Group 1189">
            <a:extLst>
              <a:ext uri="{FF2B5EF4-FFF2-40B4-BE49-F238E27FC236}">
                <a16:creationId xmlns:a16="http://schemas.microsoft.com/office/drawing/2014/main" id="{CE015523-0343-4BC8-A9D9-4EBE1E549C1B}"/>
              </a:ext>
            </a:extLst>
          </p:cNvPr>
          <p:cNvGrpSpPr/>
          <p:nvPr/>
        </p:nvGrpSpPr>
        <p:grpSpPr>
          <a:xfrm>
            <a:off x="2797669" y="4757008"/>
            <a:ext cx="2824986" cy="1375703"/>
            <a:chOff x="4822352" y="1916832"/>
            <a:chExt cx="3422056" cy="1375703"/>
          </a:xfrm>
        </p:grpSpPr>
        <p:sp>
          <p:nvSpPr>
            <p:cNvPr id="1191" name="Text Placeholder 10">
              <a:extLst>
                <a:ext uri="{FF2B5EF4-FFF2-40B4-BE49-F238E27FC236}">
                  <a16:creationId xmlns:a16="http://schemas.microsoft.com/office/drawing/2014/main" id="{D21DBA27-ACC5-4EFE-8C35-DF11A02F28BB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1192" name="TextBox 1191">
              <a:extLst>
                <a:ext uri="{FF2B5EF4-FFF2-40B4-BE49-F238E27FC236}">
                  <a16:creationId xmlns:a16="http://schemas.microsoft.com/office/drawing/2014/main" id="{73D34010-BEDC-4F50-B96D-2A0894CA5566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</p:grpSp>
      <p:sp>
        <p:nvSpPr>
          <p:cNvPr id="1193" name="TextBox 1192">
            <a:extLst>
              <a:ext uri="{FF2B5EF4-FFF2-40B4-BE49-F238E27FC236}">
                <a16:creationId xmlns:a16="http://schemas.microsoft.com/office/drawing/2014/main" id="{6E01C7B6-113E-427B-A747-A8A62A39FC92}"/>
              </a:ext>
            </a:extLst>
          </p:cNvPr>
          <p:cNvSpPr txBox="1"/>
          <p:nvPr/>
        </p:nvSpPr>
        <p:spPr>
          <a:xfrm>
            <a:off x="3442445" y="1696200"/>
            <a:ext cx="185543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Modern PowerPoint  Presentation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194" name="TextBox 1193">
            <a:extLst>
              <a:ext uri="{FF2B5EF4-FFF2-40B4-BE49-F238E27FC236}">
                <a16:creationId xmlns:a16="http://schemas.microsoft.com/office/drawing/2014/main" id="{29A3F6C5-A638-4D07-A5F2-BE0A64A80DBC}"/>
              </a:ext>
            </a:extLst>
          </p:cNvPr>
          <p:cNvSpPr txBox="1"/>
          <p:nvPr/>
        </p:nvSpPr>
        <p:spPr>
          <a:xfrm>
            <a:off x="3325192" y="4076161"/>
            <a:ext cx="185543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Modern PowerPoint  Presentation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195" name="TextBox 1194">
            <a:extLst>
              <a:ext uri="{FF2B5EF4-FFF2-40B4-BE49-F238E27FC236}">
                <a16:creationId xmlns:a16="http://schemas.microsoft.com/office/drawing/2014/main" id="{2941A05C-C516-404F-BA27-1E5C7C82E861}"/>
              </a:ext>
            </a:extLst>
          </p:cNvPr>
          <p:cNvSpPr txBox="1"/>
          <p:nvPr/>
        </p:nvSpPr>
        <p:spPr>
          <a:xfrm>
            <a:off x="5952546" y="2423317"/>
            <a:ext cx="185543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Modern PowerPoint  Presentation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196" name="TextBox 1195">
            <a:extLst>
              <a:ext uri="{FF2B5EF4-FFF2-40B4-BE49-F238E27FC236}">
                <a16:creationId xmlns:a16="http://schemas.microsoft.com/office/drawing/2014/main" id="{F20CA8FD-C218-4AB1-ABB7-D0D46DB886AA}"/>
              </a:ext>
            </a:extLst>
          </p:cNvPr>
          <p:cNvSpPr txBox="1"/>
          <p:nvPr/>
        </p:nvSpPr>
        <p:spPr>
          <a:xfrm>
            <a:off x="5912068" y="4953613"/>
            <a:ext cx="185543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accent5"/>
                </a:solidFill>
                <a:cs typeface="Arial" pitchFamily="34" charset="0"/>
              </a:rPr>
              <a:t>Modern PowerPoint  Presentation</a:t>
            </a:r>
            <a:endParaRPr lang="ko-KR" altLang="en-US" sz="1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197" name="TextBox 1196">
            <a:extLst>
              <a:ext uri="{FF2B5EF4-FFF2-40B4-BE49-F238E27FC236}">
                <a16:creationId xmlns:a16="http://schemas.microsoft.com/office/drawing/2014/main" id="{B63BC100-D6AD-45B1-B5BA-26963F9234F8}"/>
              </a:ext>
            </a:extLst>
          </p:cNvPr>
          <p:cNvSpPr txBox="1"/>
          <p:nvPr/>
        </p:nvSpPr>
        <p:spPr>
          <a:xfrm>
            <a:off x="8535707" y="2907103"/>
            <a:ext cx="185543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accent6"/>
                </a:solidFill>
                <a:cs typeface="Arial" pitchFamily="34" charset="0"/>
              </a:rPr>
              <a:t>Modern PowerPoint  Presentation</a:t>
            </a:r>
            <a:endParaRPr lang="ko-KR" altLang="en-US" sz="1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198" name="TextBox 1197">
            <a:extLst>
              <a:ext uri="{FF2B5EF4-FFF2-40B4-BE49-F238E27FC236}">
                <a16:creationId xmlns:a16="http://schemas.microsoft.com/office/drawing/2014/main" id="{A093E10E-BE26-42C6-9693-60AD2FAA82B4}"/>
              </a:ext>
            </a:extLst>
          </p:cNvPr>
          <p:cNvSpPr txBox="1"/>
          <p:nvPr/>
        </p:nvSpPr>
        <p:spPr>
          <a:xfrm>
            <a:off x="8552843" y="5716077"/>
            <a:ext cx="185543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Modern PowerPoint  Presentation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11220</TotalTime>
  <Words>79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33</cp:revision>
  <dcterms:created xsi:type="dcterms:W3CDTF">2018-02-18T19:39:47Z</dcterms:created>
  <dcterms:modified xsi:type="dcterms:W3CDTF">2020-09-02T02:03:05Z</dcterms:modified>
</cp:coreProperties>
</file>