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19050">
              <a:solidFill>
                <a:schemeClr val="accent2"/>
              </a:solidFill>
            </a:ln>
          </c:spPr>
          <c:marker>
            <c:symbol val="circle"/>
            <c:size val="5"/>
            <c:spPr>
              <a:solidFill>
                <a:schemeClr val="accent2"/>
              </a:solidFill>
              <a:ln>
                <a:solidFill>
                  <a:schemeClr val="accent2"/>
                </a:solidFill>
              </a:ln>
            </c:spPr>
          </c:marker>
          <c:cat>
            <c:strRef>
              <c:f>Sheet1!$A$2:$A$8</c:f>
              <c:strCache>
                <c:ptCount val="7"/>
                <c:pt idx="0">
                  <c:v>Item 1</c:v>
                </c:pt>
                <c:pt idx="1">
                  <c:v>Item 2</c:v>
                </c:pt>
                <c:pt idx="2">
                  <c:v>Item 3</c:v>
                </c:pt>
                <c:pt idx="3">
                  <c:v>Item 4</c:v>
                </c:pt>
                <c:pt idx="4">
                  <c:v>Item 5</c:v>
                </c:pt>
                <c:pt idx="5">
                  <c:v>Item 6</c:v>
                </c:pt>
                <c:pt idx="6">
                  <c:v>Item 7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43</c:v>
                </c:pt>
                <c:pt idx="1">
                  <c:v>37</c:v>
                </c:pt>
                <c:pt idx="2">
                  <c:v>50</c:v>
                </c:pt>
                <c:pt idx="3">
                  <c:v>35</c:v>
                </c:pt>
                <c:pt idx="4">
                  <c:v>45</c:v>
                </c:pt>
                <c:pt idx="5">
                  <c:v>67</c:v>
                </c:pt>
                <c:pt idx="6">
                  <c:v>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FE3-41E2-9970-37DE3736FD3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19050">
              <a:solidFill>
                <a:schemeClr val="accent4"/>
              </a:solidFill>
            </a:ln>
          </c:spPr>
          <c:marker>
            <c:symbol val="circle"/>
            <c:size val="5"/>
            <c:spPr>
              <a:solidFill>
                <a:schemeClr val="accent4"/>
              </a:solidFill>
              <a:ln>
                <a:solidFill>
                  <a:srgbClr val="FAA332"/>
                </a:solidFill>
              </a:ln>
            </c:spPr>
          </c:marker>
          <c:cat>
            <c:strRef>
              <c:f>Sheet1!$A$2:$A$8</c:f>
              <c:strCache>
                <c:ptCount val="7"/>
                <c:pt idx="0">
                  <c:v>Item 1</c:v>
                </c:pt>
                <c:pt idx="1">
                  <c:v>Item 2</c:v>
                </c:pt>
                <c:pt idx="2">
                  <c:v>Item 3</c:v>
                </c:pt>
                <c:pt idx="3">
                  <c:v>Item 4</c:v>
                </c:pt>
                <c:pt idx="4">
                  <c:v>Item 5</c:v>
                </c:pt>
                <c:pt idx="5">
                  <c:v>Item 6</c:v>
                </c:pt>
                <c:pt idx="6">
                  <c:v>Item 7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24</c:v>
                </c:pt>
                <c:pt idx="1">
                  <c:v>44</c:v>
                </c:pt>
                <c:pt idx="2">
                  <c:v>18</c:v>
                </c:pt>
                <c:pt idx="3">
                  <c:v>28</c:v>
                </c:pt>
                <c:pt idx="4">
                  <c:v>67</c:v>
                </c:pt>
                <c:pt idx="5">
                  <c:v>59</c:v>
                </c:pt>
                <c:pt idx="6">
                  <c:v>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FE3-41E2-9970-37DE3736FD3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19050">
              <a:solidFill>
                <a:schemeClr val="accent3"/>
              </a:solidFill>
            </a:ln>
          </c:spPr>
          <c:marker>
            <c:symbol val="circle"/>
            <c:size val="5"/>
            <c:spPr>
              <a:solidFill>
                <a:schemeClr val="accent3"/>
              </a:solidFill>
            </c:spPr>
          </c:marker>
          <c:cat>
            <c:strRef>
              <c:f>Sheet1!$A$2:$A$8</c:f>
              <c:strCache>
                <c:ptCount val="7"/>
                <c:pt idx="0">
                  <c:v>Item 1</c:v>
                </c:pt>
                <c:pt idx="1">
                  <c:v>Item 2</c:v>
                </c:pt>
                <c:pt idx="2">
                  <c:v>Item 3</c:v>
                </c:pt>
                <c:pt idx="3">
                  <c:v>Item 4</c:v>
                </c:pt>
                <c:pt idx="4">
                  <c:v>Item 5</c:v>
                </c:pt>
                <c:pt idx="5">
                  <c:v>Item 6</c:v>
                </c:pt>
                <c:pt idx="6">
                  <c:v>Item 7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23</c:v>
                </c:pt>
                <c:pt idx="1">
                  <c:v>35</c:v>
                </c:pt>
                <c:pt idx="2">
                  <c:v>30</c:v>
                </c:pt>
                <c:pt idx="3">
                  <c:v>52</c:v>
                </c:pt>
                <c:pt idx="4">
                  <c:v>34</c:v>
                </c:pt>
                <c:pt idx="5">
                  <c:v>35</c:v>
                </c:pt>
                <c:pt idx="6">
                  <c:v>64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FE3-41E2-9970-37DE3736FD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16420864"/>
        <c:axId val="316422400"/>
      </c:lineChart>
      <c:catAx>
        <c:axId val="3164208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n-US"/>
          </a:p>
        </c:txPr>
        <c:crossAx val="316422400"/>
        <c:crosses val="autoZero"/>
        <c:auto val="1"/>
        <c:lblAlgn val="ctr"/>
        <c:lblOffset val="100"/>
        <c:noMultiLvlLbl val="0"/>
      </c:catAx>
      <c:valAx>
        <c:axId val="316422400"/>
        <c:scaling>
          <c:orientation val="minMax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  <a:prstDash val="dash"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n-US"/>
          </a:p>
        </c:txPr>
        <c:crossAx val="3164208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2468" name="Chart 2467">
            <a:extLst>
              <a:ext uri="{FF2B5EF4-FFF2-40B4-BE49-F238E27FC236}">
                <a16:creationId xmlns:a16="http://schemas.microsoft.com/office/drawing/2014/main" id="{4530F49A-64C4-48CB-A8CD-FC467B35551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43382845"/>
              </p:ext>
            </p:extLst>
          </p:nvPr>
        </p:nvGraphicFramePr>
        <p:xfrm>
          <a:off x="5966234" y="1963358"/>
          <a:ext cx="5552269" cy="42201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2469" name="Group 2468">
            <a:extLst>
              <a:ext uri="{FF2B5EF4-FFF2-40B4-BE49-F238E27FC236}">
                <a16:creationId xmlns:a16="http://schemas.microsoft.com/office/drawing/2014/main" id="{07DD0EE8-2539-4A02-BADA-BAF5043106A4}"/>
              </a:ext>
            </a:extLst>
          </p:cNvPr>
          <p:cNvGrpSpPr/>
          <p:nvPr/>
        </p:nvGrpSpPr>
        <p:grpSpPr>
          <a:xfrm>
            <a:off x="673497" y="4729402"/>
            <a:ext cx="3418857" cy="636036"/>
            <a:chOff x="673497" y="4729402"/>
            <a:chExt cx="3418857" cy="636036"/>
          </a:xfrm>
        </p:grpSpPr>
        <p:sp>
          <p:nvSpPr>
            <p:cNvPr id="2470" name="Round Same Side Corner Rectangle 8">
              <a:extLst>
                <a:ext uri="{FF2B5EF4-FFF2-40B4-BE49-F238E27FC236}">
                  <a16:creationId xmlns:a16="http://schemas.microsoft.com/office/drawing/2014/main" id="{A0F1971D-20A6-4EE9-981B-D1E260C425A5}"/>
                </a:ext>
              </a:extLst>
            </p:cNvPr>
            <p:cNvSpPr/>
            <p:nvPr/>
          </p:nvSpPr>
          <p:spPr>
            <a:xfrm>
              <a:off x="673497" y="4729402"/>
              <a:ext cx="241495" cy="636036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2471" name="Round Same Side Corner Rectangle 8">
              <a:extLst>
                <a:ext uri="{FF2B5EF4-FFF2-40B4-BE49-F238E27FC236}">
                  <a16:creationId xmlns:a16="http://schemas.microsoft.com/office/drawing/2014/main" id="{7676C7E7-7AA4-435D-8F98-61DDE8172578}"/>
                </a:ext>
              </a:extLst>
            </p:cNvPr>
            <p:cNvSpPr/>
            <p:nvPr/>
          </p:nvSpPr>
          <p:spPr>
            <a:xfrm>
              <a:off x="1026537" y="4729402"/>
              <a:ext cx="241495" cy="636036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2472" name="Round Same Side Corner Rectangle 8">
              <a:extLst>
                <a:ext uri="{FF2B5EF4-FFF2-40B4-BE49-F238E27FC236}">
                  <a16:creationId xmlns:a16="http://schemas.microsoft.com/office/drawing/2014/main" id="{34DBB99A-FBFB-4A86-B964-CC59D6ADA63F}"/>
                </a:ext>
              </a:extLst>
            </p:cNvPr>
            <p:cNvSpPr/>
            <p:nvPr/>
          </p:nvSpPr>
          <p:spPr>
            <a:xfrm>
              <a:off x="1379577" y="4729402"/>
              <a:ext cx="241495" cy="636036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2473" name="Round Same Side Corner Rectangle 8">
              <a:extLst>
                <a:ext uri="{FF2B5EF4-FFF2-40B4-BE49-F238E27FC236}">
                  <a16:creationId xmlns:a16="http://schemas.microsoft.com/office/drawing/2014/main" id="{42EC96C6-EBBA-4DA7-9A59-26F1FD05B61E}"/>
                </a:ext>
              </a:extLst>
            </p:cNvPr>
            <p:cNvSpPr/>
            <p:nvPr/>
          </p:nvSpPr>
          <p:spPr>
            <a:xfrm>
              <a:off x="1732617" y="4729402"/>
              <a:ext cx="241495" cy="636036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2474" name="Round Same Side Corner Rectangle 8">
              <a:extLst>
                <a:ext uri="{FF2B5EF4-FFF2-40B4-BE49-F238E27FC236}">
                  <a16:creationId xmlns:a16="http://schemas.microsoft.com/office/drawing/2014/main" id="{DE7137D8-3312-4ADA-AA56-B2D13D5F03DD}"/>
                </a:ext>
              </a:extLst>
            </p:cNvPr>
            <p:cNvSpPr/>
            <p:nvPr/>
          </p:nvSpPr>
          <p:spPr>
            <a:xfrm>
              <a:off x="2085657" y="4729402"/>
              <a:ext cx="241495" cy="636036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2475" name="Round Same Side Corner Rectangle 8">
              <a:extLst>
                <a:ext uri="{FF2B5EF4-FFF2-40B4-BE49-F238E27FC236}">
                  <a16:creationId xmlns:a16="http://schemas.microsoft.com/office/drawing/2014/main" id="{D59E29D9-797E-44F7-8801-A68F6EE692DD}"/>
                </a:ext>
              </a:extLst>
            </p:cNvPr>
            <p:cNvSpPr/>
            <p:nvPr/>
          </p:nvSpPr>
          <p:spPr>
            <a:xfrm>
              <a:off x="2438697" y="4729402"/>
              <a:ext cx="241495" cy="636036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2476" name="Round Same Side Corner Rectangle 8">
              <a:extLst>
                <a:ext uri="{FF2B5EF4-FFF2-40B4-BE49-F238E27FC236}">
                  <a16:creationId xmlns:a16="http://schemas.microsoft.com/office/drawing/2014/main" id="{34662091-BECC-4082-BB51-BD9EE2157E51}"/>
                </a:ext>
              </a:extLst>
            </p:cNvPr>
            <p:cNvSpPr/>
            <p:nvPr/>
          </p:nvSpPr>
          <p:spPr>
            <a:xfrm>
              <a:off x="2791737" y="4729402"/>
              <a:ext cx="241495" cy="636036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2477" name="Round Same Side Corner Rectangle 8">
              <a:extLst>
                <a:ext uri="{FF2B5EF4-FFF2-40B4-BE49-F238E27FC236}">
                  <a16:creationId xmlns:a16="http://schemas.microsoft.com/office/drawing/2014/main" id="{16D12C89-1424-4418-9653-D000C2FBDF2F}"/>
                </a:ext>
              </a:extLst>
            </p:cNvPr>
            <p:cNvSpPr/>
            <p:nvPr/>
          </p:nvSpPr>
          <p:spPr>
            <a:xfrm>
              <a:off x="3144777" y="4729402"/>
              <a:ext cx="241495" cy="636036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2478" name="Round Same Side Corner Rectangle 8">
              <a:extLst>
                <a:ext uri="{FF2B5EF4-FFF2-40B4-BE49-F238E27FC236}">
                  <a16:creationId xmlns:a16="http://schemas.microsoft.com/office/drawing/2014/main" id="{7467A768-A0E0-4A7A-AB96-63D3011911A6}"/>
                </a:ext>
              </a:extLst>
            </p:cNvPr>
            <p:cNvSpPr/>
            <p:nvPr/>
          </p:nvSpPr>
          <p:spPr>
            <a:xfrm>
              <a:off x="3497817" y="4729402"/>
              <a:ext cx="241495" cy="636036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2479" name="Round Same Side Corner Rectangle 8">
              <a:extLst>
                <a:ext uri="{FF2B5EF4-FFF2-40B4-BE49-F238E27FC236}">
                  <a16:creationId xmlns:a16="http://schemas.microsoft.com/office/drawing/2014/main" id="{FB1B720A-86AF-4F72-BCDD-0ACAC3D22CB6}"/>
                </a:ext>
              </a:extLst>
            </p:cNvPr>
            <p:cNvSpPr/>
            <p:nvPr/>
          </p:nvSpPr>
          <p:spPr>
            <a:xfrm>
              <a:off x="3850859" y="4729402"/>
              <a:ext cx="241495" cy="636036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grpSp>
        <p:nvGrpSpPr>
          <p:cNvPr id="2480" name="Group 2479">
            <a:extLst>
              <a:ext uri="{FF2B5EF4-FFF2-40B4-BE49-F238E27FC236}">
                <a16:creationId xmlns:a16="http://schemas.microsoft.com/office/drawing/2014/main" id="{61014CA0-3307-4B96-B699-673C4C3829F4}"/>
              </a:ext>
            </a:extLst>
          </p:cNvPr>
          <p:cNvGrpSpPr/>
          <p:nvPr/>
        </p:nvGrpSpPr>
        <p:grpSpPr>
          <a:xfrm>
            <a:off x="673497" y="3911322"/>
            <a:ext cx="3418857" cy="636036"/>
            <a:chOff x="673497" y="3911322"/>
            <a:chExt cx="3418857" cy="636036"/>
          </a:xfrm>
        </p:grpSpPr>
        <p:sp>
          <p:nvSpPr>
            <p:cNvPr id="2481" name="Round Same Side Corner Rectangle 8">
              <a:extLst>
                <a:ext uri="{FF2B5EF4-FFF2-40B4-BE49-F238E27FC236}">
                  <a16:creationId xmlns:a16="http://schemas.microsoft.com/office/drawing/2014/main" id="{E4CD8D57-7F8B-4CD2-B61A-3FF5059443F5}"/>
                </a:ext>
              </a:extLst>
            </p:cNvPr>
            <p:cNvSpPr/>
            <p:nvPr/>
          </p:nvSpPr>
          <p:spPr>
            <a:xfrm>
              <a:off x="673497" y="3911322"/>
              <a:ext cx="241495" cy="636036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2482" name="Round Same Side Corner Rectangle 8">
              <a:extLst>
                <a:ext uri="{FF2B5EF4-FFF2-40B4-BE49-F238E27FC236}">
                  <a16:creationId xmlns:a16="http://schemas.microsoft.com/office/drawing/2014/main" id="{34DC5589-EC87-4580-B5C2-1EDC7F68D78C}"/>
                </a:ext>
              </a:extLst>
            </p:cNvPr>
            <p:cNvSpPr/>
            <p:nvPr/>
          </p:nvSpPr>
          <p:spPr>
            <a:xfrm>
              <a:off x="1026537" y="3911322"/>
              <a:ext cx="241495" cy="636036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2483" name="Round Same Side Corner Rectangle 8">
              <a:extLst>
                <a:ext uri="{FF2B5EF4-FFF2-40B4-BE49-F238E27FC236}">
                  <a16:creationId xmlns:a16="http://schemas.microsoft.com/office/drawing/2014/main" id="{FF5FD80F-E5D3-480E-B167-C049A2FC392E}"/>
                </a:ext>
              </a:extLst>
            </p:cNvPr>
            <p:cNvSpPr/>
            <p:nvPr/>
          </p:nvSpPr>
          <p:spPr>
            <a:xfrm>
              <a:off x="1379577" y="3911322"/>
              <a:ext cx="241495" cy="636036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2484" name="Round Same Side Corner Rectangle 8">
              <a:extLst>
                <a:ext uri="{FF2B5EF4-FFF2-40B4-BE49-F238E27FC236}">
                  <a16:creationId xmlns:a16="http://schemas.microsoft.com/office/drawing/2014/main" id="{9ECED06C-5DA4-4479-A46E-75F770103547}"/>
                </a:ext>
              </a:extLst>
            </p:cNvPr>
            <p:cNvSpPr/>
            <p:nvPr/>
          </p:nvSpPr>
          <p:spPr>
            <a:xfrm>
              <a:off x="1732617" y="3911322"/>
              <a:ext cx="241495" cy="636036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2485" name="Round Same Side Corner Rectangle 8">
              <a:extLst>
                <a:ext uri="{FF2B5EF4-FFF2-40B4-BE49-F238E27FC236}">
                  <a16:creationId xmlns:a16="http://schemas.microsoft.com/office/drawing/2014/main" id="{B67EAA40-6432-4B18-8338-47BB82C403B2}"/>
                </a:ext>
              </a:extLst>
            </p:cNvPr>
            <p:cNvSpPr/>
            <p:nvPr/>
          </p:nvSpPr>
          <p:spPr>
            <a:xfrm>
              <a:off x="2085657" y="3911322"/>
              <a:ext cx="241495" cy="636036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2486" name="Round Same Side Corner Rectangle 8">
              <a:extLst>
                <a:ext uri="{FF2B5EF4-FFF2-40B4-BE49-F238E27FC236}">
                  <a16:creationId xmlns:a16="http://schemas.microsoft.com/office/drawing/2014/main" id="{3167BBBE-6238-4E1A-9312-A19F838C4339}"/>
                </a:ext>
              </a:extLst>
            </p:cNvPr>
            <p:cNvSpPr/>
            <p:nvPr/>
          </p:nvSpPr>
          <p:spPr>
            <a:xfrm>
              <a:off x="2438697" y="3911322"/>
              <a:ext cx="241495" cy="636036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2487" name="Round Same Side Corner Rectangle 8">
              <a:extLst>
                <a:ext uri="{FF2B5EF4-FFF2-40B4-BE49-F238E27FC236}">
                  <a16:creationId xmlns:a16="http://schemas.microsoft.com/office/drawing/2014/main" id="{193D21F6-3EEA-4EE9-B030-B3F442BF4622}"/>
                </a:ext>
              </a:extLst>
            </p:cNvPr>
            <p:cNvSpPr/>
            <p:nvPr/>
          </p:nvSpPr>
          <p:spPr>
            <a:xfrm>
              <a:off x="2791737" y="3911322"/>
              <a:ext cx="241495" cy="636036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2488" name="Round Same Side Corner Rectangle 8">
              <a:extLst>
                <a:ext uri="{FF2B5EF4-FFF2-40B4-BE49-F238E27FC236}">
                  <a16:creationId xmlns:a16="http://schemas.microsoft.com/office/drawing/2014/main" id="{5DECA3A6-7749-4249-8CAE-E98486A17F58}"/>
                </a:ext>
              </a:extLst>
            </p:cNvPr>
            <p:cNvSpPr/>
            <p:nvPr/>
          </p:nvSpPr>
          <p:spPr>
            <a:xfrm>
              <a:off x="3144777" y="3911322"/>
              <a:ext cx="241495" cy="636036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2489" name="Round Same Side Corner Rectangle 8">
              <a:extLst>
                <a:ext uri="{FF2B5EF4-FFF2-40B4-BE49-F238E27FC236}">
                  <a16:creationId xmlns:a16="http://schemas.microsoft.com/office/drawing/2014/main" id="{A40B1D46-E47D-4247-9718-B7477B6823FC}"/>
                </a:ext>
              </a:extLst>
            </p:cNvPr>
            <p:cNvSpPr/>
            <p:nvPr/>
          </p:nvSpPr>
          <p:spPr>
            <a:xfrm>
              <a:off x="3497817" y="3911322"/>
              <a:ext cx="241495" cy="636036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2490" name="Round Same Side Corner Rectangle 8">
              <a:extLst>
                <a:ext uri="{FF2B5EF4-FFF2-40B4-BE49-F238E27FC236}">
                  <a16:creationId xmlns:a16="http://schemas.microsoft.com/office/drawing/2014/main" id="{C162434D-97EB-412B-942C-8DD6E3A270CC}"/>
                </a:ext>
              </a:extLst>
            </p:cNvPr>
            <p:cNvSpPr/>
            <p:nvPr/>
          </p:nvSpPr>
          <p:spPr>
            <a:xfrm>
              <a:off x="3850859" y="3911322"/>
              <a:ext cx="241495" cy="636036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grpSp>
        <p:nvGrpSpPr>
          <p:cNvPr id="2491" name="Group 2490">
            <a:extLst>
              <a:ext uri="{FF2B5EF4-FFF2-40B4-BE49-F238E27FC236}">
                <a16:creationId xmlns:a16="http://schemas.microsoft.com/office/drawing/2014/main" id="{175218B1-E80B-4813-B2B8-DE0C7173C941}"/>
              </a:ext>
            </a:extLst>
          </p:cNvPr>
          <p:cNvGrpSpPr/>
          <p:nvPr/>
        </p:nvGrpSpPr>
        <p:grpSpPr>
          <a:xfrm>
            <a:off x="673497" y="5547481"/>
            <a:ext cx="3418857" cy="636036"/>
            <a:chOff x="673497" y="5547481"/>
            <a:chExt cx="3418857" cy="636036"/>
          </a:xfrm>
        </p:grpSpPr>
        <p:sp>
          <p:nvSpPr>
            <p:cNvPr id="2492" name="Round Same Side Corner Rectangle 8">
              <a:extLst>
                <a:ext uri="{FF2B5EF4-FFF2-40B4-BE49-F238E27FC236}">
                  <a16:creationId xmlns:a16="http://schemas.microsoft.com/office/drawing/2014/main" id="{CA383C38-CB60-4E95-9EAD-C84292052D82}"/>
                </a:ext>
              </a:extLst>
            </p:cNvPr>
            <p:cNvSpPr/>
            <p:nvPr/>
          </p:nvSpPr>
          <p:spPr>
            <a:xfrm>
              <a:off x="673497" y="5547481"/>
              <a:ext cx="241495" cy="636036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2493" name="Round Same Side Corner Rectangle 8">
              <a:extLst>
                <a:ext uri="{FF2B5EF4-FFF2-40B4-BE49-F238E27FC236}">
                  <a16:creationId xmlns:a16="http://schemas.microsoft.com/office/drawing/2014/main" id="{E1713DFF-2520-4E3C-9BB3-A6BB08E27DB6}"/>
                </a:ext>
              </a:extLst>
            </p:cNvPr>
            <p:cNvSpPr/>
            <p:nvPr/>
          </p:nvSpPr>
          <p:spPr>
            <a:xfrm>
              <a:off x="1026537" y="5547481"/>
              <a:ext cx="241495" cy="636036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2494" name="Round Same Side Corner Rectangle 8">
              <a:extLst>
                <a:ext uri="{FF2B5EF4-FFF2-40B4-BE49-F238E27FC236}">
                  <a16:creationId xmlns:a16="http://schemas.microsoft.com/office/drawing/2014/main" id="{72EC3C77-F18C-496D-B8A7-8507EDFADE93}"/>
                </a:ext>
              </a:extLst>
            </p:cNvPr>
            <p:cNvSpPr/>
            <p:nvPr/>
          </p:nvSpPr>
          <p:spPr>
            <a:xfrm>
              <a:off x="1379577" y="5547481"/>
              <a:ext cx="241495" cy="636036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2495" name="Round Same Side Corner Rectangle 8">
              <a:extLst>
                <a:ext uri="{FF2B5EF4-FFF2-40B4-BE49-F238E27FC236}">
                  <a16:creationId xmlns:a16="http://schemas.microsoft.com/office/drawing/2014/main" id="{676875CF-5D06-4F66-BA89-91FB7D2DF67C}"/>
                </a:ext>
              </a:extLst>
            </p:cNvPr>
            <p:cNvSpPr/>
            <p:nvPr/>
          </p:nvSpPr>
          <p:spPr>
            <a:xfrm>
              <a:off x="1732617" y="5547481"/>
              <a:ext cx="241495" cy="636036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2496" name="Round Same Side Corner Rectangle 8">
              <a:extLst>
                <a:ext uri="{FF2B5EF4-FFF2-40B4-BE49-F238E27FC236}">
                  <a16:creationId xmlns:a16="http://schemas.microsoft.com/office/drawing/2014/main" id="{7A980078-9FB8-4B21-A294-B9DD84DB4683}"/>
                </a:ext>
              </a:extLst>
            </p:cNvPr>
            <p:cNvSpPr/>
            <p:nvPr/>
          </p:nvSpPr>
          <p:spPr>
            <a:xfrm>
              <a:off x="2085657" y="5547481"/>
              <a:ext cx="241495" cy="636036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2497" name="Round Same Side Corner Rectangle 8">
              <a:extLst>
                <a:ext uri="{FF2B5EF4-FFF2-40B4-BE49-F238E27FC236}">
                  <a16:creationId xmlns:a16="http://schemas.microsoft.com/office/drawing/2014/main" id="{3D781379-5020-49BE-ABF5-4D5F832EFE2B}"/>
                </a:ext>
              </a:extLst>
            </p:cNvPr>
            <p:cNvSpPr/>
            <p:nvPr/>
          </p:nvSpPr>
          <p:spPr>
            <a:xfrm>
              <a:off x="2438697" y="5547481"/>
              <a:ext cx="241495" cy="636036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2498" name="Round Same Side Corner Rectangle 8">
              <a:extLst>
                <a:ext uri="{FF2B5EF4-FFF2-40B4-BE49-F238E27FC236}">
                  <a16:creationId xmlns:a16="http://schemas.microsoft.com/office/drawing/2014/main" id="{CEC59140-ABA2-47AE-9695-28E7394D90D5}"/>
                </a:ext>
              </a:extLst>
            </p:cNvPr>
            <p:cNvSpPr/>
            <p:nvPr/>
          </p:nvSpPr>
          <p:spPr>
            <a:xfrm>
              <a:off x="2791737" y="5547481"/>
              <a:ext cx="241495" cy="636036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2499" name="Round Same Side Corner Rectangle 8">
              <a:extLst>
                <a:ext uri="{FF2B5EF4-FFF2-40B4-BE49-F238E27FC236}">
                  <a16:creationId xmlns:a16="http://schemas.microsoft.com/office/drawing/2014/main" id="{401B3E0A-EBBC-4B76-80E1-3CDC7E877FE1}"/>
                </a:ext>
              </a:extLst>
            </p:cNvPr>
            <p:cNvSpPr/>
            <p:nvPr/>
          </p:nvSpPr>
          <p:spPr>
            <a:xfrm>
              <a:off x="3144777" y="5547481"/>
              <a:ext cx="241495" cy="636036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2500" name="Round Same Side Corner Rectangle 8">
              <a:extLst>
                <a:ext uri="{FF2B5EF4-FFF2-40B4-BE49-F238E27FC236}">
                  <a16:creationId xmlns:a16="http://schemas.microsoft.com/office/drawing/2014/main" id="{37967C6C-EA2F-4459-8FE2-AA4887857469}"/>
                </a:ext>
              </a:extLst>
            </p:cNvPr>
            <p:cNvSpPr/>
            <p:nvPr/>
          </p:nvSpPr>
          <p:spPr>
            <a:xfrm>
              <a:off x="3497817" y="5547481"/>
              <a:ext cx="241495" cy="636036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2501" name="Round Same Side Corner Rectangle 8">
              <a:extLst>
                <a:ext uri="{FF2B5EF4-FFF2-40B4-BE49-F238E27FC236}">
                  <a16:creationId xmlns:a16="http://schemas.microsoft.com/office/drawing/2014/main" id="{305A5F68-BFDA-43DB-BF06-16FF4BF2F4AD}"/>
                </a:ext>
              </a:extLst>
            </p:cNvPr>
            <p:cNvSpPr/>
            <p:nvPr/>
          </p:nvSpPr>
          <p:spPr>
            <a:xfrm>
              <a:off x="3850859" y="5547481"/>
              <a:ext cx="241495" cy="636036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sp>
        <p:nvSpPr>
          <p:cNvPr id="2502" name="TextBox 2501">
            <a:extLst>
              <a:ext uri="{FF2B5EF4-FFF2-40B4-BE49-F238E27FC236}">
                <a16:creationId xmlns:a16="http://schemas.microsoft.com/office/drawing/2014/main" id="{8A5789A8-7A91-4338-AA34-9BF14719D96E}"/>
              </a:ext>
            </a:extLst>
          </p:cNvPr>
          <p:cNvSpPr txBox="1"/>
          <p:nvPr/>
        </p:nvSpPr>
        <p:spPr>
          <a:xfrm>
            <a:off x="4486057" y="5611584"/>
            <a:ext cx="87309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4"/>
                </a:solidFill>
                <a:cs typeface="Arial" pitchFamily="34" charset="0"/>
              </a:rPr>
              <a:t>60</a:t>
            </a:r>
            <a:r>
              <a:rPr lang="en-US" altLang="ko-KR" sz="2700" b="1" dirty="0">
                <a:solidFill>
                  <a:schemeClr val="accent4"/>
                </a:solidFill>
                <a:cs typeface="Arial" pitchFamily="34" charset="0"/>
              </a:rPr>
              <a:t>%</a:t>
            </a:r>
            <a:endParaRPr lang="ko-KR" altLang="en-US" sz="27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2503" name="TextBox 2502">
            <a:extLst>
              <a:ext uri="{FF2B5EF4-FFF2-40B4-BE49-F238E27FC236}">
                <a16:creationId xmlns:a16="http://schemas.microsoft.com/office/drawing/2014/main" id="{067E92FD-9466-47DA-8476-EEFEA9EC8278}"/>
              </a:ext>
            </a:extLst>
          </p:cNvPr>
          <p:cNvSpPr txBox="1"/>
          <p:nvPr/>
        </p:nvSpPr>
        <p:spPr>
          <a:xfrm>
            <a:off x="4486057" y="4793505"/>
            <a:ext cx="87309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3"/>
                </a:solidFill>
                <a:cs typeface="Arial" pitchFamily="34" charset="0"/>
              </a:rPr>
              <a:t>80</a:t>
            </a:r>
            <a:r>
              <a:rPr lang="en-US" altLang="ko-KR" sz="2700" b="1" dirty="0">
                <a:solidFill>
                  <a:schemeClr val="accent3"/>
                </a:solidFill>
                <a:cs typeface="Arial" pitchFamily="34" charset="0"/>
              </a:rPr>
              <a:t>%</a:t>
            </a:r>
            <a:endParaRPr lang="ko-KR" altLang="en-US" sz="27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2504" name="TextBox 2503">
            <a:extLst>
              <a:ext uri="{FF2B5EF4-FFF2-40B4-BE49-F238E27FC236}">
                <a16:creationId xmlns:a16="http://schemas.microsoft.com/office/drawing/2014/main" id="{80C9F009-953A-4BB2-B1A0-50C8A2EEDC2F}"/>
              </a:ext>
            </a:extLst>
          </p:cNvPr>
          <p:cNvSpPr txBox="1"/>
          <p:nvPr/>
        </p:nvSpPr>
        <p:spPr>
          <a:xfrm>
            <a:off x="4486057" y="3975425"/>
            <a:ext cx="87309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50</a:t>
            </a:r>
            <a:r>
              <a:rPr lang="en-US" altLang="ko-KR" sz="2700" b="1" dirty="0">
                <a:solidFill>
                  <a:schemeClr val="accent2"/>
                </a:solidFill>
                <a:cs typeface="Arial" pitchFamily="34" charset="0"/>
              </a:rPr>
              <a:t>%</a:t>
            </a:r>
            <a:endParaRPr lang="ko-KR" altLang="en-US" sz="2700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2505" name="Group 2504">
            <a:extLst>
              <a:ext uri="{FF2B5EF4-FFF2-40B4-BE49-F238E27FC236}">
                <a16:creationId xmlns:a16="http://schemas.microsoft.com/office/drawing/2014/main" id="{998D6EBE-1462-4AAD-A66E-B10E6D8CDD50}"/>
              </a:ext>
            </a:extLst>
          </p:cNvPr>
          <p:cNvGrpSpPr/>
          <p:nvPr/>
        </p:nvGrpSpPr>
        <p:grpSpPr>
          <a:xfrm>
            <a:off x="594632" y="1810099"/>
            <a:ext cx="5208639" cy="1127966"/>
            <a:chOff x="3501215" y="2000094"/>
            <a:chExt cx="4031191" cy="1127966"/>
          </a:xfrm>
        </p:grpSpPr>
        <p:sp>
          <p:nvSpPr>
            <p:cNvPr id="2506" name="TextBox 2505">
              <a:extLst>
                <a:ext uri="{FF2B5EF4-FFF2-40B4-BE49-F238E27FC236}">
                  <a16:creationId xmlns:a16="http://schemas.microsoft.com/office/drawing/2014/main" id="{320E0E2D-5382-4289-BB10-702F768AA739}"/>
                </a:ext>
              </a:extLst>
            </p:cNvPr>
            <p:cNvSpPr txBox="1"/>
            <p:nvPr/>
          </p:nvSpPr>
          <p:spPr>
            <a:xfrm>
              <a:off x="3507646" y="2297063"/>
              <a:ext cx="402476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Example Text : Get a modern PowerPoint  Presentation that is beautifully designed. I hope and I believe that this Template will your Time, Money and Reputation. 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507" name="TextBox 2506">
              <a:extLst>
                <a:ext uri="{FF2B5EF4-FFF2-40B4-BE49-F238E27FC236}">
                  <a16:creationId xmlns:a16="http://schemas.microsoft.com/office/drawing/2014/main" id="{FB6DBFD7-DD32-4AAD-82BD-D5903DF836FB}"/>
                </a:ext>
              </a:extLst>
            </p:cNvPr>
            <p:cNvSpPr txBox="1"/>
            <p:nvPr/>
          </p:nvSpPr>
          <p:spPr>
            <a:xfrm>
              <a:off x="3501215" y="2000094"/>
              <a:ext cx="40298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Contents_Here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508" name="Group 2507">
            <a:extLst>
              <a:ext uri="{FF2B5EF4-FFF2-40B4-BE49-F238E27FC236}">
                <a16:creationId xmlns:a16="http://schemas.microsoft.com/office/drawing/2014/main" id="{886AC825-9C2E-4F4C-BC4C-D8108AA87448}"/>
              </a:ext>
            </a:extLst>
          </p:cNvPr>
          <p:cNvGrpSpPr/>
          <p:nvPr/>
        </p:nvGrpSpPr>
        <p:grpSpPr>
          <a:xfrm>
            <a:off x="4041940" y="2981860"/>
            <a:ext cx="1761331" cy="758741"/>
            <a:chOff x="203895" y="3409836"/>
            <a:chExt cx="1761331" cy="758741"/>
          </a:xfrm>
        </p:grpSpPr>
        <p:sp>
          <p:nvSpPr>
            <p:cNvPr id="2509" name="TextBox 2508">
              <a:extLst>
                <a:ext uri="{FF2B5EF4-FFF2-40B4-BE49-F238E27FC236}">
                  <a16:creationId xmlns:a16="http://schemas.microsoft.com/office/drawing/2014/main" id="{30F591D7-7699-4655-B7C9-97564EB50147}"/>
                </a:ext>
              </a:extLst>
            </p:cNvPr>
            <p:cNvSpPr txBox="1"/>
            <p:nvPr/>
          </p:nvSpPr>
          <p:spPr>
            <a:xfrm>
              <a:off x="203895" y="3409836"/>
              <a:ext cx="176133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800" b="1" dirty="0">
                  <a:solidFill>
                    <a:schemeClr val="accent4"/>
                  </a:solidFill>
                  <a:ea typeface="FZShuTi" pitchFamily="2" charset="-122"/>
                  <a:cs typeface="Arial" pitchFamily="34" charset="0"/>
                </a:rPr>
                <a:t>$234</a:t>
              </a:r>
              <a:endParaRPr lang="ko-KR" altLang="en-US" sz="28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2510" name="TextBox 2509">
              <a:extLst>
                <a:ext uri="{FF2B5EF4-FFF2-40B4-BE49-F238E27FC236}">
                  <a16:creationId xmlns:a16="http://schemas.microsoft.com/office/drawing/2014/main" id="{154D0CF4-4EDB-4216-86FF-E92C805D7B65}"/>
                </a:ext>
              </a:extLst>
            </p:cNvPr>
            <p:cNvSpPr txBox="1"/>
            <p:nvPr/>
          </p:nvSpPr>
          <p:spPr>
            <a:xfrm>
              <a:off x="203895" y="3860800"/>
              <a:ext cx="176133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4"/>
                  </a:solidFill>
                  <a:ea typeface="FZShuTi" pitchFamily="2" charset="-122"/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2511" name="Group 2510">
            <a:extLst>
              <a:ext uri="{FF2B5EF4-FFF2-40B4-BE49-F238E27FC236}">
                <a16:creationId xmlns:a16="http://schemas.microsoft.com/office/drawing/2014/main" id="{14AC90FE-F846-4193-A5AC-DD914AEF4FED}"/>
              </a:ext>
            </a:extLst>
          </p:cNvPr>
          <p:cNvGrpSpPr/>
          <p:nvPr/>
        </p:nvGrpSpPr>
        <p:grpSpPr>
          <a:xfrm>
            <a:off x="594632" y="2981860"/>
            <a:ext cx="1761331" cy="758741"/>
            <a:chOff x="203895" y="3409836"/>
            <a:chExt cx="1761331" cy="758741"/>
          </a:xfrm>
        </p:grpSpPr>
        <p:sp>
          <p:nvSpPr>
            <p:cNvPr id="2512" name="TextBox 2511">
              <a:extLst>
                <a:ext uri="{FF2B5EF4-FFF2-40B4-BE49-F238E27FC236}">
                  <a16:creationId xmlns:a16="http://schemas.microsoft.com/office/drawing/2014/main" id="{980DC2EC-8881-4217-BEAF-0620E6C253AA}"/>
                </a:ext>
              </a:extLst>
            </p:cNvPr>
            <p:cNvSpPr txBox="1"/>
            <p:nvPr/>
          </p:nvSpPr>
          <p:spPr>
            <a:xfrm>
              <a:off x="203895" y="3409836"/>
              <a:ext cx="176133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800" b="1" dirty="0">
                  <a:solidFill>
                    <a:schemeClr val="accent2"/>
                  </a:solidFill>
                  <a:ea typeface="FZShuTi" pitchFamily="2" charset="-122"/>
                  <a:cs typeface="Arial" pitchFamily="34" charset="0"/>
                </a:rPr>
                <a:t>$434</a:t>
              </a:r>
              <a:endParaRPr lang="ko-KR" altLang="en-US" sz="28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2513" name="TextBox 2512">
              <a:extLst>
                <a:ext uri="{FF2B5EF4-FFF2-40B4-BE49-F238E27FC236}">
                  <a16:creationId xmlns:a16="http://schemas.microsoft.com/office/drawing/2014/main" id="{102F9A7B-FC70-4B18-AD45-AFF1A79FB2C4}"/>
                </a:ext>
              </a:extLst>
            </p:cNvPr>
            <p:cNvSpPr txBox="1"/>
            <p:nvPr/>
          </p:nvSpPr>
          <p:spPr>
            <a:xfrm>
              <a:off x="203895" y="3860800"/>
              <a:ext cx="176133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2"/>
                  </a:solidFill>
                  <a:ea typeface="FZShuTi" pitchFamily="2" charset="-122"/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2514" name="Group 2513">
            <a:extLst>
              <a:ext uri="{FF2B5EF4-FFF2-40B4-BE49-F238E27FC236}">
                <a16:creationId xmlns:a16="http://schemas.microsoft.com/office/drawing/2014/main" id="{ACB69E76-CA85-4CEA-863E-D66D3CC75882}"/>
              </a:ext>
            </a:extLst>
          </p:cNvPr>
          <p:cNvGrpSpPr/>
          <p:nvPr/>
        </p:nvGrpSpPr>
        <p:grpSpPr>
          <a:xfrm>
            <a:off x="2318286" y="2981860"/>
            <a:ext cx="1761331" cy="758741"/>
            <a:chOff x="203895" y="3409836"/>
            <a:chExt cx="1761331" cy="758741"/>
          </a:xfrm>
        </p:grpSpPr>
        <p:sp>
          <p:nvSpPr>
            <p:cNvPr id="2515" name="TextBox 2514">
              <a:extLst>
                <a:ext uri="{FF2B5EF4-FFF2-40B4-BE49-F238E27FC236}">
                  <a16:creationId xmlns:a16="http://schemas.microsoft.com/office/drawing/2014/main" id="{18049571-0C2D-4B64-8905-100B82E4F103}"/>
                </a:ext>
              </a:extLst>
            </p:cNvPr>
            <p:cNvSpPr txBox="1"/>
            <p:nvPr/>
          </p:nvSpPr>
          <p:spPr>
            <a:xfrm>
              <a:off x="203895" y="3409836"/>
              <a:ext cx="176133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800" b="1" dirty="0">
                  <a:solidFill>
                    <a:schemeClr val="accent3"/>
                  </a:solidFill>
                  <a:ea typeface="FZShuTi" pitchFamily="2" charset="-122"/>
                  <a:cs typeface="Arial" pitchFamily="34" charset="0"/>
                </a:rPr>
                <a:t>$434</a:t>
              </a:r>
              <a:endParaRPr lang="ko-KR" altLang="en-US" sz="28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2516" name="TextBox 2515">
              <a:extLst>
                <a:ext uri="{FF2B5EF4-FFF2-40B4-BE49-F238E27FC236}">
                  <a16:creationId xmlns:a16="http://schemas.microsoft.com/office/drawing/2014/main" id="{BFE5B7AA-714E-41A5-9C13-8277704D6DFF}"/>
                </a:ext>
              </a:extLst>
            </p:cNvPr>
            <p:cNvSpPr txBox="1"/>
            <p:nvPr/>
          </p:nvSpPr>
          <p:spPr>
            <a:xfrm>
              <a:off x="203895" y="3860800"/>
              <a:ext cx="176133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3"/>
                  </a:solidFill>
                  <a:ea typeface="FZShuTi" pitchFamily="2" charset="-122"/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12704</TotalTime>
  <Words>94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67</cp:revision>
  <dcterms:created xsi:type="dcterms:W3CDTF">2018-02-18T19:39:47Z</dcterms:created>
  <dcterms:modified xsi:type="dcterms:W3CDTF">2020-09-03T02:46:18Z</dcterms:modified>
</cp:coreProperties>
</file>