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261" name="Group 4260">
            <a:extLst>
              <a:ext uri="{FF2B5EF4-FFF2-40B4-BE49-F238E27FC236}">
                <a16:creationId xmlns:a16="http://schemas.microsoft.com/office/drawing/2014/main" id="{13A98346-199F-4ADC-81D9-DBB54CE366FC}"/>
              </a:ext>
            </a:extLst>
          </p:cNvPr>
          <p:cNvGrpSpPr/>
          <p:nvPr/>
        </p:nvGrpSpPr>
        <p:grpSpPr>
          <a:xfrm>
            <a:off x="837617" y="2068447"/>
            <a:ext cx="4214394" cy="3625705"/>
            <a:chOff x="4112263" y="2244574"/>
            <a:chExt cx="3967474" cy="3413276"/>
          </a:xfrm>
        </p:grpSpPr>
        <p:sp>
          <p:nvSpPr>
            <p:cNvPr id="4262" name="Freeform: Shape 4261">
              <a:extLst>
                <a:ext uri="{FF2B5EF4-FFF2-40B4-BE49-F238E27FC236}">
                  <a16:creationId xmlns:a16="http://schemas.microsoft.com/office/drawing/2014/main" id="{E8B6FFCE-51F4-48F8-A2C8-54D8E264F9A6}"/>
                </a:ext>
              </a:extLst>
            </p:cNvPr>
            <p:cNvSpPr/>
            <p:nvPr/>
          </p:nvSpPr>
          <p:spPr>
            <a:xfrm>
              <a:off x="4112263" y="2244574"/>
              <a:ext cx="3967474" cy="3413276"/>
            </a:xfrm>
            <a:custGeom>
              <a:avLst/>
              <a:gdLst>
                <a:gd name="connsiteX0" fmla="*/ 2442609 w 7974242"/>
                <a:gd name="connsiteY0" fmla="*/ 806 h 6860358"/>
                <a:gd name="connsiteX1" fmla="*/ 2546567 w 7974242"/>
                <a:gd name="connsiteY1" fmla="*/ 11282 h 6860358"/>
                <a:gd name="connsiteX2" fmla="*/ 2975292 w 7974242"/>
                <a:gd name="connsiteY2" fmla="*/ 91870 h 6860358"/>
                <a:gd name="connsiteX3" fmla="*/ 4012454 w 7974242"/>
                <a:gd name="connsiteY3" fmla="*/ 663236 h 6860358"/>
                <a:gd name="connsiteX4" fmla="*/ 4843312 w 7974242"/>
                <a:gd name="connsiteY4" fmla="*/ 1511017 h 6860358"/>
                <a:gd name="connsiteX5" fmla="*/ 5477536 w 7974242"/>
                <a:gd name="connsiteY5" fmla="*/ 2216158 h 6860358"/>
                <a:gd name="connsiteX6" fmla="*/ 6245535 w 7974242"/>
                <a:gd name="connsiteY6" fmla="*/ 2725471 h 6860358"/>
                <a:gd name="connsiteX7" fmla="*/ 6636385 w 7974242"/>
                <a:gd name="connsiteY7" fmla="*/ 2841517 h 6860358"/>
                <a:gd name="connsiteX8" fmla="*/ 7292367 w 7974242"/>
                <a:gd name="connsiteY8" fmla="*/ 3103426 h 6860358"/>
                <a:gd name="connsiteX9" fmla="*/ 7847615 w 7974242"/>
                <a:gd name="connsiteY9" fmla="*/ 3695745 h 6860358"/>
                <a:gd name="connsiteX10" fmla="*/ 7956409 w 7974242"/>
                <a:gd name="connsiteY10" fmla="*/ 4088206 h 6860358"/>
                <a:gd name="connsiteX11" fmla="*/ 7957215 w 7974242"/>
                <a:gd name="connsiteY11" fmla="*/ 4777230 h 6860358"/>
                <a:gd name="connsiteX12" fmla="*/ 7835527 w 7974242"/>
                <a:gd name="connsiteY12" fmla="*/ 5369548 h 6860358"/>
                <a:gd name="connsiteX13" fmla="*/ 7272221 w 7974242"/>
                <a:gd name="connsiteY13" fmla="*/ 6124654 h 6860358"/>
                <a:gd name="connsiteX14" fmla="*/ 6616238 w 7974242"/>
                <a:gd name="connsiteY14" fmla="*/ 6467956 h 6860358"/>
                <a:gd name="connsiteX15" fmla="*/ 5683840 w 7974242"/>
                <a:gd name="connsiteY15" fmla="*/ 6745178 h 6860358"/>
                <a:gd name="connsiteX16" fmla="*/ 5134233 w 7974242"/>
                <a:gd name="connsiteY16" fmla="*/ 6837853 h 6860358"/>
                <a:gd name="connsiteX17" fmla="*/ 4506456 w 7974242"/>
                <a:gd name="connsiteY17" fmla="*/ 6853971 h 6860358"/>
                <a:gd name="connsiteX18" fmla="*/ 3208190 w 7974242"/>
                <a:gd name="connsiteY18" fmla="*/ 6517115 h 6860358"/>
                <a:gd name="connsiteX19" fmla="*/ 2314475 w 7974242"/>
                <a:gd name="connsiteY19" fmla="*/ 5944943 h 6860358"/>
                <a:gd name="connsiteX20" fmla="*/ 1530358 w 7974242"/>
                <a:gd name="connsiteY20" fmla="*/ 5194673 h 6860358"/>
                <a:gd name="connsiteX21" fmla="*/ 1277313 w 7974242"/>
                <a:gd name="connsiteY21" fmla="*/ 4856205 h 6860358"/>
                <a:gd name="connsiteX22" fmla="*/ 656789 w 7974242"/>
                <a:gd name="connsiteY22" fmla="*/ 3887543 h 6860358"/>
                <a:gd name="connsiteX23" fmla="*/ 165204 w 7974242"/>
                <a:gd name="connsiteY23" fmla="*/ 2798000 h 6860358"/>
                <a:gd name="connsiteX24" fmla="*/ 32235 w 7974242"/>
                <a:gd name="connsiteY24" fmla="*/ 2258063 h 6860358"/>
                <a:gd name="connsiteX25" fmla="*/ 5641 w 7974242"/>
                <a:gd name="connsiteY25" fmla="*/ 2005018 h 6860358"/>
                <a:gd name="connsiteX26" fmla="*/ 0 w 7974242"/>
                <a:gd name="connsiteY26" fmla="*/ 1975201 h 6860358"/>
                <a:gd name="connsiteX27" fmla="*/ 0 w 7974242"/>
                <a:gd name="connsiteY27" fmla="*/ 1756809 h 6860358"/>
                <a:gd name="connsiteX28" fmla="*/ 4835 w 7974242"/>
                <a:gd name="connsiteY28" fmla="*/ 1667356 h 6860358"/>
                <a:gd name="connsiteX29" fmla="*/ 251433 w 7974242"/>
                <a:gd name="connsiteY29" fmla="*/ 938039 h 6860358"/>
                <a:gd name="connsiteX30" fmla="*/ 414220 w 7974242"/>
                <a:gd name="connsiteY30" fmla="*/ 734153 h 6860358"/>
                <a:gd name="connsiteX31" fmla="*/ 1019432 w 7974242"/>
                <a:gd name="connsiteY31" fmla="*/ 303815 h 6860358"/>
                <a:gd name="connsiteX32" fmla="*/ 1764867 w 7974242"/>
                <a:gd name="connsiteY32" fmla="*/ 53994 h 6860358"/>
                <a:gd name="connsiteX33" fmla="*/ 2196817 w 7974242"/>
                <a:gd name="connsiteY33" fmla="*/ 3224 h 6860358"/>
                <a:gd name="connsiteX34" fmla="*/ 2211322 w 7974242"/>
                <a:gd name="connsiteY34" fmla="*/ 0 h 6860358"/>
                <a:gd name="connsiteX35" fmla="*/ 2442609 w 7974242"/>
                <a:gd name="connsiteY35" fmla="*/ 806 h 6860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7974242" h="6860358">
                  <a:moveTo>
                    <a:pt x="2442609" y="806"/>
                  </a:moveTo>
                  <a:cubicBezTo>
                    <a:pt x="2476455" y="11282"/>
                    <a:pt x="2511914" y="8059"/>
                    <a:pt x="2546567" y="11282"/>
                  </a:cubicBezTo>
                  <a:cubicBezTo>
                    <a:pt x="2692430" y="23370"/>
                    <a:pt x="2835070" y="51576"/>
                    <a:pt x="2975292" y="91870"/>
                  </a:cubicBezTo>
                  <a:cubicBezTo>
                    <a:pt x="3364530" y="203081"/>
                    <a:pt x="3702192" y="407773"/>
                    <a:pt x="4012454" y="663236"/>
                  </a:cubicBezTo>
                  <a:cubicBezTo>
                    <a:pt x="4320298" y="916280"/>
                    <a:pt x="4587043" y="1208813"/>
                    <a:pt x="4843312" y="1511017"/>
                  </a:cubicBezTo>
                  <a:cubicBezTo>
                    <a:pt x="5048004" y="1751973"/>
                    <a:pt x="5247055" y="1997765"/>
                    <a:pt x="5477536" y="2216158"/>
                  </a:cubicBezTo>
                  <a:cubicBezTo>
                    <a:pt x="5703987" y="2430521"/>
                    <a:pt x="5951390" y="2612648"/>
                    <a:pt x="6245535" y="2725471"/>
                  </a:cubicBezTo>
                  <a:cubicBezTo>
                    <a:pt x="6372863" y="2773823"/>
                    <a:pt x="6505833" y="2802835"/>
                    <a:pt x="6636385" y="2841517"/>
                  </a:cubicBezTo>
                  <a:cubicBezTo>
                    <a:pt x="6863642" y="2908405"/>
                    <a:pt x="7086063" y="2984963"/>
                    <a:pt x="7292367" y="3103426"/>
                  </a:cubicBezTo>
                  <a:cubicBezTo>
                    <a:pt x="7538159" y="3244455"/>
                    <a:pt x="7730763" y="3433835"/>
                    <a:pt x="7847615" y="3695745"/>
                  </a:cubicBezTo>
                  <a:cubicBezTo>
                    <a:pt x="7903221" y="3820656"/>
                    <a:pt x="7937873" y="3952819"/>
                    <a:pt x="7956409" y="4088206"/>
                  </a:cubicBezTo>
                  <a:cubicBezTo>
                    <a:pt x="7987838" y="4317881"/>
                    <a:pt x="7970914" y="4547555"/>
                    <a:pt x="7957215" y="4777230"/>
                  </a:cubicBezTo>
                  <a:cubicBezTo>
                    <a:pt x="7944320" y="4980310"/>
                    <a:pt x="7904833" y="5178556"/>
                    <a:pt x="7835527" y="5369548"/>
                  </a:cubicBezTo>
                  <a:cubicBezTo>
                    <a:pt x="7723511" y="5677393"/>
                    <a:pt x="7534936" y="5928826"/>
                    <a:pt x="7272221" y="6124654"/>
                  </a:cubicBezTo>
                  <a:cubicBezTo>
                    <a:pt x="7071557" y="6273741"/>
                    <a:pt x="6849136" y="6381728"/>
                    <a:pt x="6616238" y="6467956"/>
                  </a:cubicBezTo>
                  <a:cubicBezTo>
                    <a:pt x="6311617" y="6581585"/>
                    <a:pt x="5998937" y="6669425"/>
                    <a:pt x="5683840" y="6745178"/>
                  </a:cubicBezTo>
                  <a:cubicBezTo>
                    <a:pt x="5503324" y="6788695"/>
                    <a:pt x="5319584" y="6818512"/>
                    <a:pt x="5134233" y="6837853"/>
                  </a:cubicBezTo>
                  <a:cubicBezTo>
                    <a:pt x="4925511" y="6859612"/>
                    <a:pt x="4715984" y="6866865"/>
                    <a:pt x="4506456" y="6853971"/>
                  </a:cubicBezTo>
                  <a:cubicBezTo>
                    <a:pt x="4051942" y="6825765"/>
                    <a:pt x="3619187" y="6712943"/>
                    <a:pt x="3208190" y="6517115"/>
                  </a:cubicBezTo>
                  <a:cubicBezTo>
                    <a:pt x="2886646" y="6363999"/>
                    <a:pt x="2590890" y="6168977"/>
                    <a:pt x="2314475" y="5944943"/>
                  </a:cubicBezTo>
                  <a:cubicBezTo>
                    <a:pt x="2032418" y="5716881"/>
                    <a:pt x="1772120" y="5465448"/>
                    <a:pt x="1530358" y="5194673"/>
                  </a:cubicBezTo>
                  <a:cubicBezTo>
                    <a:pt x="1436876" y="5089909"/>
                    <a:pt x="1359512" y="4970640"/>
                    <a:pt x="1277313" y="4856205"/>
                  </a:cubicBezTo>
                  <a:cubicBezTo>
                    <a:pt x="1054085" y="4544332"/>
                    <a:pt x="844558" y="4222788"/>
                    <a:pt x="656789" y="3887543"/>
                  </a:cubicBezTo>
                  <a:cubicBezTo>
                    <a:pt x="460961" y="3538599"/>
                    <a:pt x="290921" y="3178373"/>
                    <a:pt x="165204" y="2798000"/>
                  </a:cubicBezTo>
                  <a:cubicBezTo>
                    <a:pt x="107181" y="2621513"/>
                    <a:pt x="62052" y="2441803"/>
                    <a:pt x="32235" y="2258063"/>
                  </a:cubicBezTo>
                  <a:cubicBezTo>
                    <a:pt x="18535" y="2174252"/>
                    <a:pt x="8059" y="2090441"/>
                    <a:pt x="5641" y="2005018"/>
                  </a:cubicBezTo>
                  <a:cubicBezTo>
                    <a:pt x="5641" y="1994542"/>
                    <a:pt x="7253" y="1984065"/>
                    <a:pt x="0" y="1975201"/>
                  </a:cubicBezTo>
                  <a:cubicBezTo>
                    <a:pt x="0" y="1902672"/>
                    <a:pt x="0" y="1830143"/>
                    <a:pt x="0" y="1756809"/>
                  </a:cubicBezTo>
                  <a:cubicBezTo>
                    <a:pt x="8865" y="1727797"/>
                    <a:pt x="3224" y="1697174"/>
                    <a:pt x="4835" y="1667356"/>
                  </a:cubicBezTo>
                  <a:cubicBezTo>
                    <a:pt x="20953" y="1402223"/>
                    <a:pt x="108793" y="1160461"/>
                    <a:pt x="251433" y="938039"/>
                  </a:cubicBezTo>
                  <a:cubicBezTo>
                    <a:pt x="298980" y="864704"/>
                    <a:pt x="354585" y="797817"/>
                    <a:pt x="414220" y="734153"/>
                  </a:cubicBezTo>
                  <a:cubicBezTo>
                    <a:pt x="586677" y="549607"/>
                    <a:pt x="792981" y="411802"/>
                    <a:pt x="1019432" y="303815"/>
                  </a:cubicBezTo>
                  <a:cubicBezTo>
                    <a:pt x="1257166" y="190187"/>
                    <a:pt x="1506987" y="109599"/>
                    <a:pt x="1764867" y="53994"/>
                  </a:cubicBezTo>
                  <a:cubicBezTo>
                    <a:pt x="1907507" y="23370"/>
                    <a:pt x="2050147" y="1612"/>
                    <a:pt x="2196817" y="3224"/>
                  </a:cubicBezTo>
                  <a:cubicBezTo>
                    <a:pt x="2201652" y="3224"/>
                    <a:pt x="2207293" y="4029"/>
                    <a:pt x="2211322" y="0"/>
                  </a:cubicBezTo>
                  <a:cubicBezTo>
                    <a:pt x="2289492" y="806"/>
                    <a:pt x="2366051" y="806"/>
                    <a:pt x="2442609" y="80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80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63" name="Freeform: Shape 4262">
              <a:extLst>
                <a:ext uri="{FF2B5EF4-FFF2-40B4-BE49-F238E27FC236}">
                  <a16:creationId xmlns:a16="http://schemas.microsoft.com/office/drawing/2014/main" id="{A47486A4-8794-4672-A541-D93DD1F78493}"/>
                </a:ext>
              </a:extLst>
            </p:cNvPr>
            <p:cNvSpPr/>
            <p:nvPr/>
          </p:nvSpPr>
          <p:spPr>
            <a:xfrm>
              <a:off x="4142661" y="2275013"/>
              <a:ext cx="3906718" cy="3352573"/>
            </a:xfrm>
            <a:custGeom>
              <a:avLst/>
              <a:gdLst>
                <a:gd name="connsiteX0" fmla="*/ 4690344 w 7852128"/>
                <a:gd name="connsiteY0" fmla="*/ 6737991 h 6738351"/>
                <a:gd name="connsiteX1" fmla="*/ 3007676 w 7852128"/>
                <a:gd name="connsiteY1" fmla="*/ 6316518 h 6738351"/>
                <a:gd name="connsiteX2" fmla="*/ 2196965 w 7852128"/>
                <a:gd name="connsiteY2" fmla="*/ 5757240 h 6738351"/>
                <a:gd name="connsiteX3" fmla="*/ 1515195 w 7852128"/>
                <a:gd name="connsiteY3" fmla="*/ 5092393 h 6738351"/>
                <a:gd name="connsiteX4" fmla="*/ 1250867 w 7852128"/>
                <a:gd name="connsiteY4" fmla="*/ 4737808 h 6738351"/>
                <a:gd name="connsiteX5" fmla="*/ 563456 w 7852128"/>
                <a:gd name="connsiteY5" fmla="*/ 3638594 h 6738351"/>
                <a:gd name="connsiteX6" fmla="*/ 92018 w 7852128"/>
                <a:gd name="connsiteY6" fmla="*/ 2474104 h 6738351"/>
                <a:gd name="connsiteX7" fmla="*/ 1760 w 7852128"/>
                <a:gd name="connsiteY7" fmla="*/ 1723028 h 6738351"/>
                <a:gd name="connsiteX8" fmla="*/ 567485 w 7852128"/>
                <a:gd name="connsiteY8" fmla="*/ 568208 h 6738351"/>
                <a:gd name="connsiteX9" fmla="*/ 1221050 w 7852128"/>
                <a:gd name="connsiteY9" fmla="*/ 207176 h 6738351"/>
                <a:gd name="connsiteX10" fmla="*/ 1939085 w 7852128"/>
                <a:gd name="connsiteY10" fmla="*/ 21825 h 6738351"/>
                <a:gd name="connsiteX11" fmla="*/ 3321967 w 7852128"/>
                <a:gd name="connsiteY11" fmla="*/ 255529 h 6738351"/>
                <a:gd name="connsiteX12" fmla="*/ 4094802 w 7852128"/>
                <a:gd name="connsiteY12" fmla="*/ 806747 h 6738351"/>
                <a:gd name="connsiteX13" fmla="*/ 4837013 w 7852128"/>
                <a:gd name="connsiteY13" fmla="*/ 1608593 h 6738351"/>
                <a:gd name="connsiteX14" fmla="*/ 5386620 w 7852128"/>
                <a:gd name="connsiteY14" fmla="*/ 2210582 h 6738351"/>
                <a:gd name="connsiteX15" fmla="*/ 6141726 w 7852128"/>
                <a:gd name="connsiteY15" fmla="*/ 2712643 h 6738351"/>
                <a:gd name="connsiteX16" fmla="*/ 6534187 w 7852128"/>
                <a:gd name="connsiteY16" fmla="*/ 2831106 h 6738351"/>
                <a:gd name="connsiteX17" fmla="*/ 7206287 w 7852128"/>
                <a:gd name="connsiteY17" fmla="*/ 3097045 h 6738351"/>
                <a:gd name="connsiteX18" fmla="*/ 7786517 w 7852128"/>
                <a:gd name="connsiteY18" fmla="*/ 3806216 h 6738351"/>
                <a:gd name="connsiteX19" fmla="*/ 7851794 w 7852128"/>
                <a:gd name="connsiteY19" fmla="*/ 4232524 h 6738351"/>
                <a:gd name="connsiteX20" fmla="*/ 7820364 w 7852128"/>
                <a:gd name="connsiteY20" fmla="*/ 4865942 h 6738351"/>
                <a:gd name="connsiteX21" fmla="*/ 7485120 w 7852128"/>
                <a:gd name="connsiteY21" fmla="*/ 5712112 h 6738351"/>
                <a:gd name="connsiteX22" fmla="*/ 6976613 w 7852128"/>
                <a:gd name="connsiteY22" fmla="*/ 6144866 h 6738351"/>
                <a:gd name="connsiteX23" fmla="*/ 6204584 w 7852128"/>
                <a:gd name="connsiteY23" fmla="*/ 6460770 h 6738351"/>
                <a:gd name="connsiteX24" fmla="*/ 5275410 w 7852128"/>
                <a:gd name="connsiteY24" fmla="*/ 6688832 h 6738351"/>
                <a:gd name="connsiteX25" fmla="*/ 4690344 w 7852128"/>
                <a:gd name="connsiteY25" fmla="*/ 6737991 h 6738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7852128" h="6738351">
                  <a:moveTo>
                    <a:pt x="4690344" y="6737991"/>
                  </a:moveTo>
                  <a:cubicBezTo>
                    <a:pt x="4044032" y="6729126"/>
                    <a:pt x="3509736" y="6585680"/>
                    <a:pt x="3007676" y="6316518"/>
                  </a:cubicBezTo>
                  <a:cubicBezTo>
                    <a:pt x="2716755" y="6160178"/>
                    <a:pt x="2449204" y="5969992"/>
                    <a:pt x="2196965" y="5757240"/>
                  </a:cubicBezTo>
                  <a:cubicBezTo>
                    <a:pt x="1953591" y="5551742"/>
                    <a:pt x="1726334" y="5330126"/>
                    <a:pt x="1515195" y="5092393"/>
                  </a:cubicBezTo>
                  <a:cubicBezTo>
                    <a:pt x="1417684" y="4982794"/>
                    <a:pt x="1336290" y="4857884"/>
                    <a:pt x="1250867" y="4737808"/>
                  </a:cubicBezTo>
                  <a:cubicBezTo>
                    <a:pt x="999434" y="4384835"/>
                    <a:pt x="766536" y="4021385"/>
                    <a:pt x="563456" y="3638594"/>
                  </a:cubicBezTo>
                  <a:cubicBezTo>
                    <a:pt x="366016" y="3267085"/>
                    <a:pt x="197588" y="2883488"/>
                    <a:pt x="92018" y="2474104"/>
                  </a:cubicBezTo>
                  <a:cubicBezTo>
                    <a:pt x="28354" y="2227506"/>
                    <a:pt x="-8716" y="1977684"/>
                    <a:pt x="1760" y="1723028"/>
                  </a:cubicBezTo>
                  <a:cubicBezTo>
                    <a:pt x="20295" y="1255620"/>
                    <a:pt x="200006" y="865576"/>
                    <a:pt x="567485" y="568208"/>
                  </a:cubicBezTo>
                  <a:cubicBezTo>
                    <a:pt x="764119" y="408645"/>
                    <a:pt x="985734" y="295016"/>
                    <a:pt x="1221050" y="207176"/>
                  </a:cubicBezTo>
                  <a:cubicBezTo>
                    <a:pt x="1453948" y="120141"/>
                    <a:pt x="1692487" y="54866"/>
                    <a:pt x="1939085" y="21825"/>
                  </a:cubicBezTo>
                  <a:cubicBezTo>
                    <a:pt x="2423416" y="-41840"/>
                    <a:pt x="2885183" y="33107"/>
                    <a:pt x="3321967" y="255529"/>
                  </a:cubicBezTo>
                  <a:cubicBezTo>
                    <a:pt x="3607247" y="400586"/>
                    <a:pt x="3859486" y="591579"/>
                    <a:pt x="4094802" y="806747"/>
                  </a:cubicBezTo>
                  <a:cubicBezTo>
                    <a:pt x="4364770" y="1053345"/>
                    <a:pt x="4602504" y="1328955"/>
                    <a:pt x="4837013" y="1608593"/>
                  </a:cubicBezTo>
                  <a:cubicBezTo>
                    <a:pt x="5011888" y="1816509"/>
                    <a:pt x="5188375" y="2024425"/>
                    <a:pt x="5386620" y="2210582"/>
                  </a:cubicBezTo>
                  <a:cubicBezTo>
                    <a:pt x="5609848" y="2420110"/>
                    <a:pt x="5854028" y="2598209"/>
                    <a:pt x="6141726" y="2712643"/>
                  </a:cubicBezTo>
                  <a:cubicBezTo>
                    <a:pt x="6269054" y="2763413"/>
                    <a:pt x="6402829" y="2793230"/>
                    <a:pt x="6534187" y="2831106"/>
                  </a:cubicBezTo>
                  <a:cubicBezTo>
                    <a:pt x="6766279" y="2897994"/>
                    <a:pt x="6995148" y="2975358"/>
                    <a:pt x="7206287" y="3097045"/>
                  </a:cubicBezTo>
                  <a:cubicBezTo>
                    <a:pt x="7489150" y="3260638"/>
                    <a:pt x="7691424" y="3489507"/>
                    <a:pt x="7786517" y="3806216"/>
                  </a:cubicBezTo>
                  <a:cubicBezTo>
                    <a:pt x="7828423" y="3944826"/>
                    <a:pt x="7850182" y="4087466"/>
                    <a:pt x="7851794" y="4232524"/>
                  </a:cubicBezTo>
                  <a:cubicBezTo>
                    <a:pt x="7853405" y="4444469"/>
                    <a:pt x="7850182" y="4656415"/>
                    <a:pt x="7820364" y="4865942"/>
                  </a:cubicBezTo>
                  <a:cubicBezTo>
                    <a:pt x="7776847" y="5174593"/>
                    <a:pt x="7678530" y="5462290"/>
                    <a:pt x="7485120" y="5712112"/>
                  </a:cubicBezTo>
                  <a:cubicBezTo>
                    <a:pt x="7345703" y="5891822"/>
                    <a:pt x="7172440" y="6032044"/>
                    <a:pt x="6976613" y="6144866"/>
                  </a:cubicBezTo>
                  <a:cubicBezTo>
                    <a:pt x="6733238" y="6285089"/>
                    <a:pt x="6471329" y="6380182"/>
                    <a:pt x="6204584" y="6460770"/>
                  </a:cubicBezTo>
                  <a:cubicBezTo>
                    <a:pt x="5899157" y="6553445"/>
                    <a:pt x="5592119" y="6641286"/>
                    <a:pt x="5275410" y="6688832"/>
                  </a:cubicBezTo>
                  <a:cubicBezTo>
                    <a:pt x="5055406" y="6722679"/>
                    <a:pt x="4835401" y="6741214"/>
                    <a:pt x="4690344" y="6737991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80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64" name="Freeform: Shape 4263">
              <a:extLst>
                <a:ext uri="{FF2B5EF4-FFF2-40B4-BE49-F238E27FC236}">
                  <a16:creationId xmlns:a16="http://schemas.microsoft.com/office/drawing/2014/main" id="{4A0A3EC5-96DF-4BD4-9527-22F9AA8FD5FB}"/>
                </a:ext>
              </a:extLst>
            </p:cNvPr>
            <p:cNvSpPr/>
            <p:nvPr/>
          </p:nvSpPr>
          <p:spPr>
            <a:xfrm>
              <a:off x="4304111" y="2409590"/>
              <a:ext cx="3583669" cy="3083688"/>
            </a:xfrm>
            <a:custGeom>
              <a:avLst/>
              <a:gdLst>
                <a:gd name="connsiteX0" fmla="*/ 7202527 w 7202830"/>
                <a:gd name="connsiteY0" fmla="*/ 3996691 h 6197917"/>
                <a:gd name="connsiteX1" fmla="*/ 7135639 w 7202830"/>
                <a:gd name="connsiteY1" fmla="*/ 4655091 h 6197917"/>
                <a:gd name="connsiteX2" fmla="*/ 6525592 w 7202830"/>
                <a:gd name="connsiteY2" fmla="*/ 5563313 h 6197917"/>
                <a:gd name="connsiteX3" fmla="*/ 5873639 w 7202830"/>
                <a:gd name="connsiteY3" fmla="*/ 5879216 h 6197917"/>
                <a:gd name="connsiteX4" fmla="*/ 4831642 w 7202830"/>
                <a:gd name="connsiteY4" fmla="*/ 6152408 h 6197917"/>
                <a:gd name="connsiteX5" fmla="*/ 3968549 w 7202830"/>
                <a:gd name="connsiteY5" fmla="*/ 6183837 h 6197917"/>
                <a:gd name="connsiteX6" fmla="*/ 2538926 w 7202830"/>
                <a:gd name="connsiteY6" fmla="*/ 5690641 h 6197917"/>
                <a:gd name="connsiteX7" fmla="*/ 1646016 w 7202830"/>
                <a:gd name="connsiteY7" fmla="*/ 4971800 h 6197917"/>
                <a:gd name="connsiteX8" fmla="*/ 977945 w 7202830"/>
                <a:gd name="connsiteY8" fmla="*/ 4133689 h 6197917"/>
                <a:gd name="connsiteX9" fmla="*/ 352586 w 7202830"/>
                <a:gd name="connsiteY9" fmla="*/ 3041728 h 6197917"/>
                <a:gd name="connsiteX10" fmla="*/ 48771 w 7202830"/>
                <a:gd name="connsiteY10" fmla="*/ 2146401 h 6197917"/>
                <a:gd name="connsiteX11" fmla="*/ 14118 w 7202830"/>
                <a:gd name="connsiteY11" fmla="*/ 1458989 h 6197917"/>
                <a:gd name="connsiteX12" fmla="*/ 516178 w 7202830"/>
                <a:gd name="connsiteY12" fmla="*/ 540291 h 6197917"/>
                <a:gd name="connsiteX13" fmla="*/ 1210037 w 7202830"/>
                <a:gd name="connsiteY13" fmla="*/ 165559 h 6197917"/>
                <a:gd name="connsiteX14" fmla="*/ 2036059 w 7202830"/>
                <a:gd name="connsiteY14" fmla="*/ 1160 h 6197917"/>
                <a:gd name="connsiteX15" fmla="*/ 3209414 w 7202830"/>
                <a:gd name="connsiteY15" fmla="*/ 305781 h 6197917"/>
                <a:gd name="connsiteX16" fmla="*/ 3939537 w 7202830"/>
                <a:gd name="connsiteY16" fmla="*/ 883594 h 6197917"/>
                <a:gd name="connsiteX17" fmla="*/ 4589073 w 7202830"/>
                <a:gd name="connsiteY17" fmla="*/ 1614523 h 6197917"/>
                <a:gd name="connsiteX18" fmla="*/ 5082269 w 7202830"/>
                <a:gd name="connsiteY18" fmla="*/ 2119807 h 6197917"/>
                <a:gd name="connsiteX19" fmla="*/ 5910709 w 7202830"/>
                <a:gd name="connsiteY19" fmla="*/ 2541280 h 6197917"/>
                <a:gd name="connsiteX20" fmla="*/ 6587644 w 7202830"/>
                <a:gd name="connsiteY20" fmla="*/ 2799966 h 6197917"/>
                <a:gd name="connsiteX21" fmla="*/ 7139669 w 7202830"/>
                <a:gd name="connsiteY21" fmla="*/ 3469648 h 6197917"/>
                <a:gd name="connsiteX22" fmla="*/ 7202527 w 7202830"/>
                <a:gd name="connsiteY22" fmla="*/ 3996691 h 6197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202830" h="6197917">
                  <a:moveTo>
                    <a:pt x="7202527" y="3996691"/>
                  </a:moveTo>
                  <a:cubicBezTo>
                    <a:pt x="7196886" y="4217501"/>
                    <a:pt x="7188021" y="4438311"/>
                    <a:pt x="7135639" y="4655091"/>
                  </a:cubicBezTo>
                  <a:cubicBezTo>
                    <a:pt x="7044576" y="5033853"/>
                    <a:pt x="6845524" y="5339280"/>
                    <a:pt x="6525592" y="5563313"/>
                  </a:cubicBezTo>
                  <a:cubicBezTo>
                    <a:pt x="6324929" y="5703535"/>
                    <a:pt x="6104119" y="5801852"/>
                    <a:pt x="5873639" y="5879216"/>
                  </a:cubicBezTo>
                  <a:cubicBezTo>
                    <a:pt x="5532753" y="5993650"/>
                    <a:pt x="5187838" y="6095191"/>
                    <a:pt x="4831642" y="6152408"/>
                  </a:cubicBezTo>
                  <a:cubicBezTo>
                    <a:pt x="4545556" y="6197537"/>
                    <a:pt x="4257858" y="6211237"/>
                    <a:pt x="3968549" y="6183837"/>
                  </a:cubicBezTo>
                  <a:cubicBezTo>
                    <a:pt x="3451983" y="6135484"/>
                    <a:pt x="2978128" y="5963833"/>
                    <a:pt x="2538926" y="5690641"/>
                  </a:cubicBezTo>
                  <a:cubicBezTo>
                    <a:pt x="2211740" y="5486755"/>
                    <a:pt x="1923237" y="5237739"/>
                    <a:pt x="1646016" y="4971800"/>
                  </a:cubicBezTo>
                  <a:cubicBezTo>
                    <a:pt x="1384912" y="4721979"/>
                    <a:pt x="1178608" y="4430252"/>
                    <a:pt x="977945" y="4133689"/>
                  </a:cubicBezTo>
                  <a:cubicBezTo>
                    <a:pt x="742629" y="3785551"/>
                    <a:pt x="529072" y="3424519"/>
                    <a:pt x="352586" y="3041728"/>
                  </a:cubicBezTo>
                  <a:cubicBezTo>
                    <a:pt x="220422" y="2754031"/>
                    <a:pt x="110823" y="2458275"/>
                    <a:pt x="48771" y="2146401"/>
                  </a:cubicBezTo>
                  <a:cubicBezTo>
                    <a:pt x="2836" y="1919144"/>
                    <a:pt x="-14894" y="1690275"/>
                    <a:pt x="14118" y="1458989"/>
                  </a:cubicBezTo>
                  <a:cubicBezTo>
                    <a:pt x="61665" y="1087480"/>
                    <a:pt x="227675" y="780442"/>
                    <a:pt x="516178" y="540291"/>
                  </a:cubicBezTo>
                  <a:cubicBezTo>
                    <a:pt x="722482" y="369445"/>
                    <a:pt x="959410" y="254205"/>
                    <a:pt x="1210037" y="165559"/>
                  </a:cubicBezTo>
                  <a:cubicBezTo>
                    <a:pt x="1477588" y="71271"/>
                    <a:pt x="1752391" y="10025"/>
                    <a:pt x="2036059" y="1160"/>
                  </a:cubicBezTo>
                  <a:cubicBezTo>
                    <a:pt x="2456727" y="-12540"/>
                    <a:pt x="2846770" y="95448"/>
                    <a:pt x="3209414" y="305781"/>
                  </a:cubicBezTo>
                  <a:cubicBezTo>
                    <a:pt x="3480994" y="463733"/>
                    <a:pt x="3717922" y="663590"/>
                    <a:pt x="3939537" y="883594"/>
                  </a:cubicBezTo>
                  <a:cubicBezTo>
                    <a:pt x="4170824" y="1114074"/>
                    <a:pt x="4377128" y="1366313"/>
                    <a:pt x="4589073" y="1614523"/>
                  </a:cubicBezTo>
                  <a:cubicBezTo>
                    <a:pt x="4742189" y="1794233"/>
                    <a:pt x="4901753" y="1966691"/>
                    <a:pt x="5082269" y="2119807"/>
                  </a:cubicBezTo>
                  <a:cubicBezTo>
                    <a:pt x="5324837" y="2326917"/>
                    <a:pt x="5600447" y="2466333"/>
                    <a:pt x="5910709" y="2541280"/>
                  </a:cubicBezTo>
                  <a:cubicBezTo>
                    <a:pt x="6146830" y="2598497"/>
                    <a:pt x="6375699" y="2678279"/>
                    <a:pt x="6587644" y="2799966"/>
                  </a:cubicBezTo>
                  <a:cubicBezTo>
                    <a:pt x="6856001" y="2953888"/>
                    <a:pt x="7046993" y="3171474"/>
                    <a:pt x="7139669" y="3469648"/>
                  </a:cubicBezTo>
                  <a:cubicBezTo>
                    <a:pt x="7183186" y="3609065"/>
                    <a:pt x="7205751" y="3786357"/>
                    <a:pt x="7202527" y="3996691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80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65" name="Freeform: Shape 4264">
              <a:extLst>
                <a:ext uri="{FF2B5EF4-FFF2-40B4-BE49-F238E27FC236}">
                  <a16:creationId xmlns:a16="http://schemas.microsoft.com/office/drawing/2014/main" id="{22190534-4FD8-4AF9-B1C0-795D14705FC2}"/>
                </a:ext>
              </a:extLst>
            </p:cNvPr>
            <p:cNvSpPr/>
            <p:nvPr/>
          </p:nvSpPr>
          <p:spPr>
            <a:xfrm>
              <a:off x="4334521" y="2439704"/>
              <a:ext cx="3522912" cy="3022973"/>
            </a:xfrm>
            <a:custGeom>
              <a:avLst/>
              <a:gdLst>
                <a:gd name="connsiteX0" fmla="*/ 7077742 w 7080716"/>
                <a:gd name="connsiteY0" fmla="*/ 4018363 h 6075887"/>
                <a:gd name="connsiteX1" fmla="*/ 7037449 w 7080716"/>
                <a:gd name="connsiteY1" fmla="*/ 4478518 h 6075887"/>
                <a:gd name="connsiteX2" fmla="*/ 6428206 w 7080716"/>
                <a:gd name="connsiteY2" fmla="*/ 5453627 h 6075887"/>
                <a:gd name="connsiteX3" fmla="*/ 5786730 w 7080716"/>
                <a:gd name="connsiteY3" fmla="*/ 5763083 h 6075887"/>
                <a:gd name="connsiteX4" fmla="*/ 4769715 w 7080716"/>
                <a:gd name="connsiteY4" fmla="*/ 6029828 h 6075887"/>
                <a:gd name="connsiteX5" fmla="*/ 3904205 w 7080716"/>
                <a:gd name="connsiteY5" fmla="*/ 6061257 h 6075887"/>
                <a:gd name="connsiteX6" fmla="*/ 2614804 w 7080716"/>
                <a:gd name="connsiteY6" fmla="*/ 5640590 h 6075887"/>
                <a:gd name="connsiteX7" fmla="*/ 1733982 w 7080716"/>
                <a:gd name="connsiteY7" fmla="*/ 4968490 h 6075887"/>
                <a:gd name="connsiteX8" fmla="*/ 1375367 w 7080716"/>
                <a:gd name="connsiteY8" fmla="*/ 4601011 h 6075887"/>
                <a:gd name="connsiteX9" fmla="*/ 1129575 w 7080716"/>
                <a:gd name="connsiteY9" fmla="*/ 4272214 h 6075887"/>
                <a:gd name="connsiteX10" fmla="*/ 424434 w 7080716"/>
                <a:gd name="connsiteY10" fmla="*/ 3116588 h 6075887"/>
                <a:gd name="connsiteX11" fmla="*/ 61790 w 7080716"/>
                <a:gd name="connsiteY11" fmla="*/ 2140673 h 6075887"/>
                <a:gd name="connsiteX12" fmla="*/ 9408 w 7080716"/>
                <a:gd name="connsiteY12" fmla="*/ 1445203 h 6075887"/>
                <a:gd name="connsiteX13" fmla="*/ 551763 w 7080716"/>
                <a:gd name="connsiteY13" fmla="*/ 479764 h 6075887"/>
                <a:gd name="connsiteX14" fmla="*/ 1294780 w 7080716"/>
                <a:gd name="connsiteY14" fmla="*/ 120343 h 6075887"/>
                <a:gd name="connsiteX15" fmla="*/ 2199778 w 7080716"/>
                <a:gd name="connsiteY15" fmla="*/ 5909 h 6075887"/>
                <a:gd name="connsiteX16" fmla="*/ 2987118 w 7080716"/>
                <a:gd name="connsiteY16" fmla="*/ 226719 h 6075887"/>
                <a:gd name="connsiteX17" fmla="*/ 3831676 w 7080716"/>
                <a:gd name="connsiteY17" fmla="*/ 861749 h 6075887"/>
                <a:gd name="connsiteX18" fmla="*/ 4453006 w 7080716"/>
                <a:gd name="connsiteY18" fmla="*/ 1558831 h 6075887"/>
                <a:gd name="connsiteX19" fmla="*/ 4889791 w 7080716"/>
                <a:gd name="connsiteY19" fmla="*/ 2023821 h 6075887"/>
                <a:gd name="connsiteX20" fmla="*/ 5845559 w 7080716"/>
                <a:gd name="connsiteY20" fmla="*/ 2542805 h 6075887"/>
                <a:gd name="connsiteX21" fmla="*/ 6495900 w 7080716"/>
                <a:gd name="connsiteY21" fmla="*/ 2791821 h 6075887"/>
                <a:gd name="connsiteX22" fmla="*/ 7060013 w 7080716"/>
                <a:gd name="connsiteY22" fmla="*/ 3594473 h 6075887"/>
                <a:gd name="connsiteX23" fmla="*/ 7077742 w 7080716"/>
                <a:gd name="connsiteY23" fmla="*/ 4018363 h 60758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080716" h="6075887">
                  <a:moveTo>
                    <a:pt x="7077742" y="4018363"/>
                  </a:moveTo>
                  <a:cubicBezTo>
                    <a:pt x="7074519" y="4142468"/>
                    <a:pt x="7068072" y="4311702"/>
                    <a:pt x="7037449" y="4478518"/>
                  </a:cubicBezTo>
                  <a:cubicBezTo>
                    <a:pt x="6963308" y="4883873"/>
                    <a:pt x="6770704" y="5215088"/>
                    <a:pt x="6428206" y="5453627"/>
                  </a:cubicBezTo>
                  <a:cubicBezTo>
                    <a:pt x="6230767" y="5591432"/>
                    <a:pt x="6013181" y="5687331"/>
                    <a:pt x="5786730" y="5763083"/>
                  </a:cubicBezTo>
                  <a:cubicBezTo>
                    <a:pt x="5453903" y="5875100"/>
                    <a:pt x="5117047" y="5974223"/>
                    <a:pt x="4769715" y="6029828"/>
                  </a:cubicBezTo>
                  <a:cubicBezTo>
                    <a:pt x="4482823" y="6075763"/>
                    <a:pt x="4193514" y="6089463"/>
                    <a:pt x="3904205" y="6061257"/>
                  </a:cubicBezTo>
                  <a:cubicBezTo>
                    <a:pt x="3443244" y="6016128"/>
                    <a:pt x="3015324" y="5871877"/>
                    <a:pt x="2614804" y="5640590"/>
                  </a:cubicBezTo>
                  <a:cubicBezTo>
                    <a:pt x="2292454" y="5454433"/>
                    <a:pt x="2003144" y="5223953"/>
                    <a:pt x="1733982" y="4968490"/>
                  </a:cubicBezTo>
                  <a:cubicBezTo>
                    <a:pt x="1609877" y="4850832"/>
                    <a:pt x="1487384" y="4729951"/>
                    <a:pt x="1375367" y="4601011"/>
                  </a:cubicBezTo>
                  <a:cubicBezTo>
                    <a:pt x="1285109" y="4497859"/>
                    <a:pt x="1209357" y="4383424"/>
                    <a:pt x="1129575" y="4272214"/>
                  </a:cubicBezTo>
                  <a:cubicBezTo>
                    <a:pt x="866860" y="3903928"/>
                    <a:pt x="625903" y="3521944"/>
                    <a:pt x="424434" y="3116588"/>
                  </a:cubicBezTo>
                  <a:cubicBezTo>
                    <a:pt x="268900" y="2803909"/>
                    <a:pt x="139154" y="2482364"/>
                    <a:pt x="61790" y="2140673"/>
                  </a:cubicBezTo>
                  <a:cubicBezTo>
                    <a:pt x="9408" y="1911804"/>
                    <a:pt x="-14768" y="1680518"/>
                    <a:pt x="9408" y="1445203"/>
                  </a:cubicBezTo>
                  <a:cubicBezTo>
                    <a:pt x="49702" y="1044683"/>
                    <a:pt x="231830" y="723138"/>
                    <a:pt x="551763" y="479764"/>
                  </a:cubicBezTo>
                  <a:cubicBezTo>
                    <a:pt x="774990" y="310530"/>
                    <a:pt x="1028841" y="202543"/>
                    <a:pt x="1294780" y="120343"/>
                  </a:cubicBezTo>
                  <a:cubicBezTo>
                    <a:pt x="1589730" y="30085"/>
                    <a:pt x="1890322" y="-17461"/>
                    <a:pt x="2199778" y="5909"/>
                  </a:cubicBezTo>
                  <a:cubicBezTo>
                    <a:pt x="2476999" y="26056"/>
                    <a:pt x="2738909" y="101808"/>
                    <a:pt x="2987118" y="226719"/>
                  </a:cubicBezTo>
                  <a:cubicBezTo>
                    <a:pt x="3307051" y="387088"/>
                    <a:pt x="3579437" y="611122"/>
                    <a:pt x="3831676" y="861749"/>
                  </a:cubicBezTo>
                  <a:cubicBezTo>
                    <a:pt x="4053292" y="1081753"/>
                    <a:pt x="4251537" y="1321904"/>
                    <a:pt x="4453006" y="1558831"/>
                  </a:cubicBezTo>
                  <a:cubicBezTo>
                    <a:pt x="4590810" y="1721618"/>
                    <a:pt x="4733450" y="1878764"/>
                    <a:pt x="4889791" y="2023821"/>
                  </a:cubicBezTo>
                  <a:cubicBezTo>
                    <a:pt x="5163788" y="2278478"/>
                    <a:pt x="5478080" y="2455770"/>
                    <a:pt x="5845559" y="2542805"/>
                  </a:cubicBezTo>
                  <a:cubicBezTo>
                    <a:pt x="6072816" y="2595993"/>
                    <a:pt x="6292014" y="2674969"/>
                    <a:pt x="6495900" y="2791821"/>
                  </a:cubicBezTo>
                  <a:cubicBezTo>
                    <a:pt x="6810192" y="2970725"/>
                    <a:pt x="7000378" y="3236664"/>
                    <a:pt x="7060013" y="3594473"/>
                  </a:cubicBezTo>
                  <a:cubicBezTo>
                    <a:pt x="7080966" y="3720189"/>
                    <a:pt x="7084189" y="3846711"/>
                    <a:pt x="7077742" y="4018363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80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66" name="Freeform: Shape 4265">
              <a:extLst>
                <a:ext uri="{FF2B5EF4-FFF2-40B4-BE49-F238E27FC236}">
                  <a16:creationId xmlns:a16="http://schemas.microsoft.com/office/drawing/2014/main" id="{1AFDD573-EE91-473D-874D-4DE0A28F347C}"/>
                </a:ext>
              </a:extLst>
            </p:cNvPr>
            <p:cNvSpPr/>
            <p:nvPr/>
          </p:nvSpPr>
          <p:spPr>
            <a:xfrm>
              <a:off x="4809519" y="3527220"/>
              <a:ext cx="1332628" cy="1559405"/>
            </a:xfrm>
            <a:custGeom>
              <a:avLst/>
              <a:gdLst>
                <a:gd name="connsiteX0" fmla="*/ 2648913 w 2678454"/>
                <a:gd name="connsiteY0" fmla="*/ 3128408 h 3134255"/>
                <a:gd name="connsiteX1" fmla="*/ 2145241 w 2678454"/>
                <a:gd name="connsiteY1" fmla="*/ 2992216 h 3134255"/>
                <a:gd name="connsiteX2" fmla="*/ 1666551 w 2678454"/>
                <a:gd name="connsiteY2" fmla="*/ 2521584 h 3134255"/>
                <a:gd name="connsiteX3" fmla="*/ 1609333 w 2678454"/>
                <a:gd name="connsiteY3" fmla="*/ 2470814 h 3134255"/>
                <a:gd name="connsiteX4" fmla="*/ 753494 w 2678454"/>
                <a:gd name="connsiteY4" fmla="*/ 1612557 h 3134255"/>
                <a:gd name="connsiteX5" fmla="*/ 560083 w 2678454"/>
                <a:gd name="connsiteY5" fmla="*/ 1166908 h 3134255"/>
                <a:gd name="connsiteX6" fmla="*/ 524625 w 2678454"/>
                <a:gd name="connsiteY6" fmla="*/ 1033938 h 3134255"/>
                <a:gd name="connsiteX7" fmla="*/ 490778 w 2678454"/>
                <a:gd name="connsiteY7" fmla="*/ 806681 h 3134255"/>
                <a:gd name="connsiteX8" fmla="*/ 481914 w 2678454"/>
                <a:gd name="connsiteY8" fmla="*/ 620524 h 3134255"/>
                <a:gd name="connsiteX9" fmla="*/ 420667 w 2678454"/>
                <a:gd name="connsiteY9" fmla="*/ 480302 h 3134255"/>
                <a:gd name="connsiteX10" fmla="*/ 228869 w 2678454"/>
                <a:gd name="connsiteY10" fmla="*/ 332021 h 3134255"/>
                <a:gd name="connsiteX11" fmla="*/ 0 w 2678454"/>
                <a:gd name="connsiteY11" fmla="*/ 76558 h 3134255"/>
                <a:gd name="connsiteX12" fmla="*/ 22565 w 2678454"/>
                <a:gd name="connsiteY12" fmla="*/ 0 h 3134255"/>
                <a:gd name="connsiteX13" fmla="*/ 44323 w 2678454"/>
                <a:gd name="connsiteY13" fmla="*/ 20147 h 3134255"/>
                <a:gd name="connsiteX14" fmla="*/ 373926 w 2678454"/>
                <a:gd name="connsiteY14" fmla="*/ 353779 h 3134255"/>
                <a:gd name="connsiteX15" fmla="*/ 478690 w 2678454"/>
                <a:gd name="connsiteY15" fmla="*/ 441620 h 3134255"/>
                <a:gd name="connsiteX16" fmla="*/ 550413 w 2678454"/>
                <a:gd name="connsiteY16" fmla="*/ 614883 h 3134255"/>
                <a:gd name="connsiteX17" fmla="*/ 754300 w 2678454"/>
                <a:gd name="connsiteY17" fmla="*/ 1469917 h 3134255"/>
                <a:gd name="connsiteX18" fmla="*/ 1262001 w 2678454"/>
                <a:gd name="connsiteY18" fmla="*/ 2133152 h 3134255"/>
                <a:gd name="connsiteX19" fmla="*/ 1632704 w 2678454"/>
                <a:gd name="connsiteY19" fmla="*/ 2404732 h 3134255"/>
                <a:gd name="connsiteX20" fmla="*/ 1728603 w 2678454"/>
                <a:gd name="connsiteY20" fmla="*/ 2490961 h 3134255"/>
                <a:gd name="connsiteX21" fmla="*/ 1942966 w 2678454"/>
                <a:gd name="connsiteY21" fmla="*/ 2740783 h 3134255"/>
                <a:gd name="connsiteX22" fmla="*/ 2264510 w 2678454"/>
                <a:gd name="connsiteY22" fmla="*/ 2984157 h 3134255"/>
                <a:gd name="connsiteX23" fmla="*/ 2580413 w 2678454"/>
                <a:gd name="connsiteY23" fmla="*/ 3065550 h 3134255"/>
                <a:gd name="connsiteX24" fmla="*/ 2657778 w 2678454"/>
                <a:gd name="connsiteY24" fmla="*/ 3059103 h 3134255"/>
                <a:gd name="connsiteX25" fmla="*/ 2673895 w 2678454"/>
                <a:gd name="connsiteY25" fmla="*/ 3084085 h 3134255"/>
                <a:gd name="connsiteX26" fmla="*/ 2648913 w 2678454"/>
                <a:gd name="connsiteY26" fmla="*/ 3128408 h 3134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678454" h="3134255">
                  <a:moveTo>
                    <a:pt x="2648913" y="3128408"/>
                  </a:moveTo>
                  <a:cubicBezTo>
                    <a:pt x="2461950" y="3154197"/>
                    <a:pt x="2298357" y="3092144"/>
                    <a:pt x="2145241" y="2992216"/>
                  </a:cubicBezTo>
                  <a:cubicBezTo>
                    <a:pt x="1954248" y="2867305"/>
                    <a:pt x="1801132" y="2702906"/>
                    <a:pt x="1666551" y="2521584"/>
                  </a:cubicBezTo>
                  <a:cubicBezTo>
                    <a:pt x="1650433" y="2499826"/>
                    <a:pt x="1631898" y="2484514"/>
                    <a:pt x="1609333" y="2470814"/>
                  </a:cubicBezTo>
                  <a:cubicBezTo>
                    <a:pt x="1249913" y="2258869"/>
                    <a:pt x="963827" y="1973589"/>
                    <a:pt x="753494" y="1612557"/>
                  </a:cubicBezTo>
                  <a:cubicBezTo>
                    <a:pt x="671294" y="1471529"/>
                    <a:pt x="608436" y="1322442"/>
                    <a:pt x="560083" y="1166908"/>
                  </a:cubicBezTo>
                  <a:cubicBezTo>
                    <a:pt x="532684" y="1126614"/>
                    <a:pt x="528654" y="1080679"/>
                    <a:pt x="524625" y="1033938"/>
                  </a:cubicBezTo>
                  <a:cubicBezTo>
                    <a:pt x="512537" y="958186"/>
                    <a:pt x="497225" y="883240"/>
                    <a:pt x="490778" y="806681"/>
                  </a:cubicBezTo>
                  <a:cubicBezTo>
                    <a:pt x="485943" y="744629"/>
                    <a:pt x="480302" y="682577"/>
                    <a:pt x="481914" y="620524"/>
                  </a:cubicBezTo>
                  <a:cubicBezTo>
                    <a:pt x="483525" y="563307"/>
                    <a:pt x="461767" y="518984"/>
                    <a:pt x="420667" y="480302"/>
                  </a:cubicBezTo>
                  <a:cubicBezTo>
                    <a:pt x="361838" y="424696"/>
                    <a:pt x="291727" y="382791"/>
                    <a:pt x="228869" y="332021"/>
                  </a:cubicBezTo>
                  <a:cubicBezTo>
                    <a:pt x="138611" y="259492"/>
                    <a:pt x="58023" y="178099"/>
                    <a:pt x="0" y="76558"/>
                  </a:cubicBezTo>
                  <a:cubicBezTo>
                    <a:pt x="1612" y="49158"/>
                    <a:pt x="4029" y="22565"/>
                    <a:pt x="22565" y="0"/>
                  </a:cubicBezTo>
                  <a:cubicBezTo>
                    <a:pt x="34653" y="1612"/>
                    <a:pt x="39488" y="11282"/>
                    <a:pt x="44323" y="20147"/>
                  </a:cubicBezTo>
                  <a:cubicBezTo>
                    <a:pt x="122493" y="161981"/>
                    <a:pt x="243374" y="262715"/>
                    <a:pt x="373926" y="353779"/>
                  </a:cubicBezTo>
                  <a:cubicBezTo>
                    <a:pt x="411802" y="379567"/>
                    <a:pt x="447261" y="407773"/>
                    <a:pt x="478690" y="441620"/>
                  </a:cubicBezTo>
                  <a:cubicBezTo>
                    <a:pt x="525431" y="489972"/>
                    <a:pt x="550413" y="546384"/>
                    <a:pt x="550413" y="614883"/>
                  </a:cubicBezTo>
                  <a:cubicBezTo>
                    <a:pt x="550413" y="915475"/>
                    <a:pt x="619718" y="1199949"/>
                    <a:pt x="754300" y="1469917"/>
                  </a:cubicBezTo>
                  <a:cubicBezTo>
                    <a:pt x="880822" y="1723768"/>
                    <a:pt x="1054085" y="1942966"/>
                    <a:pt x="1262001" y="2133152"/>
                  </a:cubicBezTo>
                  <a:cubicBezTo>
                    <a:pt x="1375630" y="2237110"/>
                    <a:pt x="1498122" y="2328980"/>
                    <a:pt x="1632704" y="2404732"/>
                  </a:cubicBezTo>
                  <a:cubicBezTo>
                    <a:pt x="1671386" y="2426491"/>
                    <a:pt x="1702815" y="2454697"/>
                    <a:pt x="1728603" y="2490961"/>
                  </a:cubicBezTo>
                  <a:cubicBezTo>
                    <a:pt x="1791461" y="2581219"/>
                    <a:pt x="1865602" y="2663419"/>
                    <a:pt x="1942966" y="2740783"/>
                  </a:cubicBezTo>
                  <a:cubicBezTo>
                    <a:pt x="2038865" y="2836682"/>
                    <a:pt x="2144435" y="2920493"/>
                    <a:pt x="2264510" y="2984157"/>
                  </a:cubicBezTo>
                  <a:cubicBezTo>
                    <a:pt x="2362827" y="3036539"/>
                    <a:pt x="2467591" y="3067968"/>
                    <a:pt x="2580413" y="3065550"/>
                  </a:cubicBezTo>
                  <a:cubicBezTo>
                    <a:pt x="2606201" y="3064745"/>
                    <a:pt x="2631989" y="3055880"/>
                    <a:pt x="2657778" y="3059103"/>
                  </a:cubicBezTo>
                  <a:cubicBezTo>
                    <a:pt x="2673895" y="3060715"/>
                    <a:pt x="2685177" y="3066356"/>
                    <a:pt x="2673895" y="3084085"/>
                  </a:cubicBezTo>
                  <a:cubicBezTo>
                    <a:pt x="2666642" y="3098591"/>
                    <a:pt x="2673089" y="3123573"/>
                    <a:pt x="2648913" y="3128408"/>
                  </a:cubicBezTo>
                  <a:close/>
                </a:path>
              </a:pathLst>
            </a:custGeom>
            <a:solidFill>
              <a:srgbClr val="000000"/>
            </a:solidFill>
            <a:ln w="80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4267" name="Group 4266">
              <a:extLst>
                <a:ext uri="{FF2B5EF4-FFF2-40B4-BE49-F238E27FC236}">
                  <a16:creationId xmlns:a16="http://schemas.microsoft.com/office/drawing/2014/main" id="{540753B0-75FF-4360-9D8F-DD3AD064709B}"/>
                </a:ext>
              </a:extLst>
            </p:cNvPr>
            <p:cNvGrpSpPr/>
            <p:nvPr/>
          </p:nvGrpSpPr>
          <p:grpSpPr>
            <a:xfrm>
              <a:off x="4719746" y="2767266"/>
              <a:ext cx="2642080" cy="2314948"/>
              <a:chOff x="4719746" y="2767266"/>
              <a:chExt cx="2642080" cy="2314948"/>
            </a:xfrm>
          </p:grpSpPr>
          <p:sp>
            <p:nvSpPr>
              <p:cNvPr id="4284" name="Freeform: Shape 4283">
                <a:extLst>
                  <a:ext uri="{FF2B5EF4-FFF2-40B4-BE49-F238E27FC236}">
                    <a16:creationId xmlns:a16="http://schemas.microsoft.com/office/drawing/2014/main" id="{F145A7F0-5F1C-463C-A9D9-059D5F45D2AF}"/>
                  </a:ext>
                </a:extLst>
              </p:cNvPr>
              <p:cNvSpPr/>
              <p:nvPr/>
            </p:nvSpPr>
            <p:spPr>
              <a:xfrm>
                <a:off x="4719746" y="2767266"/>
                <a:ext cx="2642080" cy="2314948"/>
              </a:xfrm>
              <a:custGeom>
                <a:avLst/>
                <a:gdLst>
                  <a:gd name="connsiteX0" fmla="*/ 4525716 w 5310327"/>
                  <a:gd name="connsiteY0" fmla="*/ 3156108 h 4652824"/>
                  <a:gd name="connsiteX1" fmla="*/ 4557951 w 5310327"/>
                  <a:gd name="connsiteY1" fmla="*/ 3172226 h 4652824"/>
                  <a:gd name="connsiteX2" fmla="*/ 4814220 w 5310327"/>
                  <a:gd name="connsiteY2" fmla="*/ 3203655 h 4652824"/>
                  <a:gd name="connsiteX3" fmla="*/ 4933489 w 5310327"/>
                  <a:gd name="connsiteY3" fmla="*/ 3131126 h 4652824"/>
                  <a:gd name="connsiteX4" fmla="*/ 5172028 w 5310327"/>
                  <a:gd name="connsiteY4" fmla="*/ 3005409 h 4652824"/>
                  <a:gd name="connsiteX5" fmla="*/ 5308222 w 5310327"/>
                  <a:gd name="connsiteY5" fmla="*/ 2755588 h 4652824"/>
                  <a:gd name="connsiteX6" fmla="*/ 5189758 w 5310327"/>
                  <a:gd name="connsiteY6" fmla="*/ 2592801 h 4652824"/>
                  <a:gd name="connsiteX7" fmla="*/ 4884331 w 5310327"/>
                  <a:gd name="connsiteY7" fmla="*/ 2579101 h 4652824"/>
                  <a:gd name="connsiteX8" fmla="*/ 4580516 w 5310327"/>
                  <a:gd name="connsiteY8" fmla="*/ 2710459 h 4652824"/>
                  <a:gd name="connsiteX9" fmla="*/ 4530552 w 5310327"/>
                  <a:gd name="connsiteY9" fmla="*/ 2715294 h 4652824"/>
                  <a:gd name="connsiteX10" fmla="*/ 4233990 w 5310327"/>
                  <a:gd name="connsiteY10" fmla="*/ 2637124 h 4652824"/>
                  <a:gd name="connsiteX11" fmla="*/ 3914057 w 5310327"/>
                  <a:gd name="connsiteY11" fmla="*/ 2550896 h 4652824"/>
                  <a:gd name="connsiteX12" fmla="*/ 3794787 w 5310327"/>
                  <a:gd name="connsiteY12" fmla="*/ 2513020 h 4652824"/>
                  <a:gd name="connsiteX13" fmla="*/ 3464379 w 5310327"/>
                  <a:gd name="connsiteY13" fmla="*/ 2425985 h 4652824"/>
                  <a:gd name="connsiteX14" fmla="*/ 3241957 w 5310327"/>
                  <a:gd name="connsiteY14" fmla="*/ 2474338 h 4652824"/>
                  <a:gd name="connsiteX15" fmla="*/ 3022758 w 5310327"/>
                  <a:gd name="connsiteY15" fmla="*/ 2647601 h 4652824"/>
                  <a:gd name="connsiteX16" fmla="*/ 2996971 w 5310327"/>
                  <a:gd name="connsiteY16" fmla="*/ 2645989 h 4652824"/>
                  <a:gd name="connsiteX17" fmla="*/ 2893013 w 5310327"/>
                  <a:gd name="connsiteY17" fmla="*/ 2558149 h 4652824"/>
                  <a:gd name="connsiteX18" fmla="*/ 2631103 w 5310327"/>
                  <a:gd name="connsiteY18" fmla="*/ 2417926 h 4652824"/>
                  <a:gd name="connsiteX19" fmla="*/ 2635132 w 5310327"/>
                  <a:gd name="connsiteY19" fmla="*/ 2412285 h 4652824"/>
                  <a:gd name="connsiteX20" fmla="*/ 2995359 w 5310327"/>
                  <a:gd name="connsiteY20" fmla="*/ 1753079 h 4652824"/>
                  <a:gd name="connsiteX21" fmla="*/ 3025176 w 5310327"/>
                  <a:gd name="connsiteY21" fmla="*/ 1692638 h 4652824"/>
                  <a:gd name="connsiteX22" fmla="*/ 3126716 w 5310327"/>
                  <a:gd name="connsiteY22" fmla="*/ 1519375 h 4652824"/>
                  <a:gd name="connsiteX23" fmla="*/ 3130746 w 5310327"/>
                  <a:gd name="connsiteY23" fmla="*/ 1263107 h 4652824"/>
                  <a:gd name="connsiteX24" fmla="*/ 2842243 w 5310327"/>
                  <a:gd name="connsiteY24" fmla="*/ 1110796 h 4652824"/>
                  <a:gd name="connsiteX25" fmla="*/ 2687514 w 5310327"/>
                  <a:gd name="connsiteY25" fmla="*/ 1253436 h 4652824"/>
                  <a:gd name="connsiteX26" fmla="*/ 2667367 w 5310327"/>
                  <a:gd name="connsiteY26" fmla="*/ 1334024 h 4652824"/>
                  <a:gd name="connsiteX27" fmla="*/ 2623850 w 5310327"/>
                  <a:gd name="connsiteY27" fmla="*/ 1293730 h 4652824"/>
                  <a:gd name="connsiteX28" fmla="*/ 2528757 w 5310327"/>
                  <a:gd name="connsiteY28" fmla="*/ 1322742 h 4652824"/>
                  <a:gd name="connsiteX29" fmla="*/ 2523922 w 5310327"/>
                  <a:gd name="connsiteY29" fmla="*/ 1365453 h 4652824"/>
                  <a:gd name="connsiteX30" fmla="*/ 2608539 w 5310327"/>
                  <a:gd name="connsiteY30" fmla="*/ 1666850 h 4652824"/>
                  <a:gd name="connsiteX31" fmla="*/ 2608539 w 5310327"/>
                  <a:gd name="connsiteY31" fmla="*/ 1695056 h 4652824"/>
                  <a:gd name="connsiteX32" fmla="*/ 2510222 w 5310327"/>
                  <a:gd name="connsiteY32" fmla="*/ 1794179 h 4652824"/>
                  <a:gd name="connsiteX33" fmla="*/ 2486851 w 5310327"/>
                  <a:gd name="connsiteY33" fmla="*/ 1797402 h 4652824"/>
                  <a:gd name="connsiteX34" fmla="*/ 2234612 w 5310327"/>
                  <a:gd name="connsiteY34" fmla="*/ 1803043 h 4652824"/>
                  <a:gd name="connsiteX35" fmla="*/ 2222524 w 5310327"/>
                  <a:gd name="connsiteY35" fmla="*/ 1719232 h 4652824"/>
                  <a:gd name="connsiteX36" fmla="*/ 2242671 w 5310327"/>
                  <a:gd name="connsiteY36" fmla="*/ 1683774 h 4652824"/>
                  <a:gd name="connsiteX37" fmla="*/ 2311170 w 5310327"/>
                  <a:gd name="connsiteY37" fmla="*/ 1502452 h 4652824"/>
                  <a:gd name="connsiteX38" fmla="*/ 2281353 w 5310327"/>
                  <a:gd name="connsiteY38" fmla="*/ 1462964 h 4652824"/>
                  <a:gd name="connsiteX39" fmla="*/ 2257983 w 5310327"/>
                  <a:gd name="connsiteY39" fmla="*/ 1391241 h 4652824"/>
                  <a:gd name="connsiteX40" fmla="*/ 2275712 w 5310327"/>
                  <a:gd name="connsiteY40" fmla="*/ 999585 h 4652824"/>
                  <a:gd name="connsiteX41" fmla="*/ 2253953 w 5310327"/>
                  <a:gd name="connsiteY41" fmla="*/ 855334 h 4652824"/>
                  <a:gd name="connsiteX42" fmla="*/ 2075049 w 5310327"/>
                  <a:gd name="connsiteY42" fmla="*/ 477378 h 4652824"/>
                  <a:gd name="connsiteX43" fmla="*/ 1577824 w 5310327"/>
                  <a:gd name="connsiteY43" fmla="*/ 59129 h 4652824"/>
                  <a:gd name="connsiteX44" fmla="*/ 979058 w 5310327"/>
                  <a:gd name="connsiteY44" fmla="*/ 1106 h 4652824"/>
                  <a:gd name="connsiteX45" fmla="*/ 675243 w 5310327"/>
                  <a:gd name="connsiteY45" fmla="*/ 60740 h 4652824"/>
                  <a:gd name="connsiteX46" fmla="*/ 96625 w 5310327"/>
                  <a:gd name="connsiteY46" fmla="*/ 589395 h 4652824"/>
                  <a:gd name="connsiteX47" fmla="*/ 13619 w 5310327"/>
                  <a:gd name="connsiteY47" fmla="*/ 1129331 h 4652824"/>
                  <a:gd name="connsiteX48" fmla="*/ 82119 w 5310327"/>
                  <a:gd name="connsiteY48" fmla="*/ 1396076 h 4652824"/>
                  <a:gd name="connsiteX49" fmla="*/ 181242 w 5310327"/>
                  <a:gd name="connsiteY49" fmla="*/ 1595933 h 4652824"/>
                  <a:gd name="connsiteX50" fmla="*/ 410110 w 5310327"/>
                  <a:gd name="connsiteY50" fmla="*/ 1851396 h 4652824"/>
                  <a:gd name="connsiteX51" fmla="*/ 601909 w 5310327"/>
                  <a:gd name="connsiteY51" fmla="*/ 1999677 h 4652824"/>
                  <a:gd name="connsiteX52" fmla="*/ 663155 w 5310327"/>
                  <a:gd name="connsiteY52" fmla="*/ 2139899 h 4652824"/>
                  <a:gd name="connsiteX53" fmla="*/ 672020 w 5310327"/>
                  <a:gd name="connsiteY53" fmla="*/ 2326056 h 4652824"/>
                  <a:gd name="connsiteX54" fmla="*/ 741325 w 5310327"/>
                  <a:gd name="connsiteY54" fmla="*/ 2686283 h 4652824"/>
                  <a:gd name="connsiteX55" fmla="*/ 934735 w 5310327"/>
                  <a:gd name="connsiteY55" fmla="*/ 3131932 h 4652824"/>
                  <a:gd name="connsiteX56" fmla="*/ 1789769 w 5310327"/>
                  <a:gd name="connsiteY56" fmla="*/ 3989384 h 4652824"/>
                  <a:gd name="connsiteX57" fmla="*/ 1846986 w 5310327"/>
                  <a:gd name="connsiteY57" fmla="*/ 4040154 h 4652824"/>
                  <a:gd name="connsiteX58" fmla="*/ 2325676 w 5310327"/>
                  <a:gd name="connsiteY58" fmla="*/ 4510785 h 4652824"/>
                  <a:gd name="connsiteX59" fmla="*/ 2829348 w 5310327"/>
                  <a:gd name="connsiteY59" fmla="*/ 4646978 h 4652824"/>
                  <a:gd name="connsiteX60" fmla="*/ 3099317 w 5310327"/>
                  <a:gd name="connsiteY60" fmla="*/ 4538990 h 4652824"/>
                  <a:gd name="connsiteX61" fmla="*/ 3432143 w 5310327"/>
                  <a:gd name="connsiteY61" fmla="*/ 4123159 h 4652824"/>
                  <a:gd name="connsiteX62" fmla="*/ 3624747 w 5310327"/>
                  <a:gd name="connsiteY62" fmla="*/ 3617069 h 4652824"/>
                  <a:gd name="connsiteX63" fmla="*/ 3726288 w 5310327"/>
                  <a:gd name="connsiteY63" fmla="*/ 3741174 h 4652824"/>
                  <a:gd name="connsiteX64" fmla="*/ 4067173 w 5310327"/>
                  <a:gd name="connsiteY64" fmla="*/ 3966013 h 4652824"/>
                  <a:gd name="connsiteX65" fmla="*/ 4145343 w 5310327"/>
                  <a:gd name="connsiteY65" fmla="*/ 4032095 h 4652824"/>
                  <a:gd name="connsiteX66" fmla="*/ 4308936 w 5310327"/>
                  <a:gd name="connsiteY66" fmla="*/ 4263381 h 4652824"/>
                  <a:gd name="connsiteX67" fmla="*/ 4491064 w 5310327"/>
                  <a:gd name="connsiteY67" fmla="*/ 4319793 h 4652824"/>
                  <a:gd name="connsiteX68" fmla="*/ 4986677 w 5310327"/>
                  <a:gd name="connsiteY68" fmla="*/ 4094953 h 4652824"/>
                  <a:gd name="connsiteX69" fmla="*/ 5137376 w 5310327"/>
                  <a:gd name="connsiteY69" fmla="*/ 3971654 h 4652824"/>
                  <a:gd name="connsiteX70" fmla="*/ 5117229 w 5310327"/>
                  <a:gd name="connsiteY70" fmla="*/ 3730697 h 4652824"/>
                  <a:gd name="connsiteX71" fmla="*/ 4981842 w 5310327"/>
                  <a:gd name="connsiteY71" fmla="*/ 3658169 h 4652824"/>
                  <a:gd name="connsiteX72" fmla="*/ 4454799 w 5310327"/>
                  <a:gd name="connsiteY72" fmla="*/ 3717803 h 4652824"/>
                  <a:gd name="connsiteX73" fmla="*/ 4413700 w 5310327"/>
                  <a:gd name="connsiteY73" fmla="*/ 3709745 h 4652824"/>
                  <a:gd name="connsiteX74" fmla="*/ 4071203 w 5310327"/>
                  <a:gd name="connsiteY74" fmla="*/ 3330983 h 4652824"/>
                  <a:gd name="connsiteX75" fmla="*/ 3929368 w 5310327"/>
                  <a:gd name="connsiteY75" fmla="*/ 3174643 h 4652824"/>
                  <a:gd name="connsiteX76" fmla="*/ 4525716 w 5310327"/>
                  <a:gd name="connsiteY76" fmla="*/ 3156108 h 4652824"/>
                  <a:gd name="connsiteX77" fmla="*/ 2093584 w 5310327"/>
                  <a:gd name="connsiteY77" fmla="*/ 2125394 h 4652824"/>
                  <a:gd name="connsiteX78" fmla="*/ 2087137 w 5310327"/>
                  <a:gd name="connsiteY78" fmla="*/ 2048835 h 4652824"/>
                  <a:gd name="connsiteX79" fmla="*/ 2148384 w 5310327"/>
                  <a:gd name="connsiteY79" fmla="*/ 1977918 h 4652824"/>
                  <a:gd name="connsiteX80" fmla="*/ 2167725 w 5310327"/>
                  <a:gd name="connsiteY80" fmla="*/ 2177775 h 4652824"/>
                  <a:gd name="connsiteX81" fmla="*/ 2093584 w 5310327"/>
                  <a:gd name="connsiteY81" fmla="*/ 2125394 h 46528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</a:cxnLst>
                <a:rect l="l" t="t" r="r" b="b"/>
                <a:pathLst>
                  <a:path w="5310327" h="4652824">
                    <a:moveTo>
                      <a:pt x="4525716" y="3156108"/>
                    </a:moveTo>
                    <a:cubicBezTo>
                      <a:pt x="4541834" y="3153691"/>
                      <a:pt x="4549087" y="3160138"/>
                      <a:pt x="4557951" y="3172226"/>
                    </a:cubicBezTo>
                    <a:cubicBezTo>
                      <a:pt x="4625645" y="3260066"/>
                      <a:pt x="4732021" y="3256037"/>
                      <a:pt x="4814220" y="3203655"/>
                    </a:cubicBezTo>
                    <a:cubicBezTo>
                      <a:pt x="4853708" y="3178673"/>
                      <a:pt x="4891584" y="3152079"/>
                      <a:pt x="4933489" y="3131126"/>
                    </a:cubicBezTo>
                    <a:cubicBezTo>
                      <a:pt x="5013271" y="3090026"/>
                      <a:pt x="5097082" y="3056180"/>
                      <a:pt x="5172028" y="3005409"/>
                    </a:cubicBezTo>
                    <a:cubicBezTo>
                      <a:pt x="5260675" y="2945775"/>
                      <a:pt x="5322727" y="2870828"/>
                      <a:pt x="5308222" y="2755588"/>
                    </a:cubicBezTo>
                    <a:cubicBezTo>
                      <a:pt x="5298551" y="2680642"/>
                      <a:pt x="5267122" y="2621007"/>
                      <a:pt x="5189758" y="2592801"/>
                    </a:cubicBezTo>
                    <a:cubicBezTo>
                      <a:pt x="5089023" y="2555731"/>
                      <a:pt x="4987483" y="2553313"/>
                      <a:pt x="4884331" y="2579101"/>
                    </a:cubicBezTo>
                    <a:cubicBezTo>
                      <a:pt x="4776344" y="2606501"/>
                      <a:pt x="4678833" y="2658883"/>
                      <a:pt x="4580516" y="2710459"/>
                    </a:cubicBezTo>
                    <a:cubicBezTo>
                      <a:pt x="4563592" y="2719324"/>
                      <a:pt x="4549087" y="2720935"/>
                      <a:pt x="4530552" y="2715294"/>
                    </a:cubicBezTo>
                    <a:cubicBezTo>
                      <a:pt x="4431429" y="2688700"/>
                      <a:pt x="4332306" y="2663718"/>
                      <a:pt x="4233990" y="2637124"/>
                    </a:cubicBezTo>
                    <a:cubicBezTo>
                      <a:pt x="4127614" y="2608919"/>
                      <a:pt x="4020433" y="2579101"/>
                      <a:pt x="3914057" y="2550896"/>
                    </a:cubicBezTo>
                    <a:cubicBezTo>
                      <a:pt x="3877793" y="2527525"/>
                      <a:pt x="3834275" y="2526719"/>
                      <a:pt x="3794787" y="2513020"/>
                    </a:cubicBezTo>
                    <a:cubicBezTo>
                      <a:pt x="3685188" y="2482396"/>
                      <a:pt x="3574783" y="2454191"/>
                      <a:pt x="3464379" y="2425985"/>
                    </a:cubicBezTo>
                    <a:cubicBezTo>
                      <a:pt x="3382179" y="2405032"/>
                      <a:pt x="3308844" y="2426791"/>
                      <a:pt x="3241957" y="2474338"/>
                    </a:cubicBezTo>
                    <a:cubicBezTo>
                      <a:pt x="3229063" y="2497708"/>
                      <a:pt x="3053382" y="2620201"/>
                      <a:pt x="3022758" y="2647601"/>
                    </a:cubicBezTo>
                    <a:cubicBezTo>
                      <a:pt x="3012282" y="2656465"/>
                      <a:pt x="3007447" y="2659689"/>
                      <a:pt x="2996971" y="2645989"/>
                    </a:cubicBezTo>
                    <a:cubicBezTo>
                      <a:pt x="2968765" y="2609725"/>
                      <a:pt x="2931695" y="2583131"/>
                      <a:pt x="2893013" y="2558149"/>
                    </a:cubicBezTo>
                    <a:cubicBezTo>
                      <a:pt x="2809202" y="2504155"/>
                      <a:pt x="2718943" y="2463055"/>
                      <a:pt x="2631103" y="2417926"/>
                    </a:cubicBezTo>
                    <a:cubicBezTo>
                      <a:pt x="2632715" y="2415509"/>
                      <a:pt x="2633521" y="2413091"/>
                      <a:pt x="2635132" y="2412285"/>
                    </a:cubicBezTo>
                    <a:cubicBezTo>
                      <a:pt x="2826931" y="2231769"/>
                      <a:pt x="2940559" y="2008542"/>
                      <a:pt x="2995359" y="1753079"/>
                    </a:cubicBezTo>
                    <a:cubicBezTo>
                      <a:pt x="3000194" y="1729709"/>
                      <a:pt x="3010670" y="1711174"/>
                      <a:pt x="3025176" y="1692638"/>
                    </a:cubicBezTo>
                    <a:cubicBezTo>
                      <a:pt x="3067082" y="1639450"/>
                      <a:pt x="3102540" y="1583039"/>
                      <a:pt x="3126716" y="1519375"/>
                    </a:cubicBezTo>
                    <a:cubicBezTo>
                      <a:pt x="3158952" y="1434758"/>
                      <a:pt x="3169428" y="1349335"/>
                      <a:pt x="3130746" y="1263107"/>
                    </a:cubicBezTo>
                    <a:cubicBezTo>
                      <a:pt x="3078364" y="1146255"/>
                      <a:pt x="2940559" y="1095485"/>
                      <a:pt x="2842243" y="1110796"/>
                    </a:cubicBezTo>
                    <a:cubicBezTo>
                      <a:pt x="2732643" y="1127720"/>
                      <a:pt x="2706855" y="1164790"/>
                      <a:pt x="2687514" y="1253436"/>
                    </a:cubicBezTo>
                    <a:cubicBezTo>
                      <a:pt x="2681873" y="1279224"/>
                      <a:pt x="2674620" y="1305012"/>
                      <a:pt x="2667367" y="1334024"/>
                    </a:cubicBezTo>
                    <a:cubicBezTo>
                      <a:pt x="2651250" y="1318712"/>
                      <a:pt x="2638356" y="1305818"/>
                      <a:pt x="2623850" y="1293730"/>
                    </a:cubicBezTo>
                    <a:cubicBezTo>
                      <a:pt x="2583556" y="1260689"/>
                      <a:pt x="2543263" y="1272777"/>
                      <a:pt x="2528757" y="1322742"/>
                    </a:cubicBezTo>
                    <a:cubicBezTo>
                      <a:pt x="2524727" y="1336441"/>
                      <a:pt x="2523922" y="1351753"/>
                      <a:pt x="2523922" y="1365453"/>
                    </a:cubicBezTo>
                    <a:cubicBezTo>
                      <a:pt x="2525533" y="1473440"/>
                      <a:pt x="2553739" y="1573369"/>
                      <a:pt x="2608539" y="1666850"/>
                    </a:cubicBezTo>
                    <a:cubicBezTo>
                      <a:pt x="2614180" y="1677327"/>
                      <a:pt x="2620627" y="1682968"/>
                      <a:pt x="2608539" y="1695056"/>
                    </a:cubicBezTo>
                    <a:cubicBezTo>
                      <a:pt x="2574692" y="1727291"/>
                      <a:pt x="2542457" y="1761138"/>
                      <a:pt x="2510222" y="1794179"/>
                    </a:cubicBezTo>
                    <a:cubicBezTo>
                      <a:pt x="2502163" y="1802237"/>
                      <a:pt x="2497328" y="1803849"/>
                      <a:pt x="2486851" y="1797402"/>
                    </a:cubicBezTo>
                    <a:cubicBezTo>
                      <a:pt x="2402235" y="1745020"/>
                      <a:pt x="2317618" y="1744214"/>
                      <a:pt x="2234612" y="1803043"/>
                    </a:cubicBezTo>
                    <a:cubicBezTo>
                      <a:pt x="2224942" y="1774838"/>
                      <a:pt x="2229777" y="1745826"/>
                      <a:pt x="2222524" y="1719232"/>
                    </a:cubicBezTo>
                    <a:cubicBezTo>
                      <a:pt x="2217689" y="1699891"/>
                      <a:pt x="2223330" y="1691832"/>
                      <a:pt x="2242671" y="1683774"/>
                    </a:cubicBezTo>
                    <a:cubicBezTo>
                      <a:pt x="2313588" y="1655568"/>
                      <a:pt x="2363552" y="1590292"/>
                      <a:pt x="2311170" y="1502452"/>
                    </a:cubicBezTo>
                    <a:cubicBezTo>
                      <a:pt x="2303112" y="1487946"/>
                      <a:pt x="2294247" y="1472634"/>
                      <a:pt x="2281353" y="1462964"/>
                    </a:cubicBezTo>
                    <a:cubicBezTo>
                      <a:pt x="2256371" y="1443623"/>
                      <a:pt x="2254759" y="1419447"/>
                      <a:pt x="2257983" y="1391241"/>
                    </a:cubicBezTo>
                    <a:cubicBezTo>
                      <a:pt x="2272489" y="1261495"/>
                      <a:pt x="2280547" y="1130943"/>
                      <a:pt x="2275712" y="999585"/>
                    </a:cubicBezTo>
                    <a:cubicBezTo>
                      <a:pt x="2274100" y="950427"/>
                      <a:pt x="2269265" y="902075"/>
                      <a:pt x="2253953" y="855334"/>
                    </a:cubicBezTo>
                    <a:cubicBezTo>
                      <a:pt x="2208824" y="723170"/>
                      <a:pt x="2150801" y="595842"/>
                      <a:pt x="2075049" y="477378"/>
                    </a:cubicBezTo>
                    <a:cubicBezTo>
                      <a:pt x="1952556" y="286386"/>
                      <a:pt x="1792993" y="138910"/>
                      <a:pt x="1577824" y="59129"/>
                    </a:cubicBezTo>
                    <a:cubicBezTo>
                      <a:pt x="1523024" y="38982"/>
                      <a:pt x="1062063" y="-7759"/>
                      <a:pt x="979058" y="1106"/>
                    </a:cubicBezTo>
                    <a:cubicBezTo>
                      <a:pt x="875906" y="12388"/>
                      <a:pt x="772754" y="22059"/>
                      <a:pt x="675243" y="60740"/>
                    </a:cubicBezTo>
                    <a:cubicBezTo>
                      <a:pt x="414945" y="163087"/>
                      <a:pt x="223147" y="341991"/>
                      <a:pt x="96625" y="589395"/>
                    </a:cubicBezTo>
                    <a:cubicBezTo>
                      <a:pt x="9590" y="759435"/>
                      <a:pt x="-20227" y="939951"/>
                      <a:pt x="13619" y="1129331"/>
                    </a:cubicBezTo>
                    <a:cubicBezTo>
                      <a:pt x="29737" y="1220395"/>
                      <a:pt x="55525" y="1308236"/>
                      <a:pt x="82119" y="1396076"/>
                    </a:cubicBezTo>
                    <a:cubicBezTo>
                      <a:pt x="115160" y="1469411"/>
                      <a:pt x="153036" y="1554028"/>
                      <a:pt x="181242" y="1595933"/>
                    </a:cubicBezTo>
                    <a:cubicBezTo>
                      <a:pt x="239265" y="1697474"/>
                      <a:pt x="319852" y="1778867"/>
                      <a:pt x="410110" y="1851396"/>
                    </a:cubicBezTo>
                    <a:cubicBezTo>
                      <a:pt x="472968" y="1902166"/>
                      <a:pt x="543080" y="1943266"/>
                      <a:pt x="601909" y="1999677"/>
                    </a:cubicBezTo>
                    <a:cubicBezTo>
                      <a:pt x="642202" y="2038359"/>
                      <a:pt x="663961" y="2082682"/>
                      <a:pt x="663155" y="2139899"/>
                    </a:cubicBezTo>
                    <a:cubicBezTo>
                      <a:pt x="661543" y="2201952"/>
                      <a:pt x="666379" y="2264004"/>
                      <a:pt x="672020" y="2326056"/>
                    </a:cubicBezTo>
                    <a:cubicBezTo>
                      <a:pt x="678467" y="2402615"/>
                      <a:pt x="714731" y="2645989"/>
                      <a:pt x="741325" y="2686283"/>
                    </a:cubicBezTo>
                    <a:cubicBezTo>
                      <a:pt x="789678" y="2841817"/>
                      <a:pt x="852536" y="2990904"/>
                      <a:pt x="934735" y="3131932"/>
                    </a:cubicBezTo>
                    <a:cubicBezTo>
                      <a:pt x="1145069" y="3492964"/>
                      <a:pt x="1430349" y="3778244"/>
                      <a:pt x="1789769" y="3989384"/>
                    </a:cubicBezTo>
                    <a:cubicBezTo>
                      <a:pt x="1812334" y="4003083"/>
                      <a:pt x="1830869" y="4018395"/>
                      <a:pt x="1846986" y="4040154"/>
                    </a:cubicBezTo>
                    <a:cubicBezTo>
                      <a:pt x="1981567" y="4222281"/>
                      <a:pt x="2134684" y="4385874"/>
                      <a:pt x="2325676" y="4510785"/>
                    </a:cubicBezTo>
                    <a:cubicBezTo>
                      <a:pt x="2478793" y="4610713"/>
                      <a:pt x="2642385" y="4672766"/>
                      <a:pt x="2829348" y="4646978"/>
                    </a:cubicBezTo>
                    <a:cubicBezTo>
                      <a:pt x="2853525" y="4642143"/>
                      <a:pt x="3026788" y="4589761"/>
                      <a:pt x="3099317" y="4538990"/>
                    </a:cubicBezTo>
                    <a:cubicBezTo>
                      <a:pt x="3250822" y="4434227"/>
                      <a:pt x="3349138" y="4283528"/>
                      <a:pt x="3432143" y="4123159"/>
                    </a:cubicBezTo>
                    <a:cubicBezTo>
                      <a:pt x="3515149" y="3963595"/>
                      <a:pt x="3574783" y="3794362"/>
                      <a:pt x="3624747" y="3617069"/>
                    </a:cubicBezTo>
                    <a:cubicBezTo>
                      <a:pt x="3660206" y="3660586"/>
                      <a:pt x="3693247" y="3700880"/>
                      <a:pt x="3726288" y="3741174"/>
                    </a:cubicBezTo>
                    <a:cubicBezTo>
                      <a:pt x="3817352" y="3850773"/>
                      <a:pt x="3926145" y="3935390"/>
                      <a:pt x="4067173" y="3966013"/>
                    </a:cubicBezTo>
                    <a:cubicBezTo>
                      <a:pt x="4109079" y="3974877"/>
                      <a:pt x="4128420" y="3995831"/>
                      <a:pt x="4145343" y="4032095"/>
                    </a:cubicBezTo>
                    <a:cubicBezTo>
                      <a:pt x="4185637" y="4119129"/>
                      <a:pt x="4232378" y="4202135"/>
                      <a:pt x="4308936" y="4263381"/>
                    </a:cubicBezTo>
                    <a:cubicBezTo>
                      <a:pt x="4362124" y="4306898"/>
                      <a:pt x="4417729" y="4333492"/>
                      <a:pt x="4491064" y="4319793"/>
                    </a:cubicBezTo>
                    <a:cubicBezTo>
                      <a:pt x="4675609" y="4285140"/>
                      <a:pt x="4836784" y="4203746"/>
                      <a:pt x="4986677" y="4094953"/>
                    </a:cubicBezTo>
                    <a:cubicBezTo>
                      <a:pt x="5039059" y="4056271"/>
                      <a:pt x="5096276" y="4024036"/>
                      <a:pt x="5137376" y="3971654"/>
                    </a:cubicBezTo>
                    <a:cubicBezTo>
                      <a:pt x="5200234" y="3890261"/>
                      <a:pt x="5193787" y="3799197"/>
                      <a:pt x="5117229" y="3730697"/>
                    </a:cubicBezTo>
                    <a:cubicBezTo>
                      <a:pt x="5077741" y="3695239"/>
                      <a:pt x="5031806" y="3672674"/>
                      <a:pt x="4981842" y="3658169"/>
                    </a:cubicBezTo>
                    <a:cubicBezTo>
                      <a:pt x="4798103" y="3605787"/>
                      <a:pt x="4623227" y="3633992"/>
                      <a:pt x="4454799" y="3717803"/>
                    </a:cubicBezTo>
                    <a:cubicBezTo>
                      <a:pt x="4436264" y="3727474"/>
                      <a:pt x="4427400" y="3724250"/>
                      <a:pt x="4413700" y="3709745"/>
                    </a:cubicBezTo>
                    <a:cubicBezTo>
                      <a:pt x="4300071" y="3583222"/>
                      <a:pt x="4185637" y="3457506"/>
                      <a:pt x="4071203" y="3330983"/>
                    </a:cubicBezTo>
                    <a:cubicBezTo>
                      <a:pt x="4024462" y="3279407"/>
                      <a:pt x="3978527" y="3228637"/>
                      <a:pt x="3929368" y="3174643"/>
                    </a:cubicBezTo>
                    <a:cubicBezTo>
                      <a:pt x="4131643" y="3186731"/>
                      <a:pt x="4329889" y="3184314"/>
                      <a:pt x="4525716" y="3156108"/>
                    </a:cubicBezTo>
                    <a:close/>
                    <a:moveTo>
                      <a:pt x="2093584" y="2125394"/>
                    </a:moveTo>
                    <a:cubicBezTo>
                      <a:pt x="2066990" y="2103635"/>
                      <a:pt x="2066184" y="2075429"/>
                      <a:pt x="2087137" y="2048835"/>
                    </a:cubicBezTo>
                    <a:cubicBezTo>
                      <a:pt x="2105672" y="2026271"/>
                      <a:pt x="2124207" y="2005318"/>
                      <a:pt x="2148384" y="1977918"/>
                    </a:cubicBezTo>
                    <a:cubicBezTo>
                      <a:pt x="2141131" y="2048835"/>
                      <a:pt x="2152413" y="2110888"/>
                      <a:pt x="2167725" y="2177775"/>
                    </a:cubicBezTo>
                    <a:cubicBezTo>
                      <a:pt x="2141131" y="2159240"/>
                      <a:pt x="2116149" y="2143929"/>
                      <a:pt x="2093584" y="2125394"/>
                    </a:cubicBezTo>
                    <a:close/>
                  </a:path>
                </a:pathLst>
              </a:custGeom>
              <a:solidFill>
                <a:srgbClr val="000000"/>
              </a:solidFill>
              <a:ln w="80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85" name="Freeform: Shape 4284">
                <a:extLst>
                  <a:ext uri="{FF2B5EF4-FFF2-40B4-BE49-F238E27FC236}">
                    <a16:creationId xmlns:a16="http://schemas.microsoft.com/office/drawing/2014/main" id="{4C84B6DB-F626-4146-B85C-7EC0ABBBDBCC}"/>
                  </a:ext>
                </a:extLst>
              </p:cNvPr>
              <p:cNvSpPr/>
              <p:nvPr/>
            </p:nvSpPr>
            <p:spPr>
              <a:xfrm>
                <a:off x="4750560" y="2797846"/>
                <a:ext cx="2580949" cy="2258688"/>
              </a:xfrm>
              <a:custGeom>
                <a:avLst/>
                <a:gdLst>
                  <a:gd name="connsiteX0" fmla="*/ 536694 w 2580949"/>
                  <a:gd name="connsiteY0" fmla="*/ 719450 h 2258688"/>
                  <a:gd name="connsiteX1" fmla="*/ 520054 w 2580949"/>
                  <a:gd name="connsiteY1" fmla="*/ 722558 h 2258688"/>
                  <a:gd name="connsiteX2" fmla="*/ 488379 w 2580949"/>
                  <a:gd name="connsiteY2" fmla="*/ 734185 h 2258688"/>
                  <a:gd name="connsiteX3" fmla="*/ 443072 w 2580949"/>
                  <a:gd name="connsiteY3" fmla="*/ 878929 h 2258688"/>
                  <a:gd name="connsiteX4" fmla="*/ 587013 w 2580949"/>
                  <a:gd name="connsiteY4" fmla="*/ 958318 h 2258688"/>
                  <a:gd name="connsiteX5" fmla="*/ 609868 w 2580949"/>
                  <a:gd name="connsiteY5" fmla="*/ 946289 h 2258688"/>
                  <a:gd name="connsiteX6" fmla="*/ 596235 w 2580949"/>
                  <a:gd name="connsiteY6" fmla="*/ 929048 h 2258688"/>
                  <a:gd name="connsiteX7" fmla="*/ 580999 w 2580949"/>
                  <a:gd name="connsiteY7" fmla="*/ 926242 h 2258688"/>
                  <a:gd name="connsiteX8" fmla="*/ 475950 w 2580949"/>
                  <a:gd name="connsiteY8" fmla="*/ 872915 h 2258688"/>
                  <a:gd name="connsiteX9" fmla="*/ 491587 w 2580949"/>
                  <a:gd name="connsiteY9" fmla="*/ 767465 h 2258688"/>
                  <a:gd name="connsiteX10" fmla="*/ 528474 w 2580949"/>
                  <a:gd name="connsiteY10" fmla="*/ 751827 h 2258688"/>
                  <a:gd name="connsiteX11" fmla="*/ 548522 w 2580949"/>
                  <a:gd name="connsiteY11" fmla="*/ 730176 h 2258688"/>
                  <a:gd name="connsiteX12" fmla="*/ 536694 w 2580949"/>
                  <a:gd name="connsiteY12" fmla="*/ 719450 h 2258688"/>
                  <a:gd name="connsiteX13" fmla="*/ 977541 w 2580949"/>
                  <a:gd name="connsiteY13" fmla="*/ 678453 h 2258688"/>
                  <a:gd name="connsiteX14" fmla="*/ 955890 w 2580949"/>
                  <a:gd name="connsiteY14" fmla="*/ 691684 h 2258688"/>
                  <a:gd name="connsiteX15" fmla="*/ 899355 w 2580949"/>
                  <a:gd name="connsiteY15" fmla="*/ 731379 h 2258688"/>
                  <a:gd name="connsiteX16" fmla="*/ 852043 w 2580949"/>
                  <a:gd name="connsiteY16" fmla="*/ 726968 h 2258688"/>
                  <a:gd name="connsiteX17" fmla="*/ 832396 w 2580949"/>
                  <a:gd name="connsiteY17" fmla="*/ 739398 h 2258688"/>
                  <a:gd name="connsiteX18" fmla="*/ 847632 w 2580949"/>
                  <a:gd name="connsiteY18" fmla="*/ 756639 h 2258688"/>
                  <a:gd name="connsiteX19" fmla="*/ 886525 w 2580949"/>
                  <a:gd name="connsiteY19" fmla="*/ 761450 h 2258688"/>
                  <a:gd name="connsiteX20" fmla="*/ 983956 w 2580949"/>
                  <a:gd name="connsiteY20" fmla="*/ 703312 h 2258688"/>
                  <a:gd name="connsiteX21" fmla="*/ 977541 w 2580949"/>
                  <a:gd name="connsiteY21" fmla="*/ 678453 h 2258688"/>
                  <a:gd name="connsiteX22" fmla="*/ 1378492 w 2580949"/>
                  <a:gd name="connsiteY22" fmla="*/ 556563 h 2258688"/>
                  <a:gd name="connsiteX23" fmla="*/ 1361251 w 2580949"/>
                  <a:gd name="connsiteY23" fmla="*/ 588639 h 2258688"/>
                  <a:gd name="connsiteX24" fmla="*/ 1365261 w 2580949"/>
                  <a:gd name="connsiteY24" fmla="*/ 611494 h 2258688"/>
                  <a:gd name="connsiteX25" fmla="*/ 1388115 w 2580949"/>
                  <a:gd name="connsiteY25" fmla="*/ 602673 h 2258688"/>
                  <a:gd name="connsiteX26" fmla="*/ 1405757 w 2580949"/>
                  <a:gd name="connsiteY26" fmla="*/ 570196 h 2258688"/>
                  <a:gd name="connsiteX27" fmla="*/ 1429413 w 2580949"/>
                  <a:gd name="connsiteY27" fmla="*/ 559771 h 2258688"/>
                  <a:gd name="connsiteX28" fmla="*/ 1452267 w 2580949"/>
                  <a:gd name="connsiteY28" fmla="*/ 567389 h 2258688"/>
                  <a:gd name="connsiteX29" fmla="*/ 1414979 w 2580949"/>
                  <a:gd name="connsiteY29" fmla="*/ 612697 h 2258688"/>
                  <a:gd name="connsiteX30" fmla="*/ 1411771 w 2580949"/>
                  <a:gd name="connsiteY30" fmla="*/ 639159 h 2258688"/>
                  <a:gd name="connsiteX31" fmla="*/ 1438635 w 2580949"/>
                  <a:gd name="connsiteY31" fmla="*/ 631541 h 2258688"/>
                  <a:gd name="connsiteX32" fmla="*/ 1477126 w 2580949"/>
                  <a:gd name="connsiteY32" fmla="*/ 585031 h 2258688"/>
                  <a:gd name="connsiteX33" fmla="*/ 1479933 w 2580949"/>
                  <a:gd name="connsiteY33" fmla="*/ 586635 h 2258688"/>
                  <a:gd name="connsiteX34" fmla="*/ 1480334 w 2580949"/>
                  <a:gd name="connsiteY34" fmla="*/ 629937 h 2258688"/>
                  <a:gd name="connsiteX35" fmla="*/ 1462291 w 2580949"/>
                  <a:gd name="connsiteY35" fmla="*/ 649183 h 2258688"/>
                  <a:gd name="connsiteX36" fmla="*/ 1462291 w 2580949"/>
                  <a:gd name="connsiteY36" fmla="*/ 671235 h 2258688"/>
                  <a:gd name="connsiteX37" fmla="*/ 1484344 w 2580949"/>
                  <a:gd name="connsiteY37" fmla="*/ 669632 h 2258688"/>
                  <a:gd name="connsiteX38" fmla="*/ 1506797 w 2580949"/>
                  <a:gd name="connsiteY38" fmla="*/ 645574 h 2258688"/>
                  <a:gd name="connsiteX39" fmla="*/ 1485947 w 2580949"/>
                  <a:gd name="connsiteY39" fmla="*/ 739397 h 2258688"/>
                  <a:gd name="connsiteX40" fmla="*/ 1447055 w 2580949"/>
                  <a:gd name="connsiteY40" fmla="*/ 798738 h 2258688"/>
                  <a:gd name="connsiteX41" fmla="*/ 1429413 w 2580949"/>
                  <a:gd name="connsiteY41" fmla="*/ 837230 h 2258688"/>
                  <a:gd name="connsiteX42" fmla="*/ 1261815 w 2580949"/>
                  <a:gd name="connsiteY42" fmla="*/ 1147967 h 2258688"/>
                  <a:gd name="connsiteX43" fmla="*/ 1229338 w 2580949"/>
                  <a:gd name="connsiteY43" fmla="*/ 1152378 h 2258688"/>
                  <a:gd name="connsiteX44" fmla="*/ 1224527 w 2580949"/>
                  <a:gd name="connsiteY44" fmla="*/ 1122707 h 2258688"/>
                  <a:gd name="connsiteX45" fmla="*/ 1289882 w 2580949"/>
                  <a:gd name="connsiteY45" fmla="*/ 1031290 h 2258688"/>
                  <a:gd name="connsiteX46" fmla="*/ 1255400 w 2580949"/>
                  <a:gd name="connsiteY46" fmla="*/ 901783 h 2258688"/>
                  <a:gd name="connsiteX47" fmla="*/ 1252594 w 2580949"/>
                  <a:gd name="connsiteY47" fmla="*/ 871711 h 2258688"/>
                  <a:gd name="connsiteX48" fmla="*/ 1297901 w 2580949"/>
                  <a:gd name="connsiteY48" fmla="*/ 827206 h 2258688"/>
                  <a:gd name="connsiteX49" fmla="*/ 1299505 w 2580949"/>
                  <a:gd name="connsiteY49" fmla="*/ 795531 h 2258688"/>
                  <a:gd name="connsiteX50" fmla="*/ 1254197 w 2580949"/>
                  <a:gd name="connsiteY50" fmla="*/ 643570 h 2258688"/>
                  <a:gd name="connsiteX51" fmla="*/ 1257806 w 2580949"/>
                  <a:gd name="connsiteY51" fmla="*/ 641565 h 2258688"/>
                  <a:gd name="connsiteX52" fmla="*/ 1275047 w 2580949"/>
                  <a:gd name="connsiteY52" fmla="*/ 660009 h 2258688"/>
                  <a:gd name="connsiteX53" fmla="*/ 1322359 w 2580949"/>
                  <a:gd name="connsiteY53" fmla="*/ 649985 h 2258688"/>
                  <a:gd name="connsiteX54" fmla="*/ 1335991 w 2580949"/>
                  <a:gd name="connsiteY54" fmla="*/ 597861 h 2258688"/>
                  <a:gd name="connsiteX55" fmla="*/ 1378492 w 2580949"/>
                  <a:gd name="connsiteY55" fmla="*/ 556563 h 2258688"/>
                  <a:gd name="connsiteX56" fmla="*/ 538549 w 2580949"/>
                  <a:gd name="connsiteY56" fmla="*/ 42 h 2258688"/>
                  <a:gd name="connsiteX57" fmla="*/ 629113 w 2580949"/>
                  <a:gd name="connsiteY57" fmla="*/ 4453 h 2258688"/>
                  <a:gd name="connsiteX58" fmla="*/ 939050 w 2580949"/>
                  <a:gd name="connsiteY58" fmla="*/ 174857 h 2258688"/>
                  <a:gd name="connsiteX59" fmla="*/ 1062543 w 2580949"/>
                  <a:gd name="connsiteY59" fmla="*/ 410617 h 2258688"/>
                  <a:gd name="connsiteX60" fmla="*/ 1071765 w 2580949"/>
                  <a:gd name="connsiteY60" fmla="*/ 532106 h 2258688"/>
                  <a:gd name="connsiteX61" fmla="*/ 1061340 w 2580949"/>
                  <a:gd name="connsiteY61" fmla="*/ 680458 h 2258688"/>
                  <a:gd name="connsiteX62" fmla="*/ 1073770 w 2580949"/>
                  <a:gd name="connsiteY62" fmla="*/ 712935 h 2258688"/>
                  <a:gd name="connsiteX63" fmla="*/ 1093817 w 2580949"/>
                  <a:gd name="connsiteY63" fmla="*/ 738195 h 2258688"/>
                  <a:gd name="connsiteX64" fmla="*/ 1072567 w 2580949"/>
                  <a:gd name="connsiteY64" fmla="*/ 783102 h 2258688"/>
                  <a:gd name="connsiteX65" fmla="*/ 1057330 w 2580949"/>
                  <a:gd name="connsiteY65" fmla="*/ 785908 h 2258688"/>
                  <a:gd name="connsiteX66" fmla="*/ 1042094 w 2580949"/>
                  <a:gd name="connsiteY66" fmla="*/ 805154 h 2258688"/>
                  <a:gd name="connsiteX67" fmla="*/ 1046906 w 2580949"/>
                  <a:gd name="connsiteY67" fmla="*/ 852867 h 2258688"/>
                  <a:gd name="connsiteX68" fmla="*/ 1038887 w 2580949"/>
                  <a:gd name="connsiteY68" fmla="*/ 864896 h 2258688"/>
                  <a:gd name="connsiteX69" fmla="*/ 1016834 w 2580949"/>
                  <a:gd name="connsiteY69" fmla="*/ 900581 h 2258688"/>
                  <a:gd name="connsiteX70" fmla="*/ 1005608 w 2580949"/>
                  <a:gd name="connsiteY70" fmla="*/ 950700 h 2258688"/>
                  <a:gd name="connsiteX71" fmla="*/ 970725 w 2580949"/>
                  <a:gd name="connsiteY71" fmla="*/ 994002 h 2258688"/>
                  <a:gd name="connsiteX72" fmla="*/ 892539 w 2580949"/>
                  <a:gd name="connsiteY72" fmla="*/ 1034098 h 2258688"/>
                  <a:gd name="connsiteX73" fmla="*/ 719729 w 2580949"/>
                  <a:gd name="connsiteY73" fmla="*/ 1002021 h 2258688"/>
                  <a:gd name="connsiteX74" fmla="*/ 695271 w 2580949"/>
                  <a:gd name="connsiteY74" fmla="*/ 983177 h 2258688"/>
                  <a:gd name="connsiteX75" fmla="*/ 673219 w 2580949"/>
                  <a:gd name="connsiteY75" fmla="*/ 983578 h 2258688"/>
                  <a:gd name="connsiteX76" fmla="*/ 675223 w 2580949"/>
                  <a:gd name="connsiteY76" fmla="*/ 1005630 h 2258688"/>
                  <a:gd name="connsiteX77" fmla="*/ 747795 w 2580949"/>
                  <a:gd name="connsiteY77" fmla="*/ 1048532 h 2258688"/>
                  <a:gd name="connsiteX78" fmla="*/ 935441 w 2580949"/>
                  <a:gd name="connsiteY78" fmla="*/ 1053343 h 2258688"/>
                  <a:gd name="connsiteX79" fmla="*/ 971928 w 2580949"/>
                  <a:gd name="connsiteY79" fmla="*/ 1035301 h 2258688"/>
                  <a:gd name="connsiteX80" fmla="*/ 1000395 w 2580949"/>
                  <a:gd name="connsiteY80" fmla="*/ 1061363 h 2258688"/>
                  <a:gd name="connsiteX81" fmla="*/ 1026457 w 2580949"/>
                  <a:gd name="connsiteY81" fmla="*/ 1082212 h 2258688"/>
                  <a:gd name="connsiteX82" fmla="*/ 1003603 w 2580949"/>
                  <a:gd name="connsiteY82" fmla="*/ 1105868 h 2258688"/>
                  <a:gd name="connsiteX83" fmla="*/ 839213 w 2580949"/>
                  <a:gd name="connsiteY83" fmla="*/ 1259032 h 2258688"/>
                  <a:gd name="connsiteX84" fmla="*/ 811146 w 2580949"/>
                  <a:gd name="connsiteY84" fmla="*/ 1260235 h 2258688"/>
                  <a:gd name="connsiteX85" fmla="*/ 765036 w 2580949"/>
                  <a:gd name="connsiteY85" fmla="*/ 1206106 h 2258688"/>
                  <a:gd name="connsiteX86" fmla="*/ 675624 w 2580949"/>
                  <a:gd name="connsiteY86" fmla="*/ 1081811 h 2258688"/>
                  <a:gd name="connsiteX87" fmla="*/ 638736 w 2580949"/>
                  <a:gd name="connsiteY87" fmla="*/ 1044121 h 2258688"/>
                  <a:gd name="connsiteX88" fmla="*/ 429840 w 2580949"/>
                  <a:gd name="connsiteY88" fmla="*/ 1028083 h 2258688"/>
                  <a:gd name="connsiteX89" fmla="*/ 392151 w 2580949"/>
                  <a:gd name="connsiteY89" fmla="*/ 1054947 h 2258688"/>
                  <a:gd name="connsiteX90" fmla="*/ 386938 w 2580949"/>
                  <a:gd name="connsiteY90" fmla="*/ 1077401 h 2258688"/>
                  <a:gd name="connsiteX91" fmla="*/ 411397 w 2580949"/>
                  <a:gd name="connsiteY91" fmla="*/ 1078202 h 2258688"/>
                  <a:gd name="connsiteX92" fmla="*/ 453497 w 2580949"/>
                  <a:gd name="connsiteY92" fmla="*/ 1049334 h 2258688"/>
                  <a:gd name="connsiteX93" fmla="*/ 625505 w 2580949"/>
                  <a:gd name="connsiteY93" fmla="*/ 1072188 h 2258688"/>
                  <a:gd name="connsiteX94" fmla="*/ 704092 w 2580949"/>
                  <a:gd name="connsiteY94" fmla="*/ 1169619 h 2258688"/>
                  <a:gd name="connsiteX95" fmla="*/ 777466 w 2580949"/>
                  <a:gd name="connsiteY95" fmla="*/ 1269056 h 2258688"/>
                  <a:gd name="connsiteX96" fmla="*/ 795909 w 2580949"/>
                  <a:gd name="connsiteY96" fmla="*/ 1285495 h 2258688"/>
                  <a:gd name="connsiteX97" fmla="*/ 858057 w 2580949"/>
                  <a:gd name="connsiteY97" fmla="*/ 1281886 h 2258688"/>
                  <a:gd name="connsiteX98" fmla="*/ 1072567 w 2580949"/>
                  <a:gd name="connsiteY98" fmla="*/ 1082613 h 2258688"/>
                  <a:gd name="connsiteX99" fmla="*/ 1080185 w 2580949"/>
                  <a:gd name="connsiteY99" fmla="*/ 1053744 h 2258688"/>
                  <a:gd name="connsiteX100" fmla="*/ 1070562 w 2580949"/>
                  <a:gd name="connsiteY100" fmla="*/ 948294 h 2258688"/>
                  <a:gd name="connsiteX101" fmla="*/ 1133111 w 2580949"/>
                  <a:gd name="connsiteY101" fmla="*/ 879731 h 2258688"/>
                  <a:gd name="connsiteX102" fmla="*/ 1116271 w 2580949"/>
                  <a:gd name="connsiteY102" fmla="*/ 911406 h 2258688"/>
                  <a:gd name="connsiteX103" fmla="*/ 1120280 w 2580949"/>
                  <a:gd name="connsiteY103" fmla="*/ 934261 h 2258688"/>
                  <a:gd name="connsiteX104" fmla="*/ 1142734 w 2580949"/>
                  <a:gd name="connsiteY104" fmla="*/ 925440 h 2258688"/>
                  <a:gd name="connsiteX105" fmla="*/ 1161177 w 2580949"/>
                  <a:gd name="connsiteY105" fmla="*/ 891358 h 2258688"/>
                  <a:gd name="connsiteX106" fmla="*/ 1177616 w 2580949"/>
                  <a:gd name="connsiteY106" fmla="*/ 885745 h 2258688"/>
                  <a:gd name="connsiteX107" fmla="*/ 1199669 w 2580949"/>
                  <a:gd name="connsiteY107" fmla="*/ 898576 h 2258688"/>
                  <a:gd name="connsiteX108" fmla="*/ 1167592 w 2580949"/>
                  <a:gd name="connsiteY108" fmla="*/ 937869 h 2258688"/>
                  <a:gd name="connsiteX109" fmla="*/ 1167993 w 2580949"/>
                  <a:gd name="connsiteY109" fmla="*/ 963129 h 2258688"/>
                  <a:gd name="connsiteX110" fmla="*/ 1191649 w 2580949"/>
                  <a:gd name="connsiteY110" fmla="*/ 956313 h 2258688"/>
                  <a:gd name="connsiteX111" fmla="*/ 1218112 w 2580949"/>
                  <a:gd name="connsiteY111" fmla="*/ 923836 h 2258688"/>
                  <a:gd name="connsiteX112" fmla="*/ 1232547 w 2580949"/>
                  <a:gd name="connsiteY112" fmla="*/ 921831 h 2258688"/>
                  <a:gd name="connsiteX113" fmla="*/ 1234952 w 2580949"/>
                  <a:gd name="connsiteY113" fmla="*/ 953105 h 2258688"/>
                  <a:gd name="connsiteX114" fmla="*/ 1220117 w 2580949"/>
                  <a:gd name="connsiteY114" fmla="*/ 968742 h 2258688"/>
                  <a:gd name="connsiteX115" fmla="*/ 1217711 w 2580949"/>
                  <a:gd name="connsiteY115" fmla="*/ 994002 h 2258688"/>
                  <a:gd name="connsiteX116" fmla="*/ 1241769 w 2580949"/>
                  <a:gd name="connsiteY116" fmla="*/ 989592 h 2258688"/>
                  <a:gd name="connsiteX117" fmla="*/ 1265425 w 2580949"/>
                  <a:gd name="connsiteY117" fmla="*/ 965134 h 2258688"/>
                  <a:gd name="connsiteX118" fmla="*/ 1267831 w 2580949"/>
                  <a:gd name="connsiteY118" fmla="*/ 965134 h 2258688"/>
                  <a:gd name="connsiteX119" fmla="*/ 1258609 w 2580949"/>
                  <a:gd name="connsiteY119" fmla="*/ 1026479 h 2258688"/>
                  <a:gd name="connsiteX120" fmla="*/ 1218513 w 2580949"/>
                  <a:gd name="connsiteY120" fmla="*/ 1083415 h 2258688"/>
                  <a:gd name="connsiteX121" fmla="*/ 1154361 w 2580949"/>
                  <a:gd name="connsiteY121" fmla="*/ 1182851 h 2258688"/>
                  <a:gd name="connsiteX122" fmla="*/ 1045703 w 2580949"/>
                  <a:gd name="connsiteY122" fmla="*/ 1383728 h 2258688"/>
                  <a:gd name="connsiteX123" fmla="*/ 853647 w 2580949"/>
                  <a:gd name="connsiteY123" fmla="*/ 1543307 h 2258688"/>
                  <a:gd name="connsiteX124" fmla="*/ 757819 w 2580949"/>
                  <a:gd name="connsiteY124" fmla="*/ 1533684 h 2258688"/>
                  <a:gd name="connsiteX125" fmla="*/ 653171 w 2580949"/>
                  <a:gd name="connsiteY125" fmla="*/ 1431040 h 2258688"/>
                  <a:gd name="connsiteX126" fmla="*/ 548522 w 2580949"/>
                  <a:gd name="connsiteY126" fmla="*/ 1308750 h 2258688"/>
                  <a:gd name="connsiteX127" fmla="*/ 539701 w 2580949"/>
                  <a:gd name="connsiteY127" fmla="*/ 1300330 h 2258688"/>
                  <a:gd name="connsiteX128" fmla="*/ 518851 w 2580949"/>
                  <a:gd name="connsiteY128" fmla="*/ 1300731 h 2258688"/>
                  <a:gd name="connsiteX129" fmla="*/ 519252 w 2580949"/>
                  <a:gd name="connsiteY129" fmla="*/ 1321580 h 2258688"/>
                  <a:gd name="connsiteX130" fmla="*/ 554135 w 2580949"/>
                  <a:gd name="connsiteY130" fmla="*/ 1358869 h 2258688"/>
                  <a:gd name="connsiteX131" fmla="*/ 683643 w 2580949"/>
                  <a:gd name="connsiteY131" fmla="*/ 1511231 h 2258688"/>
                  <a:gd name="connsiteX132" fmla="*/ 759022 w 2580949"/>
                  <a:gd name="connsiteY132" fmla="*/ 1569770 h 2258688"/>
                  <a:gd name="connsiteX133" fmla="*/ 897752 w 2580949"/>
                  <a:gd name="connsiteY133" fmla="*/ 1557340 h 2258688"/>
                  <a:gd name="connsiteX134" fmla="*/ 1107049 w 2580949"/>
                  <a:gd name="connsiteY134" fmla="*/ 1340425 h 2258688"/>
                  <a:gd name="connsiteX135" fmla="*/ 1187640 w 2580949"/>
                  <a:gd name="connsiteY135" fmla="*/ 1182450 h 2258688"/>
                  <a:gd name="connsiteX136" fmla="*/ 1207688 w 2580949"/>
                  <a:gd name="connsiteY136" fmla="*/ 1176035 h 2258688"/>
                  <a:gd name="connsiteX137" fmla="*/ 1388517 w 2580949"/>
                  <a:gd name="connsiteY137" fmla="*/ 1269858 h 2258688"/>
                  <a:gd name="connsiteX138" fmla="*/ 1426608 w 2580949"/>
                  <a:gd name="connsiteY138" fmla="*/ 1298726 h 2258688"/>
                  <a:gd name="connsiteX139" fmla="*/ 1443046 w 2580949"/>
                  <a:gd name="connsiteY139" fmla="*/ 1322783 h 2258688"/>
                  <a:gd name="connsiteX140" fmla="*/ 1472717 w 2580949"/>
                  <a:gd name="connsiteY140" fmla="*/ 1329599 h 2258688"/>
                  <a:gd name="connsiteX141" fmla="*/ 1623876 w 2580949"/>
                  <a:gd name="connsiteY141" fmla="*/ 1218536 h 2258688"/>
                  <a:gd name="connsiteX142" fmla="*/ 1688830 w 2580949"/>
                  <a:gd name="connsiteY142" fmla="*/ 1214125 h 2258688"/>
                  <a:gd name="connsiteX143" fmla="*/ 2220493 w 2580949"/>
                  <a:gd name="connsiteY143" fmla="*/ 1354458 h 2258688"/>
                  <a:gd name="connsiteX144" fmla="*/ 2257381 w 2580949"/>
                  <a:gd name="connsiteY144" fmla="*/ 1350449 h 2258688"/>
                  <a:gd name="connsiteX145" fmla="*/ 2400922 w 2580949"/>
                  <a:gd name="connsiteY145" fmla="*/ 1286297 h 2258688"/>
                  <a:gd name="connsiteX146" fmla="*/ 2408139 w 2580949"/>
                  <a:gd name="connsiteY146" fmla="*/ 1285495 h 2258688"/>
                  <a:gd name="connsiteX147" fmla="*/ 2392502 w 2580949"/>
                  <a:gd name="connsiteY147" fmla="*/ 1297924 h 2258688"/>
                  <a:gd name="connsiteX148" fmla="*/ 2388091 w 2580949"/>
                  <a:gd name="connsiteY148" fmla="*/ 1319575 h 2258688"/>
                  <a:gd name="connsiteX149" fmla="*/ 2411346 w 2580949"/>
                  <a:gd name="connsiteY149" fmla="*/ 1321580 h 2258688"/>
                  <a:gd name="connsiteX150" fmla="*/ 2457055 w 2580949"/>
                  <a:gd name="connsiteY150" fmla="*/ 1287098 h 2258688"/>
                  <a:gd name="connsiteX151" fmla="*/ 2489131 w 2580949"/>
                  <a:gd name="connsiteY151" fmla="*/ 1280282 h 2258688"/>
                  <a:gd name="connsiteX152" fmla="*/ 2453848 w 2580949"/>
                  <a:gd name="connsiteY152" fmla="*/ 1305943 h 2258688"/>
                  <a:gd name="connsiteX153" fmla="*/ 2447432 w 2580949"/>
                  <a:gd name="connsiteY153" fmla="*/ 1329599 h 2258688"/>
                  <a:gd name="connsiteX154" fmla="*/ 2471890 w 2580949"/>
                  <a:gd name="connsiteY154" fmla="*/ 1330401 h 2258688"/>
                  <a:gd name="connsiteX155" fmla="*/ 2519603 w 2580949"/>
                  <a:gd name="connsiteY155" fmla="*/ 1295920 h 2258688"/>
                  <a:gd name="connsiteX156" fmla="*/ 2546066 w 2580949"/>
                  <a:gd name="connsiteY156" fmla="*/ 1294315 h 2258688"/>
                  <a:gd name="connsiteX157" fmla="*/ 2507174 w 2580949"/>
                  <a:gd name="connsiteY157" fmla="*/ 1323585 h 2258688"/>
                  <a:gd name="connsiteX158" fmla="*/ 2495948 w 2580949"/>
                  <a:gd name="connsiteY158" fmla="*/ 1339222 h 2258688"/>
                  <a:gd name="connsiteX159" fmla="*/ 2502764 w 2580949"/>
                  <a:gd name="connsiteY159" fmla="*/ 1352053 h 2258688"/>
                  <a:gd name="connsiteX160" fmla="*/ 2521608 w 2580949"/>
                  <a:gd name="connsiteY160" fmla="*/ 1350449 h 2258688"/>
                  <a:gd name="connsiteX161" fmla="*/ 2560100 w 2580949"/>
                  <a:gd name="connsiteY161" fmla="*/ 1321580 h 2258688"/>
                  <a:gd name="connsiteX162" fmla="*/ 2572128 w 2580949"/>
                  <a:gd name="connsiteY162" fmla="*/ 1318774 h 2258688"/>
                  <a:gd name="connsiteX163" fmla="*/ 2572529 w 2580949"/>
                  <a:gd name="connsiteY163" fmla="*/ 1338821 h 2258688"/>
                  <a:gd name="connsiteX164" fmla="*/ 2541656 w 2580949"/>
                  <a:gd name="connsiteY164" fmla="*/ 1362076 h 2258688"/>
                  <a:gd name="connsiteX165" fmla="*/ 2530028 w 2580949"/>
                  <a:gd name="connsiteY165" fmla="*/ 1388940 h 2258688"/>
                  <a:gd name="connsiteX166" fmla="*/ 2558897 w 2580949"/>
                  <a:gd name="connsiteY166" fmla="*/ 1386935 h 2258688"/>
                  <a:gd name="connsiteX167" fmla="*/ 2580949 w 2580949"/>
                  <a:gd name="connsiteY167" fmla="*/ 1370897 h 2258688"/>
                  <a:gd name="connsiteX168" fmla="*/ 2543660 w 2580949"/>
                  <a:gd name="connsiteY168" fmla="*/ 1429837 h 2258688"/>
                  <a:gd name="connsiteX169" fmla="*/ 2465475 w 2580949"/>
                  <a:gd name="connsiteY169" fmla="*/ 1476348 h 2258688"/>
                  <a:gd name="connsiteX170" fmla="*/ 2346392 w 2580949"/>
                  <a:gd name="connsiteY170" fmla="*/ 1541703 h 2258688"/>
                  <a:gd name="connsiteX171" fmla="*/ 2256579 w 2580949"/>
                  <a:gd name="connsiteY171" fmla="*/ 1524061 h 2258688"/>
                  <a:gd name="connsiteX172" fmla="*/ 2228111 w 2580949"/>
                  <a:gd name="connsiteY172" fmla="*/ 1511231 h 2258688"/>
                  <a:gd name="connsiteX173" fmla="*/ 1947044 w 2580949"/>
                  <a:gd name="connsiteY173" fmla="*/ 1523259 h 2258688"/>
                  <a:gd name="connsiteX174" fmla="*/ 1899330 w 2580949"/>
                  <a:gd name="connsiteY174" fmla="*/ 1519651 h 2258688"/>
                  <a:gd name="connsiteX175" fmla="*/ 1883292 w 2580949"/>
                  <a:gd name="connsiteY175" fmla="*/ 1509226 h 2258688"/>
                  <a:gd name="connsiteX176" fmla="*/ 1794682 w 2580949"/>
                  <a:gd name="connsiteY176" fmla="*/ 1430639 h 2258688"/>
                  <a:gd name="connsiteX177" fmla="*/ 1594607 w 2580949"/>
                  <a:gd name="connsiteY177" fmla="*/ 1441064 h 2258688"/>
                  <a:gd name="connsiteX178" fmla="*/ 1457080 w 2580949"/>
                  <a:gd name="connsiteY178" fmla="*/ 1578190 h 2258688"/>
                  <a:gd name="connsiteX179" fmla="*/ 1281864 w 2580949"/>
                  <a:gd name="connsiteY179" fmla="*/ 1886923 h 2258688"/>
                  <a:gd name="connsiteX180" fmla="*/ 1272241 w 2580949"/>
                  <a:gd name="connsiteY180" fmla="*/ 1907772 h 2258688"/>
                  <a:gd name="connsiteX181" fmla="*/ 1279458 w 2580949"/>
                  <a:gd name="connsiteY181" fmla="*/ 1928622 h 2258688"/>
                  <a:gd name="connsiteX182" fmla="*/ 1299907 w 2580949"/>
                  <a:gd name="connsiteY182" fmla="*/ 1919801 h 2258688"/>
                  <a:gd name="connsiteX183" fmla="*/ 1311935 w 2580949"/>
                  <a:gd name="connsiteY183" fmla="*/ 1894942 h 2258688"/>
                  <a:gd name="connsiteX184" fmla="*/ 1479132 w 2580949"/>
                  <a:gd name="connsiteY184" fmla="*/ 1599440 h 2258688"/>
                  <a:gd name="connsiteX185" fmla="*/ 1609041 w 2580949"/>
                  <a:gd name="connsiteY185" fmla="*/ 1467928 h 2258688"/>
                  <a:gd name="connsiteX186" fmla="*/ 1813927 w 2580949"/>
                  <a:gd name="connsiteY186" fmla="*/ 1481560 h 2258688"/>
                  <a:gd name="connsiteX187" fmla="*/ 1850414 w 2580949"/>
                  <a:gd name="connsiteY187" fmla="*/ 1517646 h 2258688"/>
                  <a:gd name="connsiteX188" fmla="*/ 2156742 w 2580949"/>
                  <a:gd name="connsiteY188" fmla="*/ 1854045 h 2258688"/>
                  <a:gd name="connsiteX189" fmla="*/ 2185610 w 2580949"/>
                  <a:gd name="connsiteY189" fmla="*/ 1858856 h 2258688"/>
                  <a:gd name="connsiteX190" fmla="*/ 2323538 w 2580949"/>
                  <a:gd name="connsiteY190" fmla="*/ 1813148 h 2258688"/>
                  <a:gd name="connsiteX191" fmla="*/ 2305094 w 2580949"/>
                  <a:gd name="connsiteY191" fmla="*/ 1829186 h 2258688"/>
                  <a:gd name="connsiteX192" fmla="*/ 2301887 w 2580949"/>
                  <a:gd name="connsiteY192" fmla="*/ 1850837 h 2258688"/>
                  <a:gd name="connsiteX193" fmla="*/ 2323939 w 2580949"/>
                  <a:gd name="connsiteY193" fmla="*/ 1852842 h 2258688"/>
                  <a:gd name="connsiteX194" fmla="*/ 2366039 w 2580949"/>
                  <a:gd name="connsiteY194" fmla="*/ 1821167 h 2258688"/>
                  <a:gd name="connsiteX195" fmla="*/ 2403327 w 2580949"/>
                  <a:gd name="connsiteY195" fmla="*/ 1814351 h 2258688"/>
                  <a:gd name="connsiteX196" fmla="*/ 2378468 w 2580949"/>
                  <a:gd name="connsiteY196" fmla="*/ 1833195 h 2258688"/>
                  <a:gd name="connsiteX197" fmla="*/ 2372053 w 2580949"/>
                  <a:gd name="connsiteY197" fmla="*/ 1857653 h 2258688"/>
                  <a:gd name="connsiteX198" fmla="*/ 2396511 w 2580949"/>
                  <a:gd name="connsiteY198" fmla="*/ 1857252 h 2258688"/>
                  <a:gd name="connsiteX199" fmla="*/ 2424979 w 2580949"/>
                  <a:gd name="connsiteY199" fmla="*/ 1835601 h 2258688"/>
                  <a:gd name="connsiteX200" fmla="*/ 2466678 w 2580949"/>
                  <a:gd name="connsiteY200" fmla="*/ 1834398 h 2258688"/>
                  <a:gd name="connsiteX201" fmla="*/ 2432597 w 2580949"/>
                  <a:gd name="connsiteY201" fmla="*/ 1860059 h 2258688"/>
                  <a:gd name="connsiteX202" fmla="*/ 2422573 w 2580949"/>
                  <a:gd name="connsiteY202" fmla="*/ 1886522 h 2258688"/>
                  <a:gd name="connsiteX203" fmla="*/ 2450239 w 2580949"/>
                  <a:gd name="connsiteY203" fmla="*/ 1884918 h 2258688"/>
                  <a:gd name="connsiteX204" fmla="*/ 2487126 w 2580949"/>
                  <a:gd name="connsiteY204" fmla="*/ 1856851 h 2258688"/>
                  <a:gd name="connsiteX205" fmla="*/ 2503164 w 2580949"/>
                  <a:gd name="connsiteY205" fmla="*/ 1860059 h 2258688"/>
                  <a:gd name="connsiteX206" fmla="*/ 2499556 w 2580949"/>
                  <a:gd name="connsiteY206" fmla="*/ 1872889 h 2258688"/>
                  <a:gd name="connsiteX207" fmla="*/ 2456253 w 2580949"/>
                  <a:gd name="connsiteY207" fmla="*/ 1905367 h 2258688"/>
                  <a:gd name="connsiteX208" fmla="*/ 2449036 w 2580949"/>
                  <a:gd name="connsiteY208" fmla="*/ 1930226 h 2258688"/>
                  <a:gd name="connsiteX209" fmla="*/ 2474697 w 2580949"/>
                  <a:gd name="connsiteY209" fmla="*/ 1929424 h 2258688"/>
                  <a:gd name="connsiteX210" fmla="*/ 2515594 w 2580949"/>
                  <a:gd name="connsiteY210" fmla="*/ 1898551 h 2258688"/>
                  <a:gd name="connsiteX211" fmla="*/ 2495546 w 2580949"/>
                  <a:gd name="connsiteY211" fmla="*/ 1938245 h 2258688"/>
                  <a:gd name="connsiteX212" fmla="*/ 2394907 w 2580949"/>
                  <a:gd name="connsiteY212" fmla="*/ 2012822 h 2258688"/>
                  <a:gd name="connsiteX213" fmla="*/ 2203653 w 2580949"/>
                  <a:gd name="connsiteY213" fmla="*/ 2092612 h 2258688"/>
                  <a:gd name="connsiteX214" fmla="*/ 2130279 w 2580949"/>
                  <a:gd name="connsiteY214" fmla="*/ 2070158 h 2258688"/>
                  <a:gd name="connsiteX215" fmla="*/ 2059310 w 2580949"/>
                  <a:gd name="connsiteY215" fmla="*/ 1966312 h 2258688"/>
                  <a:gd name="connsiteX216" fmla="*/ 2001573 w 2580949"/>
                  <a:gd name="connsiteY216" fmla="*/ 1917796 h 2258688"/>
                  <a:gd name="connsiteX217" fmla="*/ 1849211 w 2580949"/>
                  <a:gd name="connsiteY217" fmla="*/ 1818761 h 2258688"/>
                  <a:gd name="connsiteX218" fmla="*/ 1783455 w 2580949"/>
                  <a:gd name="connsiteY218" fmla="*/ 1738570 h 2258688"/>
                  <a:gd name="connsiteX219" fmla="*/ 1763408 w 2580949"/>
                  <a:gd name="connsiteY219" fmla="*/ 1726943 h 2258688"/>
                  <a:gd name="connsiteX220" fmla="*/ 1749374 w 2580949"/>
                  <a:gd name="connsiteY220" fmla="*/ 1745387 h 2258688"/>
                  <a:gd name="connsiteX221" fmla="*/ 1650740 w 2580949"/>
                  <a:gd name="connsiteY221" fmla="*/ 2011218 h 2258688"/>
                  <a:gd name="connsiteX222" fmla="*/ 1496774 w 2580949"/>
                  <a:gd name="connsiteY222" fmla="*/ 2206081 h 2258688"/>
                  <a:gd name="connsiteX223" fmla="*/ 1473920 w 2580949"/>
                  <a:gd name="connsiteY223" fmla="*/ 2221718 h 2258688"/>
                  <a:gd name="connsiteX224" fmla="*/ 1455877 w 2580949"/>
                  <a:gd name="connsiteY224" fmla="*/ 2231341 h 2258688"/>
                  <a:gd name="connsiteX225" fmla="*/ 1411772 w 2580949"/>
                  <a:gd name="connsiteY225" fmla="*/ 2249384 h 2258688"/>
                  <a:gd name="connsiteX226" fmla="*/ 1383706 w 2580949"/>
                  <a:gd name="connsiteY226" fmla="*/ 2255398 h 2258688"/>
                  <a:gd name="connsiteX227" fmla="*/ 1102638 w 2580949"/>
                  <a:gd name="connsiteY227" fmla="*/ 2163580 h 2258688"/>
                  <a:gd name="connsiteX228" fmla="*/ 910181 w 2580949"/>
                  <a:gd name="connsiteY228" fmla="*/ 1961099 h 2258688"/>
                  <a:gd name="connsiteX229" fmla="*/ 874897 w 2580949"/>
                  <a:gd name="connsiteY229" fmla="*/ 1931829 h 2258688"/>
                  <a:gd name="connsiteX230" fmla="*/ 481162 w 2580949"/>
                  <a:gd name="connsiteY230" fmla="*/ 1549722 h 2258688"/>
                  <a:gd name="connsiteX231" fmla="*/ 334013 w 2580949"/>
                  <a:gd name="connsiteY231" fmla="*/ 1125915 h 2258688"/>
                  <a:gd name="connsiteX232" fmla="*/ 330404 w 2580949"/>
                  <a:gd name="connsiteY232" fmla="*/ 1046928 h 2258688"/>
                  <a:gd name="connsiteX233" fmla="*/ 273870 w 2580949"/>
                  <a:gd name="connsiteY233" fmla="*/ 931454 h 2258688"/>
                  <a:gd name="connsiteX234" fmla="*/ 181250 w 2580949"/>
                  <a:gd name="connsiteY234" fmla="*/ 861287 h 2258688"/>
                  <a:gd name="connsiteX235" fmla="*/ 71790 w 2580949"/>
                  <a:gd name="connsiteY235" fmla="*/ 730176 h 2258688"/>
                  <a:gd name="connsiteX236" fmla="*/ 44525 w 2580949"/>
                  <a:gd name="connsiteY236" fmla="*/ 671236 h 2258688"/>
                  <a:gd name="connsiteX237" fmla="*/ 4029 w 2580949"/>
                  <a:gd name="connsiteY237" fmla="*/ 514463 h 2258688"/>
                  <a:gd name="connsiteX238" fmla="*/ 45327 w 2580949"/>
                  <a:gd name="connsiteY238" fmla="*/ 279105 h 2258688"/>
                  <a:gd name="connsiteX239" fmla="*/ 311158 w 2580949"/>
                  <a:gd name="connsiteY239" fmla="*/ 33722 h 2258688"/>
                  <a:gd name="connsiteX240" fmla="*/ 448284 w 2580949"/>
                  <a:gd name="connsiteY240" fmla="*/ 5255 h 2258688"/>
                  <a:gd name="connsiteX241" fmla="*/ 538549 w 2580949"/>
                  <a:gd name="connsiteY241" fmla="*/ 42 h 22586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</a:cxnLst>
                <a:rect l="l" t="t" r="r" b="b"/>
                <a:pathLst>
                  <a:path w="2580949" h="2258688">
                    <a:moveTo>
                      <a:pt x="536694" y="719450"/>
                    </a:moveTo>
                    <a:cubicBezTo>
                      <a:pt x="531482" y="719049"/>
                      <a:pt x="525467" y="720954"/>
                      <a:pt x="520054" y="722558"/>
                    </a:cubicBezTo>
                    <a:cubicBezTo>
                      <a:pt x="509229" y="725766"/>
                      <a:pt x="498403" y="729374"/>
                      <a:pt x="488379" y="734185"/>
                    </a:cubicBezTo>
                    <a:cubicBezTo>
                      <a:pt x="430642" y="760648"/>
                      <a:pt x="410595" y="823197"/>
                      <a:pt x="443072" y="878929"/>
                    </a:cubicBezTo>
                    <a:cubicBezTo>
                      <a:pt x="476351" y="933458"/>
                      <a:pt x="532083" y="950299"/>
                      <a:pt x="587013" y="958318"/>
                    </a:cubicBezTo>
                    <a:cubicBezTo>
                      <a:pt x="602250" y="958718"/>
                      <a:pt x="609066" y="954709"/>
                      <a:pt x="609868" y="946289"/>
                    </a:cubicBezTo>
                    <a:cubicBezTo>
                      <a:pt x="611071" y="936265"/>
                      <a:pt x="605458" y="931053"/>
                      <a:pt x="596235" y="929048"/>
                    </a:cubicBezTo>
                    <a:cubicBezTo>
                      <a:pt x="591023" y="927845"/>
                      <a:pt x="586211" y="927043"/>
                      <a:pt x="580999" y="926242"/>
                    </a:cubicBezTo>
                    <a:cubicBezTo>
                      <a:pt x="540503" y="919024"/>
                      <a:pt x="503214" y="905793"/>
                      <a:pt x="475950" y="872915"/>
                    </a:cubicBezTo>
                    <a:cubicBezTo>
                      <a:pt x="446279" y="836829"/>
                      <a:pt x="453096" y="793125"/>
                      <a:pt x="491587" y="767465"/>
                    </a:cubicBezTo>
                    <a:cubicBezTo>
                      <a:pt x="502813" y="759846"/>
                      <a:pt x="515243" y="755035"/>
                      <a:pt x="528474" y="751827"/>
                    </a:cubicBezTo>
                    <a:cubicBezTo>
                      <a:pt x="539701" y="749020"/>
                      <a:pt x="552933" y="745813"/>
                      <a:pt x="548522" y="730176"/>
                    </a:cubicBezTo>
                    <a:cubicBezTo>
                      <a:pt x="546317" y="722558"/>
                      <a:pt x="541907" y="719851"/>
                      <a:pt x="536694" y="719450"/>
                    </a:cubicBezTo>
                    <a:close/>
                    <a:moveTo>
                      <a:pt x="977541" y="678453"/>
                    </a:moveTo>
                    <a:cubicBezTo>
                      <a:pt x="965513" y="673241"/>
                      <a:pt x="959498" y="681660"/>
                      <a:pt x="955890" y="691684"/>
                    </a:cubicBezTo>
                    <a:cubicBezTo>
                      <a:pt x="946667" y="718949"/>
                      <a:pt x="926620" y="730176"/>
                      <a:pt x="899355" y="731379"/>
                    </a:cubicBezTo>
                    <a:cubicBezTo>
                      <a:pt x="883317" y="732181"/>
                      <a:pt x="867680" y="729775"/>
                      <a:pt x="852043" y="726968"/>
                    </a:cubicBezTo>
                    <a:cubicBezTo>
                      <a:pt x="842019" y="725364"/>
                      <a:pt x="834000" y="728973"/>
                      <a:pt x="832396" y="739398"/>
                    </a:cubicBezTo>
                    <a:cubicBezTo>
                      <a:pt x="830793" y="750223"/>
                      <a:pt x="838010" y="755436"/>
                      <a:pt x="847632" y="756639"/>
                    </a:cubicBezTo>
                    <a:cubicBezTo>
                      <a:pt x="861666" y="759044"/>
                      <a:pt x="875699" y="761851"/>
                      <a:pt x="886525" y="761450"/>
                    </a:cubicBezTo>
                    <a:cubicBezTo>
                      <a:pt x="939050" y="761851"/>
                      <a:pt x="969923" y="742606"/>
                      <a:pt x="983956" y="703312"/>
                    </a:cubicBezTo>
                    <a:cubicBezTo>
                      <a:pt x="987565" y="693288"/>
                      <a:pt x="989168" y="683666"/>
                      <a:pt x="977541" y="678453"/>
                    </a:cubicBezTo>
                    <a:close/>
                    <a:moveTo>
                      <a:pt x="1378492" y="556563"/>
                    </a:moveTo>
                    <a:cubicBezTo>
                      <a:pt x="1372077" y="568592"/>
                      <a:pt x="1366463" y="578615"/>
                      <a:pt x="1361251" y="588639"/>
                    </a:cubicBezTo>
                    <a:cubicBezTo>
                      <a:pt x="1356440" y="597460"/>
                      <a:pt x="1356039" y="606281"/>
                      <a:pt x="1365261" y="611494"/>
                    </a:cubicBezTo>
                    <a:cubicBezTo>
                      <a:pt x="1375285" y="617107"/>
                      <a:pt x="1382903" y="611895"/>
                      <a:pt x="1388115" y="602673"/>
                    </a:cubicBezTo>
                    <a:cubicBezTo>
                      <a:pt x="1394129" y="591847"/>
                      <a:pt x="1400946" y="581422"/>
                      <a:pt x="1405757" y="570196"/>
                    </a:cubicBezTo>
                    <a:cubicBezTo>
                      <a:pt x="1410568" y="558167"/>
                      <a:pt x="1417785" y="555360"/>
                      <a:pt x="1429413" y="559771"/>
                    </a:cubicBezTo>
                    <a:cubicBezTo>
                      <a:pt x="1436229" y="562577"/>
                      <a:pt x="1443447" y="564582"/>
                      <a:pt x="1452267" y="567389"/>
                    </a:cubicBezTo>
                    <a:cubicBezTo>
                      <a:pt x="1439036" y="583427"/>
                      <a:pt x="1427007" y="598262"/>
                      <a:pt x="1414979" y="612697"/>
                    </a:cubicBezTo>
                    <a:cubicBezTo>
                      <a:pt x="1408162" y="621116"/>
                      <a:pt x="1401347" y="629937"/>
                      <a:pt x="1411771" y="639159"/>
                    </a:cubicBezTo>
                    <a:cubicBezTo>
                      <a:pt x="1423399" y="649183"/>
                      <a:pt x="1431418" y="639961"/>
                      <a:pt x="1438635" y="631541"/>
                    </a:cubicBezTo>
                    <a:cubicBezTo>
                      <a:pt x="1451465" y="616305"/>
                      <a:pt x="1464296" y="600668"/>
                      <a:pt x="1477126" y="585031"/>
                    </a:cubicBezTo>
                    <a:cubicBezTo>
                      <a:pt x="1478329" y="585833"/>
                      <a:pt x="1479131" y="586234"/>
                      <a:pt x="1479933" y="586635"/>
                    </a:cubicBezTo>
                    <a:cubicBezTo>
                      <a:pt x="1500382" y="608687"/>
                      <a:pt x="1500382" y="608687"/>
                      <a:pt x="1480334" y="629937"/>
                    </a:cubicBezTo>
                    <a:cubicBezTo>
                      <a:pt x="1474320" y="636352"/>
                      <a:pt x="1467904" y="642367"/>
                      <a:pt x="1462291" y="649183"/>
                    </a:cubicBezTo>
                    <a:cubicBezTo>
                      <a:pt x="1456678" y="656400"/>
                      <a:pt x="1454673" y="664419"/>
                      <a:pt x="1462291" y="671235"/>
                    </a:cubicBezTo>
                    <a:cubicBezTo>
                      <a:pt x="1469909" y="678051"/>
                      <a:pt x="1477527" y="676448"/>
                      <a:pt x="1484344" y="669632"/>
                    </a:cubicBezTo>
                    <a:cubicBezTo>
                      <a:pt x="1491561" y="662414"/>
                      <a:pt x="1498377" y="654796"/>
                      <a:pt x="1506797" y="645574"/>
                    </a:cubicBezTo>
                    <a:cubicBezTo>
                      <a:pt x="1510405" y="680858"/>
                      <a:pt x="1499981" y="710529"/>
                      <a:pt x="1485947" y="739397"/>
                    </a:cubicBezTo>
                    <a:cubicBezTo>
                      <a:pt x="1475523" y="760648"/>
                      <a:pt x="1462692" y="780696"/>
                      <a:pt x="1447055" y="798738"/>
                    </a:cubicBezTo>
                    <a:cubicBezTo>
                      <a:pt x="1437432" y="809965"/>
                      <a:pt x="1432220" y="822796"/>
                      <a:pt x="1429413" y="837230"/>
                    </a:cubicBezTo>
                    <a:cubicBezTo>
                      <a:pt x="1403752" y="957114"/>
                      <a:pt x="1351227" y="1062565"/>
                      <a:pt x="1261815" y="1147967"/>
                    </a:cubicBezTo>
                    <a:cubicBezTo>
                      <a:pt x="1250588" y="1158793"/>
                      <a:pt x="1242570" y="1159996"/>
                      <a:pt x="1229338" y="1152378"/>
                    </a:cubicBezTo>
                    <a:cubicBezTo>
                      <a:pt x="1207687" y="1140349"/>
                      <a:pt x="1207286" y="1141151"/>
                      <a:pt x="1224527" y="1122707"/>
                    </a:cubicBezTo>
                    <a:cubicBezTo>
                      <a:pt x="1250187" y="1095042"/>
                      <a:pt x="1274646" y="1066173"/>
                      <a:pt x="1289882" y="1031290"/>
                    </a:cubicBezTo>
                    <a:cubicBezTo>
                      <a:pt x="1312736" y="979167"/>
                      <a:pt x="1301109" y="937468"/>
                      <a:pt x="1255400" y="901783"/>
                    </a:cubicBezTo>
                    <a:cubicBezTo>
                      <a:pt x="1237357" y="887749"/>
                      <a:pt x="1237357" y="887749"/>
                      <a:pt x="1252594" y="871711"/>
                    </a:cubicBezTo>
                    <a:cubicBezTo>
                      <a:pt x="1267429" y="856475"/>
                      <a:pt x="1282665" y="842041"/>
                      <a:pt x="1297901" y="827206"/>
                    </a:cubicBezTo>
                    <a:cubicBezTo>
                      <a:pt x="1310331" y="814776"/>
                      <a:pt x="1309930" y="809965"/>
                      <a:pt x="1299505" y="795531"/>
                    </a:cubicBezTo>
                    <a:cubicBezTo>
                      <a:pt x="1267028" y="749822"/>
                      <a:pt x="1255801" y="698099"/>
                      <a:pt x="1254197" y="643570"/>
                    </a:cubicBezTo>
                    <a:cubicBezTo>
                      <a:pt x="1255400" y="642768"/>
                      <a:pt x="1256603" y="642367"/>
                      <a:pt x="1257806" y="641565"/>
                    </a:cubicBezTo>
                    <a:cubicBezTo>
                      <a:pt x="1263419" y="647579"/>
                      <a:pt x="1269433" y="653594"/>
                      <a:pt x="1275047" y="660009"/>
                    </a:cubicBezTo>
                    <a:cubicBezTo>
                      <a:pt x="1295495" y="682061"/>
                      <a:pt x="1312736" y="678853"/>
                      <a:pt x="1322359" y="649985"/>
                    </a:cubicBezTo>
                    <a:cubicBezTo>
                      <a:pt x="1327972" y="633145"/>
                      <a:pt x="1333185" y="615503"/>
                      <a:pt x="1335991" y="597861"/>
                    </a:cubicBezTo>
                    <a:cubicBezTo>
                      <a:pt x="1340402" y="574205"/>
                      <a:pt x="1354435" y="562577"/>
                      <a:pt x="1378492" y="556563"/>
                    </a:cubicBezTo>
                    <a:close/>
                    <a:moveTo>
                      <a:pt x="538549" y="42"/>
                    </a:moveTo>
                    <a:cubicBezTo>
                      <a:pt x="568670" y="-259"/>
                      <a:pt x="598842" y="1045"/>
                      <a:pt x="629113" y="4453"/>
                    </a:cubicBezTo>
                    <a:cubicBezTo>
                      <a:pt x="755815" y="18887"/>
                      <a:pt x="859661" y="75020"/>
                      <a:pt x="939050" y="174857"/>
                    </a:cubicBezTo>
                    <a:cubicBezTo>
                      <a:pt x="995584" y="245425"/>
                      <a:pt x="1034476" y="325615"/>
                      <a:pt x="1062543" y="410617"/>
                    </a:cubicBezTo>
                    <a:cubicBezTo>
                      <a:pt x="1075374" y="449510"/>
                      <a:pt x="1072567" y="491209"/>
                      <a:pt x="1071765" y="532106"/>
                    </a:cubicBezTo>
                    <a:cubicBezTo>
                      <a:pt x="1070562" y="581824"/>
                      <a:pt x="1066152" y="631141"/>
                      <a:pt x="1061340" y="680458"/>
                    </a:cubicBezTo>
                    <a:cubicBezTo>
                      <a:pt x="1059737" y="693689"/>
                      <a:pt x="1062543" y="704515"/>
                      <a:pt x="1073770" y="712935"/>
                    </a:cubicBezTo>
                    <a:cubicBezTo>
                      <a:pt x="1082190" y="719350"/>
                      <a:pt x="1089006" y="728171"/>
                      <a:pt x="1093817" y="738195"/>
                    </a:cubicBezTo>
                    <a:cubicBezTo>
                      <a:pt x="1103440" y="757842"/>
                      <a:pt x="1094218" y="777488"/>
                      <a:pt x="1072567" y="783102"/>
                    </a:cubicBezTo>
                    <a:cubicBezTo>
                      <a:pt x="1067755" y="784706"/>
                      <a:pt x="1062543" y="785106"/>
                      <a:pt x="1057330" y="785908"/>
                    </a:cubicBezTo>
                    <a:cubicBezTo>
                      <a:pt x="1046104" y="787512"/>
                      <a:pt x="1041292" y="793927"/>
                      <a:pt x="1042094" y="805154"/>
                    </a:cubicBezTo>
                    <a:cubicBezTo>
                      <a:pt x="1043698" y="821192"/>
                      <a:pt x="1044901" y="837230"/>
                      <a:pt x="1046906" y="852867"/>
                    </a:cubicBezTo>
                    <a:cubicBezTo>
                      <a:pt x="1048109" y="860485"/>
                      <a:pt x="1047708" y="863693"/>
                      <a:pt x="1038887" y="864896"/>
                    </a:cubicBezTo>
                    <a:cubicBezTo>
                      <a:pt x="1010820" y="869306"/>
                      <a:pt x="1007613" y="873717"/>
                      <a:pt x="1016834" y="900581"/>
                    </a:cubicBezTo>
                    <a:cubicBezTo>
                      <a:pt x="1024052" y="920628"/>
                      <a:pt x="1022047" y="935864"/>
                      <a:pt x="1005608" y="950700"/>
                    </a:cubicBezTo>
                    <a:cubicBezTo>
                      <a:pt x="991976" y="963129"/>
                      <a:pt x="982353" y="979568"/>
                      <a:pt x="970725" y="994002"/>
                    </a:cubicBezTo>
                    <a:cubicBezTo>
                      <a:pt x="951078" y="1018461"/>
                      <a:pt x="922611" y="1029286"/>
                      <a:pt x="892539" y="1034098"/>
                    </a:cubicBezTo>
                    <a:cubicBezTo>
                      <a:pt x="831594" y="1043720"/>
                      <a:pt x="773857" y="1032494"/>
                      <a:pt x="719729" y="1002021"/>
                    </a:cubicBezTo>
                    <a:cubicBezTo>
                      <a:pt x="710908" y="996809"/>
                      <a:pt x="703290" y="989993"/>
                      <a:pt x="695271" y="983177"/>
                    </a:cubicBezTo>
                    <a:cubicBezTo>
                      <a:pt x="688455" y="977163"/>
                      <a:pt x="680034" y="975959"/>
                      <a:pt x="673219" y="983578"/>
                    </a:cubicBezTo>
                    <a:cubicBezTo>
                      <a:pt x="666803" y="991196"/>
                      <a:pt x="668407" y="998814"/>
                      <a:pt x="675223" y="1005630"/>
                    </a:cubicBezTo>
                    <a:cubicBezTo>
                      <a:pt x="695672" y="1026078"/>
                      <a:pt x="720932" y="1039310"/>
                      <a:pt x="747795" y="1048532"/>
                    </a:cubicBezTo>
                    <a:cubicBezTo>
                      <a:pt x="809542" y="1069782"/>
                      <a:pt x="872091" y="1076198"/>
                      <a:pt x="935441" y="1053343"/>
                    </a:cubicBezTo>
                    <a:cubicBezTo>
                      <a:pt x="948272" y="1048532"/>
                      <a:pt x="960300" y="1036503"/>
                      <a:pt x="971928" y="1035301"/>
                    </a:cubicBezTo>
                    <a:cubicBezTo>
                      <a:pt x="983154" y="1034098"/>
                      <a:pt x="988367" y="1054145"/>
                      <a:pt x="1000395" y="1061363"/>
                    </a:cubicBezTo>
                    <a:cubicBezTo>
                      <a:pt x="1010018" y="1067377"/>
                      <a:pt x="1026457" y="1071787"/>
                      <a:pt x="1026457" y="1082212"/>
                    </a:cubicBezTo>
                    <a:cubicBezTo>
                      <a:pt x="1026457" y="1090231"/>
                      <a:pt x="1012023" y="1098250"/>
                      <a:pt x="1003603" y="1105868"/>
                    </a:cubicBezTo>
                    <a:cubicBezTo>
                      <a:pt x="948673" y="1156789"/>
                      <a:pt x="893742" y="1207710"/>
                      <a:pt x="839213" y="1259032"/>
                    </a:cubicBezTo>
                    <a:cubicBezTo>
                      <a:pt x="829189" y="1268655"/>
                      <a:pt x="821170" y="1268655"/>
                      <a:pt x="811146" y="1260235"/>
                    </a:cubicBezTo>
                    <a:cubicBezTo>
                      <a:pt x="792702" y="1244598"/>
                      <a:pt x="778669" y="1225352"/>
                      <a:pt x="765036" y="1206106"/>
                    </a:cubicBezTo>
                    <a:cubicBezTo>
                      <a:pt x="735767" y="1164407"/>
                      <a:pt x="709304" y="1120302"/>
                      <a:pt x="675624" y="1081811"/>
                    </a:cubicBezTo>
                    <a:cubicBezTo>
                      <a:pt x="663996" y="1068579"/>
                      <a:pt x="651968" y="1055749"/>
                      <a:pt x="638736" y="1044121"/>
                    </a:cubicBezTo>
                    <a:cubicBezTo>
                      <a:pt x="574985" y="987587"/>
                      <a:pt x="503214" y="982375"/>
                      <a:pt x="429840" y="1028083"/>
                    </a:cubicBezTo>
                    <a:cubicBezTo>
                      <a:pt x="417010" y="1036102"/>
                      <a:pt x="404580" y="1045725"/>
                      <a:pt x="392151" y="1054947"/>
                    </a:cubicBezTo>
                    <a:cubicBezTo>
                      <a:pt x="384934" y="1060561"/>
                      <a:pt x="379721" y="1068178"/>
                      <a:pt x="386938" y="1077401"/>
                    </a:cubicBezTo>
                    <a:cubicBezTo>
                      <a:pt x="394155" y="1086623"/>
                      <a:pt x="402977" y="1085018"/>
                      <a:pt x="411397" y="1078202"/>
                    </a:cubicBezTo>
                    <a:cubicBezTo>
                      <a:pt x="424628" y="1067377"/>
                      <a:pt x="438661" y="1057754"/>
                      <a:pt x="453497" y="1049334"/>
                    </a:cubicBezTo>
                    <a:cubicBezTo>
                      <a:pt x="516847" y="1014050"/>
                      <a:pt x="572980" y="1021668"/>
                      <a:pt x="625505" y="1072188"/>
                    </a:cubicBezTo>
                    <a:cubicBezTo>
                      <a:pt x="655977" y="1101458"/>
                      <a:pt x="680435" y="1135138"/>
                      <a:pt x="704092" y="1169619"/>
                    </a:cubicBezTo>
                    <a:cubicBezTo>
                      <a:pt x="727347" y="1203300"/>
                      <a:pt x="748998" y="1238984"/>
                      <a:pt x="777466" y="1269056"/>
                    </a:cubicBezTo>
                    <a:cubicBezTo>
                      <a:pt x="783079" y="1275070"/>
                      <a:pt x="789094" y="1280683"/>
                      <a:pt x="795909" y="1285495"/>
                    </a:cubicBezTo>
                    <a:cubicBezTo>
                      <a:pt x="819165" y="1302335"/>
                      <a:pt x="837208" y="1301533"/>
                      <a:pt x="858057" y="1281886"/>
                    </a:cubicBezTo>
                    <a:cubicBezTo>
                      <a:pt x="929828" y="1215729"/>
                      <a:pt x="1000796" y="1148770"/>
                      <a:pt x="1072567" y="1082613"/>
                    </a:cubicBezTo>
                    <a:cubicBezTo>
                      <a:pt x="1081388" y="1074193"/>
                      <a:pt x="1083793" y="1065773"/>
                      <a:pt x="1080185" y="1053744"/>
                    </a:cubicBezTo>
                    <a:cubicBezTo>
                      <a:pt x="1069760" y="1019263"/>
                      <a:pt x="1064147" y="984379"/>
                      <a:pt x="1070562" y="948294"/>
                    </a:cubicBezTo>
                    <a:cubicBezTo>
                      <a:pt x="1077378" y="910604"/>
                      <a:pt x="1098629" y="886146"/>
                      <a:pt x="1133111" y="879731"/>
                    </a:cubicBezTo>
                    <a:cubicBezTo>
                      <a:pt x="1127096" y="890958"/>
                      <a:pt x="1121483" y="900981"/>
                      <a:pt x="1116271" y="911406"/>
                    </a:cubicBezTo>
                    <a:cubicBezTo>
                      <a:pt x="1111860" y="920227"/>
                      <a:pt x="1110657" y="928647"/>
                      <a:pt x="1120280" y="934261"/>
                    </a:cubicBezTo>
                    <a:cubicBezTo>
                      <a:pt x="1130705" y="940676"/>
                      <a:pt x="1137521" y="934261"/>
                      <a:pt x="1142734" y="925440"/>
                    </a:cubicBezTo>
                    <a:cubicBezTo>
                      <a:pt x="1149149" y="914213"/>
                      <a:pt x="1155965" y="902986"/>
                      <a:pt x="1161177" y="891358"/>
                    </a:cubicBezTo>
                    <a:cubicBezTo>
                      <a:pt x="1165187" y="883340"/>
                      <a:pt x="1169597" y="880934"/>
                      <a:pt x="1177616" y="885745"/>
                    </a:cubicBezTo>
                    <a:cubicBezTo>
                      <a:pt x="1184834" y="889755"/>
                      <a:pt x="1191649" y="893765"/>
                      <a:pt x="1199669" y="898576"/>
                    </a:cubicBezTo>
                    <a:cubicBezTo>
                      <a:pt x="1188442" y="912609"/>
                      <a:pt x="1178017" y="925039"/>
                      <a:pt x="1167592" y="937869"/>
                    </a:cubicBezTo>
                    <a:cubicBezTo>
                      <a:pt x="1160776" y="946289"/>
                      <a:pt x="1157569" y="955912"/>
                      <a:pt x="1167993" y="963129"/>
                    </a:cubicBezTo>
                    <a:cubicBezTo>
                      <a:pt x="1177215" y="969945"/>
                      <a:pt x="1185234" y="964332"/>
                      <a:pt x="1191649" y="956313"/>
                    </a:cubicBezTo>
                    <a:cubicBezTo>
                      <a:pt x="1200471" y="945487"/>
                      <a:pt x="1209692" y="935063"/>
                      <a:pt x="1218112" y="923836"/>
                    </a:cubicBezTo>
                    <a:cubicBezTo>
                      <a:pt x="1222924" y="917420"/>
                      <a:pt x="1226132" y="916619"/>
                      <a:pt x="1232547" y="921831"/>
                    </a:cubicBezTo>
                    <a:cubicBezTo>
                      <a:pt x="1250990" y="936265"/>
                      <a:pt x="1250990" y="935864"/>
                      <a:pt x="1234952" y="953105"/>
                    </a:cubicBezTo>
                    <a:cubicBezTo>
                      <a:pt x="1230141" y="958318"/>
                      <a:pt x="1224929" y="963530"/>
                      <a:pt x="1220117" y="968742"/>
                    </a:cubicBezTo>
                    <a:cubicBezTo>
                      <a:pt x="1212499" y="976361"/>
                      <a:pt x="1208088" y="985181"/>
                      <a:pt x="1217711" y="994002"/>
                    </a:cubicBezTo>
                    <a:cubicBezTo>
                      <a:pt x="1226533" y="1001620"/>
                      <a:pt x="1234551" y="997210"/>
                      <a:pt x="1241769" y="989592"/>
                    </a:cubicBezTo>
                    <a:cubicBezTo>
                      <a:pt x="1249386" y="981172"/>
                      <a:pt x="1257406" y="973153"/>
                      <a:pt x="1265425" y="965134"/>
                    </a:cubicBezTo>
                    <a:cubicBezTo>
                      <a:pt x="1265425" y="964733"/>
                      <a:pt x="1266227" y="965134"/>
                      <a:pt x="1267831" y="965134"/>
                    </a:cubicBezTo>
                    <a:cubicBezTo>
                      <a:pt x="1275849" y="987186"/>
                      <a:pt x="1268232" y="1007234"/>
                      <a:pt x="1258609" y="1026479"/>
                    </a:cubicBezTo>
                    <a:cubicBezTo>
                      <a:pt x="1248184" y="1047730"/>
                      <a:pt x="1234952" y="1066976"/>
                      <a:pt x="1218513" y="1083415"/>
                    </a:cubicBezTo>
                    <a:cubicBezTo>
                      <a:pt x="1189645" y="1111882"/>
                      <a:pt x="1172404" y="1147567"/>
                      <a:pt x="1154361" y="1182851"/>
                    </a:cubicBezTo>
                    <a:cubicBezTo>
                      <a:pt x="1119478" y="1250612"/>
                      <a:pt x="1088605" y="1320377"/>
                      <a:pt x="1045703" y="1383728"/>
                    </a:cubicBezTo>
                    <a:cubicBezTo>
                      <a:pt x="997188" y="1455498"/>
                      <a:pt x="935040" y="1510830"/>
                      <a:pt x="853647" y="1543307"/>
                    </a:cubicBezTo>
                    <a:cubicBezTo>
                      <a:pt x="819967" y="1556939"/>
                      <a:pt x="787891" y="1553331"/>
                      <a:pt x="757819" y="1533684"/>
                    </a:cubicBezTo>
                    <a:cubicBezTo>
                      <a:pt x="715719" y="1506820"/>
                      <a:pt x="684445" y="1468730"/>
                      <a:pt x="653171" y="1431040"/>
                    </a:cubicBezTo>
                    <a:cubicBezTo>
                      <a:pt x="618689" y="1390143"/>
                      <a:pt x="586612" y="1346840"/>
                      <a:pt x="548522" y="1308750"/>
                    </a:cubicBezTo>
                    <a:cubicBezTo>
                      <a:pt x="545715" y="1305943"/>
                      <a:pt x="542909" y="1302736"/>
                      <a:pt x="539701" y="1300330"/>
                    </a:cubicBezTo>
                    <a:cubicBezTo>
                      <a:pt x="532484" y="1294716"/>
                      <a:pt x="525267" y="1293914"/>
                      <a:pt x="518851" y="1300731"/>
                    </a:cubicBezTo>
                    <a:cubicBezTo>
                      <a:pt x="512436" y="1307547"/>
                      <a:pt x="513639" y="1315165"/>
                      <a:pt x="519252" y="1321580"/>
                    </a:cubicBezTo>
                    <a:cubicBezTo>
                      <a:pt x="530479" y="1334411"/>
                      <a:pt x="542909" y="1346038"/>
                      <a:pt x="554135" y="1358869"/>
                    </a:cubicBezTo>
                    <a:cubicBezTo>
                      <a:pt x="598641" y="1408988"/>
                      <a:pt x="636732" y="1463518"/>
                      <a:pt x="683643" y="1511231"/>
                    </a:cubicBezTo>
                    <a:cubicBezTo>
                      <a:pt x="706096" y="1534085"/>
                      <a:pt x="729753" y="1555736"/>
                      <a:pt x="759022" y="1569770"/>
                    </a:cubicBezTo>
                    <a:cubicBezTo>
                      <a:pt x="807537" y="1592624"/>
                      <a:pt x="852444" y="1580194"/>
                      <a:pt x="897752" y="1557340"/>
                    </a:cubicBezTo>
                    <a:cubicBezTo>
                      <a:pt x="992777" y="1509226"/>
                      <a:pt x="1057731" y="1431842"/>
                      <a:pt x="1107049" y="1340425"/>
                    </a:cubicBezTo>
                    <a:cubicBezTo>
                      <a:pt x="1135115" y="1288702"/>
                      <a:pt x="1161177" y="1235376"/>
                      <a:pt x="1187640" y="1182450"/>
                    </a:cubicBezTo>
                    <a:cubicBezTo>
                      <a:pt x="1192852" y="1172025"/>
                      <a:pt x="1196862" y="1170823"/>
                      <a:pt x="1207688" y="1176035"/>
                    </a:cubicBezTo>
                    <a:cubicBezTo>
                      <a:pt x="1268232" y="1206507"/>
                      <a:pt x="1330379" y="1234173"/>
                      <a:pt x="1388517" y="1269858"/>
                    </a:cubicBezTo>
                    <a:cubicBezTo>
                      <a:pt x="1402149" y="1278277"/>
                      <a:pt x="1414980" y="1287499"/>
                      <a:pt x="1426608" y="1298726"/>
                    </a:cubicBezTo>
                    <a:cubicBezTo>
                      <a:pt x="1433825" y="1305943"/>
                      <a:pt x="1439438" y="1313160"/>
                      <a:pt x="1443046" y="1322783"/>
                    </a:cubicBezTo>
                    <a:cubicBezTo>
                      <a:pt x="1449462" y="1338821"/>
                      <a:pt x="1459085" y="1341227"/>
                      <a:pt x="1472717" y="1329599"/>
                    </a:cubicBezTo>
                    <a:cubicBezTo>
                      <a:pt x="1486349" y="1317571"/>
                      <a:pt x="1609442" y="1224149"/>
                      <a:pt x="1623876" y="1218536"/>
                    </a:cubicBezTo>
                    <a:cubicBezTo>
                      <a:pt x="1645127" y="1209715"/>
                      <a:pt x="1666377" y="1208111"/>
                      <a:pt x="1688830" y="1214125"/>
                    </a:cubicBezTo>
                    <a:cubicBezTo>
                      <a:pt x="1866051" y="1261037"/>
                      <a:pt x="2043272" y="1307547"/>
                      <a:pt x="2220493" y="1354458"/>
                    </a:cubicBezTo>
                    <a:cubicBezTo>
                      <a:pt x="2234126" y="1358067"/>
                      <a:pt x="2245352" y="1356864"/>
                      <a:pt x="2257381" y="1350449"/>
                    </a:cubicBezTo>
                    <a:cubicBezTo>
                      <a:pt x="2303891" y="1325590"/>
                      <a:pt x="2350001" y="1301132"/>
                      <a:pt x="2400922" y="1286297"/>
                    </a:cubicBezTo>
                    <a:cubicBezTo>
                      <a:pt x="2402125" y="1285896"/>
                      <a:pt x="2403728" y="1285896"/>
                      <a:pt x="2408139" y="1285495"/>
                    </a:cubicBezTo>
                    <a:cubicBezTo>
                      <a:pt x="2401724" y="1290707"/>
                      <a:pt x="2396912" y="1293914"/>
                      <a:pt x="2392502" y="1297924"/>
                    </a:cubicBezTo>
                    <a:cubicBezTo>
                      <a:pt x="2385686" y="1303938"/>
                      <a:pt x="2381676" y="1311156"/>
                      <a:pt x="2388091" y="1319575"/>
                    </a:cubicBezTo>
                    <a:cubicBezTo>
                      <a:pt x="2394506" y="1327996"/>
                      <a:pt x="2403327" y="1327595"/>
                      <a:pt x="2411346" y="1321580"/>
                    </a:cubicBezTo>
                    <a:cubicBezTo>
                      <a:pt x="2426984" y="1310354"/>
                      <a:pt x="2442621" y="1299528"/>
                      <a:pt x="2457055" y="1287098"/>
                    </a:cubicBezTo>
                    <a:cubicBezTo>
                      <a:pt x="2466678" y="1278678"/>
                      <a:pt x="2475900" y="1276273"/>
                      <a:pt x="2489131" y="1280282"/>
                    </a:cubicBezTo>
                    <a:cubicBezTo>
                      <a:pt x="2477102" y="1289103"/>
                      <a:pt x="2465475" y="1297523"/>
                      <a:pt x="2453848" y="1305943"/>
                    </a:cubicBezTo>
                    <a:cubicBezTo>
                      <a:pt x="2445828" y="1312359"/>
                      <a:pt x="2440215" y="1319976"/>
                      <a:pt x="2447432" y="1329599"/>
                    </a:cubicBezTo>
                    <a:cubicBezTo>
                      <a:pt x="2454248" y="1338821"/>
                      <a:pt x="2463470" y="1336415"/>
                      <a:pt x="2471890" y="1330401"/>
                    </a:cubicBezTo>
                    <a:cubicBezTo>
                      <a:pt x="2487928" y="1318774"/>
                      <a:pt x="2504367" y="1308349"/>
                      <a:pt x="2519603" y="1295920"/>
                    </a:cubicBezTo>
                    <a:cubicBezTo>
                      <a:pt x="2528024" y="1289103"/>
                      <a:pt x="2535240" y="1286698"/>
                      <a:pt x="2546066" y="1294315"/>
                    </a:cubicBezTo>
                    <a:cubicBezTo>
                      <a:pt x="2532835" y="1304339"/>
                      <a:pt x="2520004" y="1313962"/>
                      <a:pt x="2507174" y="1323585"/>
                    </a:cubicBezTo>
                    <a:cubicBezTo>
                      <a:pt x="2501962" y="1327595"/>
                      <a:pt x="2496348" y="1331604"/>
                      <a:pt x="2495948" y="1339222"/>
                    </a:cubicBezTo>
                    <a:cubicBezTo>
                      <a:pt x="2495546" y="1344835"/>
                      <a:pt x="2497952" y="1349246"/>
                      <a:pt x="2502764" y="1352053"/>
                    </a:cubicBezTo>
                    <a:cubicBezTo>
                      <a:pt x="2509179" y="1355661"/>
                      <a:pt x="2515594" y="1354859"/>
                      <a:pt x="2521608" y="1350449"/>
                    </a:cubicBezTo>
                    <a:cubicBezTo>
                      <a:pt x="2534438" y="1340826"/>
                      <a:pt x="2546868" y="1330802"/>
                      <a:pt x="2560100" y="1321580"/>
                    </a:cubicBezTo>
                    <a:cubicBezTo>
                      <a:pt x="2563307" y="1319175"/>
                      <a:pt x="2567317" y="1310755"/>
                      <a:pt x="2572128" y="1318774"/>
                    </a:cubicBezTo>
                    <a:cubicBezTo>
                      <a:pt x="2575336" y="1324387"/>
                      <a:pt x="2582152" y="1332005"/>
                      <a:pt x="2572529" y="1338821"/>
                    </a:cubicBezTo>
                    <a:cubicBezTo>
                      <a:pt x="2562104" y="1346439"/>
                      <a:pt x="2552081" y="1354458"/>
                      <a:pt x="2541656" y="1362076"/>
                    </a:cubicBezTo>
                    <a:cubicBezTo>
                      <a:pt x="2532434" y="1368893"/>
                      <a:pt x="2520405" y="1375308"/>
                      <a:pt x="2530028" y="1388940"/>
                    </a:cubicBezTo>
                    <a:cubicBezTo>
                      <a:pt x="2539651" y="1402573"/>
                      <a:pt x="2549675" y="1393752"/>
                      <a:pt x="2558897" y="1386935"/>
                    </a:cubicBezTo>
                    <a:cubicBezTo>
                      <a:pt x="2565312" y="1382124"/>
                      <a:pt x="2571727" y="1377312"/>
                      <a:pt x="2580949" y="1370897"/>
                    </a:cubicBezTo>
                    <a:cubicBezTo>
                      <a:pt x="2576940" y="1397761"/>
                      <a:pt x="2561703" y="1415002"/>
                      <a:pt x="2543660" y="1429837"/>
                    </a:cubicBezTo>
                    <a:cubicBezTo>
                      <a:pt x="2520004" y="1449484"/>
                      <a:pt x="2492740" y="1463117"/>
                      <a:pt x="2465475" y="1476348"/>
                    </a:cubicBezTo>
                    <a:cubicBezTo>
                      <a:pt x="2424578" y="1496396"/>
                      <a:pt x="2384884" y="1516844"/>
                      <a:pt x="2346392" y="1541703"/>
                    </a:cubicBezTo>
                    <a:cubicBezTo>
                      <a:pt x="2312712" y="1562954"/>
                      <a:pt x="2279032" y="1560147"/>
                      <a:pt x="2256579" y="1524061"/>
                    </a:cubicBezTo>
                    <a:cubicBezTo>
                      <a:pt x="2249362" y="1512834"/>
                      <a:pt x="2240942" y="1509226"/>
                      <a:pt x="2228111" y="1511231"/>
                    </a:cubicBezTo>
                    <a:cubicBezTo>
                      <a:pt x="2135090" y="1524462"/>
                      <a:pt x="2041268" y="1528472"/>
                      <a:pt x="1947044" y="1523259"/>
                    </a:cubicBezTo>
                    <a:cubicBezTo>
                      <a:pt x="1931407" y="1522457"/>
                      <a:pt x="1915369" y="1520453"/>
                      <a:pt x="1899330" y="1519651"/>
                    </a:cubicBezTo>
                    <a:cubicBezTo>
                      <a:pt x="1891311" y="1519250"/>
                      <a:pt x="1887703" y="1514438"/>
                      <a:pt x="1883292" y="1509226"/>
                    </a:cubicBezTo>
                    <a:cubicBezTo>
                      <a:pt x="1858032" y="1478353"/>
                      <a:pt x="1829564" y="1450687"/>
                      <a:pt x="1794682" y="1430639"/>
                    </a:cubicBezTo>
                    <a:cubicBezTo>
                      <a:pt x="1726119" y="1391747"/>
                      <a:pt x="1659160" y="1400167"/>
                      <a:pt x="1594607" y="1441064"/>
                    </a:cubicBezTo>
                    <a:cubicBezTo>
                      <a:pt x="1538473" y="1476749"/>
                      <a:pt x="1495972" y="1525665"/>
                      <a:pt x="1457080" y="1578190"/>
                    </a:cubicBezTo>
                    <a:cubicBezTo>
                      <a:pt x="1386512" y="1674017"/>
                      <a:pt x="1332384" y="1779467"/>
                      <a:pt x="1281864" y="1886923"/>
                    </a:cubicBezTo>
                    <a:cubicBezTo>
                      <a:pt x="1278656" y="1893739"/>
                      <a:pt x="1275048" y="1900555"/>
                      <a:pt x="1272241" y="1907772"/>
                    </a:cubicBezTo>
                    <a:cubicBezTo>
                      <a:pt x="1268633" y="1916593"/>
                      <a:pt x="1270236" y="1924612"/>
                      <a:pt x="1279458" y="1928622"/>
                    </a:cubicBezTo>
                    <a:cubicBezTo>
                      <a:pt x="1288680" y="1932631"/>
                      <a:pt x="1295496" y="1928221"/>
                      <a:pt x="1299907" y="1919801"/>
                    </a:cubicBezTo>
                    <a:cubicBezTo>
                      <a:pt x="1304317" y="1911782"/>
                      <a:pt x="1307926" y="1903362"/>
                      <a:pt x="1311935" y="1894942"/>
                    </a:cubicBezTo>
                    <a:cubicBezTo>
                      <a:pt x="1360049" y="1791897"/>
                      <a:pt x="1412173" y="1691258"/>
                      <a:pt x="1479132" y="1599440"/>
                    </a:cubicBezTo>
                    <a:cubicBezTo>
                      <a:pt x="1516020" y="1549321"/>
                      <a:pt x="1556516" y="1502410"/>
                      <a:pt x="1609041" y="1467928"/>
                    </a:cubicBezTo>
                    <a:cubicBezTo>
                      <a:pt x="1679609" y="1422220"/>
                      <a:pt x="1750176" y="1426630"/>
                      <a:pt x="1813927" y="1481560"/>
                    </a:cubicBezTo>
                    <a:cubicBezTo>
                      <a:pt x="1827159" y="1492787"/>
                      <a:pt x="1838786" y="1504816"/>
                      <a:pt x="1850414" y="1517646"/>
                    </a:cubicBezTo>
                    <a:cubicBezTo>
                      <a:pt x="1952256" y="1629913"/>
                      <a:pt x="2054499" y="1741778"/>
                      <a:pt x="2156742" y="1854045"/>
                    </a:cubicBezTo>
                    <a:cubicBezTo>
                      <a:pt x="2165563" y="1863667"/>
                      <a:pt x="2174383" y="1865271"/>
                      <a:pt x="2185610" y="1858856"/>
                    </a:cubicBezTo>
                    <a:cubicBezTo>
                      <a:pt x="2228111" y="1833997"/>
                      <a:pt x="2273419" y="1819162"/>
                      <a:pt x="2323538" y="1813148"/>
                    </a:cubicBezTo>
                    <a:cubicBezTo>
                      <a:pt x="2318727" y="1821167"/>
                      <a:pt x="2310707" y="1823973"/>
                      <a:pt x="2305094" y="1829186"/>
                    </a:cubicBezTo>
                    <a:cubicBezTo>
                      <a:pt x="2298278" y="1835601"/>
                      <a:pt x="2295471" y="1842818"/>
                      <a:pt x="2301887" y="1850837"/>
                    </a:cubicBezTo>
                    <a:cubicBezTo>
                      <a:pt x="2308302" y="1858856"/>
                      <a:pt x="2316321" y="1858054"/>
                      <a:pt x="2323939" y="1852842"/>
                    </a:cubicBezTo>
                    <a:cubicBezTo>
                      <a:pt x="2338373" y="1842818"/>
                      <a:pt x="2353208" y="1832794"/>
                      <a:pt x="2366039" y="1821167"/>
                    </a:cubicBezTo>
                    <a:cubicBezTo>
                      <a:pt x="2376464" y="1811544"/>
                      <a:pt x="2387289" y="1811544"/>
                      <a:pt x="2403327" y="1814351"/>
                    </a:cubicBezTo>
                    <a:cubicBezTo>
                      <a:pt x="2393303" y="1821567"/>
                      <a:pt x="2385686" y="1827582"/>
                      <a:pt x="2378468" y="1833195"/>
                    </a:cubicBezTo>
                    <a:cubicBezTo>
                      <a:pt x="2370048" y="1839611"/>
                      <a:pt x="2363232" y="1847229"/>
                      <a:pt x="2372053" y="1857653"/>
                    </a:cubicBezTo>
                    <a:cubicBezTo>
                      <a:pt x="2379671" y="1866474"/>
                      <a:pt x="2388492" y="1863667"/>
                      <a:pt x="2396511" y="1857252"/>
                    </a:cubicBezTo>
                    <a:cubicBezTo>
                      <a:pt x="2406134" y="1850035"/>
                      <a:pt x="2416559" y="1844021"/>
                      <a:pt x="2424979" y="1835601"/>
                    </a:cubicBezTo>
                    <a:cubicBezTo>
                      <a:pt x="2438210" y="1822369"/>
                      <a:pt x="2451040" y="1821969"/>
                      <a:pt x="2466678" y="1834398"/>
                    </a:cubicBezTo>
                    <a:cubicBezTo>
                      <a:pt x="2455050" y="1843219"/>
                      <a:pt x="2443824" y="1851639"/>
                      <a:pt x="2432597" y="1860059"/>
                    </a:cubicBezTo>
                    <a:cubicBezTo>
                      <a:pt x="2423776" y="1866875"/>
                      <a:pt x="2413752" y="1874092"/>
                      <a:pt x="2422573" y="1886522"/>
                    </a:cubicBezTo>
                    <a:cubicBezTo>
                      <a:pt x="2431394" y="1898951"/>
                      <a:pt x="2441418" y="1891734"/>
                      <a:pt x="2450239" y="1884918"/>
                    </a:cubicBezTo>
                    <a:cubicBezTo>
                      <a:pt x="2462668" y="1875696"/>
                      <a:pt x="2475499" y="1866875"/>
                      <a:pt x="2487126" y="1856851"/>
                    </a:cubicBezTo>
                    <a:cubicBezTo>
                      <a:pt x="2494744" y="1850436"/>
                      <a:pt x="2498353" y="1855248"/>
                      <a:pt x="2503164" y="1860059"/>
                    </a:cubicBezTo>
                    <a:cubicBezTo>
                      <a:pt x="2509981" y="1866875"/>
                      <a:pt x="2503966" y="1869682"/>
                      <a:pt x="2499556" y="1872889"/>
                    </a:cubicBezTo>
                    <a:cubicBezTo>
                      <a:pt x="2485122" y="1883715"/>
                      <a:pt x="2470688" y="1894541"/>
                      <a:pt x="2456253" y="1905367"/>
                    </a:cubicBezTo>
                    <a:cubicBezTo>
                      <a:pt x="2447031" y="1912183"/>
                      <a:pt x="2441418" y="1920202"/>
                      <a:pt x="2449036" y="1930226"/>
                    </a:cubicBezTo>
                    <a:cubicBezTo>
                      <a:pt x="2457055" y="1940650"/>
                      <a:pt x="2466277" y="1935839"/>
                      <a:pt x="2474697" y="1929424"/>
                    </a:cubicBezTo>
                    <a:cubicBezTo>
                      <a:pt x="2487928" y="1919400"/>
                      <a:pt x="2501160" y="1909376"/>
                      <a:pt x="2515594" y="1898551"/>
                    </a:cubicBezTo>
                    <a:cubicBezTo>
                      <a:pt x="2514792" y="1916192"/>
                      <a:pt x="2505971" y="1928221"/>
                      <a:pt x="2495546" y="1938245"/>
                    </a:cubicBezTo>
                    <a:cubicBezTo>
                      <a:pt x="2465475" y="1967514"/>
                      <a:pt x="2429790" y="1989967"/>
                      <a:pt x="2394907" y="2012822"/>
                    </a:cubicBezTo>
                    <a:cubicBezTo>
                      <a:pt x="2336368" y="2051313"/>
                      <a:pt x="2273018" y="2078578"/>
                      <a:pt x="2203653" y="2092612"/>
                    </a:cubicBezTo>
                    <a:cubicBezTo>
                      <a:pt x="2173181" y="2099026"/>
                      <a:pt x="2151529" y="2088201"/>
                      <a:pt x="2130279" y="2070158"/>
                    </a:cubicBezTo>
                    <a:cubicBezTo>
                      <a:pt x="2097000" y="2042091"/>
                      <a:pt x="2075749" y="2005203"/>
                      <a:pt x="2059310" y="1966312"/>
                    </a:cubicBezTo>
                    <a:cubicBezTo>
                      <a:pt x="2047683" y="1939047"/>
                      <a:pt x="2032847" y="1923410"/>
                      <a:pt x="2001573" y="1917796"/>
                    </a:cubicBezTo>
                    <a:cubicBezTo>
                      <a:pt x="1938222" y="1906168"/>
                      <a:pt x="1890108" y="1867276"/>
                      <a:pt x="1849211" y="1818761"/>
                    </a:cubicBezTo>
                    <a:cubicBezTo>
                      <a:pt x="1827159" y="1792298"/>
                      <a:pt x="1805508" y="1765434"/>
                      <a:pt x="1783455" y="1738570"/>
                    </a:cubicBezTo>
                    <a:cubicBezTo>
                      <a:pt x="1778243" y="1732155"/>
                      <a:pt x="1773030" y="1724938"/>
                      <a:pt x="1763408" y="1726943"/>
                    </a:cubicBezTo>
                    <a:cubicBezTo>
                      <a:pt x="1753785" y="1728948"/>
                      <a:pt x="1751780" y="1736967"/>
                      <a:pt x="1749374" y="1745387"/>
                    </a:cubicBezTo>
                    <a:cubicBezTo>
                      <a:pt x="1724916" y="1837205"/>
                      <a:pt x="1694444" y="1926617"/>
                      <a:pt x="1650740" y="2011218"/>
                    </a:cubicBezTo>
                    <a:cubicBezTo>
                      <a:pt x="1612249" y="2086196"/>
                      <a:pt x="1565337" y="2154759"/>
                      <a:pt x="1496774" y="2206081"/>
                    </a:cubicBezTo>
                    <a:cubicBezTo>
                      <a:pt x="1489557" y="2211293"/>
                      <a:pt x="1481538" y="2216506"/>
                      <a:pt x="1473920" y="2221718"/>
                    </a:cubicBezTo>
                    <a:cubicBezTo>
                      <a:pt x="1467906" y="2224925"/>
                      <a:pt x="1461891" y="2228133"/>
                      <a:pt x="1455877" y="2231341"/>
                    </a:cubicBezTo>
                    <a:cubicBezTo>
                      <a:pt x="1444249" y="2244572"/>
                      <a:pt x="1428211" y="2247379"/>
                      <a:pt x="1411772" y="2249384"/>
                    </a:cubicBezTo>
                    <a:cubicBezTo>
                      <a:pt x="1402149" y="2251388"/>
                      <a:pt x="1392928" y="2253393"/>
                      <a:pt x="1383706" y="2255398"/>
                    </a:cubicBezTo>
                    <a:cubicBezTo>
                      <a:pt x="1275048" y="2271436"/>
                      <a:pt x="1185635" y="2226930"/>
                      <a:pt x="1102638" y="2163580"/>
                    </a:cubicBezTo>
                    <a:cubicBezTo>
                      <a:pt x="1027660" y="2106244"/>
                      <a:pt x="965112" y="2037280"/>
                      <a:pt x="910181" y="1961099"/>
                    </a:cubicBezTo>
                    <a:cubicBezTo>
                      <a:pt x="900558" y="1947867"/>
                      <a:pt x="888129" y="1939849"/>
                      <a:pt x="874897" y="1931829"/>
                    </a:cubicBezTo>
                    <a:cubicBezTo>
                      <a:pt x="712912" y="1836002"/>
                      <a:pt x="580999" y="1709301"/>
                      <a:pt x="481162" y="1549722"/>
                    </a:cubicBezTo>
                    <a:cubicBezTo>
                      <a:pt x="399368" y="1419813"/>
                      <a:pt x="349249" y="1278678"/>
                      <a:pt x="334013" y="1125915"/>
                    </a:cubicBezTo>
                    <a:cubicBezTo>
                      <a:pt x="331206" y="1099453"/>
                      <a:pt x="328800" y="1072990"/>
                      <a:pt x="330404" y="1046928"/>
                    </a:cubicBezTo>
                    <a:cubicBezTo>
                      <a:pt x="333612" y="996809"/>
                      <a:pt x="311559" y="960723"/>
                      <a:pt x="273870" y="931454"/>
                    </a:cubicBezTo>
                    <a:cubicBezTo>
                      <a:pt x="242996" y="907798"/>
                      <a:pt x="211321" y="885344"/>
                      <a:pt x="181250" y="861287"/>
                    </a:cubicBezTo>
                    <a:cubicBezTo>
                      <a:pt x="135942" y="825202"/>
                      <a:pt x="99857" y="780696"/>
                      <a:pt x="71790" y="730176"/>
                    </a:cubicBezTo>
                    <a:cubicBezTo>
                      <a:pt x="62969" y="710529"/>
                      <a:pt x="53747" y="690883"/>
                      <a:pt x="44525" y="671236"/>
                    </a:cubicBezTo>
                    <a:cubicBezTo>
                      <a:pt x="26081" y="620315"/>
                      <a:pt x="12048" y="568191"/>
                      <a:pt x="4029" y="514463"/>
                    </a:cubicBezTo>
                    <a:cubicBezTo>
                      <a:pt x="-8000" y="431466"/>
                      <a:pt x="7236" y="352880"/>
                      <a:pt x="45327" y="279105"/>
                    </a:cubicBezTo>
                    <a:cubicBezTo>
                      <a:pt x="103866" y="165234"/>
                      <a:pt x="192076" y="82638"/>
                      <a:pt x="311158" y="33722"/>
                    </a:cubicBezTo>
                    <a:cubicBezTo>
                      <a:pt x="354862" y="15679"/>
                      <a:pt x="401774" y="10066"/>
                      <a:pt x="448284" y="5255"/>
                    </a:cubicBezTo>
                    <a:cubicBezTo>
                      <a:pt x="478356" y="2247"/>
                      <a:pt x="508427" y="343"/>
                      <a:pt x="538549" y="42"/>
                    </a:cubicBezTo>
                    <a:close/>
                  </a:path>
                </a:pathLst>
              </a:custGeom>
              <a:solidFill>
                <a:srgbClr val="EEDCBF"/>
              </a:solidFill>
              <a:ln w="80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86" name="Freeform: Shape 4285">
                <a:extLst>
                  <a:ext uri="{FF2B5EF4-FFF2-40B4-BE49-F238E27FC236}">
                    <a16:creationId xmlns:a16="http://schemas.microsoft.com/office/drawing/2014/main" id="{0580D840-295E-4CDB-A2C7-67E98D640E37}"/>
                  </a:ext>
                </a:extLst>
              </p:cNvPr>
              <p:cNvSpPr/>
              <p:nvPr/>
            </p:nvSpPr>
            <p:spPr>
              <a:xfrm>
                <a:off x="6176285" y="3686168"/>
                <a:ext cx="492288" cy="574869"/>
              </a:xfrm>
              <a:custGeom>
                <a:avLst/>
                <a:gdLst>
                  <a:gd name="connsiteX0" fmla="*/ 318482 w 989452"/>
                  <a:gd name="connsiteY0" fmla="*/ 635493 h 1155431"/>
                  <a:gd name="connsiteX1" fmla="*/ 316870 w 989452"/>
                  <a:gd name="connsiteY1" fmla="*/ 707215 h 1155431"/>
                  <a:gd name="connsiteX2" fmla="*/ 261265 w 989452"/>
                  <a:gd name="connsiteY2" fmla="*/ 1029566 h 1155431"/>
                  <a:gd name="connsiteX3" fmla="*/ 71078 w 989452"/>
                  <a:gd name="connsiteY3" fmla="*/ 1155282 h 1155431"/>
                  <a:gd name="connsiteX4" fmla="*/ 161 w 989452"/>
                  <a:gd name="connsiteY4" fmla="*/ 1095647 h 1155431"/>
                  <a:gd name="connsiteX5" fmla="*/ 62214 w 989452"/>
                  <a:gd name="connsiteY5" fmla="*/ 1027148 h 1155431"/>
                  <a:gd name="connsiteX6" fmla="*/ 149248 w 989452"/>
                  <a:gd name="connsiteY6" fmla="*/ 951396 h 1155431"/>
                  <a:gd name="connsiteX7" fmla="*/ 176648 w 989452"/>
                  <a:gd name="connsiteY7" fmla="*/ 815203 h 1155431"/>
                  <a:gd name="connsiteX8" fmla="*/ 188736 w 989452"/>
                  <a:gd name="connsiteY8" fmla="*/ 728168 h 1155431"/>
                  <a:gd name="connsiteX9" fmla="*/ 206466 w 989452"/>
                  <a:gd name="connsiteY9" fmla="*/ 536370 h 1155431"/>
                  <a:gd name="connsiteX10" fmla="*/ 282218 w 989452"/>
                  <a:gd name="connsiteY10" fmla="*/ 208379 h 1155431"/>
                  <a:gd name="connsiteX11" fmla="*/ 762520 w 989452"/>
                  <a:gd name="connsiteY11" fmla="*/ 34309 h 1155431"/>
                  <a:gd name="connsiteX12" fmla="*/ 941424 w 989452"/>
                  <a:gd name="connsiteY12" fmla="*/ 274460 h 1155431"/>
                  <a:gd name="connsiteX13" fmla="*/ 986553 w 989452"/>
                  <a:gd name="connsiteY13" fmla="*/ 711245 h 1155431"/>
                  <a:gd name="connsiteX14" fmla="*/ 868895 w 989452"/>
                  <a:gd name="connsiteY14" fmla="*/ 682233 h 1155431"/>
                  <a:gd name="connsiteX15" fmla="*/ 864865 w 989452"/>
                  <a:gd name="connsiteY15" fmla="*/ 595199 h 1155431"/>
                  <a:gd name="connsiteX16" fmla="*/ 813290 w 989452"/>
                  <a:gd name="connsiteY16" fmla="*/ 286549 h 1155431"/>
                  <a:gd name="connsiteX17" fmla="*/ 806037 w 989452"/>
                  <a:gd name="connsiteY17" fmla="*/ 266402 h 1155431"/>
                  <a:gd name="connsiteX18" fmla="*/ 457898 w 989452"/>
                  <a:gd name="connsiteY18" fmla="*/ 178561 h 1155431"/>
                  <a:gd name="connsiteX19" fmla="*/ 382146 w 989452"/>
                  <a:gd name="connsiteY19" fmla="*/ 297831 h 1155431"/>
                  <a:gd name="connsiteX20" fmla="*/ 333794 w 989452"/>
                  <a:gd name="connsiteY20" fmla="*/ 534758 h 1155431"/>
                  <a:gd name="connsiteX21" fmla="*/ 318482 w 989452"/>
                  <a:gd name="connsiteY21" fmla="*/ 635493 h 1155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989452" h="1155431">
                    <a:moveTo>
                      <a:pt x="318482" y="635493"/>
                    </a:moveTo>
                    <a:cubicBezTo>
                      <a:pt x="311229" y="658863"/>
                      <a:pt x="308811" y="683039"/>
                      <a:pt x="316870" y="707215"/>
                    </a:cubicBezTo>
                    <a:cubicBezTo>
                      <a:pt x="312035" y="816814"/>
                      <a:pt x="304782" y="926414"/>
                      <a:pt x="261265" y="1029566"/>
                    </a:cubicBezTo>
                    <a:cubicBezTo>
                      <a:pt x="227418" y="1109347"/>
                      <a:pt x="153277" y="1158506"/>
                      <a:pt x="71078" y="1155282"/>
                    </a:cubicBezTo>
                    <a:cubicBezTo>
                      <a:pt x="31590" y="1153671"/>
                      <a:pt x="2579" y="1129494"/>
                      <a:pt x="161" y="1095647"/>
                    </a:cubicBezTo>
                    <a:cubicBezTo>
                      <a:pt x="-2256" y="1061801"/>
                      <a:pt x="22726" y="1031177"/>
                      <a:pt x="62214" y="1027148"/>
                    </a:cubicBezTo>
                    <a:cubicBezTo>
                      <a:pt x="111372" y="1022313"/>
                      <a:pt x="136354" y="994107"/>
                      <a:pt x="149248" y="951396"/>
                    </a:cubicBezTo>
                    <a:cubicBezTo>
                      <a:pt x="162142" y="907073"/>
                      <a:pt x="170201" y="861138"/>
                      <a:pt x="176648" y="815203"/>
                    </a:cubicBezTo>
                    <a:cubicBezTo>
                      <a:pt x="195183" y="788609"/>
                      <a:pt x="187124" y="757986"/>
                      <a:pt x="188736" y="728168"/>
                    </a:cubicBezTo>
                    <a:cubicBezTo>
                      <a:pt x="200018" y="664504"/>
                      <a:pt x="200018" y="600034"/>
                      <a:pt x="206466" y="536370"/>
                    </a:cubicBezTo>
                    <a:cubicBezTo>
                      <a:pt x="218554" y="423547"/>
                      <a:pt x="232253" y="312336"/>
                      <a:pt x="282218" y="208379"/>
                    </a:cubicBezTo>
                    <a:cubicBezTo>
                      <a:pt x="367641" y="31086"/>
                      <a:pt x="594091" y="-51919"/>
                      <a:pt x="762520" y="34309"/>
                    </a:cubicBezTo>
                    <a:cubicBezTo>
                      <a:pt x="860836" y="84274"/>
                      <a:pt x="909995" y="173726"/>
                      <a:pt x="941424" y="274460"/>
                    </a:cubicBezTo>
                    <a:cubicBezTo>
                      <a:pt x="984941" y="417100"/>
                      <a:pt x="995417" y="562964"/>
                      <a:pt x="986553" y="711245"/>
                    </a:cubicBezTo>
                    <a:cubicBezTo>
                      <a:pt x="947065" y="701574"/>
                      <a:pt x="907577" y="691904"/>
                      <a:pt x="868895" y="682233"/>
                    </a:cubicBezTo>
                    <a:cubicBezTo>
                      <a:pt x="861642" y="653222"/>
                      <a:pt x="866477" y="624210"/>
                      <a:pt x="864865" y="595199"/>
                    </a:cubicBezTo>
                    <a:cubicBezTo>
                      <a:pt x="860030" y="490435"/>
                      <a:pt x="850360" y="386477"/>
                      <a:pt x="813290" y="286549"/>
                    </a:cubicBezTo>
                    <a:cubicBezTo>
                      <a:pt x="810872" y="280101"/>
                      <a:pt x="808454" y="272849"/>
                      <a:pt x="806037" y="266402"/>
                    </a:cubicBezTo>
                    <a:cubicBezTo>
                      <a:pt x="745596" y="117315"/>
                      <a:pt x="582809" y="77021"/>
                      <a:pt x="457898" y="178561"/>
                    </a:cubicBezTo>
                    <a:cubicBezTo>
                      <a:pt x="419216" y="209990"/>
                      <a:pt x="399069" y="252702"/>
                      <a:pt x="382146" y="297831"/>
                    </a:cubicBezTo>
                    <a:cubicBezTo>
                      <a:pt x="353134" y="374389"/>
                      <a:pt x="344270" y="454976"/>
                      <a:pt x="333794" y="534758"/>
                    </a:cubicBezTo>
                    <a:cubicBezTo>
                      <a:pt x="328958" y="567799"/>
                      <a:pt x="334599" y="603257"/>
                      <a:pt x="318482" y="635493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80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268" name="Group 4267">
              <a:extLst>
                <a:ext uri="{FF2B5EF4-FFF2-40B4-BE49-F238E27FC236}">
                  <a16:creationId xmlns:a16="http://schemas.microsoft.com/office/drawing/2014/main" id="{D39AA657-F0C3-4099-B65C-30D5C426D5C3}"/>
                </a:ext>
              </a:extLst>
            </p:cNvPr>
            <p:cNvGrpSpPr/>
            <p:nvPr/>
          </p:nvGrpSpPr>
          <p:grpSpPr>
            <a:xfrm>
              <a:off x="4596494" y="2616643"/>
              <a:ext cx="3068318" cy="2708029"/>
              <a:chOff x="1611300" y="2753265"/>
              <a:chExt cx="3068318" cy="2708029"/>
            </a:xfrm>
            <a:solidFill>
              <a:schemeClr val="bg1">
                <a:alpha val="70000"/>
              </a:schemeClr>
            </a:solidFill>
          </p:grpSpPr>
          <p:sp>
            <p:nvSpPr>
              <p:cNvPr id="4269" name="Freeform: Shape 4268">
                <a:extLst>
                  <a:ext uri="{FF2B5EF4-FFF2-40B4-BE49-F238E27FC236}">
                    <a16:creationId xmlns:a16="http://schemas.microsoft.com/office/drawing/2014/main" id="{1603820C-EE41-4410-8898-6691A778376A}"/>
                  </a:ext>
                </a:extLst>
              </p:cNvPr>
              <p:cNvSpPr/>
              <p:nvPr/>
            </p:nvSpPr>
            <p:spPr>
              <a:xfrm>
                <a:off x="3498254" y="5050335"/>
                <a:ext cx="141992" cy="142821"/>
              </a:xfrm>
              <a:custGeom>
                <a:avLst/>
                <a:gdLst>
                  <a:gd name="connsiteX0" fmla="*/ 909 w 285390"/>
                  <a:gd name="connsiteY0" fmla="*/ 140286 h 287056"/>
                  <a:gd name="connsiteX1" fmla="*/ 141131 w 285390"/>
                  <a:gd name="connsiteY1" fmla="*/ 64 h 287056"/>
                  <a:gd name="connsiteX2" fmla="*/ 285383 w 285390"/>
                  <a:gd name="connsiteY2" fmla="*/ 144315 h 287056"/>
                  <a:gd name="connsiteX3" fmla="*/ 140325 w 285390"/>
                  <a:gd name="connsiteY3" fmla="*/ 286956 h 287056"/>
                  <a:gd name="connsiteX4" fmla="*/ 909 w 285390"/>
                  <a:gd name="connsiteY4" fmla="*/ 140286 h 287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5390" h="287056">
                    <a:moveTo>
                      <a:pt x="909" y="140286"/>
                    </a:moveTo>
                    <a:cubicBezTo>
                      <a:pt x="909" y="64534"/>
                      <a:pt x="65379" y="-2354"/>
                      <a:pt x="141131" y="64"/>
                    </a:cubicBezTo>
                    <a:cubicBezTo>
                      <a:pt x="227359" y="2482"/>
                      <a:pt x="286189" y="66952"/>
                      <a:pt x="285383" y="144315"/>
                    </a:cubicBezTo>
                    <a:cubicBezTo>
                      <a:pt x="284577" y="228932"/>
                      <a:pt x="220107" y="283732"/>
                      <a:pt x="140325" y="286956"/>
                    </a:cubicBezTo>
                    <a:cubicBezTo>
                      <a:pt x="72632" y="290179"/>
                      <a:pt x="-9568" y="216039"/>
                      <a:pt x="909" y="140286"/>
                    </a:cubicBezTo>
                    <a:close/>
                  </a:path>
                </a:pathLst>
              </a:custGeom>
              <a:grpFill/>
              <a:ln w="80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270" name="Freeform: Shape 4269">
                <a:extLst>
                  <a:ext uri="{FF2B5EF4-FFF2-40B4-BE49-F238E27FC236}">
                    <a16:creationId xmlns:a16="http://schemas.microsoft.com/office/drawing/2014/main" id="{AC6985BB-58DF-440F-99EE-8049AD3F9E4E}"/>
                  </a:ext>
                </a:extLst>
              </p:cNvPr>
              <p:cNvSpPr/>
              <p:nvPr/>
            </p:nvSpPr>
            <p:spPr>
              <a:xfrm>
                <a:off x="4358348" y="4455750"/>
                <a:ext cx="141536" cy="141544"/>
              </a:xfrm>
              <a:custGeom>
                <a:avLst/>
                <a:gdLst>
                  <a:gd name="connsiteX0" fmla="*/ 284474 w 284473"/>
                  <a:gd name="connsiteY0" fmla="*/ 144261 h 284489"/>
                  <a:gd name="connsiteX1" fmla="*/ 142640 w 284473"/>
                  <a:gd name="connsiteY1" fmla="*/ 284483 h 284489"/>
                  <a:gd name="connsiteX2" fmla="*/ 0 w 284473"/>
                  <a:gd name="connsiteY2" fmla="*/ 144261 h 284489"/>
                  <a:gd name="connsiteX3" fmla="*/ 136999 w 284473"/>
                  <a:gd name="connsiteY3" fmla="*/ 9 h 284489"/>
                  <a:gd name="connsiteX4" fmla="*/ 284474 w 284473"/>
                  <a:gd name="connsiteY4" fmla="*/ 144261 h 2844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4473" h="284489">
                    <a:moveTo>
                      <a:pt x="284474" y="144261"/>
                    </a:moveTo>
                    <a:cubicBezTo>
                      <a:pt x="284474" y="216789"/>
                      <a:pt x="217586" y="285289"/>
                      <a:pt x="142640" y="284483"/>
                    </a:cubicBezTo>
                    <a:cubicBezTo>
                      <a:pt x="62858" y="283677"/>
                      <a:pt x="0" y="219207"/>
                      <a:pt x="0" y="144261"/>
                    </a:cubicBezTo>
                    <a:cubicBezTo>
                      <a:pt x="0" y="58838"/>
                      <a:pt x="59634" y="1621"/>
                      <a:pt x="136999" y="9"/>
                    </a:cubicBezTo>
                    <a:cubicBezTo>
                      <a:pt x="217586" y="-797"/>
                      <a:pt x="281250" y="54003"/>
                      <a:pt x="284474" y="144261"/>
                    </a:cubicBezTo>
                    <a:close/>
                  </a:path>
                </a:pathLst>
              </a:custGeom>
              <a:grpFill/>
              <a:ln w="80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71" name="Freeform: Shape 4270">
                <a:extLst>
                  <a:ext uri="{FF2B5EF4-FFF2-40B4-BE49-F238E27FC236}">
                    <a16:creationId xmlns:a16="http://schemas.microsoft.com/office/drawing/2014/main" id="{FDDD65D0-2940-432B-9223-FF382BB2CB70}"/>
                  </a:ext>
                </a:extLst>
              </p:cNvPr>
              <p:cNvSpPr/>
              <p:nvPr/>
            </p:nvSpPr>
            <p:spPr>
              <a:xfrm>
                <a:off x="3018762" y="3131410"/>
                <a:ext cx="140742" cy="139535"/>
              </a:xfrm>
              <a:custGeom>
                <a:avLst/>
                <a:gdLst>
                  <a:gd name="connsiteX0" fmla="*/ 142649 w 282878"/>
                  <a:gd name="connsiteY0" fmla="*/ 0 h 280452"/>
                  <a:gd name="connsiteX1" fmla="*/ 282871 w 282878"/>
                  <a:gd name="connsiteY1" fmla="*/ 140222 h 280452"/>
                  <a:gd name="connsiteX2" fmla="*/ 140231 w 282878"/>
                  <a:gd name="connsiteY2" fmla="*/ 280445 h 280452"/>
                  <a:gd name="connsiteX3" fmla="*/ 9 w 282878"/>
                  <a:gd name="connsiteY3" fmla="*/ 141028 h 280452"/>
                  <a:gd name="connsiteX4" fmla="*/ 142649 w 282878"/>
                  <a:gd name="connsiteY4" fmla="*/ 0 h 2804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2878" h="280452">
                    <a:moveTo>
                      <a:pt x="142649" y="0"/>
                    </a:moveTo>
                    <a:cubicBezTo>
                      <a:pt x="220819" y="2418"/>
                      <a:pt x="283677" y="59635"/>
                      <a:pt x="282871" y="140222"/>
                    </a:cubicBezTo>
                    <a:cubicBezTo>
                      <a:pt x="282065" y="220810"/>
                      <a:pt x="228071" y="279639"/>
                      <a:pt x="140231" y="280445"/>
                    </a:cubicBezTo>
                    <a:cubicBezTo>
                      <a:pt x="61255" y="281250"/>
                      <a:pt x="814" y="221616"/>
                      <a:pt x="9" y="141028"/>
                    </a:cubicBezTo>
                    <a:cubicBezTo>
                      <a:pt x="-797" y="65276"/>
                      <a:pt x="55614" y="2418"/>
                      <a:pt x="142649" y="0"/>
                    </a:cubicBezTo>
                    <a:close/>
                  </a:path>
                </a:pathLst>
              </a:custGeom>
              <a:grpFill/>
              <a:ln w="80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72" name="Freeform: Shape 4271">
                <a:extLst>
                  <a:ext uri="{FF2B5EF4-FFF2-40B4-BE49-F238E27FC236}">
                    <a16:creationId xmlns:a16="http://schemas.microsoft.com/office/drawing/2014/main" id="{6B560692-BB2B-4F7A-82C5-F596ECA0DF32}"/>
                  </a:ext>
                </a:extLst>
              </p:cNvPr>
              <p:cNvSpPr/>
              <p:nvPr/>
            </p:nvSpPr>
            <p:spPr>
              <a:xfrm>
                <a:off x="1933284" y="4147294"/>
                <a:ext cx="142042" cy="137684"/>
              </a:xfrm>
              <a:custGeom>
                <a:avLst/>
                <a:gdLst>
                  <a:gd name="connsiteX0" fmla="*/ 250033 w 285491"/>
                  <a:gd name="connsiteY0" fmla="*/ 30881 h 276731"/>
                  <a:gd name="connsiteX1" fmla="*/ 285492 w 285491"/>
                  <a:gd name="connsiteY1" fmla="*/ 163850 h 276731"/>
                  <a:gd name="connsiteX2" fmla="*/ 121899 w 285491"/>
                  <a:gd name="connsiteY2" fmla="*/ 275867 h 276731"/>
                  <a:gd name="connsiteX3" fmla="*/ 2629 w 285491"/>
                  <a:gd name="connsiteY3" fmla="*/ 113080 h 276731"/>
                  <a:gd name="connsiteX4" fmla="*/ 210545 w 285491"/>
                  <a:gd name="connsiteY4" fmla="*/ 19598 h 276731"/>
                  <a:gd name="connsiteX5" fmla="*/ 245198 w 285491"/>
                  <a:gd name="connsiteY5" fmla="*/ 38940 h 276731"/>
                  <a:gd name="connsiteX6" fmla="*/ 250033 w 285491"/>
                  <a:gd name="connsiteY6" fmla="*/ 30881 h 2767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85491" h="276731">
                    <a:moveTo>
                      <a:pt x="250033" y="30881"/>
                    </a:moveTo>
                    <a:cubicBezTo>
                      <a:pt x="262121" y="75204"/>
                      <a:pt x="273403" y="119527"/>
                      <a:pt x="285492" y="163850"/>
                    </a:cubicBezTo>
                    <a:cubicBezTo>
                      <a:pt x="254062" y="234767"/>
                      <a:pt x="209739" y="283926"/>
                      <a:pt x="121899" y="275867"/>
                    </a:cubicBezTo>
                    <a:cubicBezTo>
                      <a:pt x="53399" y="269420"/>
                      <a:pt x="-14294" y="187221"/>
                      <a:pt x="2629" y="113080"/>
                    </a:cubicBezTo>
                    <a:cubicBezTo>
                      <a:pt x="22776" y="20404"/>
                      <a:pt x="131569" y="-30366"/>
                      <a:pt x="210545" y="19598"/>
                    </a:cubicBezTo>
                    <a:cubicBezTo>
                      <a:pt x="221827" y="26852"/>
                      <a:pt x="236333" y="26046"/>
                      <a:pt x="245198" y="38940"/>
                    </a:cubicBezTo>
                    <a:cubicBezTo>
                      <a:pt x="246810" y="42163"/>
                      <a:pt x="248421" y="34104"/>
                      <a:pt x="250033" y="30881"/>
                    </a:cubicBezTo>
                    <a:close/>
                  </a:path>
                </a:pathLst>
              </a:custGeom>
              <a:grpFill/>
              <a:ln w="80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73" name="Freeform: Shape 4272">
                <a:extLst>
                  <a:ext uri="{FF2B5EF4-FFF2-40B4-BE49-F238E27FC236}">
                    <a16:creationId xmlns:a16="http://schemas.microsoft.com/office/drawing/2014/main" id="{6A778E64-431E-47F4-9E45-EBEDE55B0FB0}"/>
                  </a:ext>
                </a:extLst>
              </p:cNvPr>
              <p:cNvSpPr/>
              <p:nvPr/>
            </p:nvSpPr>
            <p:spPr>
              <a:xfrm>
                <a:off x="2335941" y="4789330"/>
                <a:ext cx="139138" cy="137579"/>
              </a:xfrm>
              <a:custGeom>
                <a:avLst/>
                <a:gdLst>
                  <a:gd name="connsiteX0" fmla="*/ 137813 w 279654"/>
                  <a:gd name="connsiteY0" fmla="*/ 275642 h 276520"/>
                  <a:gd name="connsiteX1" fmla="*/ 9 w 279654"/>
                  <a:gd name="connsiteY1" fmla="*/ 138643 h 276520"/>
                  <a:gd name="connsiteX2" fmla="*/ 140231 w 279654"/>
                  <a:gd name="connsiteY2" fmla="*/ 32 h 276520"/>
                  <a:gd name="connsiteX3" fmla="*/ 279648 w 279654"/>
                  <a:gd name="connsiteY3" fmla="*/ 137837 h 276520"/>
                  <a:gd name="connsiteX4" fmla="*/ 137813 w 279654"/>
                  <a:gd name="connsiteY4" fmla="*/ 275642 h 276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9654" h="276520">
                    <a:moveTo>
                      <a:pt x="137813" y="275642"/>
                    </a:moveTo>
                    <a:cubicBezTo>
                      <a:pt x="54808" y="283701"/>
                      <a:pt x="-797" y="199084"/>
                      <a:pt x="9" y="138643"/>
                    </a:cubicBezTo>
                    <a:cubicBezTo>
                      <a:pt x="815" y="57249"/>
                      <a:pt x="70120" y="-1580"/>
                      <a:pt x="140231" y="32"/>
                    </a:cubicBezTo>
                    <a:cubicBezTo>
                      <a:pt x="211148" y="1644"/>
                      <a:pt x="278842" y="59667"/>
                      <a:pt x="279648" y="137837"/>
                    </a:cubicBezTo>
                    <a:cubicBezTo>
                      <a:pt x="280453" y="213589"/>
                      <a:pt x="207119" y="285312"/>
                      <a:pt x="137813" y="275642"/>
                    </a:cubicBezTo>
                    <a:close/>
                  </a:path>
                </a:pathLst>
              </a:custGeom>
              <a:grpFill/>
              <a:ln w="80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74" name="Freeform: Shape 4273">
                <a:extLst>
                  <a:ext uri="{FF2B5EF4-FFF2-40B4-BE49-F238E27FC236}">
                    <a16:creationId xmlns:a16="http://schemas.microsoft.com/office/drawing/2014/main" id="{5B2F57AD-D806-4853-ADA7-557D41C4B5DD}"/>
                  </a:ext>
                </a:extLst>
              </p:cNvPr>
              <p:cNvSpPr/>
              <p:nvPr/>
            </p:nvSpPr>
            <p:spPr>
              <a:xfrm>
                <a:off x="3724840" y="3915243"/>
                <a:ext cx="139538" cy="136752"/>
              </a:xfrm>
              <a:custGeom>
                <a:avLst/>
                <a:gdLst>
                  <a:gd name="connsiteX0" fmla="*/ 138617 w 280458"/>
                  <a:gd name="connsiteY0" fmla="*/ 862 h 274859"/>
                  <a:gd name="connsiteX1" fmla="*/ 280451 w 280458"/>
                  <a:gd name="connsiteY1" fmla="*/ 139473 h 274859"/>
                  <a:gd name="connsiteX2" fmla="*/ 138617 w 280458"/>
                  <a:gd name="connsiteY2" fmla="*/ 274860 h 274859"/>
                  <a:gd name="connsiteX3" fmla="*/ 6 w 280458"/>
                  <a:gd name="connsiteY3" fmla="*/ 137861 h 274859"/>
                  <a:gd name="connsiteX4" fmla="*/ 138617 w 280458"/>
                  <a:gd name="connsiteY4" fmla="*/ 862 h 2748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0458" h="274859">
                    <a:moveTo>
                      <a:pt x="138617" y="862"/>
                    </a:moveTo>
                    <a:cubicBezTo>
                      <a:pt x="215175" y="862"/>
                      <a:pt x="278839" y="63720"/>
                      <a:pt x="280451" y="139473"/>
                    </a:cubicBezTo>
                    <a:cubicBezTo>
                      <a:pt x="281257" y="209584"/>
                      <a:pt x="213563" y="274860"/>
                      <a:pt x="138617" y="274860"/>
                    </a:cubicBezTo>
                    <a:cubicBezTo>
                      <a:pt x="62058" y="274860"/>
                      <a:pt x="812" y="213613"/>
                      <a:pt x="6" y="137861"/>
                    </a:cubicBezTo>
                    <a:cubicBezTo>
                      <a:pt x="-800" y="64526"/>
                      <a:pt x="74953" y="-8808"/>
                      <a:pt x="138617" y="862"/>
                    </a:cubicBezTo>
                    <a:close/>
                  </a:path>
                </a:pathLst>
              </a:custGeom>
              <a:grpFill/>
              <a:ln w="80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75" name="Freeform: Shape 4274">
                <a:extLst>
                  <a:ext uri="{FF2B5EF4-FFF2-40B4-BE49-F238E27FC236}">
                    <a16:creationId xmlns:a16="http://schemas.microsoft.com/office/drawing/2014/main" id="{FB392A81-EC20-4285-A45A-9665B12B6FAA}"/>
                  </a:ext>
                </a:extLst>
              </p:cNvPr>
              <p:cNvSpPr/>
              <p:nvPr/>
            </p:nvSpPr>
            <p:spPr>
              <a:xfrm>
                <a:off x="1611300" y="3048735"/>
                <a:ext cx="136050" cy="135600"/>
              </a:xfrm>
              <a:custGeom>
                <a:avLst/>
                <a:gdLst>
                  <a:gd name="connsiteX0" fmla="*/ 134025 w 273448"/>
                  <a:gd name="connsiteY0" fmla="*/ 272543 h 272543"/>
                  <a:gd name="connsiteX1" fmla="*/ 250 w 273448"/>
                  <a:gd name="connsiteY1" fmla="*/ 134739 h 272543"/>
                  <a:gd name="connsiteX2" fmla="*/ 138860 w 273448"/>
                  <a:gd name="connsiteY2" fmla="*/ 157 h 272543"/>
                  <a:gd name="connsiteX3" fmla="*/ 273442 w 273448"/>
                  <a:gd name="connsiteY3" fmla="*/ 139574 h 272543"/>
                  <a:gd name="connsiteX4" fmla="*/ 134025 w 273448"/>
                  <a:gd name="connsiteY4" fmla="*/ 272543 h 272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3448" h="272543">
                    <a:moveTo>
                      <a:pt x="134025" y="272543"/>
                    </a:moveTo>
                    <a:cubicBezTo>
                      <a:pt x="61496" y="271737"/>
                      <a:pt x="-4585" y="208073"/>
                      <a:pt x="250" y="134739"/>
                    </a:cubicBezTo>
                    <a:cubicBezTo>
                      <a:pt x="5891" y="52539"/>
                      <a:pt x="57467" y="4993"/>
                      <a:pt x="138860" y="157"/>
                    </a:cubicBezTo>
                    <a:cubicBezTo>
                      <a:pt x="205748" y="-3872"/>
                      <a:pt x="274248" y="70268"/>
                      <a:pt x="273442" y="139574"/>
                    </a:cubicBezTo>
                    <a:cubicBezTo>
                      <a:pt x="271830" y="212102"/>
                      <a:pt x="208166" y="272543"/>
                      <a:pt x="134025" y="272543"/>
                    </a:cubicBezTo>
                    <a:close/>
                  </a:path>
                </a:pathLst>
              </a:custGeom>
              <a:grpFill/>
              <a:ln w="80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76" name="Freeform: Shape 4275">
                <a:extLst>
                  <a:ext uri="{FF2B5EF4-FFF2-40B4-BE49-F238E27FC236}">
                    <a16:creationId xmlns:a16="http://schemas.microsoft.com/office/drawing/2014/main" id="{51DF44B7-C26D-4704-B2EA-9AD25CA4E80F}"/>
                  </a:ext>
                </a:extLst>
              </p:cNvPr>
              <p:cNvSpPr/>
              <p:nvPr/>
            </p:nvSpPr>
            <p:spPr>
              <a:xfrm>
                <a:off x="2222071" y="3195558"/>
                <a:ext cx="139257" cy="139535"/>
              </a:xfrm>
              <a:custGeom>
                <a:avLst/>
                <a:gdLst>
                  <a:gd name="connsiteX0" fmla="*/ 278840 w 279893"/>
                  <a:gd name="connsiteY0" fmla="*/ 144258 h 280451"/>
                  <a:gd name="connsiteX1" fmla="*/ 142647 w 279893"/>
                  <a:gd name="connsiteY1" fmla="*/ 280451 h 280451"/>
                  <a:gd name="connsiteX2" fmla="*/ 7 w 279893"/>
                  <a:gd name="connsiteY2" fmla="*/ 138617 h 280451"/>
                  <a:gd name="connsiteX3" fmla="*/ 142647 w 279893"/>
                  <a:gd name="connsiteY3" fmla="*/ 7 h 280451"/>
                  <a:gd name="connsiteX4" fmla="*/ 278840 w 279893"/>
                  <a:gd name="connsiteY4" fmla="*/ 144258 h 280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9893" h="280451">
                    <a:moveTo>
                      <a:pt x="278840" y="144258"/>
                    </a:moveTo>
                    <a:cubicBezTo>
                      <a:pt x="286093" y="208729"/>
                      <a:pt x="221623" y="280451"/>
                      <a:pt x="142647" y="280451"/>
                    </a:cubicBezTo>
                    <a:cubicBezTo>
                      <a:pt x="61254" y="280451"/>
                      <a:pt x="813" y="215981"/>
                      <a:pt x="7" y="138617"/>
                    </a:cubicBezTo>
                    <a:cubicBezTo>
                      <a:pt x="-799" y="70118"/>
                      <a:pt x="64477" y="-799"/>
                      <a:pt x="142647" y="7"/>
                    </a:cubicBezTo>
                    <a:cubicBezTo>
                      <a:pt x="220011" y="813"/>
                      <a:pt x="289317" y="74953"/>
                      <a:pt x="278840" y="144258"/>
                    </a:cubicBezTo>
                    <a:close/>
                  </a:path>
                </a:pathLst>
              </a:custGeom>
              <a:grpFill/>
              <a:ln w="80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77" name="Freeform: Shape 4276">
                <a:extLst>
                  <a:ext uri="{FF2B5EF4-FFF2-40B4-BE49-F238E27FC236}">
                    <a16:creationId xmlns:a16="http://schemas.microsoft.com/office/drawing/2014/main" id="{620A593D-FFC2-4891-B2BC-1BB46D065920}"/>
                  </a:ext>
                </a:extLst>
              </p:cNvPr>
              <p:cNvSpPr/>
              <p:nvPr/>
            </p:nvSpPr>
            <p:spPr>
              <a:xfrm>
                <a:off x="1679325" y="3618368"/>
                <a:ext cx="136050" cy="135600"/>
              </a:xfrm>
              <a:custGeom>
                <a:avLst/>
                <a:gdLst>
                  <a:gd name="connsiteX0" fmla="*/ 134025 w 273448"/>
                  <a:gd name="connsiteY0" fmla="*/ 272543 h 272543"/>
                  <a:gd name="connsiteX1" fmla="*/ 250 w 273448"/>
                  <a:gd name="connsiteY1" fmla="*/ 134739 h 272543"/>
                  <a:gd name="connsiteX2" fmla="*/ 138860 w 273448"/>
                  <a:gd name="connsiteY2" fmla="*/ 157 h 272543"/>
                  <a:gd name="connsiteX3" fmla="*/ 273442 w 273448"/>
                  <a:gd name="connsiteY3" fmla="*/ 139574 h 272543"/>
                  <a:gd name="connsiteX4" fmla="*/ 134025 w 273448"/>
                  <a:gd name="connsiteY4" fmla="*/ 272543 h 272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3448" h="272543">
                    <a:moveTo>
                      <a:pt x="134025" y="272543"/>
                    </a:moveTo>
                    <a:cubicBezTo>
                      <a:pt x="61496" y="271737"/>
                      <a:pt x="-4585" y="208073"/>
                      <a:pt x="250" y="134739"/>
                    </a:cubicBezTo>
                    <a:cubicBezTo>
                      <a:pt x="5891" y="52539"/>
                      <a:pt x="57467" y="4993"/>
                      <a:pt x="138860" y="157"/>
                    </a:cubicBezTo>
                    <a:cubicBezTo>
                      <a:pt x="205748" y="-3872"/>
                      <a:pt x="274248" y="70268"/>
                      <a:pt x="273442" y="139574"/>
                    </a:cubicBezTo>
                    <a:cubicBezTo>
                      <a:pt x="271830" y="212102"/>
                      <a:pt x="208166" y="272543"/>
                      <a:pt x="134025" y="272543"/>
                    </a:cubicBezTo>
                    <a:close/>
                  </a:path>
                </a:pathLst>
              </a:custGeom>
              <a:grpFill/>
              <a:ln w="80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78" name="Freeform: Shape 4277">
                <a:extLst>
                  <a:ext uri="{FF2B5EF4-FFF2-40B4-BE49-F238E27FC236}">
                    <a16:creationId xmlns:a16="http://schemas.microsoft.com/office/drawing/2014/main" id="{4BA6B8C7-F9DC-4077-AD19-02A039E0C13E}"/>
                  </a:ext>
                </a:extLst>
              </p:cNvPr>
              <p:cNvSpPr/>
              <p:nvPr/>
            </p:nvSpPr>
            <p:spPr>
              <a:xfrm>
                <a:off x="2347574" y="2753265"/>
                <a:ext cx="139257" cy="139535"/>
              </a:xfrm>
              <a:custGeom>
                <a:avLst/>
                <a:gdLst>
                  <a:gd name="connsiteX0" fmla="*/ 278840 w 279893"/>
                  <a:gd name="connsiteY0" fmla="*/ 144258 h 280451"/>
                  <a:gd name="connsiteX1" fmla="*/ 142647 w 279893"/>
                  <a:gd name="connsiteY1" fmla="*/ 280451 h 280451"/>
                  <a:gd name="connsiteX2" fmla="*/ 7 w 279893"/>
                  <a:gd name="connsiteY2" fmla="*/ 138617 h 280451"/>
                  <a:gd name="connsiteX3" fmla="*/ 142647 w 279893"/>
                  <a:gd name="connsiteY3" fmla="*/ 7 h 280451"/>
                  <a:gd name="connsiteX4" fmla="*/ 278840 w 279893"/>
                  <a:gd name="connsiteY4" fmla="*/ 144258 h 280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9893" h="280451">
                    <a:moveTo>
                      <a:pt x="278840" y="144258"/>
                    </a:moveTo>
                    <a:cubicBezTo>
                      <a:pt x="286093" y="208729"/>
                      <a:pt x="221623" y="280451"/>
                      <a:pt x="142647" y="280451"/>
                    </a:cubicBezTo>
                    <a:cubicBezTo>
                      <a:pt x="61254" y="280451"/>
                      <a:pt x="813" y="215981"/>
                      <a:pt x="7" y="138617"/>
                    </a:cubicBezTo>
                    <a:cubicBezTo>
                      <a:pt x="-799" y="70118"/>
                      <a:pt x="64477" y="-799"/>
                      <a:pt x="142647" y="7"/>
                    </a:cubicBezTo>
                    <a:cubicBezTo>
                      <a:pt x="220011" y="813"/>
                      <a:pt x="289317" y="74953"/>
                      <a:pt x="278840" y="144258"/>
                    </a:cubicBezTo>
                    <a:close/>
                  </a:path>
                </a:pathLst>
              </a:custGeom>
              <a:grpFill/>
              <a:ln w="80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79" name="Freeform: Shape 4278">
                <a:extLst>
                  <a:ext uri="{FF2B5EF4-FFF2-40B4-BE49-F238E27FC236}">
                    <a16:creationId xmlns:a16="http://schemas.microsoft.com/office/drawing/2014/main" id="{CA41B6FC-6E91-426B-8FCE-75ECD3A768C4}"/>
                  </a:ext>
                </a:extLst>
              </p:cNvPr>
              <p:cNvSpPr/>
              <p:nvPr/>
            </p:nvSpPr>
            <p:spPr>
              <a:xfrm>
                <a:off x="3014022" y="5010803"/>
                <a:ext cx="141992" cy="142821"/>
              </a:xfrm>
              <a:custGeom>
                <a:avLst/>
                <a:gdLst>
                  <a:gd name="connsiteX0" fmla="*/ 909 w 285390"/>
                  <a:gd name="connsiteY0" fmla="*/ 140286 h 287056"/>
                  <a:gd name="connsiteX1" fmla="*/ 141131 w 285390"/>
                  <a:gd name="connsiteY1" fmla="*/ 64 h 287056"/>
                  <a:gd name="connsiteX2" fmla="*/ 285383 w 285390"/>
                  <a:gd name="connsiteY2" fmla="*/ 144315 h 287056"/>
                  <a:gd name="connsiteX3" fmla="*/ 140325 w 285390"/>
                  <a:gd name="connsiteY3" fmla="*/ 286956 h 287056"/>
                  <a:gd name="connsiteX4" fmla="*/ 909 w 285390"/>
                  <a:gd name="connsiteY4" fmla="*/ 140286 h 287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5390" h="287056">
                    <a:moveTo>
                      <a:pt x="909" y="140286"/>
                    </a:moveTo>
                    <a:cubicBezTo>
                      <a:pt x="909" y="64534"/>
                      <a:pt x="65379" y="-2354"/>
                      <a:pt x="141131" y="64"/>
                    </a:cubicBezTo>
                    <a:cubicBezTo>
                      <a:pt x="227359" y="2482"/>
                      <a:pt x="286189" y="66952"/>
                      <a:pt x="285383" y="144315"/>
                    </a:cubicBezTo>
                    <a:cubicBezTo>
                      <a:pt x="284577" y="228932"/>
                      <a:pt x="220107" y="283732"/>
                      <a:pt x="140325" y="286956"/>
                    </a:cubicBezTo>
                    <a:cubicBezTo>
                      <a:pt x="72632" y="290179"/>
                      <a:pt x="-9568" y="216039"/>
                      <a:pt x="909" y="140286"/>
                    </a:cubicBezTo>
                    <a:close/>
                  </a:path>
                </a:pathLst>
              </a:custGeom>
              <a:grpFill/>
              <a:ln w="80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280" name="Freeform: Shape 4279">
                <a:extLst>
                  <a:ext uri="{FF2B5EF4-FFF2-40B4-BE49-F238E27FC236}">
                    <a16:creationId xmlns:a16="http://schemas.microsoft.com/office/drawing/2014/main" id="{AC0E95E8-B501-4197-AB07-409C24CACB42}"/>
                  </a:ext>
                </a:extLst>
              </p:cNvPr>
              <p:cNvSpPr/>
              <p:nvPr/>
            </p:nvSpPr>
            <p:spPr>
              <a:xfrm>
                <a:off x="3982301" y="5318473"/>
                <a:ext cx="141992" cy="142821"/>
              </a:xfrm>
              <a:custGeom>
                <a:avLst/>
                <a:gdLst>
                  <a:gd name="connsiteX0" fmla="*/ 909 w 285390"/>
                  <a:gd name="connsiteY0" fmla="*/ 140286 h 287056"/>
                  <a:gd name="connsiteX1" fmla="*/ 141131 w 285390"/>
                  <a:gd name="connsiteY1" fmla="*/ 64 h 287056"/>
                  <a:gd name="connsiteX2" fmla="*/ 285383 w 285390"/>
                  <a:gd name="connsiteY2" fmla="*/ 144315 h 287056"/>
                  <a:gd name="connsiteX3" fmla="*/ 140325 w 285390"/>
                  <a:gd name="connsiteY3" fmla="*/ 286956 h 287056"/>
                  <a:gd name="connsiteX4" fmla="*/ 909 w 285390"/>
                  <a:gd name="connsiteY4" fmla="*/ 140286 h 287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5390" h="287056">
                    <a:moveTo>
                      <a:pt x="909" y="140286"/>
                    </a:moveTo>
                    <a:cubicBezTo>
                      <a:pt x="909" y="64534"/>
                      <a:pt x="65379" y="-2354"/>
                      <a:pt x="141131" y="64"/>
                    </a:cubicBezTo>
                    <a:cubicBezTo>
                      <a:pt x="227359" y="2482"/>
                      <a:pt x="286189" y="66952"/>
                      <a:pt x="285383" y="144315"/>
                    </a:cubicBezTo>
                    <a:cubicBezTo>
                      <a:pt x="284577" y="228932"/>
                      <a:pt x="220107" y="283732"/>
                      <a:pt x="140325" y="286956"/>
                    </a:cubicBezTo>
                    <a:cubicBezTo>
                      <a:pt x="72632" y="290179"/>
                      <a:pt x="-9568" y="216039"/>
                      <a:pt x="909" y="140286"/>
                    </a:cubicBezTo>
                    <a:close/>
                  </a:path>
                </a:pathLst>
              </a:custGeom>
              <a:grpFill/>
              <a:ln w="80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281" name="Freeform: Shape 4280">
                <a:extLst>
                  <a:ext uri="{FF2B5EF4-FFF2-40B4-BE49-F238E27FC236}">
                    <a16:creationId xmlns:a16="http://schemas.microsoft.com/office/drawing/2014/main" id="{99143CB3-D6E7-4024-8710-CE226EDC0F56}"/>
                  </a:ext>
                </a:extLst>
              </p:cNvPr>
              <p:cNvSpPr/>
              <p:nvPr/>
            </p:nvSpPr>
            <p:spPr>
              <a:xfrm>
                <a:off x="4538082" y="4856137"/>
                <a:ext cx="141536" cy="141544"/>
              </a:xfrm>
              <a:custGeom>
                <a:avLst/>
                <a:gdLst>
                  <a:gd name="connsiteX0" fmla="*/ 284474 w 284473"/>
                  <a:gd name="connsiteY0" fmla="*/ 144261 h 284489"/>
                  <a:gd name="connsiteX1" fmla="*/ 142640 w 284473"/>
                  <a:gd name="connsiteY1" fmla="*/ 284483 h 284489"/>
                  <a:gd name="connsiteX2" fmla="*/ 0 w 284473"/>
                  <a:gd name="connsiteY2" fmla="*/ 144261 h 284489"/>
                  <a:gd name="connsiteX3" fmla="*/ 136999 w 284473"/>
                  <a:gd name="connsiteY3" fmla="*/ 9 h 284489"/>
                  <a:gd name="connsiteX4" fmla="*/ 284474 w 284473"/>
                  <a:gd name="connsiteY4" fmla="*/ 144261 h 2844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4473" h="284489">
                    <a:moveTo>
                      <a:pt x="284474" y="144261"/>
                    </a:moveTo>
                    <a:cubicBezTo>
                      <a:pt x="284474" y="216789"/>
                      <a:pt x="217586" y="285289"/>
                      <a:pt x="142640" y="284483"/>
                    </a:cubicBezTo>
                    <a:cubicBezTo>
                      <a:pt x="62858" y="283677"/>
                      <a:pt x="0" y="219207"/>
                      <a:pt x="0" y="144261"/>
                    </a:cubicBezTo>
                    <a:cubicBezTo>
                      <a:pt x="0" y="58838"/>
                      <a:pt x="59634" y="1621"/>
                      <a:pt x="136999" y="9"/>
                    </a:cubicBezTo>
                    <a:cubicBezTo>
                      <a:pt x="217586" y="-797"/>
                      <a:pt x="281250" y="54003"/>
                      <a:pt x="284474" y="144261"/>
                    </a:cubicBezTo>
                    <a:close/>
                  </a:path>
                </a:pathLst>
              </a:custGeom>
              <a:grpFill/>
              <a:ln w="80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82" name="Freeform: Shape 4281">
                <a:extLst>
                  <a:ext uri="{FF2B5EF4-FFF2-40B4-BE49-F238E27FC236}">
                    <a16:creationId xmlns:a16="http://schemas.microsoft.com/office/drawing/2014/main" id="{9A087611-683F-4406-8E57-CC1D61EFA903}"/>
                  </a:ext>
                </a:extLst>
              </p:cNvPr>
              <p:cNvSpPr/>
              <p:nvPr/>
            </p:nvSpPr>
            <p:spPr>
              <a:xfrm>
                <a:off x="3428485" y="3481616"/>
                <a:ext cx="139538" cy="136752"/>
              </a:xfrm>
              <a:custGeom>
                <a:avLst/>
                <a:gdLst>
                  <a:gd name="connsiteX0" fmla="*/ 138617 w 280458"/>
                  <a:gd name="connsiteY0" fmla="*/ 862 h 274859"/>
                  <a:gd name="connsiteX1" fmla="*/ 280451 w 280458"/>
                  <a:gd name="connsiteY1" fmla="*/ 139473 h 274859"/>
                  <a:gd name="connsiteX2" fmla="*/ 138617 w 280458"/>
                  <a:gd name="connsiteY2" fmla="*/ 274860 h 274859"/>
                  <a:gd name="connsiteX3" fmla="*/ 6 w 280458"/>
                  <a:gd name="connsiteY3" fmla="*/ 137861 h 274859"/>
                  <a:gd name="connsiteX4" fmla="*/ 138617 w 280458"/>
                  <a:gd name="connsiteY4" fmla="*/ 862 h 2748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0458" h="274859">
                    <a:moveTo>
                      <a:pt x="138617" y="862"/>
                    </a:moveTo>
                    <a:cubicBezTo>
                      <a:pt x="215175" y="862"/>
                      <a:pt x="278839" y="63720"/>
                      <a:pt x="280451" y="139473"/>
                    </a:cubicBezTo>
                    <a:cubicBezTo>
                      <a:pt x="281257" y="209584"/>
                      <a:pt x="213563" y="274860"/>
                      <a:pt x="138617" y="274860"/>
                    </a:cubicBezTo>
                    <a:cubicBezTo>
                      <a:pt x="62058" y="274860"/>
                      <a:pt x="812" y="213613"/>
                      <a:pt x="6" y="137861"/>
                    </a:cubicBezTo>
                    <a:cubicBezTo>
                      <a:pt x="-800" y="64526"/>
                      <a:pt x="74953" y="-8808"/>
                      <a:pt x="138617" y="862"/>
                    </a:cubicBezTo>
                    <a:close/>
                  </a:path>
                </a:pathLst>
              </a:custGeom>
              <a:grpFill/>
              <a:ln w="80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83" name="Freeform: Shape 4282">
                <a:extLst>
                  <a:ext uri="{FF2B5EF4-FFF2-40B4-BE49-F238E27FC236}">
                    <a16:creationId xmlns:a16="http://schemas.microsoft.com/office/drawing/2014/main" id="{3F26914E-662C-4411-A06C-AAF1910C591B}"/>
                  </a:ext>
                </a:extLst>
              </p:cNvPr>
              <p:cNvSpPr/>
              <p:nvPr/>
            </p:nvSpPr>
            <p:spPr>
              <a:xfrm>
                <a:off x="2861828" y="4457759"/>
                <a:ext cx="139257" cy="139535"/>
              </a:xfrm>
              <a:custGeom>
                <a:avLst/>
                <a:gdLst>
                  <a:gd name="connsiteX0" fmla="*/ 278840 w 279893"/>
                  <a:gd name="connsiteY0" fmla="*/ 144258 h 280451"/>
                  <a:gd name="connsiteX1" fmla="*/ 142647 w 279893"/>
                  <a:gd name="connsiteY1" fmla="*/ 280451 h 280451"/>
                  <a:gd name="connsiteX2" fmla="*/ 7 w 279893"/>
                  <a:gd name="connsiteY2" fmla="*/ 138617 h 280451"/>
                  <a:gd name="connsiteX3" fmla="*/ 142647 w 279893"/>
                  <a:gd name="connsiteY3" fmla="*/ 7 h 280451"/>
                  <a:gd name="connsiteX4" fmla="*/ 278840 w 279893"/>
                  <a:gd name="connsiteY4" fmla="*/ 144258 h 280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9893" h="280451">
                    <a:moveTo>
                      <a:pt x="278840" y="144258"/>
                    </a:moveTo>
                    <a:cubicBezTo>
                      <a:pt x="286093" y="208729"/>
                      <a:pt x="221623" y="280451"/>
                      <a:pt x="142647" y="280451"/>
                    </a:cubicBezTo>
                    <a:cubicBezTo>
                      <a:pt x="61254" y="280451"/>
                      <a:pt x="813" y="215981"/>
                      <a:pt x="7" y="138617"/>
                    </a:cubicBezTo>
                    <a:cubicBezTo>
                      <a:pt x="-799" y="70118"/>
                      <a:pt x="64477" y="-799"/>
                      <a:pt x="142647" y="7"/>
                    </a:cubicBezTo>
                    <a:cubicBezTo>
                      <a:pt x="220011" y="813"/>
                      <a:pt x="289317" y="74953"/>
                      <a:pt x="278840" y="144258"/>
                    </a:cubicBezTo>
                    <a:close/>
                  </a:path>
                </a:pathLst>
              </a:custGeom>
              <a:grpFill/>
              <a:ln w="80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4287" name="직사각형 31">
            <a:extLst>
              <a:ext uri="{FF2B5EF4-FFF2-40B4-BE49-F238E27FC236}">
                <a16:creationId xmlns:a16="http://schemas.microsoft.com/office/drawing/2014/main" id="{3C5FD5DE-33A4-448F-A637-5DAA038B69FF}"/>
              </a:ext>
            </a:extLst>
          </p:cNvPr>
          <p:cNvSpPr/>
          <p:nvPr/>
        </p:nvSpPr>
        <p:spPr>
          <a:xfrm>
            <a:off x="6523569" y="4235987"/>
            <a:ext cx="4830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88" name="직사각형 32">
            <a:extLst>
              <a:ext uri="{FF2B5EF4-FFF2-40B4-BE49-F238E27FC236}">
                <a16:creationId xmlns:a16="http://schemas.microsoft.com/office/drawing/2014/main" id="{E0E8A1DA-B97E-4CD6-A9E9-5EAB29B35DCB}"/>
              </a:ext>
            </a:extLst>
          </p:cNvPr>
          <p:cNvSpPr/>
          <p:nvPr/>
        </p:nvSpPr>
        <p:spPr>
          <a:xfrm>
            <a:off x="6523569" y="4948401"/>
            <a:ext cx="4830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89" name="직사각형 33">
            <a:extLst>
              <a:ext uri="{FF2B5EF4-FFF2-40B4-BE49-F238E27FC236}">
                <a16:creationId xmlns:a16="http://schemas.microsoft.com/office/drawing/2014/main" id="{4AD1DB16-BF1E-4A5D-9783-60922D9E0119}"/>
              </a:ext>
            </a:extLst>
          </p:cNvPr>
          <p:cNvSpPr/>
          <p:nvPr/>
        </p:nvSpPr>
        <p:spPr>
          <a:xfrm>
            <a:off x="6523569" y="5660815"/>
            <a:ext cx="48308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 Here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290" name="Group 4289">
            <a:extLst>
              <a:ext uri="{FF2B5EF4-FFF2-40B4-BE49-F238E27FC236}">
                <a16:creationId xmlns:a16="http://schemas.microsoft.com/office/drawing/2014/main" id="{57050879-9E5A-46C0-9D21-A5A2ADD2CAB2}"/>
              </a:ext>
            </a:extLst>
          </p:cNvPr>
          <p:cNvGrpSpPr/>
          <p:nvPr/>
        </p:nvGrpSpPr>
        <p:grpSpPr>
          <a:xfrm>
            <a:off x="5760118" y="1829582"/>
            <a:ext cx="3987976" cy="775862"/>
            <a:chOff x="6324699" y="2356411"/>
            <a:chExt cx="2736305" cy="775862"/>
          </a:xfrm>
        </p:grpSpPr>
        <p:sp>
          <p:nvSpPr>
            <p:cNvPr id="4291" name="TextBox 4290">
              <a:extLst>
                <a:ext uri="{FF2B5EF4-FFF2-40B4-BE49-F238E27FC236}">
                  <a16:creationId xmlns:a16="http://schemas.microsoft.com/office/drawing/2014/main" id="{4A2F1181-E4A0-4C30-B571-A611A76AA116}"/>
                </a:ext>
              </a:extLst>
            </p:cNvPr>
            <p:cNvSpPr txBox="1"/>
            <p:nvPr/>
          </p:nvSpPr>
          <p:spPr>
            <a:xfrm>
              <a:off x="6324700" y="2670608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accent1"/>
                  </a:solidFill>
                  <a:cs typeface="Arial" pitchFamily="34" charset="0"/>
                </a:rPr>
                <a:t>Simple Presentation  </a:t>
              </a:r>
              <a:endParaRPr lang="ko-KR" altLang="en-US" sz="2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4292" name="TextBox 4291">
              <a:extLst>
                <a:ext uri="{FF2B5EF4-FFF2-40B4-BE49-F238E27FC236}">
                  <a16:creationId xmlns:a16="http://schemas.microsoft.com/office/drawing/2014/main" id="{75BB05D4-CB3B-40A7-8F58-AC5E1AC5E662}"/>
                </a:ext>
              </a:extLst>
            </p:cNvPr>
            <p:cNvSpPr txBox="1"/>
            <p:nvPr/>
          </p:nvSpPr>
          <p:spPr>
            <a:xfrm>
              <a:off x="6324699" y="2356411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accent1"/>
                  </a:solidFill>
                  <a:cs typeface="Arial" pitchFamily="34" charset="0"/>
                </a:rPr>
                <a:t>Add Contents Title</a:t>
              </a:r>
              <a:endParaRPr lang="ko-KR" altLang="en-US" sz="2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4293" name="Group 4292">
            <a:extLst>
              <a:ext uri="{FF2B5EF4-FFF2-40B4-BE49-F238E27FC236}">
                <a16:creationId xmlns:a16="http://schemas.microsoft.com/office/drawing/2014/main" id="{AFB50A28-F936-478D-8115-E6222D794A93}"/>
              </a:ext>
            </a:extLst>
          </p:cNvPr>
          <p:cNvGrpSpPr/>
          <p:nvPr/>
        </p:nvGrpSpPr>
        <p:grpSpPr>
          <a:xfrm>
            <a:off x="5760120" y="2678676"/>
            <a:ext cx="5803586" cy="1152106"/>
            <a:chOff x="4932040" y="3928857"/>
            <a:chExt cx="3456384" cy="1152106"/>
          </a:xfrm>
        </p:grpSpPr>
        <p:sp>
          <p:nvSpPr>
            <p:cNvPr id="4294" name="TextBox 4293">
              <a:extLst>
                <a:ext uri="{FF2B5EF4-FFF2-40B4-BE49-F238E27FC236}">
                  <a16:creationId xmlns:a16="http://schemas.microsoft.com/office/drawing/2014/main" id="{C3A01741-DEBC-4002-A6F4-94BF5951D37E}"/>
                </a:ext>
              </a:extLst>
            </p:cNvPr>
            <p:cNvSpPr txBox="1"/>
            <p:nvPr/>
          </p:nvSpPr>
          <p:spPr>
            <a:xfrm>
              <a:off x="4932040" y="4249966"/>
              <a:ext cx="345638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95" name="TextBox 4294">
              <a:extLst>
                <a:ext uri="{FF2B5EF4-FFF2-40B4-BE49-F238E27FC236}">
                  <a16:creationId xmlns:a16="http://schemas.microsoft.com/office/drawing/2014/main" id="{01E75709-5485-4583-B310-797F40854921}"/>
                </a:ext>
              </a:extLst>
            </p:cNvPr>
            <p:cNvSpPr txBox="1"/>
            <p:nvPr/>
          </p:nvSpPr>
          <p:spPr>
            <a:xfrm>
              <a:off x="4932040" y="3928857"/>
              <a:ext cx="3456384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296" name="Teardrop 9">
            <a:extLst>
              <a:ext uri="{FF2B5EF4-FFF2-40B4-BE49-F238E27FC236}">
                <a16:creationId xmlns:a16="http://schemas.microsoft.com/office/drawing/2014/main" id="{A1342721-0B8A-429A-9D9C-CA7AC182659D}"/>
              </a:ext>
            </a:extLst>
          </p:cNvPr>
          <p:cNvSpPr>
            <a:spLocks noChangeAspect="1"/>
          </p:cNvSpPr>
          <p:nvPr/>
        </p:nvSpPr>
        <p:spPr>
          <a:xfrm rot="18900000">
            <a:off x="5933472" y="4863826"/>
            <a:ext cx="512877" cy="437727"/>
          </a:xfrm>
          <a:custGeom>
            <a:avLst/>
            <a:gdLst/>
            <a:ahLst/>
            <a:cxnLst/>
            <a:rect l="l" t="t" r="r" b="b"/>
            <a:pathLst>
              <a:path w="3552042" h="3031575">
                <a:moveTo>
                  <a:pt x="1499560" y="1284945"/>
                </a:moveTo>
                <a:lnTo>
                  <a:pt x="1272419" y="1057805"/>
                </a:lnTo>
                <a:lnTo>
                  <a:pt x="1054631" y="1275593"/>
                </a:lnTo>
                <a:lnTo>
                  <a:pt x="836843" y="1057805"/>
                </a:lnTo>
                <a:lnTo>
                  <a:pt x="609703" y="1284945"/>
                </a:lnTo>
                <a:lnTo>
                  <a:pt x="827491" y="1502733"/>
                </a:lnTo>
                <a:lnTo>
                  <a:pt x="609703" y="1720522"/>
                </a:lnTo>
                <a:lnTo>
                  <a:pt x="836843" y="1947662"/>
                </a:lnTo>
                <a:lnTo>
                  <a:pt x="1054631" y="1729874"/>
                </a:lnTo>
                <a:lnTo>
                  <a:pt x="1272419" y="1947662"/>
                </a:lnTo>
                <a:lnTo>
                  <a:pt x="1499560" y="1720522"/>
                </a:lnTo>
                <a:lnTo>
                  <a:pt x="1281771" y="1502733"/>
                </a:lnTo>
                <a:close/>
                <a:moveTo>
                  <a:pt x="3552042" y="1021270"/>
                </a:moveTo>
                <a:cubicBezTo>
                  <a:pt x="3346428" y="1488389"/>
                  <a:pt x="3240687" y="1885112"/>
                  <a:pt x="3146822" y="2229032"/>
                </a:cubicBezTo>
                <a:cubicBezTo>
                  <a:pt x="3047091" y="2666397"/>
                  <a:pt x="2787512" y="3031575"/>
                  <a:pt x="2344279" y="3031575"/>
                </a:cubicBezTo>
                <a:cubicBezTo>
                  <a:pt x="1991740" y="3031575"/>
                  <a:pt x="1692293" y="2804263"/>
                  <a:pt x="1587926" y="2487045"/>
                </a:cubicBezTo>
                <a:cubicBezTo>
                  <a:pt x="1859795" y="2308350"/>
                  <a:pt x="2033031" y="1980125"/>
                  <a:pt x="2117061" y="1611614"/>
                </a:cubicBezTo>
                <a:cubicBezTo>
                  <a:pt x="2127904" y="1571883"/>
                  <a:pt x="2138872" y="1531598"/>
                  <a:pt x="2150086" y="1490753"/>
                </a:cubicBezTo>
                <a:cubicBezTo>
                  <a:pt x="2212338" y="1465032"/>
                  <a:pt x="2277652" y="1444164"/>
                  <a:pt x="2344279" y="1426490"/>
                </a:cubicBezTo>
                <a:cubicBezTo>
                  <a:pt x="2764465" y="1315024"/>
                  <a:pt x="3073190" y="1226884"/>
                  <a:pt x="3552042" y="1021270"/>
                </a:cubicBezTo>
                <a:close/>
                <a:moveTo>
                  <a:pt x="2557365" y="0"/>
                </a:moveTo>
                <a:cubicBezTo>
                  <a:pt x="2295797" y="594236"/>
                  <a:pt x="2161281" y="1098917"/>
                  <a:pt x="2041873" y="1536428"/>
                </a:cubicBezTo>
                <a:cubicBezTo>
                  <a:pt x="1915003" y="2092812"/>
                  <a:pt x="1584785" y="2557364"/>
                  <a:pt x="1020937" y="2557364"/>
                </a:cubicBezTo>
                <a:cubicBezTo>
                  <a:pt x="457089" y="2557364"/>
                  <a:pt x="0" y="2100276"/>
                  <a:pt x="0" y="1536428"/>
                </a:cubicBezTo>
                <a:cubicBezTo>
                  <a:pt x="0" y="972580"/>
                  <a:pt x="475939" y="660066"/>
                  <a:pt x="1020937" y="515492"/>
                </a:cubicBezTo>
                <a:cubicBezTo>
                  <a:pt x="1555467" y="373694"/>
                  <a:pt x="1948204" y="261568"/>
                  <a:pt x="255736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297" name="Freeform 97">
            <a:extLst>
              <a:ext uri="{FF2B5EF4-FFF2-40B4-BE49-F238E27FC236}">
                <a16:creationId xmlns:a16="http://schemas.microsoft.com/office/drawing/2014/main" id="{F62B3D0D-A76A-4CCD-B105-448DCE52C701}"/>
              </a:ext>
            </a:extLst>
          </p:cNvPr>
          <p:cNvSpPr>
            <a:spLocks noChangeAspect="1"/>
          </p:cNvSpPr>
          <p:nvPr/>
        </p:nvSpPr>
        <p:spPr>
          <a:xfrm>
            <a:off x="5880357" y="4193436"/>
            <a:ext cx="619107" cy="462636"/>
          </a:xfrm>
          <a:custGeom>
            <a:avLst/>
            <a:gdLst/>
            <a:ahLst/>
            <a:cxnLst/>
            <a:rect l="l" t="t" r="r" b="b"/>
            <a:pathLst>
              <a:path w="3246245" h="2425805">
                <a:moveTo>
                  <a:pt x="2545666" y="706851"/>
                </a:moveTo>
                <a:cubicBezTo>
                  <a:pt x="2704742" y="706851"/>
                  <a:pt x="2833698" y="835807"/>
                  <a:pt x="2833698" y="994883"/>
                </a:cubicBezTo>
                <a:cubicBezTo>
                  <a:pt x="2833698" y="1153959"/>
                  <a:pt x="2704742" y="1282915"/>
                  <a:pt x="2545666" y="1282915"/>
                </a:cubicBezTo>
                <a:cubicBezTo>
                  <a:pt x="2386590" y="1282915"/>
                  <a:pt x="2257634" y="1153959"/>
                  <a:pt x="2257634" y="994883"/>
                </a:cubicBezTo>
                <a:cubicBezTo>
                  <a:pt x="2257634" y="835807"/>
                  <a:pt x="2386590" y="706851"/>
                  <a:pt x="2545666" y="706851"/>
                </a:cubicBezTo>
                <a:close/>
                <a:moveTo>
                  <a:pt x="700580" y="706851"/>
                </a:moveTo>
                <a:cubicBezTo>
                  <a:pt x="859656" y="706851"/>
                  <a:pt x="988612" y="835807"/>
                  <a:pt x="988612" y="994883"/>
                </a:cubicBezTo>
                <a:cubicBezTo>
                  <a:pt x="988612" y="1153959"/>
                  <a:pt x="859656" y="1282915"/>
                  <a:pt x="700580" y="1282915"/>
                </a:cubicBezTo>
                <a:cubicBezTo>
                  <a:pt x="541504" y="1282915"/>
                  <a:pt x="412548" y="1153959"/>
                  <a:pt x="412548" y="994883"/>
                </a:cubicBezTo>
                <a:cubicBezTo>
                  <a:pt x="412548" y="835807"/>
                  <a:pt x="541504" y="706851"/>
                  <a:pt x="700580" y="706851"/>
                </a:cubicBezTo>
                <a:close/>
                <a:moveTo>
                  <a:pt x="1619971" y="0"/>
                </a:moveTo>
                <a:cubicBezTo>
                  <a:pt x="1621025" y="5"/>
                  <a:pt x="1622076" y="12"/>
                  <a:pt x="1623123" y="141"/>
                </a:cubicBezTo>
                <a:cubicBezTo>
                  <a:pt x="1624170" y="12"/>
                  <a:pt x="1625221" y="5"/>
                  <a:pt x="1626275" y="0"/>
                </a:cubicBezTo>
                <a:lnTo>
                  <a:pt x="1626274" y="282"/>
                </a:lnTo>
                <a:cubicBezTo>
                  <a:pt x="1966825" y="4283"/>
                  <a:pt x="1974816" y="220494"/>
                  <a:pt x="2177568" y="171426"/>
                </a:cubicBezTo>
                <a:cubicBezTo>
                  <a:pt x="2600959" y="50212"/>
                  <a:pt x="2963165" y="85364"/>
                  <a:pt x="3172404" y="310875"/>
                </a:cubicBezTo>
                <a:cubicBezTo>
                  <a:pt x="3300075" y="473051"/>
                  <a:pt x="3301971" y="794993"/>
                  <a:pt x="2851767" y="1164523"/>
                </a:cubicBezTo>
                <a:cubicBezTo>
                  <a:pt x="2918303" y="1029844"/>
                  <a:pt x="2927052" y="857771"/>
                  <a:pt x="2799829" y="746887"/>
                </a:cubicBezTo>
                <a:cubicBezTo>
                  <a:pt x="3115459" y="786295"/>
                  <a:pt x="3165949" y="533368"/>
                  <a:pt x="3049873" y="419809"/>
                </a:cubicBezTo>
                <a:cubicBezTo>
                  <a:pt x="2811516" y="207658"/>
                  <a:pt x="2338612" y="298041"/>
                  <a:pt x="2253222" y="493802"/>
                </a:cubicBezTo>
                <a:cubicBezTo>
                  <a:pt x="2139861" y="783555"/>
                  <a:pt x="2165869" y="1185485"/>
                  <a:pt x="2076302" y="1369861"/>
                </a:cubicBezTo>
                <a:cubicBezTo>
                  <a:pt x="1906668" y="1634081"/>
                  <a:pt x="1716639" y="1881305"/>
                  <a:pt x="1713569" y="2080938"/>
                </a:cubicBezTo>
                <a:cubicBezTo>
                  <a:pt x="1706472" y="2158984"/>
                  <a:pt x="1709123" y="2405980"/>
                  <a:pt x="1625847" y="2423204"/>
                </a:cubicBezTo>
                <a:cubicBezTo>
                  <a:pt x="1625847" y="2424071"/>
                  <a:pt x="1625843" y="2424938"/>
                  <a:pt x="1625839" y="2425805"/>
                </a:cubicBezTo>
                <a:lnTo>
                  <a:pt x="1623123" y="2424507"/>
                </a:lnTo>
                <a:lnTo>
                  <a:pt x="1620407" y="2425805"/>
                </a:lnTo>
                <a:cubicBezTo>
                  <a:pt x="1620403" y="2424938"/>
                  <a:pt x="1620399" y="2424071"/>
                  <a:pt x="1620399" y="2423204"/>
                </a:cubicBezTo>
                <a:cubicBezTo>
                  <a:pt x="1537123" y="2405980"/>
                  <a:pt x="1539774" y="2158984"/>
                  <a:pt x="1532677" y="2080938"/>
                </a:cubicBezTo>
                <a:cubicBezTo>
                  <a:pt x="1529607" y="1881305"/>
                  <a:pt x="1339578" y="1634081"/>
                  <a:pt x="1169944" y="1369861"/>
                </a:cubicBezTo>
                <a:cubicBezTo>
                  <a:pt x="1080377" y="1185485"/>
                  <a:pt x="1106385" y="783555"/>
                  <a:pt x="993024" y="493802"/>
                </a:cubicBezTo>
                <a:cubicBezTo>
                  <a:pt x="907634" y="298041"/>
                  <a:pt x="434730" y="207658"/>
                  <a:pt x="196373" y="419809"/>
                </a:cubicBezTo>
                <a:cubicBezTo>
                  <a:pt x="80297" y="533368"/>
                  <a:pt x="130787" y="786295"/>
                  <a:pt x="446417" y="746887"/>
                </a:cubicBezTo>
                <a:cubicBezTo>
                  <a:pt x="319194" y="857771"/>
                  <a:pt x="327943" y="1029844"/>
                  <a:pt x="394479" y="1164523"/>
                </a:cubicBezTo>
                <a:cubicBezTo>
                  <a:pt x="-55725" y="794993"/>
                  <a:pt x="-53829" y="473051"/>
                  <a:pt x="73842" y="310875"/>
                </a:cubicBezTo>
                <a:cubicBezTo>
                  <a:pt x="283081" y="85364"/>
                  <a:pt x="645287" y="50212"/>
                  <a:pt x="1068678" y="171426"/>
                </a:cubicBezTo>
                <a:cubicBezTo>
                  <a:pt x="1271430" y="220494"/>
                  <a:pt x="1279421" y="4283"/>
                  <a:pt x="1619972" y="2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298" name="Heart 17">
            <a:extLst>
              <a:ext uri="{FF2B5EF4-FFF2-40B4-BE49-F238E27FC236}">
                <a16:creationId xmlns:a16="http://schemas.microsoft.com/office/drawing/2014/main" id="{4E209A03-B7C4-4D8D-9E10-B0B3028AB4F5}"/>
              </a:ext>
            </a:extLst>
          </p:cNvPr>
          <p:cNvSpPr/>
          <p:nvPr/>
        </p:nvSpPr>
        <p:spPr>
          <a:xfrm>
            <a:off x="5939261" y="5571890"/>
            <a:ext cx="501299" cy="491506"/>
          </a:xfrm>
          <a:custGeom>
            <a:avLst/>
            <a:gdLst/>
            <a:ahLst/>
            <a:cxnLst/>
            <a:rect l="l" t="t" r="r" b="b"/>
            <a:pathLst>
              <a:path w="3263621" h="3199863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12733</TotalTime>
  <Words>126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98</cp:revision>
  <dcterms:created xsi:type="dcterms:W3CDTF">2018-02-18T19:39:47Z</dcterms:created>
  <dcterms:modified xsi:type="dcterms:W3CDTF">2020-09-03T03:15:37Z</dcterms:modified>
</cp:coreProperties>
</file>