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5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517" name="Group 2516">
            <a:extLst>
              <a:ext uri="{FF2B5EF4-FFF2-40B4-BE49-F238E27FC236}">
                <a16:creationId xmlns:a16="http://schemas.microsoft.com/office/drawing/2014/main" id="{AC0FCE67-438F-4DEE-8D40-307B3273DB06}"/>
              </a:ext>
            </a:extLst>
          </p:cNvPr>
          <p:cNvGrpSpPr/>
          <p:nvPr/>
        </p:nvGrpSpPr>
        <p:grpSpPr>
          <a:xfrm>
            <a:off x="8364858" y="2051316"/>
            <a:ext cx="2892968" cy="914802"/>
            <a:chOff x="5165684" y="2588136"/>
            <a:chExt cx="2892968" cy="914802"/>
          </a:xfrm>
        </p:grpSpPr>
        <p:grpSp>
          <p:nvGrpSpPr>
            <p:cNvPr id="2518" name="Group 2517">
              <a:extLst>
                <a:ext uri="{FF2B5EF4-FFF2-40B4-BE49-F238E27FC236}">
                  <a16:creationId xmlns:a16="http://schemas.microsoft.com/office/drawing/2014/main" id="{8EF108DA-C2D2-4CEC-A4C6-2FA221F8AE8F}"/>
                </a:ext>
              </a:extLst>
            </p:cNvPr>
            <p:cNvGrpSpPr/>
            <p:nvPr/>
          </p:nvGrpSpPr>
          <p:grpSpPr>
            <a:xfrm>
              <a:off x="5165684" y="2588136"/>
              <a:ext cx="2892968" cy="914802"/>
              <a:chOff x="3557403" y="2614935"/>
              <a:chExt cx="2382749" cy="914802"/>
            </a:xfrm>
          </p:grpSpPr>
          <p:sp>
            <p:nvSpPr>
              <p:cNvPr id="2524" name="Rounded Rectangle 73">
                <a:extLst>
                  <a:ext uri="{FF2B5EF4-FFF2-40B4-BE49-F238E27FC236}">
                    <a16:creationId xmlns:a16="http://schemas.microsoft.com/office/drawing/2014/main" id="{8C786CAA-2916-4F83-9272-CE114D3511DC}"/>
                  </a:ext>
                </a:extLst>
              </p:cNvPr>
              <p:cNvSpPr/>
              <p:nvPr/>
            </p:nvSpPr>
            <p:spPr>
              <a:xfrm>
                <a:off x="3980071" y="2913012"/>
                <a:ext cx="1960081" cy="616725"/>
              </a:xfrm>
              <a:prstGeom prst="roundRect">
                <a:avLst>
                  <a:gd name="adj" fmla="val 17998"/>
                </a:avLst>
              </a:prstGeom>
              <a:gradFill flip="none" rotWithShape="1"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/>
                  </a:gs>
                </a:gsLst>
                <a:lin ang="8100000" scaled="1"/>
                <a:tileRect/>
              </a:gradFill>
              <a:ln>
                <a:gradFill flip="none" rotWithShape="1">
                  <a:gsLst>
                    <a:gs pos="0">
                      <a:schemeClr val="bg1"/>
                    </a:gs>
                    <a:gs pos="100000">
                      <a:schemeClr val="bg1">
                        <a:lumMod val="75000"/>
                      </a:schemeClr>
                    </a:gs>
                  </a:gsLst>
                  <a:lin ang="8100000" scaled="1"/>
                  <a:tileRect/>
                </a:gradFill>
              </a:ln>
              <a:effectLst>
                <a:outerShdw blurRad="127000" dist="38100" dir="8100000" algn="tr" rotWithShape="0">
                  <a:prstClr val="black">
                    <a:alpha val="33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2525" name="Round Same Side Corner Rectangle 16">
                <a:extLst>
                  <a:ext uri="{FF2B5EF4-FFF2-40B4-BE49-F238E27FC236}">
                    <a16:creationId xmlns:a16="http://schemas.microsoft.com/office/drawing/2014/main" id="{0C0F5DDF-A925-4C0E-9082-F8853BF28A24}"/>
                  </a:ext>
                </a:extLst>
              </p:cNvPr>
              <p:cNvSpPr/>
              <p:nvPr/>
            </p:nvSpPr>
            <p:spPr>
              <a:xfrm rot="5400000">
                <a:off x="4221785" y="2963537"/>
                <a:ext cx="246219" cy="741322"/>
              </a:xfrm>
              <a:custGeom>
                <a:avLst/>
                <a:gdLst>
                  <a:gd name="connsiteX0" fmla="*/ 62682 w 170113"/>
                  <a:gd name="connsiteY0" fmla="*/ 0 h 779001"/>
                  <a:gd name="connsiteX1" fmla="*/ 107431 w 170113"/>
                  <a:gd name="connsiteY1" fmla="*/ 0 h 779001"/>
                  <a:gd name="connsiteX2" fmla="*/ 170113 w 170113"/>
                  <a:gd name="connsiteY2" fmla="*/ 62682 h 779001"/>
                  <a:gd name="connsiteX3" fmla="*/ 170113 w 170113"/>
                  <a:gd name="connsiteY3" fmla="*/ 779001 h 779001"/>
                  <a:gd name="connsiteX4" fmla="*/ 170113 w 170113"/>
                  <a:gd name="connsiteY4" fmla="*/ 779001 h 779001"/>
                  <a:gd name="connsiteX5" fmla="*/ 0 w 170113"/>
                  <a:gd name="connsiteY5" fmla="*/ 779001 h 779001"/>
                  <a:gd name="connsiteX6" fmla="*/ 0 w 170113"/>
                  <a:gd name="connsiteY6" fmla="*/ 779001 h 779001"/>
                  <a:gd name="connsiteX7" fmla="*/ 0 w 170113"/>
                  <a:gd name="connsiteY7" fmla="*/ 62682 h 779001"/>
                  <a:gd name="connsiteX8" fmla="*/ 62682 w 170113"/>
                  <a:gd name="connsiteY8" fmla="*/ 0 h 779001"/>
                  <a:gd name="connsiteX0" fmla="*/ 62682 w 170113"/>
                  <a:gd name="connsiteY0" fmla="*/ 0 h 779001"/>
                  <a:gd name="connsiteX1" fmla="*/ 107431 w 170113"/>
                  <a:gd name="connsiteY1" fmla="*/ 0 h 779001"/>
                  <a:gd name="connsiteX2" fmla="*/ 170113 w 170113"/>
                  <a:gd name="connsiteY2" fmla="*/ 62682 h 779001"/>
                  <a:gd name="connsiteX3" fmla="*/ 167803 w 170113"/>
                  <a:gd name="connsiteY3" fmla="*/ 696258 h 779001"/>
                  <a:gd name="connsiteX4" fmla="*/ 170113 w 170113"/>
                  <a:gd name="connsiteY4" fmla="*/ 779001 h 779001"/>
                  <a:gd name="connsiteX5" fmla="*/ 170113 w 170113"/>
                  <a:gd name="connsiteY5" fmla="*/ 779001 h 779001"/>
                  <a:gd name="connsiteX6" fmla="*/ 0 w 170113"/>
                  <a:gd name="connsiteY6" fmla="*/ 779001 h 779001"/>
                  <a:gd name="connsiteX7" fmla="*/ 0 w 170113"/>
                  <a:gd name="connsiteY7" fmla="*/ 779001 h 779001"/>
                  <a:gd name="connsiteX8" fmla="*/ 0 w 170113"/>
                  <a:gd name="connsiteY8" fmla="*/ 62682 h 779001"/>
                  <a:gd name="connsiteX9" fmla="*/ 62682 w 170113"/>
                  <a:gd name="connsiteY9" fmla="*/ 0 h 779001"/>
                  <a:gd name="connsiteX0" fmla="*/ 62682 w 246825"/>
                  <a:gd name="connsiteY0" fmla="*/ 0 h 779001"/>
                  <a:gd name="connsiteX1" fmla="*/ 107431 w 246825"/>
                  <a:gd name="connsiteY1" fmla="*/ 0 h 779001"/>
                  <a:gd name="connsiteX2" fmla="*/ 170113 w 246825"/>
                  <a:gd name="connsiteY2" fmla="*/ 62682 h 779001"/>
                  <a:gd name="connsiteX3" fmla="*/ 167803 w 246825"/>
                  <a:gd name="connsiteY3" fmla="*/ 696258 h 779001"/>
                  <a:gd name="connsiteX4" fmla="*/ 170113 w 246825"/>
                  <a:gd name="connsiteY4" fmla="*/ 779001 h 779001"/>
                  <a:gd name="connsiteX5" fmla="*/ 246825 w 246825"/>
                  <a:gd name="connsiteY5" fmla="*/ 779001 h 779001"/>
                  <a:gd name="connsiteX6" fmla="*/ 0 w 246825"/>
                  <a:gd name="connsiteY6" fmla="*/ 779001 h 779001"/>
                  <a:gd name="connsiteX7" fmla="*/ 0 w 246825"/>
                  <a:gd name="connsiteY7" fmla="*/ 779001 h 779001"/>
                  <a:gd name="connsiteX8" fmla="*/ 0 w 246825"/>
                  <a:gd name="connsiteY8" fmla="*/ 62682 h 779001"/>
                  <a:gd name="connsiteX9" fmla="*/ 62682 w 246825"/>
                  <a:gd name="connsiteY9" fmla="*/ 0 h 779001"/>
                  <a:gd name="connsiteX0" fmla="*/ 62682 w 246825"/>
                  <a:gd name="connsiteY0" fmla="*/ 0 h 779001"/>
                  <a:gd name="connsiteX1" fmla="*/ 107431 w 246825"/>
                  <a:gd name="connsiteY1" fmla="*/ 0 h 779001"/>
                  <a:gd name="connsiteX2" fmla="*/ 170113 w 246825"/>
                  <a:gd name="connsiteY2" fmla="*/ 62682 h 779001"/>
                  <a:gd name="connsiteX3" fmla="*/ 167803 w 246825"/>
                  <a:gd name="connsiteY3" fmla="*/ 696258 h 779001"/>
                  <a:gd name="connsiteX4" fmla="*/ 170113 w 246825"/>
                  <a:gd name="connsiteY4" fmla="*/ 779001 h 779001"/>
                  <a:gd name="connsiteX5" fmla="*/ 246825 w 246825"/>
                  <a:gd name="connsiteY5" fmla="*/ 772864 h 779001"/>
                  <a:gd name="connsiteX6" fmla="*/ 0 w 246825"/>
                  <a:gd name="connsiteY6" fmla="*/ 779001 h 779001"/>
                  <a:gd name="connsiteX7" fmla="*/ 0 w 246825"/>
                  <a:gd name="connsiteY7" fmla="*/ 779001 h 779001"/>
                  <a:gd name="connsiteX8" fmla="*/ 0 w 246825"/>
                  <a:gd name="connsiteY8" fmla="*/ 62682 h 779001"/>
                  <a:gd name="connsiteX9" fmla="*/ 62682 w 246825"/>
                  <a:gd name="connsiteY9" fmla="*/ 0 h 779001"/>
                  <a:gd name="connsiteX0" fmla="*/ 62682 w 246825"/>
                  <a:gd name="connsiteY0" fmla="*/ 0 h 780646"/>
                  <a:gd name="connsiteX1" fmla="*/ 107431 w 246825"/>
                  <a:gd name="connsiteY1" fmla="*/ 0 h 780646"/>
                  <a:gd name="connsiteX2" fmla="*/ 170113 w 246825"/>
                  <a:gd name="connsiteY2" fmla="*/ 62682 h 780646"/>
                  <a:gd name="connsiteX3" fmla="*/ 167803 w 246825"/>
                  <a:gd name="connsiteY3" fmla="*/ 696258 h 780646"/>
                  <a:gd name="connsiteX4" fmla="*/ 170113 w 246825"/>
                  <a:gd name="connsiteY4" fmla="*/ 779001 h 780646"/>
                  <a:gd name="connsiteX5" fmla="*/ 246825 w 246825"/>
                  <a:gd name="connsiteY5" fmla="*/ 772864 h 780646"/>
                  <a:gd name="connsiteX6" fmla="*/ 0 w 246825"/>
                  <a:gd name="connsiteY6" fmla="*/ 779001 h 780646"/>
                  <a:gd name="connsiteX7" fmla="*/ 0 w 246825"/>
                  <a:gd name="connsiteY7" fmla="*/ 779001 h 780646"/>
                  <a:gd name="connsiteX8" fmla="*/ 0 w 246825"/>
                  <a:gd name="connsiteY8" fmla="*/ 62682 h 780646"/>
                  <a:gd name="connsiteX9" fmla="*/ 62682 w 246825"/>
                  <a:gd name="connsiteY9" fmla="*/ 0 h 780646"/>
                  <a:gd name="connsiteX0" fmla="*/ 62682 w 246825"/>
                  <a:gd name="connsiteY0" fmla="*/ 0 h 781948"/>
                  <a:gd name="connsiteX1" fmla="*/ 107431 w 246825"/>
                  <a:gd name="connsiteY1" fmla="*/ 0 h 781948"/>
                  <a:gd name="connsiteX2" fmla="*/ 170113 w 246825"/>
                  <a:gd name="connsiteY2" fmla="*/ 62682 h 781948"/>
                  <a:gd name="connsiteX3" fmla="*/ 167803 w 246825"/>
                  <a:gd name="connsiteY3" fmla="*/ 696258 h 781948"/>
                  <a:gd name="connsiteX4" fmla="*/ 170113 w 246825"/>
                  <a:gd name="connsiteY4" fmla="*/ 779001 h 781948"/>
                  <a:gd name="connsiteX5" fmla="*/ 246825 w 246825"/>
                  <a:gd name="connsiteY5" fmla="*/ 772864 h 781948"/>
                  <a:gd name="connsiteX6" fmla="*/ 0 w 246825"/>
                  <a:gd name="connsiteY6" fmla="*/ 779001 h 781948"/>
                  <a:gd name="connsiteX7" fmla="*/ 0 w 246825"/>
                  <a:gd name="connsiteY7" fmla="*/ 779001 h 781948"/>
                  <a:gd name="connsiteX8" fmla="*/ 0 w 246825"/>
                  <a:gd name="connsiteY8" fmla="*/ 62682 h 781948"/>
                  <a:gd name="connsiteX9" fmla="*/ 62682 w 246825"/>
                  <a:gd name="connsiteY9" fmla="*/ 0 h 781948"/>
                  <a:gd name="connsiteX0" fmla="*/ 62682 w 246825"/>
                  <a:gd name="connsiteY0" fmla="*/ 0 h 780156"/>
                  <a:gd name="connsiteX1" fmla="*/ 107431 w 246825"/>
                  <a:gd name="connsiteY1" fmla="*/ 0 h 780156"/>
                  <a:gd name="connsiteX2" fmla="*/ 170113 w 246825"/>
                  <a:gd name="connsiteY2" fmla="*/ 62682 h 780156"/>
                  <a:gd name="connsiteX3" fmla="*/ 167803 w 246825"/>
                  <a:gd name="connsiteY3" fmla="*/ 696258 h 780156"/>
                  <a:gd name="connsiteX4" fmla="*/ 170116 w 246825"/>
                  <a:gd name="connsiteY4" fmla="*/ 772864 h 780156"/>
                  <a:gd name="connsiteX5" fmla="*/ 246825 w 246825"/>
                  <a:gd name="connsiteY5" fmla="*/ 772864 h 780156"/>
                  <a:gd name="connsiteX6" fmla="*/ 0 w 246825"/>
                  <a:gd name="connsiteY6" fmla="*/ 779001 h 780156"/>
                  <a:gd name="connsiteX7" fmla="*/ 0 w 246825"/>
                  <a:gd name="connsiteY7" fmla="*/ 779001 h 780156"/>
                  <a:gd name="connsiteX8" fmla="*/ 0 w 246825"/>
                  <a:gd name="connsiteY8" fmla="*/ 62682 h 780156"/>
                  <a:gd name="connsiteX9" fmla="*/ 62682 w 246825"/>
                  <a:gd name="connsiteY9" fmla="*/ 0 h 780156"/>
                  <a:gd name="connsiteX0" fmla="*/ 62682 w 246825"/>
                  <a:gd name="connsiteY0" fmla="*/ 0 h 780156"/>
                  <a:gd name="connsiteX1" fmla="*/ 107431 w 246825"/>
                  <a:gd name="connsiteY1" fmla="*/ 0 h 780156"/>
                  <a:gd name="connsiteX2" fmla="*/ 170113 w 246825"/>
                  <a:gd name="connsiteY2" fmla="*/ 62682 h 780156"/>
                  <a:gd name="connsiteX3" fmla="*/ 167803 w 246825"/>
                  <a:gd name="connsiteY3" fmla="*/ 696258 h 780156"/>
                  <a:gd name="connsiteX4" fmla="*/ 170116 w 246825"/>
                  <a:gd name="connsiteY4" fmla="*/ 772864 h 780156"/>
                  <a:gd name="connsiteX5" fmla="*/ 246825 w 246825"/>
                  <a:gd name="connsiteY5" fmla="*/ 772864 h 780156"/>
                  <a:gd name="connsiteX6" fmla="*/ 0 w 246825"/>
                  <a:gd name="connsiteY6" fmla="*/ 779001 h 780156"/>
                  <a:gd name="connsiteX7" fmla="*/ 0 w 246825"/>
                  <a:gd name="connsiteY7" fmla="*/ 779001 h 780156"/>
                  <a:gd name="connsiteX8" fmla="*/ 0 w 246825"/>
                  <a:gd name="connsiteY8" fmla="*/ 62682 h 780156"/>
                  <a:gd name="connsiteX9" fmla="*/ 62682 w 246825"/>
                  <a:gd name="connsiteY9" fmla="*/ 0 h 780156"/>
                  <a:gd name="connsiteX0" fmla="*/ 62682 w 246825"/>
                  <a:gd name="connsiteY0" fmla="*/ 0 h 779001"/>
                  <a:gd name="connsiteX1" fmla="*/ 107431 w 246825"/>
                  <a:gd name="connsiteY1" fmla="*/ 0 h 779001"/>
                  <a:gd name="connsiteX2" fmla="*/ 170113 w 246825"/>
                  <a:gd name="connsiteY2" fmla="*/ 62682 h 779001"/>
                  <a:gd name="connsiteX3" fmla="*/ 167803 w 246825"/>
                  <a:gd name="connsiteY3" fmla="*/ 696258 h 779001"/>
                  <a:gd name="connsiteX4" fmla="*/ 170119 w 246825"/>
                  <a:gd name="connsiteY4" fmla="*/ 751384 h 779001"/>
                  <a:gd name="connsiteX5" fmla="*/ 246825 w 246825"/>
                  <a:gd name="connsiteY5" fmla="*/ 772864 h 779001"/>
                  <a:gd name="connsiteX6" fmla="*/ 0 w 246825"/>
                  <a:gd name="connsiteY6" fmla="*/ 779001 h 779001"/>
                  <a:gd name="connsiteX7" fmla="*/ 0 w 246825"/>
                  <a:gd name="connsiteY7" fmla="*/ 779001 h 779001"/>
                  <a:gd name="connsiteX8" fmla="*/ 0 w 246825"/>
                  <a:gd name="connsiteY8" fmla="*/ 62682 h 779001"/>
                  <a:gd name="connsiteX9" fmla="*/ 62682 w 246825"/>
                  <a:gd name="connsiteY9" fmla="*/ 0 h 779001"/>
                  <a:gd name="connsiteX0" fmla="*/ 62682 w 251986"/>
                  <a:gd name="connsiteY0" fmla="*/ 0 h 779001"/>
                  <a:gd name="connsiteX1" fmla="*/ 107431 w 251986"/>
                  <a:gd name="connsiteY1" fmla="*/ 0 h 779001"/>
                  <a:gd name="connsiteX2" fmla="*/ 170113 w 251986"/>
                  <a:gd name="connsiteY2" fmla="*/ 62682 h 779001"/>
                  <a:gd name="connsiteX3" fmla="*/ 167803 w 251986"/>
                  <a:gd name="connsiteY3" fmla="*/ 696258 h 779001"/>
                  <a:gd name="connsiteX4" fmla="*/ 246825 w 251986"/>
                  <a:gd name="connsiteY4" fmla="*/ 772864 h 779001"/>
                  <a:gd name="connsiteX5" fmla="*/ 0 w 251986"/>
                  <a:gd name="connsiteY5" fmla="*/ 779001 h 779001"/>
                  <a:gd name="connsiteX6" fmla="*/ 0 w 251986"/>
                  <a:gd name="connsiteY6" fmla="*/ 779001 h 779001"/>
                  <a:gd name="connsiteX7" fmla="*/ 0 w 251986"/>
                  <a:gd name="connsiteY7" fmla="*/ 62682 h 779001"/>
                  <a:gd name="connsiteX8" fmla="*/ 62682 w 251986"/>
                  <a:gd name="connsiteY8" fmla="*/ 0 h 779001"/>
                  <a:gd name="connsiteX0" fmla="*/ 62682 w 252733"/>
                  <a:gd name="connsiteY0" fmla="*/ 0 h 779001"/>
                  <a:gd name="connsiteX1" fmla="*/ 107431 w 252733"/>
                  <a:gd name="connsiteY1" fmla="*/ 0 h 779001"/>
                  <a:gd name="connsiteX2" fmla="*/ 170113 w 252733"/>
                  <a:gd name="connsiteY2" fmla="*/ 62682 h 779001"/>
                  <a:gd name="connsiteX3" fmla="*/ 167803 w 252733"/>
                  <a:gd name="connsiteY3" fmla="*/ 696258 h 779001"/>
                  <a:gd name="connsiteX4" fmla="*/ 246825 w 252733"/>
                  <a:gd name="connsiteY4" fmla="*/ 772864 h 779001"/>
                  <a:gd name="connsiteX5" fmla="*/ 0 w 252733"/>
                  <a:gd name="connsiteY5" fmla="*/ 779001 h 779001"/>
                  <a:gd name="connsiteX6" fmla="*/ 0 w 252733"/>
                  <a:gd name="connsiteY6" fmla="*/ 779001 h 779001"/>
                  <a:gd name="connsiteX7" fmla="*/ 0 w 252733"/>
                  <a:gd name="connsiteY7" fmla="*/ 62682 h 779001"/>
                  <a:gd name="connsiteX8" fmla="*/ 62682 w 252733"/>
                  <a:gd name="connsiteY8" fmla="*/ 0 h 779001"/>
                  <a:gd name="connsiteX0" fmla="*/ 62682 w 252733"/>
                  <a:gd name="connsiteY0" fmla="*/ 0 h 779001"/>
                  <a:gd name="connsiteX1" fmla="*/ 107431 w 252733"/>
                  <a:gd name="connsiteY1" fmla="*/ 0 h 779001"/>
                  <a:gd name="connsiteX2" fmla="*/ 170113 w 252733"/>
                  <a:gd name="connsiteY2" fmla="*/ 62682 h 779001"/>
                  <a:gd name="connsiteX3" fmla="*/ 167803 w 252733"/>
                  <a:gd name="connsiteY3" fmla="*/ 696258 h 779001"/>
                  <a:gd name="connsiteX4" fmla="*/ 246825 w 252733"/>
                  <a:gd name="connsiteY4" fmla="*/ 772864 h 779001"/>
                  <a:gd name="connsiteX5" fmla="*/ 0 w 252733"/>
                  <a:gd name="connsiteY5" fmla="*/ 779001 h 779001"/>
                  <a:gd name="connsiteX6" fmla="*/ 0 w 252733"/>
                  <a:gd name="connsiteY6" fmla="*/ 779001 h 779001"/>
                  <a:gd name="connsiteX7" fmla="*/ 0 w 252733"/>
                  <a:gd name="connsiteY7" fmla="*/ 62682 h 779001"/>
                  <a:gd name="connsiteX8" fmla="*/ 62682 w 252733"/>
                  <a:gd name="connsiteY8" fmla="*/ 0 h 779001"/>
                  <a:gd name="connsiteX0" fmla="*/ 62682 w 254175"/>
                  <a:gd name="connsiteY0" fmla="*/ 0 h 779001"/>
                  <a:gd name="connsiteX1" fmla="*/ 107431 w 254175"/>
                  <a:gd name="connsiteY1" fmla="*/ 0 h 779001"/>
                  <a:gd name="connsiteX2" fmla="*/ 170113 w 254175"/>
                  <a:gd name="connsiteY2" fmla="*/ 62682 h 779001"/>
                  <a:gd name="connsiteX3" fmla="*/ 167803 w 254175"/>
                  <a:gd name="connsiteY3" fmla="*/ 696258 h 779001"/>
                  <a:gd name="connsiteX4" fmla="*/ 246825 w 254175"/>
                  <a:gd name="connsiteY4" fmla="*/ 772864 h 779001"/>
                  <a:gd name="connsiteX5" fmla="*/ 0 w 254175"/>
                  <a:gd name="connsiteY5" fmla="*/ 779001 h 779001"/>
                  <a:gd name="connsiteX6" fmla="*/ 0 w 254175"/>
                  <a:gd name="connsiteY6" fmla="*/ 779001 h 779001"/>
                  <a:gd name="connsiteX7" fmla="*/ 0 w 254175"/>
                  <a:gd name="connsiteY7" fmla="*/ 62682 h 779001"/>
                  <a:gd name="connsiteX8" fmla="*/ 62682 w 254175"/>
                  <a:gd name="connsiteY8" fmla="*/ 0 h 779001"/>
                  <a:gd name="connsiteX0" fmla="*/ 62682 w 252034"/>
                  <a:gd name="connsiteY0" fmla="*/ 0 h 779001"/>
                  <a:gd name="connsiteX1" fmla="*/ 107431 w 252034"/>
                  <a:gd name="connsiteY1" fmla="*/ 0 h 779001"/>
                  <a:gd name="connsiteX2" fmla="*/ 170113 w 252034"/>
                  <a:gd name="connsiteY2" fmla="*/ 62682 h 779001"/>
                  <a:gd name="connsiteX3" fmla="*/ 167803 w 252034"/>
                  <a:gd name="connsiteY3" fmla="*/ 696258 h 779001"/>
                  <a:gd name="connsiteX4" fmla="*/ 246825 w 252034"/>
                  <a:gd name="connsiteY4" fmla="*/ 772864 h 779001"/>
                  <a:gd name="connsiteX5" fmla="*/ 0 w 252034"/>
                  <a:gd name="connsiteY5" fmla="*/ 779001 h 779001"/>
                  <a:gd name="connsiteX6" fmla="*/ 0 w 252034"/>
                  <a:gd name="connsiteY6" fmla="*/ 779001 h 779001"/>
                  <a:gd name="connsiteX7" fmla="*/ 0 w 252034"/>
                  <a:gd name="connsiteY7" fmla="*/ 62682 h 779001"/>
                  <a:gd name="connsiteX8" fmla="*/ 62682 w 252034"/>
                  <a:gd name="connsiteY8" fmla="*/ 0 h 779001"/>
                  <a:gd name="connsiteX0" fmla="*/ 62682 w 255806"/>
                  <a:gd name="connsiteY0" fmla="*/ 0 h 779001"/>
                  <a:gd name="connsiteX1" fmla="*/ 107431 w 255806"/>
                  <a:gd name="connsiteY1" fmla="*/ 0 h 779001"/>
                  <a:gd name="connsiteX2" fmla="*/ 170113 w 255806"/>
                  <a:gd name="connsiteY2" fmla="*/ 62682 h 779001"/>
                  <a:gd name="connsiteX3" fmla="*/ 167803 w 255806"/>
                  <a:gd name="connsiteY3" fmla="*/ 696258 h 779001"/>
                  <a:gd name="connsiteX4" fmla="*/ 246825 w 255806"/>
                  <a:gd name="connsiteY4" fmla="*/ 772864 h 779001"/>
                  <a:gd name="connsiteX5" fmla="*/ 0 w 255806"/>
                  <a:gd name="connsiteY5" fmla="*/ 779001 h 779001"/>
                  <a:gd name="connsiteX6" fmla="*/ 0 w 255806"/>
                  <a:gd name="connsiteY6" fmla="*/ 779001 h 779001"/>
                  <a:gd name="connsiteX7" fmla="*/ 0 w 255806"/>
                  <a:gd name="connsiteY7" fmla="*/ 62682 h 779001"/>
                  <a:gd name="connsiteX8" fmla="*/ 62682 w 255806"/>
                  <a:gd name="connsiteY8" fmla="*/ 0 h 779001"/>
                  <a:gd name="connsiteX0" fmla="*/ 62682 w 260844"/>
                  <a:gd name="connsiteY0" fmla="*/ 0 h 779001"/>
                  <a:gd name="connsiteX1" fmla="*/ 107431 w 260844"/>
                  <a:gd name="connsiteY1" fmla="*/ 0 h 779001"/>
                  <a:gd name="connsiteX2" fmla="*/ 170113 w 260844"/>
                  <a:gd name="connsiteY2" fmla="*/ 62682 h 779001"/>
                  <a:gd name="connsiteX3" fmla="*/ 167803 w 260844"/>
                  <a:gd name="connsiteY3" fmla="*/ 696258 h 779001"/>
                  <a:gd name="connsiteX4" fmla="*/ 246825 w 260844"/>
                  <a:gd name="connsiteY4" fmla="*/ 772864 h 779001"/>
                  <a:gd name="connsiteX5" fmla="*/ 0 w 260844"/>
                  <a:gd name="connsiteY5" fmla="*/ 779001 h 779001"/>
                  <a:gd name="connsiteX6" fmla="*/ 0 w 260844"/>
                  <a:gd name="connsiteY6" fmla="*/ 779001 h 779001"/>
                  <a:gd name="connsiteX7" fmla="*/ 0 w 260844"/>
                  <a:gd name="connsiteY7" fmla="*/ 62682 h 779001"/>
                  <a:gd name="connsiteX8" fmla="*/ 62682 w 260844"/>
                  <a:gd name="connsiteY8" fmla="*/ 0 h 779001"/>
                  <a:gd name="connsiteX0" fmla="*/ 62682 w 263020"/>
                  <a:gd name="connsiteY0" fmla="*/ 0 h 779001"/>
                  <a:gd name="connsiteX1" fmla="*/ 107431 w 263020"/>
                  <a:gd name="connsiteY1" fmla="*/ 0 h 779001"/>
                  <a:gd name="connsiteX2" fmla="*/ 170113 w 263020"/>
                  <a:gd name="connsiteY2" fmla="*/ 62682 h 779001"/>
                  <a:gd name="connsiteX3" fmla="*/ 167803 w 263020"/>
                  <a:gd name="connsiteY3" fmla="*/ 696258 h 779001"/>
                  <a:gd name="connsiteX4" fmla="*/ 249209 w 263020"/>
                  <a:gd name="connsiteY4" fmla="*/ 770483 h 779001"/>
                  <a:gd name="connsiteX5" fmla="*/ 0 w 263020"/>
                  <a:gd name="connsiteY5" fmla="*/ 779001 h 779001"/>
                  <a:gd name="connsiteX6" fmla="*/ 0 w 263020"/>
                  <a:gd name="connsiteY6" fmla="*/ 779001 h 779001"/>
                  <a:gd name="connsiteX7" fmla="*/ 0 w 263020"/>
                  <a:gd name="connsiteY7" fmla="*/ 62682 h 779001"/>
                  <a:gd name="connsiteX8" fmla="*/ 62682 w 263020"/>
                  <a:gd name="connsiteY8" fmla="*/ 0 h 779001"/>
                  <a:gd name="connsiteX0" fmla="*/ 62682 w 258035"/>
                  <a:gd name="connsiteY0" fmla="*/ 0 h 779001"/>
                  <a:gd name="connsiteX1" fmla="*/ 107431 w 258035"/>
                  <a:gd name="connsiteY1" fmla="*/ 0 h 779001"/>
                  <a:gd name="connsiteX2" fmla="*/ 170113 w 258035"/>
                  <a:gd name="connsiteY2" fmla="*/ 62682 h 779001"/>
                  <a:gd name="connsiteX3" fmla="*/ 167803 w 258035"/>
                  <a:gd name="connsiteY3" fmla="*/ 696258 h 779001"/>
                  <a:gd name="connsiteX4" fmla="*/ 249209 w 258035"/>
                  <a:gd name="connsiteY4" fmla="*/ 770483 h 779001"/>
                  <a:gd name="connsiteX5" fmla="*/ 0 w 258035"/>
                  <a:gd name="connsiteY5" fmla="*/ 779001 h 779001"/>
                  <a:gd name="connsiteX6" fmla="*/ 0 w 258035"/>
                  <a:gd name="connsiteY6" fmla="*/ 779001 h 779001"/>
                  <a:gd name="connsiteX7" fmla="*/ 0 w 258035"/>
                  <a:gd name="connsiteY7" fmla="*/ 62682 h 779001"/>
                  <a:gd name="connsiteX8" fmla="*/ 62682 w 258035"/>
                  <a:gd name="connsiteY8" fmla="*/ 0 h 779001"/>
                  <a:gd name="connsiteX0" fmla="*/ 62682 w 244778"/>
                  <a:gd name="connsiteY0" fmla="*/ 0 h 779001"/>
                  <a:gd name="connsiteX1" fmla="*/ 107431 w 244778"/>
                  <a:gd name="connsiteY1" fmla="*/ 0 h 779001"/>
                  <a:gd name="connsiteX2" fmla="*/ 170113 w 244778"/>
                  <a:gd name="connsiteY2" fmla="*/ 62682 h 779001"/>
                  <a:gd name="connsiteX3" fmla="*/ 167803 w 244778"/>
                  <a:gd name="connsiteY3" fmla="*/ 696258 h 779001"/>
                  <a:gd name="connsiteX4" fmla="*/ 234922 w 244778"/>
                  <a:gd name="connsiteY4" fmla="*/ 772864 h 779001"/>
                  <a:gd name="connsiteX5" fmla="*/ 0 w 244778"/>
                  <a:gd name="connsiteY5" fmla="*/ 779001 h 779001"/>
                  <a:gd name="connsiteX6" fmla="*/ 0 w 244778"/>
                  <a:gd name="connsiteY6" fmla="*/ 779001 h 779001"/>
                  <a:gd name="connsiteX7" fmla="*/ 0 w 244778"/>
                  <a:gd name="connsiteY7" fmla="*/ 62682 h 779001"/>
                  <a:gd name="connsiteX8" fmla="*/ 62682 w 244778"/>
                  <a:gd name="connsiteY8" fmla="*/ 0 h 779001"/>
                  <a:gd name="connsiteX0" fmla="*/ 62682 w 235795"/>
                  <a:gd name="connsiteY0" fmla="*/ 0 h 779001"/>
                  <a:gd name="connsiteX1" fmla="*/ 107431 w 235795"/>
                  <a:gd name="connsiteY1" fmla="*/ 0 h 779001"/>
                  <a:gd name="connsiteX2" fmla="*/ 170113 w 235795"/>
                  <a:gd name="connsiteY2" fmla="*/ 62682 h 779001"/>
                  <a:gd name="connsiteX3" fmla="*/ 167803 w 235795"/>
                  <a:gd name="connsiteY3" fmla="*/ 696258 h 779001"/>
                  <a:gd name="connsiteX4" fmla="*/ 234922 w 235795"/>
                  <a:gd name="connsiteY4" fmla="*/ 772864 h 779001"/>
                  <a:gd name="connsiteX5" fmla="*/ 0 w 235795"/>
                  <a:gd name="connsiteY5" fmla="*/ 779001 h 779001"/>
                  <a:gd name="connsiteX6" fmla="*/ 0 w 235795"/>
                  <a:gd name="connsiteY6" fmla="*/ 779001 h 779001"/>
                  <a:gd name="connsiteX7" fmla="*/ 0 w 235795"/>
                  <a:gd name="connsiteY7" fmla="*/ 62682 h 779001"/>
                  <a:gd name="connsiteX8" fmla="*/ 62682 w 235795"/>
                  <a:gd name="connsiteY8" fmla="*/ 0 h 779001"/>
                  <a:gd name="connsiteX0" fmla="*/ 62682 w 257018"/>
                  <a:gd name="connsiteY0" fmla="*/ 0 h 779001"/>
                  <a:gd name="connsiteX1" fmla="*/ 107431 w 257018"/>
                  <a:gd name="connsiteY1" fmla="*/ 0 h 779001"/>
                  <a:gd name="connsiteX2" fmla="*/ 170113 w 257018"/>
                  <a:gd name="connsiteY2" fmla="*/ 62682 h 779001"/>
                  <a:gd name="connsiteX3" fmla="*/ 167803 w 257018"/>
                  <a:gd name="connsiteY3" fmla="*/ 696258 h 779001"/>
                  <a:gd name="connsiteX4" fmla="*/ 256353 w 257018"/>
                  <a:gd name="connsiteY4" fmla="*/ 775245 h 779001"/>
                  <a:gd name="connsiteX5" fmla="*/ 0 w 257018"/>
                  <a:gd name="connsiteY5" fmla="*/ 779001 h 779001"/>
                  <a:gd name="connsiteX6" fmla="*/ 0 w 257018"/>
                  <a:gd name="connsiteY6" fmla="*/ 779001 h 779001"/>
                  <a:gd name="connsiteX7" fmla="*/ 0 w 257018"/>
                  <a:gd name="connsiteY7" fmla="*/ 62682 h 779001"/>
                  <a:gd name="connsiteX8" fmla="*/ 62682 w 257018"/>
                  <a:gd name="connsiteY8" fmla="*/ 0 h 779001"/>
                  <a:gd name="connsiteX0" fmla="*/ 62682 w 256353"/>
                  <a:gd name="connsiteY0" fmla="*/ 0 h 779001"/>
                  <a:gd name="connsiteX1" fmla="*/ 107431 w 256353"/>
                  <a:gd name="connsiteY1" fmla="*/ 0 h 779001"/>
                  <a:gd name="connsiteX2" fmla="*/ 170113 w 256353"/>
                  <a:gd name="connsiteY2" fmla="*/ 62682 h 779001"/>
                  <a:gd name="connsiteX3" fmla="*/ 167803 w 256353"/>
                  <a:gd name="connsiteY3" fmla="*/ 696258 h 779001"/>
                  <a:gd name="connsiteX4" fmla="*/ 256353 w 256353"/>
                  <a:gd name="connsiteY4" fmla="*/ 775245 h 779001"/>
                  <a:gd name="connsiteX5" fmla="*/ 0 w 256353"/>
                  <a:gd name="connsiteY5" fmla="*/ 779001 h 779001"/>
                  <a:gd name="connsiteX6" fmla="*/ 0 w 256353"/>
                  <a:gd name="connsiteY6" fmla="*/ 779001 h 779001"/>
                  <a:gd name="connsiteX7" fmla="*/ 0 w 256353"/>
                  <a:gd name="connsiteY7" fmla="*/ 62682 h 779001"/>
                  <a:gd name="connsiteX8" fmla="*/ 62682 w 256353"/>
                  <a:gd name="connsiteY8" fmla="*/ 0 h 779001"/>
                  <a:gd name="connsiteX0" fmla="*/ 62682 w 256353"/>
                  <a:gd name="connsiteY0" fmla="*/ 0 h 779001"/>
                  <a:gd name="connsiteX1" fmla="*/ 107431 w 256353"/>
                  <a:gd name="connsiteY1" fmla="*/ 0 h 779001"/>
                  <a:gd name="connsiteX2" fmla="*/ 170113 w 256353"/>
                  <a:gd name="connsiteY2" fmla="*/ 62682 h 779001"/>
                  <a:gd name="connsiteX3" fmla="*/ 167803 w 256353"/>
                  <a:gd name="connsiteY3" fmla="*/ 696258 h 779001"/>
                  <a:gd name="connsiteX4" fmla="*/ 256353 w 256353"/>
                  <a:gd name="connsiteY4" fmla="*/ 775245 h 779001"/>
                  <a:gd name="connsiteX5" fmla="*/ 0 w 256353"/>
                  <a:gd name="connsiteY5" fmla="*/ 779001 h 779001"/>
                  <a:gd name="connsiteX6" fmla="*/ 0 w 256353"/>
                  <a:gd name="connsiteY6" fmla="*/ 779001 h 779001"/>
                  <a:gd name="connsiteX7" fmla="*/ 0 w 256353"/>
                  <a:gd name="connsiteY7" fmla="*/ 62682 h 779001"/>
                  <a:gd name="connsiteX8" fmla="*/ 62682 w 256353"/>
                  <a:gd name="connsiteY8" fmla="*/ 0 h 779001"/>
                  <a:gd name="connsiteX0" fmla="*/ 62682 w 256353"/>
                  <a:gd name="connsiteY0" fmla="*/ 0 h 779001"/>
                  <a:gd name="connsiteX1" fmla="*/ 107431 w 256353"/>
                  <a:gd name="connsiteY1" fmla="*/ 0 h 779001"/>
                  <a:gd name="connsiteX2" fmla="*/ 170113 w 256353"/>
                  <a:gd name="connsiteY2" fmla="*/ 62682 h 779001"/>
                  <a:gd name="connsiteX3" fmla="*/ 167803 w 256353"/>
                  <a:gd name="connsiteY3" fmla="*/ 696258 h 779001"/>
                  <a:gd name="connsiteX4" fmla="*/ 256353 w 256353"/>
                  <a:gd name="connsiteY4" fmla="*/ 775245 h 779001"/>
                  <a:gd name="connsiteX5" fmla="*/ 0 w 256353"/>
                  <a:gd name="connsiteY5" fmla="*/ 779001 h 779001"/>
                  <a:gd name="connsiteX6" fmla="*/ 0 w 256353"/>
                  <a:gd name="connsiteY6" fmla="*/ 779001 h 779001"/>
                  <a:gd name="connsiteX7" fmla="*/ 0 w 256353"/>
                  <a:gd name="connsiteY7" fmla="*/ 62682 h 779001"/>
                  <a:gd name="connsiteX8" fmla="*/ 62682 w 256353"/>
                  <a:gd name="connsiteY8" fmla="*/ 0 h 779001"/>
                  <a:gd name="connsiteX0" fmla="*/ 62682 w 256353"/>
                  <a:gd name="connsiteY0" fmla="*/ 0 h 779001"/>
                  <a:gd name="connsiteX1" fmla="*/ 107431 w 256353"/>
                  <a:gd name="connsiteY1" fmla="*/ 0 h 779001"/>
                  <a:gd name="connsiteX2" fmla="*/ 170113 w 256353"/>
                  <a:gd name="connsiteY2" fmla="*/ 62682 h 779001"/>
                  <a:gd name="connsiteX3" fmla="*/ 167803 w 256353"/>
                  <a:gd name="connsiteY3" fmla="*/ 681971 h 779001"/>
                  <a:gd name="connsiteX4" fmla="*/ 256353 w 256353"/>
                  <a:gd name="connsiteY4" fmla="*/ 775245 h 779001"/>
                  <a:gd name="connsiteX5" fmla="*/ 0 w 256353"/>
                  <a:gd name="connsiteY5" fmla="*/ 779001 h 779001"/>
                  <a:gd name="connsiteX6" fmla="*/ 0 w 256353"/>
                  <a:gd name="connsiteY6" fmla="*/ 779001 h 779001"/>
                  <a:gd name="connsiteX7" fmla="*/ 0 w 256353"/>
                  <a:gd name="connsiteY7" fmla="*/ 62682 h 779001"/>
                  <a:gd name="connsiteX8" fmla="*/ 62682 w 256353"/>
                  <a:gd name="connsiteY8" fmla="*/ 0 h 779001"/>
                  <a:gd name="connsiteX0" fmla="*/ 62682 w 258734"/>
                  <a:gd name="connsiteY0" fmla="*/ 0 h 779001"/>
                  <a:gd name="connsiteX1" fmla="*/ 107431 w 258734"/>
                  <a:gd name="connsiteY1" fmla="*/ 0 h 779001"/>
                  <a:gd name="connsiteX2" fmla="*/ 170113 w 258734"/>
                  <a:gd name="connsiteY2" fmla="*/ 62682 h 779001"/>
                  <a:gd name="connsiteX3" fmla="*/ 167803 w 258734"/>
                  <a:gd name="connsiteY3" fmla="*/ 681971 h 779001"/>
                  <a:gd name="connsiteX4" fmla="*/ 258734 w 258734"/>
                  <a:gd name="connsiteY4" fmla="*/ 772864 h 779001"/>
                  <a:gd name="connsiteX5" fmla="*/ 0 w 258734"/>
                  <a:gd name="connsiteY5" fmla="*/ 779001 h 779001"/>
                  <a:gd name="connsiteX6" fmla="*/ 0 w 258734"/>
                  <a:gd name="connsiteY6" fmla="*/ 779001 h 779001"/>
                  <a:gd name="connsiteX7" fmla="*/ 0 w 258734"/>
                  <a:gd name="connsiteY7" fmla="*/ 62682 h 779001"/>
                  <a:gd name="connsiteX8" fmla="*/ 62682 w 258734"/>
                  <a:gd name="connsiteY8" fmla="*/ 0 h 779001"/>
                  <a:gd name="connsiteX0" fmla="*/ 62682 w 258734"/>
                  <a:gd name="connsiteY0" fmla="*/ 0 h 779796"/>
                  <a:gd name="connsiteX1" fmla="*/ 107431 w 258734"/>
                  <a:gd name="connsiteY1" fmla="*/ 0 h 779796"/>
                  <a:gd name="connsiteX2" fmla="*/ 170113 w 258734"/>
                  <a:gd name="connsiteY2" fmla="*/ 62682 h 779796"/>
                  <a:gd name="connsiteX3" fmla="*/ 167803 w 258734"/>
                  <a:gd name="connsiteY3" fmla="*/ 681971 h 779796"/>
                  <a:gd name="connsiteX4" fmla="*/ 258734 w 258734"/>
                  <a:gd name="connsiteY4" fmla="*/ 772864 h 779796"/>
                  <a:gd name="connsiteX5" fmla="*/ 0 w 258734"/>
                  <a:gd name="connsiteY5" fmla="*/ 779001 h 779796"/>
                  <a:gd name="connsiteX6" fmla="*/ 0 w 258734"/>
                  <a:gd name="connsiteY6" fmla="*/ 779001 h 779796"/>
                  <a:gd name="connsiteX7" fmla="*/ 0 w 258734"/>
                  <a:gd name="connsiteY7" fmla="*/ 62682 h 779796"/>
                  <a:gd name="connsiteX8" fmla="*/ 62682 w 258734"/>
                  <a:gd name="connsiteY8" fmla="*/ 0 h 779796"/>
                  <a:gd name="connsiteX0" fmla="*/ 62682 w 258734"/>
                  <a:gd name="connsiteY0" fmla="*/ 0 h 780781"/>
                  <a:gd name="connsiteX1" fmla="*/ 107431 w 258734"/>
                  <a:gd name="connsiteY1" fmla="*/ 0 h 780781"/>
                  <a:gd name="connsiteX2" fmla="*/ 170113 w 258734"/>
                  <a:gd name="connsiteY2" fmla="*/ 62682 h 780781"/>
                  <a:gd name="connsiteX3" fmla="*/ 167803 w 258734"/>
                  <a:gd name="connsiteY3" fmla="*/ 681971 h 780781"/>
                  <a:gd name="connsiteX4" fmla="*/ 258734 w 258734"/>
                  <a:gd name="connsiteY4" fmla="*/ 772864 h 780781"/>
                  <a:gd name="connsiteX5" fmla="*/ 0 w 258734"/>
                  <a:gd name="connsiteY5" fmla="*/ 779001 h 780781"/>
                  <a:gd name="connsiteX6" fmla="*/ 0 w 258734"/>
                  <a:gd name="connsiteY6" fmla="*/ 779001 h 780781"/>
                  <a:gd name="connsiteX7" fmla="*/ 0 w 258734"/>
                  <a:gd name="connsiteY7" fmla="*/ 62682 h 780781"/>
                  <a:gd name="connsiteX8" fmla="*/ 62682 w 258734"/>
                  <a:gd name="connsiteY8" fmla="*/ 0 h 780781"/>
                  <a:gd name="connsiteX0" fmla="*/ 62682 w 258734"/>
                  <a:gd name="connsiteY0" fmla="*/ 0 h 780781"/>
                  <a:gd name="connsiteX1" fmla="*/ 107431 w 258734"/>
                  <a:gd name="connsiteY1" fmla="*/ 0 h 780781"/>
                  <a:gd name="connsiteX2" fmla="*/ 170113 w 258734"/>
                  <a:gd name="connsiteY2" fmla="*/ 62682 h 780781"/>
                  <a:gd name="connsiteX3" fmla="*/ 167803 w 258734"/>
                  <a:gd name="connsiteY3" fmla="*/ 681971 h 780781"/>
                  <a:gd name="connsiteX4" fmla="*/ 258734 w 258734"/>
                  <a:gd name="connsiteY4" fmla="*/ 772864 h 780781"/>
                  <a:gd name="connsiteX5" fmla="*/ 0 w 258734"/>
                  <a:gd name="connsiteY5" fmla="*/ 779001 h 780781"/>
                  <a:gd name="connsiteX6" fmla="*/ 0 w 258734"/>
                  <a:gd name="connsiteY6" fmla="*/ 779001 h 780781"/>
                  <a:gd name="connsiteX7" fmla="*/ 0 w 258734"/>
                  <a:gd name="connsiteY7" fmla="*/ 62682 h 780781"/>
                  <a:gd name="connsiteX8" fmla="*/ 62682 w 258734"/>
                  <a:gd name="connsiteY8" fmla="*/ 0 h 780781"/>
                  <a:gd name="connsiteX0" fmla="*/ 62682 w 258734"/>
                  <a:gd name="connsiteY0" fmla="*/ 0 h 779796"/>
                  <a:gd name="connsiteX1" fmla="*/ 107431 w 258734"/>
                  <a:gd name="connsiteY1" fmla="*/ 0 h 779796"/>
                  <a:gd name="connsiteX2" fmla="*/ 170113 w 258734"/>
                  <a:gd name="connsiteY2" fmla="*/ 62682 h 779796"/>
                  <a:gd name="connsiteX3" fmla="*/ 167803 w 258734"/>
                  <a:gd name="connsiteY3" fmla="*/ 681971 h 779796"/>
                  <a:gd name="connsiteX4" fmla="*/ 258734 w 258734"/>
                  <a:gd name="connsiteY4" fmla="*/ 772864 h 779796"/>
                  <a:gd name="connsiteX5" fmla="*/ 0 w 258734"/>
                  <a:gd name="connsiteY5" fmla="*/ 779001 h 779796"/>
                  <a:gd name="connsiteX6" fmla="*/ 0 w 258734"/>
                  <a:gd name="connsiteY6" fmla="*/ 779001 h 779796"/>
                  <a:gd name="connsiteX7" fmla="*/ 0 w 258734"/>
                  <a:gd name="connsiteY7" fmla="*/ 62682 h 779796"/>
                  <a:gd name="connsiteX8" fmla="*/ 62682 w 258734"/>
                  <a:gd name="connsiteY8" fmla="*/ 0 h 779796"/>
                  <a:gd name="connsiteX0" fmla="*/ 62682 w 258734"/>
                  <a:gd name="connsiteY0" fmla="*/ 0 h 779796"/>
                  <a:gd name="connsiteX1" fmla="*/ 107431 w 258734"/>
                  <a:gd name="connsiteY1" fmla="*/ 0 h 779796"/>
                  <a:gd name="connsiteX2" fmla="*/ 170113 w 258734"/>
                  <a:gd name="connsiteY2" fmla="*/ 62682 h 779796"/>
                  <a:gd name="connsiteX3" fmla="*/ 167803 w 258734"/>
                  <a:gd name="connsiteY3" fmla="*/ 681971 h 779796"/>
                  <a:gd name="connsiteX4" fmla="*/ 258734 w 258734"/>
                  <a:gd name="connsiteY4" fmla="*/ 772864 h 779796"/>
                  <a:gd name="connsiteX5" fmla="*/ 0 w 258734"/>
                  <a:gd name="connsiteY5" fmla="*/ 779001 h 779796"/>
                  <a:gd name="connsiteX6" fmla="*/ 0 w 258734"/>
                  <a:gd name="connsiteY6" fmla="*/ 779001 h 779796"/>
                  <a:gd name="connsiteX7" fmla="*/ 0 w 258734"/>
                  <a:gd name="connsiteY7" fmla="*/ 62682 h 779796"/>
                  <a:gd name="connsiteX8" fmla="*/ 62682 w 258734"/>
                  <a:gd name="connsiteY8" fmla="*/ 0 h 779796"/>
                  <a:gd name="connsiteX0" fmla="*/ 62682 w 258734"/>
                  <a:gd name="connsiteY0" fmla="*/ 0 h 779796"/>
                  <a:gd name="connsiteX1" fmla="*/ 107431 w 258734"/>
                  <a:gd name="connsiteY1" fmla="*/ 0 h 779796"/>
                  <a:gd name="connsiteX2" fmla="*/ 170113 w 258734"/>
                  <a:gd name="connsiteY2" fmla="*/ 62682 h 779796"/>
                  <a:gd name="connsiteX3" fmla="*/ 167803 w 258734"/>
                  <a:gd name="connsiteY3" fmla="*/ 681971 h 779796"/>
                  <a:gd name="connsiteX4" fmla="*/ 258734 w 258734"/>
                  <a:gd name="connsiteY4" fmla="*/ 772864 h 779796"/>
                  <a:gd name="connsiteX5" fmla="*/ 0 w 258734"/>
                  <a:gd name="connsiteY5" fmla="*/ 779001 h 779796"/>
                  <a:gd name="connsiteX6" fmla="*/ 0 w 258734"/>
                  <a:gd name="connsiteY6" fmla="*/ 779001 h 779796"/>
                  <a:gd name="connsiteX7" fmla="*/ 0 w 258734"/>
                  <a:gd name="connsiteY7" fmla="*/ 62682 h 779796"/>
                  <a:gd name="connsiteX8" fmla="*/ 62682 w 258734"/>
                  <a:gd name="connsiteY8" fmla="*/ 0 h 779796"/>
                  <a:gd name="connsiteX0" fmla="*/ 62682 w 258734"/>
                  <a:gd name="connsiteY0" fmla="*/ 0 h 779001"/>
                  <a:gd name="connsiteX1" fmla="*/ 107431 w 258734"/>
                  <a:gd name="connsiteY1" fmla="*/ 0 h 779001"/>
                  <a:gd name="connsiteX2" fmla="*/ 170113 w 258734"/>
                  <a:gd name="connsiteY2" fmla="*/ 62682 h 779001"/>
                  <a:gd name="connsiteX3" fmla="*/ 167803 w 258734"/>
                  <a:gd name="connsiteY3" fmla="*/ 681971 h 779001"/>
                  <a:gd name="connsiteX4" fmla="*/ 258734 w 258734"/>
                  <a:gd name="connsiteY4" fmla="*/ 772864 h 779001"/>
                  <a:gd name="connsiteX5" fmla="*/ 0 w 258734"/>
                  <a:gd name="connsiteY5" fmla="*/ 779001 h 779001"/>
                  <a:gd name="connsiteX6" fmla="*/ 0 w 258734"/>
                  <a:gd name="connsiteY6" fmla="*/ 779001 h 779001"/>
                  <a:gd name="connsiteX7" fmla="*/ 0 w 258734"/>
                  <a:gd name="connsiteY7" fmla="*/ 62682 h 779001"/>
                  <a:gd name="connsiteX8" fmla="*/ 62682 w 258734"/>
                  <a:gd name="connsiteY8" fmla="*/ 0 h 779001"/>
                  <a:gd name="connsiteX0" fmla="*/ 62682 w 258734"/>
                  <a:gd name="connsiteY0" fmla="*/ 0 h 779001"/>
                  <a:gd name="connsiteX1" fmla="*/ 107431 w 258734"/>
                  <a:gd name="connsiteY1" fmla="*/ 0 h 779001"/>
                  <a:gd name="connsiteX2" fmla="*/ 170113 w 258734"/>
                  <a:gd name="connsiteY2" fmla="*/ 62682 h 779001"/>
                  <a:gd name="connsiteX3" fmla="*/ 167803 w 258734"/>
                  <a:gd name="connsiteY3" fmla="*/ 681971 h 779001"/>
                  <a:gd name="connsiteX4" fmla="*/ 258734 w 258734"/>
                  <a:gd name="connsiteY4" fmla="*/ 772864 h 779001"/>
                  <a:gd name="connsiteX5" fmla="*/ 0 w 258734"/>
                  <a:gd name="connsiteY5" fmla="*/ 779001 h 779001"/>
                  <a:gd name="connsiteX6" fmla="*/ 0 w 258734"/>
                  <a:gd name="connsiteY6" fmla="*/ 779001 h 779001"/>
                  <a:gd name="connsiteX7" fmla="*/ 0 w 258734"/>
                  <a:gd name="connsiteY7" fmla="*/ 62682 h 779001"/>
                  <a:gd name="connsiteX8" fmla="*/ 62682 w 258734"/>
                  <a:gd name="connsiteY8" fmla="*/ 0 h 779001"/>
                  <a:gd name="connsiteX0" fmla="*/ 62682 w 258734"/>
                  <a:gd name="connsiteY0" fmla="*/ 0 h 779001"/>
                  <a:gd name="connsiteX1" fmla="*/ 107431 w 258734"/>
                  <a:gd name="connsiteY1" fmla="*/ 0 h 779001"/>
                  <a:gd name="connsiteX2" fmla="*/ 170113 w 258734"/>
                  <a:gd name="connsiteY2" fmla="*/ 62682 h 779001"/>
                  <a:gd name="connsiteX3" fmla="*/ 167803 w 258734"/>
                  <a:gd name="connsiteY3" fmla="*/ 681971 h 779001"/>
                  <a:gd name="connsiteX4" fmla="*/ 258734 w 258734"/>
                  <a:gd name="connsiteY4" fmla="*/ 772864 h 779001"/>
                  <a:gd name="connsiteX5" fmla="*/ 0 w 258734"/>
                  <a:gd name="connsiteY5" fmla="*/ 779001 h 779001"/>
                  <a:gd name="connsiteX6" fmla="*/ 0 w 258734"/>
                  <a:gd name="connsiteY6" fmla="*/ 779001 h 779001"/>
                  <a:gd name="connsiteX7" fmla="*/ 0 w 258734"/>
                  <a:gd name="connsiteY7" fmla="*/ 62682 h 779001"/>
                  <a:gd name="connsiteX8" fmla="*/ 62682 w 258734"/>
                  <a:gd name="connsiteY8" fmla="*/ 0 h 779001"/>
                  <a:gd name="connsiteX0" fmla="*/ 62682 w 258734"/>
                  <a:gd name="connsiteY0" fmla="*/ 0 h 779001"/>
                  <a:gd name="connsiteX1" fmla="*/ 107431 w 258734"/>
                  <a:gd name="connsiteY1" fmla="*/ 0 h 779001"/>
                  <a:gd name="connsiteX2" fmla="*/ 170113 w 258734"/>
                  <a:gd name="connsiteY2" fmla="*/ 62682 h 779001"/>
                  <a:gd name="connsiteX3" fmla="*/ 167803 w 258734"/>
                  <a:gd name="connsiteY3" fmla="*/ 681971 h 779001"/>
                  <a:gd name="connsiteX4" fmla="*/ 258734 w 258734"/>
                  <a:gd name="connsiteY4" fmla="*/ 772864 h 779001"/>
                  <a:gd name="connsiteX5" fmla="*/ 0 w 258734"/>
                  <a:gd name="connsiteY5" fmla="*/ 779001 h 779001"/>
                  <a:gd name="connsiteX6" fmla="*/ 0 w 258734"/>
                  <a:gd name="connsiteY6" fmla="*/ 779001 h 779001"/>
                  <a:gd name="connsiteX7" fmla="*/ 0 w 258734"/>
                  <a:gd name="connsiteY7" fmla="*/ 62682 h 779001"/>
                  <a:gd name="connsiteX8" fmla="*/ 62682 w 258734"/>
                  <a:gd name="connsiteY8" fmla="*/ 0 h 779001"/>
                  <a:gd name="connsiteX0" fmla="*/ 62682 w 258734"/>
                  <a:gd name="connsiteY0" fmla="*/ 0 h 779001"/>
                  <a:gd name="connsiteX1" fmla="*/ 107431 w 258734"/>
                  <a:gd name="connsiteY1" fmla="*/ 0 h 779001"/>
                  <a:gd name="connsiteX2" fmla="*/ 170113 w 258734"/>
                  <a:gd name="connsiteY2" fmla="*/ 62682 h 779001"/>
                  <a:gd name="connsiteX3" fmla="*/ 167803 w 258734"/>
                  <a:gd name="connsiteY3" fmla="*/ 681971 h 779001"/>
                  <a:gd name="connsiteX4" fmla="*/ 258734 w 258734"/>
                  <a:gd name="connsiteY4" fmla="*/ 772864 h 779001"/>
                  <a:gd name="connsiteX5" fmla="*/ 0 w 258734"/>
                  <a:gd name="connsiteY5" fmla="*/ 779001 h 779001"/>
                  <a:gd name="connsiteX6" fmla="*/ 0 w 258734"/>
                  <a:gd name="connsiteY6" fmla="*/ 779001 h 779001"/>
                  <a:gd name="connsiteX7" fmla="*/ 0 w 258734"/>
                  <a:gd name="connsiteY7" fmla="*/ 62682 h 779001"/>
                  <a:gd name="connsiteX8" fmla="*/ 62682 w 258734"/>
                  <a:gd name="connsiteY8" fmla="*/ 0 h 77900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58734" h="779001">
                    <a:moveTo>
                      <a:pt x="62682" y="0"/>
                    </a:moveTo>
                    <a:lnTo>
                      <a:pt x="107431" y="0"/>
                    </a:lnTo>
                    <a:cubicBezTo>
                      <a:pt x="142049" y="0"/>
                      <a:pt x="170113" y="28064"/>
                      <a:pt x="170113" y="62682"/>
                    </a:cubicBezTo>
                    <a:lnTo>
                      <a:pt x="167803" y="681971"/>
                    </a:lnTo>
                    <a:cubicBezTo>
                      <a:pt x="171810" y="768006"/>
                      <a:pt x="248616" y="773363"/>
                      <a:pt x="258734" y="772864"/>
                    </a:cubicBezTo>
                    <a:cubicBezTo>
                      <a:pt x="198541" y="778985"/>
                      <a:pt x="82275" y="776955"/>
                      <a:pt x="0" y="779001"/>
                    </a:cubicBezTo>
                    <a:lnTo>
                      <a:pt x="0" y="779001"/>
                    </a:lnTo>
                    <a:lnTo>
                      <a:pt x="0" y="62682"/>
                    </a:lnTo>
                    <a:cubicBezTo>
                      <a:pt x="0" y="28064"/>
                      <a:pt x="28064" y="0"/>
                      <a:pt x="62682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50000"/>
                    </a:schemeClr>
                  </a:gs>
                  <a:gs pos="52000">
                    <a:schemeClr val="accent1">
                      <a:lumMod val="90000"/>
                    </a:schemeClr>
                  </a:gs>
                  <a:gs pos="100000">
                    <a:schemeClr val="accent1">
                      <a:lumMod val="50000"/>
                    </a:schemeClr>
                  </a:gs>
                </a:gsLst>
                <a:lin ang="8100000" scaled="0"/>
                <a:tileRect/>
              </a:gradFill>
              <a:ln>
                <a:noFill/>
              </a:ln>
              <a:effectLst>
                <a:outerShdw blurRad="127000" dist="38100" dir="8100000" sx="102000" sy="102000" algn="tr" rotWithShape="0">
                  <a:schemeClr val="bg1">
                    <a:lumMod val="65000"/>
                    <a:alpha val="81000"/>
                  </a:scheme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 dirty="0"/>
              </a:p>
            </p:txBody>
          </p:sp>
          <p:sp>
            <p:nvSpPr>
              <p:cNvPr id="2526" name="Rounded Rectangle 2">
                <a:extLst>
                  <a:ext uri="{FF2B5EF4-FFF2-40B4-BE49-F238E27FC236}">
                    <a16:creationId xmlns:a16="http://schemas.microsoft.com/office/drawing/2014/main" id="{81842F36-8C52-4C67-A189-298F250C73F5}"/>
                  </a:ext>
                </a:extLst>
              </p:cNvPr>
              <p:cNvSpPr/>
              <p:nvPr/>
            </p:nvSpPr>
            <p:spPr>
              <a:xfrm>
                <a:off x="3557403" y="2614935"/>
                <a:ext cx="1167613" cy="634680"/>
              </a:xfrm>
              <a:custGeom>
                <a:avLst/>
                <a:gdLst>
                  <a:gd name="connsiteX0" fmla="*/ 0 w 1219506"/>
                  <a:gd name="connsiteY0" fmla="*/ 112749 h 626455"/>
                  <a:gd name="connsiteX1" fmla="*/ 112749 w 1219506"/>
                  <a:gd name="connsiteY1" fmla="*/ 0 h 626455"/>
                  <a:gd name="connsiteX2" fmla="*/ 1106757 w 1219506"/>
                  <a:gd name="connsiteY2" fmla="*/ 0 h 626455"/>
                  <a:gd name="connsiteX3" fmla="*/ 1219506 w 1219506"/>
                  <a:gd name="connsiteY3" fmla="*/ 112749 h 626455"/>
                  <a:gd name="connsiteX4" fmla="*/ 1219506 w 1219506"/>
                  <a:gd name="connsiteY4" fmla="*/ 513706 h 626455"/>
                  <a:gd name="connsiteX5" fmla="*/ 1106757 w 1219506"/>
                  <a:gd name="connsiteY5" fmla="*/ 626455 h 626455"/>
                  <a:gd name="connsiteX6" fmla="*/ 112749 w 1219506"/>
                  <a:gd name="connsiteY6" fmla="*/ 626455 h 626455"/>
                  <a:gd name="connsiteX7" fmla="*/ 0 w 1219506"/>
                  <a:gd name="connsiteY7" fmla="*/ 513706 h 626455"/>
                  <a:gd name="connsiteX8" fmla="*/ 0 w 1219506"/>
                  <a:gd name="connsiteY8" fmla="*/ 112749 h 626455"/>
                  <a:gd name="connsiteX0" fmla="*/ 0 w 1226205"/>
                  <a:gd name="connsiteY0" fmla="*/ 112749 h 654417"/>
                  <a:gd name="connsiteX1" fmla="*/ 112749 w 1226205"/>
                  <a:gd name="connsiteY1" fmla="*/ 0 h 654417"/>
                  <a:gd name="connsiteX2" fmla="*/ 1106757 w 1226205"/>
                  <a:gd name="connsiteY2" fmla="*/ 0 h 654417"/>
                  <a:gd name="connsiteX3" fmla="*/ 1219506 w 1226205"/>
                  <a:gd name="connsiteY3" fmla="*/ 112749 h 654417"/>
                  <a:gd name="connsiteX4" fmla="*/ 1219506 w 1226205"/>
                  <a:gd name="connsiteY4" fmla="*/ 513706 h 654417"/>
                  <a:gd name="connsiteX5" fmla="*/ 1106757 w 1226205"/>
                  <a:gd name="connsiteY5" fmla="*/ 626455 h 654417"/>
                  <a:gd name="connsiteX6" fmla="*/ 112749 w 1226205"/>
                  <a:gd name="connsiteY6" fmla="*/ 626455 h 654417"/>
                  <a:gd name="connsiteX7" fmla="*/ 0 w 1226205"/>
                  <a:gd name="connsiteY7" fmla="*/ 513706 h 654417"/>
                  <a:gd name="connsiteX8" fmla="*/ 0 w 1226205"/>
                  <a:gd name="connsiteY8" fmla="*/ 112749 h 654417"/>
                  <a:gd name="connsiteX0" fmla="*/ 0 w 1255135"/>
                  <a:gd name="connsiteY0" fmla="*/ 112749 h 661463"/>
                  <a:gd name="connsiteX1" fmla="*/ 112749 w 1255135"/>
                  <a:gd name="connsiteY1" fmla="*/ 0 h 661463"/>
                  <a:gd name="connsiteX2" fmla="*/ 1106757 w 1255135"/>
                  <a:gd name="connsiteY2" fmla="*/ 0 h 661463"/>
                  <a:gd name="connsiteX3" fmla="*/ 1219506 w 1255135"/>
                  <a:gd name="connsiteY3" fmla="*/ 112749 h 661463"/>
                  <a:gd name="connsiteX4" fmla="*/ 1219506 w 1255135"/>
                  <a:gd name="connsiteY4" fmla="*/ 513706 h 661463"/>
                  <a:gd name="connsiteX5" fmla="*/ 1106757 w 1255135"/>
                  <a:gd name="connsiteY5" fmla="*/ 626455 h 661463"/>
                  <a:gd name="connsiteX6" fmla="*/ 112749 w 1255135"/>
                  <a:gd name="connsiteY6" fmla="*/ 626455 h 661463"/>
                  <a:gd name="connsiteX7" fmla="*/ 0 w 1255135"/>
                  <a:gd name="connsiteY7" fmla="*/ 513706 h 661463"/>
                  <a:gd name="connsiteX8" fmla="*/ 0 w 1255135"/>
                  <a:gd name="connsiteY8" fmla="*/ 112749 h 661463"/>
                  <a:gd name="connsiteX0" fmla="*/ 0 w 1237115"/>
                  <a:gd name="connsiteY0" fmla="*/ 112749 h 680013"/>
                  <a:gd name="connsiteX1" fmla="*/ 112749 w 1237115"/>
                  <a:gd name="connsiteY1" fmla="*/ 0 h 680013"/>
                  <a:gd name="connsiteX2" fmla="*/ 1106757 w 1237115"/>
                  <a:gd name="connsiteY2" fmla="*/ 0 h 680013"/>
                  <a:gd name="connsiteX3" fmla="*/ 1219506 w 1237115"/>
                  <a:gd name="connsiteY3" fmla="*/ 112749 h 680013"/>
                  <a:gd name="connsiteX4" fmla="*/ 1219506 w 1237115"/>
                  <a:gd name="connsiteY4" fmla="*/ 513706 h 680013"/>
                  <a:gd name="connsiteX5" fmla="*/ 1106757 w 1237115"/>
                  <a:gd name="connsiteY5" fmla="*/ 626455 h 680013"/>
                  <a:gd name="connsiteX6" fmla="*/ 112749 w 1237115"/>
                  <a:gd name="connsiteY6" fmla="*/ 626455 h 680013"/>
                  <a:gd name="connsiteX7" fmla="*/ 0 w 1237115"/>
                  <a:gd name="connsiteY7" fmla="*/ 513706 h 680013"/>
                  <a:gd name="connsiteX8" fmla="*/ 0 w 1237115"/>
                  <a:gd name="connsiteY8" fmla="*/ 112749 h 680013"/>
                  <a:gd name="connsiteX0" fmla="*/ 0 w 1232616"/>
                  <a:gd name="connsiteY0" fmla="*/ 112749 h 687313"/>
                  <a:gd name="connsiteX1" fmla="*/ 112749 w 1232616"/>
                  <a:gd name="connsiteY1" fmla="*/ 0 h 687313"/>
                  <a:gd name="connsiteX2" fmla="*/ 1106757 w 1232616"/>
                  <a:gd name="connsiteY2" fmla="*/ 0 h 687313"/>
                  <a:gd name="connsiteX3" fmla="*/ 1219506 w 1232616"/>
                  <a:gd name="connsiteY3" fmla="*/ 112749 h 687313"/>
                  <a:gd name="connsiteX4" fmla="*/ 1219506 w 1232616"/>
                  <a:gd name="connsiteY4" fmla="*/ 513706 h 687313"/>
                  <a:gd name="connsiteX5" fmla="*/ 1106757 w 1232616"/>
                  <a:gd name="connsiteY5" fmla="*/ 626455 h 687313"/>
                  <a:gd name="connsiteX6" fmla="*/ 112749 w 1232616"/>
                  <a:gd name="connsiteY6" fmla="*/ 626455 h 687313"/>
                  <a:gd name="connsiteX7" fmla="*/ 0 w 1232616"/>
                  <a:gd name="connsiteY7" fmla="*/ 513706 h 687313"/>
                  <a:gd name="connsiteX8" fmla="*/ 0 w 1232616"/>
                  <a:gd name="connsiteY8" fmla="*/ 112749 h 687313"/>
                  <a:gd name="connsiteX0" fmla="*/ 0 w 1221165"/>
                  <a:gd name="connsiteY0" fmla="*/ 112749 h 687313"/>
                  <a:gd name="connsiteX1" fmla="*/ 112749 w 1221165"/>
                  <a:gd name="connsiteY1" fmla="*/ 0 h 687313"/>
                  <a:gd name="connsiteX2" fmla="*/ 1106757 w 1221165"/>
                  <a:gd name="connsiteY2" fmla="*/ 0 h 687313"/>
                  <a:gd name="connsiteX3" fmla="*/ 1219506 w 1221165"/>
                  <a:gd name="connsiteY3" fmla="*/ 112749 h 687313"/>
                  <a:gd name="connsiteX4" fmla="*/ 1219506 w 1221165"/>
                  <a:gd name="connsiteY4" fmla="*/ 513706 h 687313"/>
                  <a:gd name="connsiteX5" fmla="*/ 1106757 w 1221165"/>
                  <a:gd name="connsiteY5" fmla="*/ 626455 h 687313"/>
                  <a:gd name="connsiteX6" fmla="*/ 112749 w 1221165"/>
                  <a:gd name="connsiteY6" fmla="*/ 626455 h 687313"/>
                  <a:gd name="connsiteX7" fmla="*/ 0 w 1221165"/>
                  <a:gd name="connsiteY7" fmla="*/ 513706 h 687313"/>
                  <a:gd name="connsiteX8" fmla="*/ 0 w 1221165"/>
                  <a:gd name="connsiteY8" fmla="*/ 112749 h 687313"/>
                  <a:gd name="connsiteX0" fmla="*/ 0 w 1234996"/>
                  <a:gd name="connsiteY0" fmla="*/ 112749 h 676420"/>
                  <a:gd name="connsiteX1" fmla="*/ 112749 w 1234996"/>
                  <a:gd name="connsiteY1" fmla="*/ 0 h 676420"/>
                  <a:gd name="connsiteX2" fmla="*/ 1106757 w 1234996"/>
                  <a:gd name="connsiteY2" fmla="*/ 0 h 676420"/>
                  <a:gd name="connsiteX3" fmla="*/ 1219506 w 1234996"/>
                  <a:gd name="connsiteY3" fmla="*/ 112749 h 676420"/>
                  <a:gd name="connsiteX4" fmla="*/ 1219506 w 1234996"/>
                  <a:gd name="connsiteY4" fmla="*/ 513706 h 676420"/>
                  <a:gd name="connsiteX5" fmla="*/ 1106757 w 1234996"/>
                  <a:gd name="connsiteY5" fmla="*/ 626455 h 676420"/>
                  <a:gd name="connsiteX6" fmla="*/ 112749 w 1234996"/>
                  <a:gd name="connsiteY6" fmla="*/ 626455 h 676420"/>
                  <a:gd name="connsiteX7" fmla="*/ 0 w 1234996"/>
                  <a:gd name="connsiteY7" fmla="*/ 513706 h 676420"/>
                  <a:gd name="connsiteX8" fmla="*/ 0 w 1234996"/>
                  <a:gd name="connsiteY8" fmla="*/ 112749 h 676420"/>
                  <a:gd name="connsiteX0" fmla="*/ 0 w 1232419"/>
                  <a:gd name="connsiteY0" fmla="*/ 112749 h 669377"/>
                  <a:gd name="connsiteX1" fmla="*/ 112749 w 1232419"/>
                  <a:gd name="connsiteY1" fmla="*/ 0 h 669377"/>
                  <a:gd name="connsiteX2" fmla="*/ 1106757 w 1232419"/>
                  <a:gd name="connsiteY2" fmla="*/ 0 h 669377"/>
                  <a:gd name="connsiteX3" fmla="*/ 1219506 w 1232419"/>
                  <a:gd name="connsiteY3" fmla="*/ 112749 h 669377"/>
                  <a:gd name="connsiteX4" fmla="*/ 1219506 w 1232419"/>
                  <a:gd name="connsiteY4" fmla="*/ 513706 h 669377"/>
                  <a:gd name="connsiteX5" fmla="*/ 1106757 w 1232419"/>
                  <a:gd name="connsiteY5" fmla="*/ 626455 h 669377"/>
                  <a:gd name="connsiteX6" fmla="*/ 112749 w 1232419"/>
                  <a:gd name="connsiteY6" fmla="*/ 626455 h 669377"/>
                  <a:gd name="connsiteX7" fmla="*/ 0 w 1232419"/>
                  <a:gd name="connsiteY7" fmla="*/ 513706 h 669377"/>
                  <a:gd name="connsiteX8" fmla="*/ 0 w 1232419"/>
                  <a:gd name="connsiteY8" fmla="*/ 112749 h 669377"/>
                  <a:gd name="connsiteX0" fmla="*/ 0 w 1234407"/>
                  <a:gd name="connsiteY0" fmla="*/ 112749 h 678741"/>
                  <a:gd name="connsiteX1" fmla="*/ 112749 w 1234407"/>
                  <a:gd name="connsiteY1" fmla="*/ 0 h 678741"/>
                  <a:gd name="connsiteX2" fmla="*/ 1106757 w 1234407"/>
                  <a:gd name="connsiteY2" fmla="*/ 0 h 678741"/>
                  <a:gd name="connsiteX3" fmla="*/ 1219506 w 1234407"/>
                  <a:gd name="connsiteY3" fmla="*/ 112749 h 678741"/>
                  <a:gd name="connsiteX4" fmla="*/ 1219506 w 1234407"/>
                  <a:gd name="connsiteY4" fmla="*/ 513706 h 678741"/>
                  <a:gd name="connsiteX5" fmla="*/ 1106757 w 1234407"/>
                  <a:gd name="connsiteY5" fmla="*/ 626455 h 678741"/>
                  <a:gd name="connsiteX6" fmla="*/ 112749 w 1234407"/>
                  <a:gd name="connsiteY6" fmla="*/ 626455 h 678741"/>
                  <a:gd name="connsiteX7" fmla="*/ 0 w 1234407"/>
                  <a:gd name="connsiteY7" fmla="*/ 513706 h 678741"/>
                  <a:gd name="connsiteX8" fmla="*/ 0 w 1234407"/>
                  <a:gd name="connsiteY8" fmla="*/ 112749 h 678741"/>
                  <a:gd name="connsiteX0" fmla="*/ 0 w 1234407"/>
                  <a:gd name="connsiteY0" fmla="*/ 112749 h 686635"/>
                  <a:gd name="connsiteX1" fmla="*/ 112749 w 1234407"/>
                  <a:gd name="connsiteY1" fmla="*/ 0 h 686635"/>
                  <a:gd name="connsiteX2" fmla="*/ 1106757 w 1234407"/>
                  <a:gd name="connsiteY2" fmla="*/ 0 h 686635"/>
                  <a:gd name="connsiteX3" fmla="*/ 1219506 w 1234407"/>
                  <a:gd name="connsiteY3" fmla="*/ 112749 h 686635"/>
                  <a:gd name="connsiteX4" fmla="*/ 1219506 w 1234407"/>
                  <a:gd name="connsiteY4" fmla="*/ 513706 h 686635"/>
                  <a:gd name="connsiteX5" fmla="*/ 1106757 w 1234407"/>
                  <a:gd name="connsiteY5" fmla="*/ 626455 h 686635"/>
                  <a:gd name="connsiteX6" fmla="*/ 112749 w 1234407"/>
                  <a:gd name="connsiteY6" fmla="*/ 626455 h 686635"/>
                  <a:gd name="connsiteX7" fmla="*/ 0 w 1234407"/>
                  <a:gd name="connsiteY7" fmla="*/ 513706 h 686635"/>
                  <a:gd name="connsiteX8" fmla="*/ 0 w 1234407"/>
                  <a:gd name="connsiteY8" fmla="*/ 112749 h 686635"/>
                  <a:gd name="connsiteX0" fmla="*/ 0 w 1226959"/>
                  <a:gd name="connsiteY0" fmla="*/ 112749 h 666939"/>
                  <a:gd name="connsiteX1" fmla="*/ 112749 w 1226959"/>
                  <a:gd name="connsiteY1" fmla="*/ 0 h 666939"/>
                  <a:gd name="connsiteX2" fmla="*/ 1106757 w 1226959"/>
                  <a:gd name="connsiteY2" fmla="*/ 0 h 666939"/>
                  <a:gd name="connsiteX3" fmla="*/ 1219506 w 1226959"/>
                  <a:gd name="connsiteY3" fmla="*/ 112749 h 666939"/>
                  <a:gd name="connsiteX4" fmla="*/ 1219506 w 1226959"/>
                  <a:gd name="connsiteY4" fmla="*/ 513706 h 666939"/>
                  <a:gd name="connsiteX5" fmla="*/ 1106757 w 1226959"/>
                  <a:gd name="connsiteY5" fmla="*/ 626455 h 666939"/>
                  <a:gd name="connsiteX6" fmla="*/ 112749 w 1226959"/>
                  <a:gd name="connsiteY6" fmla="*/ 626455 h 666939"/>
                  <a:gd name="connsiteX7" fmla="*/ 0 w 1226959"/>
                  <a:gd name="connsiteY7" fmla="*/ 513706 h 666939"/>
                  <a:gd name="connsiteX8" fmla="*/ 0 w 1226959"/>
                  <a:gd name="connsiteY8" fmla="*/ 112749 h 6669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226959" h="666939">
                    <a:moveTo>
                      <a:pt x="0" y="112749"/>
                    </a:moveTo>
                    <a:cubicBezTo>
                      <a:pt x="0" y="50479"/>
                      <a:pt x="50479" y="0"/>
                      <a:pt x="112749" y="0"/>
                    </a:cubicBezTo>
                    <a:lnTo>
                      <a:pt x="1106757" y="0"/>
                    </a:lnTo>
                    <a:cubicBezTo>
                      <a:pt x="1169027" y="0"/>
                      <a:pt x="1219506" y="50479"/>
                      <a:pt x="1219506" y="112749"/>
                    </a:cubicBezTo>
                    <a:lnTo>
                      <a:pt x="1219506" y="513706"/>
                    </a:lnTo>
                    <a:cubicBezTo>
                      <a:pt x="1219506" y="781562"/>
                      <a:pt x="1270287" y="614181"/>
                      <a:pt x="1106757" y="626455"/>
                    </a:cubicBezTo>
                    <a:lnTo>
                      <a:pt x="112749" y="626455"/>
                    </a:lnTo>
                    <a:cubicBezTo>
                      <a:pt x="50479" y="626455"/>
                      <a:pt x="0" y="575976"/>
                      <a:pt x="0" y="513706"/>
                    </a:cubicBezTo>
                    <a:lnTo>
                      <a:pt x="0" y="112749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/>
                  </a:gs>
                  <a:gs pos="91000">
                    <a:schemeClr val="accent1"/>
                  </a:gs>
                  <a:gs pos="100000">
                    <a:srgbClr val="4CD3FF">
                      <a:lumMod val="10000"/>
                      <a:lumOff val="90000"/>
                    </a:srgbClr>
                  </a:gs>
                </a:gsLst>
                <a:lin ang="0" scaled="1"/>
                <a:tileRect/>
              </a:gradFill>
              <a:ln>
                <a:noFill/>
              </a:ln>
              <a:effectLst>
                <a:outerShdw blurRad="127000" dist="38100" dir="8100000" algn="tr" rotWithShape="0">
                  <a:prstClr val="black">
                    <a:alpha val="33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</p:grpSp>
        <p:sp>
          <p:nvSpPr>
            <p:cNvPr id="2519" name="TextBox 2518">
              <a:extLst>
                <a:ext uri="{FF2B5EF4-FFF2-40B4-BE49-F238E27FC236}">
                  <a16:creationId xmlns:a16="http://schemas.microsoft.com/office/drawing/2014/main" id="{2CB11CAD-B8E8-4601-9202-49A5D21B8962}"/>
                </a:ext>
              </a:extLst>
            </p:cNvPr>
            <p:cNvSpPr txBox="1"/>
            <p:nvPr/>
          </p:nvSpPr>
          <p:spPr>
            <a:xfrm>
              <a:off x="5675301" y="2658932"/>
              <a:ext cx="57049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Text </a:t>
              </a:r>
            </a:p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grpSp>
          <p:nvGrpSpPr>
            <p:cNvPr id="2520" name="Group 2519">
              <a:extLst>
                <a:ext uri="{FF2B5EF4-FFF2-40B4-BE49-F238E27FC236}">
                  <a16:creationId xmlns:a16="http://schemas.microsoft.com/office/drawing/2014/main" id="{FA142F62-6B61-464D-88C7-F10B9533CCA4}"/>
                </a:ext>
              </a:extLst>
            </p:cNvPr>
            <p:cNvGrpSpPr/>
            <p:nvPr/>
          </p:nvGrpSpPr>
          <p:grpSpPr>
            <a:xfrm>
              <a:off x="6745376" y="2872041"/>
              <a:ext cx="1062036" cy="629102"/>
              <a:chOff x="6336939" y="2669727"/>
              <a:chExt cx="1853530" cy="729243"/>
            </a:xfrm>
          </p:grpSpPr>
          <p:sp>
            <p:nvSpPr>
              <p:cNvPr id="2522" name="TextBox 2521">
                <a:extLst>
                  <a:ext uri="{FF2B5EF4-FFF2-40B4-BE49-F238E27FC236}">
                    <a16:creationId xmlns:a16="http://schemas.microsoft.com/office/drawing/2014/main" id="{7D74867E-9476-4208-B3F3-10A9F2C06F6C}"/>
                  </a:ext>
                </a:extLst>
              </p:cNvPr>
              <p:cNvSpPr txBox="1"/>
              <p:nvPr/>
            </p:nvSpPr>
            <p:spPr>
              <a:xfrm>
                <a:off x="6344665" y="2669727"/>
                <a:ext cx="1845804" cy="321092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Presentation</a:t>
                </a:r>
                <a:endParaRPr lang="ko-KR" altLang="en-US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2523" name="TextBox 2522">
                <a:extLst>
                  <a:ext uri="{FF2B5EF4-FFF2-40B4-BE49-F238E27FC236}">
                    <a16:creationId xmlns:a16="http://schemas.microsoft.com/office/drawing/2014/main" id="{CC983F20-F7E9-47B0-9DDC-278D708B59DE}"/>
                  </a:ext>
                </a:extLst>
              </p:cNvPr>
              <p:cNvSpPr txBox="1"/>
              <p:nvPr/>
            </p:nvSpPr>
            <p:spPr>
              <a:xfrm>
                <a:off x="6336939" y="2863816"/>
                <a:ext cx="1845805" cy="535154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Get a modern Presentation</a:t>
                </a:r>
              </a:p>
            </p:txBody>
          </p:sp>
        </p:grpSp>
        <p:sp>
          <p:nvSpPr>
            <p:cNvPr id="2521" name="Round Same Side Corner Rectangle 11">
              <a:extLst>
                <a:ext uri="{FF2B5EF4-FFF2-40B4-BE49-F238E27FC236}">
                  <a16:creationId xmlns:a16="http://schemas.microsoft.com/office/drawing/2014/main" id="{6559C975-7C27-42A3-B80F-986DB3694896}"/>
                </a:ext>
              </a:extLst>
            </p:cNvPr>
            <p:cNvSpPr>
              <a:spLocks noChangeAspect="1"/>
            </p:cNvSpPr>
            <p:nvPr/>
          </p:nvSpPr>
          <p:spPr>
            <a:xfrm rot="9900000">
              <a:off x="5319623" y="2782352"/>
              <a:ext cx="292684" cy="248579"/>
            </a:xfrm>
            <a:custGeom>
              <a:avLst/>
              <a:gdLst/>
              <a:ahLst/>
              <a:cxnLst/>
              <a:rect l="l" t="t" r="r" b="b"/>
              <a:pathLst>
                <a:path w="2911009" h="2472345">
                  <a:moveTo>
                    <a:pt x="2219598" y="1335309"/>
                  </a:moveTo>
                  <a:lnTo>
                    <a:pt x="2219598" y="1222573"/>
                  </a:lnTo>
                  <a:cubicBezTo>
                    <a:pt x="2219598" y="1176944"/>
                    <a:pt x="2241926" y="1136530"/>
                    <a:pt x="2277694" y="1113650"/>
                  </a:cubicBezTo>
                  <a:lnTo>
                    <a:pt x="2277694" y="137786"/>
                  </a:lnTo>
                  <a:cubicBezTo>
                    <a:pt x="2277694" y="61689"/>
                    <a:pt x="2339383" y="0"/>
                    <a:pt x="2415480" y="0"/>
                  </a:cubicBezTo>
                  <a:lnTo>
                    <a:pt x="2545196" y="0"/>
                  </a:lnTo>
                  <a:cubicBezTo>
                    <a:pt x="2621293" y="0"/>
                    <a:pt x="2682982" y="61689"/>
                    <a:pt x="2682982" y="137786"/>
                  </a:cubicBezTo>
                  <a:lnTo>
                    <a:pt x="2682982" y="1099067"/>
                  </a:lnTo>
                  <a:cubicBezTo>
                    <a:pt x="2730197" y="1120049"/>
                    <a:pt x="2762708" y="1167515"/>
                    <a:pt x="2762708" y="1222573"/>
                  </a:cubicBezTo>
                  <a:lnTo>
                    <a:pt x="2762708" y="1480834"/>
                  </a:lnTo>
                  <a:close/>
                  <a:moveTo>
                    <a:pt x="241900" y="1676361"/>
                  </a:moveTo>
                  <a:cubicBezTo>
                    <a:pt x="69371" y="1631107"/>
                    <a:pt x="-34146" y="1454930"/>
                    <a:pt x="10296" y="1282189"/>
                  </a:cubicBezTo>
                  <a:cubicBezTo>
                    <a:pt x="54739" y="1109449"/>
                    <a:pt x="230428" y="1005105"/>
                    <a:pt x="403375" y="1048736"/>
                  </a:cubicBezTo>
                  <a:cubicBezTo>
                    <a:pt x="349550" y="1257945"/>
                    <a:pt x="295726" y="1467153"/>
                    <a:pt x="241900" y="1676361"/>
                  </a:cubicBezTo>
                  <a:close/>
                  <a:moveTo>
                    <a:pt x="2578947" y="2467929"/>
                  </a:moveTo>
                  <a:lnTo>
                    <a:pt x="1957545" y="2301425"/>
                  </a:lnTo>
                  <a:lnTo>
                    <a:pt x="2194209" y="1418183"/>
                  </a:lnTo>
                  <a:lnTo>
                    <a:pt x="2815611" y="1584687"/>
                  </a:lnTo>
                  <a:cubicBezTo>
                    <a:pt x="2884250" y="1603079"/>
                    <a:pt x="2924985" y="1673632"/>
                    <a:pt x="2906593" y="1742272"/>
                  </a:cubicBezTo>
                  <a:lnTo>
                    <a:pt x="2736532" y="2376947"/>
                  </a:lnTo>
                  <a:cubicBezTo>
                    <a:pt x="2718140" y="2445587"/>
                    <a:pt x="2647586" y="2486321"/>
                    <a:pt x="2578947" y="2467929"/>
                  </a:cubicBezTo>
                  <a:close/>
                  <a:moveTo>
                    <a:pt x="610249" y="2287120"/>
                  </a:moveTo>
                  <a:lnTo>
                    <a:pt x="1020264" y="756923"/>
                  </a:lnTo>
                  <a:lnTo>
                    <a:pt x="2107356" y="1398691"/>
                  </a:lnTo>
                  <a:lnTo>
                    <a:pt x="1872582" y="2274879"/>
                  </a:lnTo>
                  <a:close/>
                  <a:moveTo>
                    <a:pt x="426016" y="2349577"/>
                  </a:moveTo>
                  <a:lnTo>
                    <a:pt x="243978" y="2300800"/>
                  </a:lnTo>
                  <a:cubicBezTo>
                    <a:pt x="205115" y="2290387"/>
                    <a:pt x="182051" y="2250439"/>
                    <a:pt x="192464" y="2211576"/>
                  </a:cubicBezTo>
                  <a:lnTo>
                    <a:pt x="620679" y="613455"/>
                  </a:lnTo>
                  <a:cubicBezTo>
                    <a:pt x="631093" y="574592"/>
                    <a:pt x="671040" y="551528"/>
                    <a:pt x="709903" y="561941"/>
                  </a:cubicBezTo>
                  <a:lnTo>
                    <a:pt x="891942" y="610718"/>
                  </a:lnTo>
                  <a:cubicBezTo>
                    <a:pt x="930805" y="621132"/>
                    <a:pt x="953869" y="661079"/>
                    <a:pt x="943455" y="699942"/>
                  </a:cubicBezTo>
                  <a:lnTo>
                    <a:pt x="515240" y="2298064"/>
                  </a:lnTo>
                  <a:cubicBezTo>
                    <a:pt x="504827" y="2336927"/>
                    <a:pt x="464879" y="2359990"/>
                    <a:pt x="426016" y="2349577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</p:grpSp>
      <p:grpSp>
        <p:nvGrpSpPr>
          <p:cNvPr id="2527" name="Group 2526">
            <a:extLst>
              <a:ext uri="{FF2B5EF4-FFF2-40B4-BE49-F238E27FC236}">
                <a16:creationId xmlns:a16="http://schemas.microsoft.com/office/drawing/2014/main" id="{AFD38A55-CCDF-4F10-921C-217674AC7C4C}"/>
              </a:ext>
            </a:extLst>
          </p:cNvPr>
          <p:cNvGrpSpPr/>
          <p:nvPr/>
        </p:nvGrpSpPr>
        <p:grpSpPr>
          <a:xfrm>
            <a:off x="8364858" y="3135548"/>
            <a:ext cx="2892968" cy="914802"/>
            <a:chOff x="5873492" y="3611280"/>
            <a:chExt cx="2892968" cy="914802"/>
          </a:xfrm>
        </p:grpSpPr>
        <p:grpSp>
          <p:nvGrpSpPr>
            <p:cNvPr id="2528" name="Group 2527">
              <a:extLst>
                <a:ext uri="{FF2B5EF4-FFF2-40B4-BE49-F238E27FC236}">
                  <a16:creationId xmlns:a16="http://schemas.microsoft.com/office/drawing/2014/main" id="{C44BD9BF-CA9B-4A51-AE99-4EE06A969C4F}"/>
                </a:ext>
              </a:extLst>
            </p:cNvPr>
            <p:cNvGrpSpPr/>
            <p:nvPr/>
          </p:nvGrpSpPr>
          <p:grpSpPr>
            <a:xfrm>
              <a:off x="5873492" y="3611280"/>
              <a:ext cx="2892968" cy="914802"/>
              <a:chOff x="4349491" y="3686436"/>
              <a:chExt cx="2382749" cy="914802"/>
            </a:xfrm>
          </p:grpSpPr>
          <p:sp>
            <p:nvSpPr>
              <p:cNvPr id="2534" name="Rounded Rectangle 84">
                <a:extLst>
                  <a:ext uri="{FF2B5EF4-FFF2-40B4-BE49-F238E27FC236}">
                    <a16:creationId xmlns:a16="http://schemas.microsoft.com/office/drawing/2014/main" id="{D8A7EC88-F4A2-4571-B7CB-61A914FF2B0A}"/>
                  </a:ext>
                </a:extLst>
              </p:cNvPr>
              <p:cNvSpPr/>
              <p:nvPr/>
            </p:nvSpPr>
            <p:spPr>
              <a:xfrm>
                <a:off x="4772159" y="3984513"/>
                <a:ext cx="1960081" cy="616725"/>
              </a:xfrm>
              <a:prstGeom prst="roundRect">
                <a:avLst>
                  <a:gd name="adj" fmla="val 17998"/>
                </a:avLst>
              </a:prstGeom>
              <a:gradFill flip="none" rotWithShape="1"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/>
                  </a:gs>
                </a:gsLst>
                <a:lin ang="8100000" scaled="1"/>
                <a:tileRect/>
              </a:gradFill>
              <a:ln>
                <a:gradFill flip="none" rotWithShape="1">
                  <a:gsLst>
                    <a:gs pos="0">
                      <a:schemeClr val="bg1"/>
                    </a:gs>
                    <a:gs pos="100000">
                      <a:schemeClr val="bg1">
                        <a:lumMod val="75000"/>
                      </a:schemeClr>
                    </a:gs>
                  </a:gsLst>
                  <a:lin ang="8100000" scaled="1"/>
                  <a:tileRect/>
                </a:gradFill>
              </a:ln>
              <a:effectLst>
                <a:outerShdw blurRad="127000" dist="38100" dir="8100000" algn="tr" rotWithShape="0">
                  <a:prstClr val="black">
                    <a:alpha val="33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2535" name="Round Same Side Corner Rectangle 16">
                <a:extLst>
                  <a:ext uri="{FF2B5EF4-FFF2-40B4-BE49-F238E27FC236}">
                    <a16:creationId xmlns:a16="http://schemas.microsoft.com/office/drawing/2014/main" id="{87A79C59-3B9A-424D-B983-786E0FA6E849}"/>
                  </a:ext>
                </a:extLst>
              </p:cNvPr>
              <p:cNvSpPr/>
              <p:nvPr/>
            </p:nvSpPr>
            <p:spPr>
              <a:xfrm rot="5400000">
                <a:off x="5013873" y="4035038"/>
                <a:ext cx="246219" cy="741322"/>
              </a:xfrm>
              <a:custGeom>
                <a:avLst/>
                <a:gdLst>
                  <a:gd name="connsiteX0" fmla="*/ 62682 w 170113"/>
                  <a:gd name="connsiteY0" fmla="*/ 0 h 779001"/>
                  <a:gd name="connsiteX1" fmla="*/ 107431 w 170113"/>
                  <a:gd name="connsiteY1" fmla="*/ 0 h 779001"/>
                  <a:gd name="connsiteX2" fmla="*/ 170113 w 170113"/>
                  <a:gd name="connsiteY2" fmla="*/ 62682 h 779001"/>
                  <a:gd name="connsiteX3" fmla="*/ 170113 w 170113"/>
                  <a:gd name="connsiteY3" fmla="*/ 779001 h 779001"/>
                  <a:gd name="connsiteX4" fmla="*/ 170113 w 170113"/>
                  <a:gd name="connsiteY4" fmla="*/ 779001 h 779001"/>
                  <a:gd name="connsiteX5" fmla="*/ 0 w 170113"/>
                  <a:gd name="connsiteY5" fmla="*/ 779001 h 779001"/>
                  <a:gd name="connsiteX6" fmla="*/ 0 w 170113"/>
                  <a:gd name="connsiteY6" fmla="*/ 779001 h 779001"/>
                  <a:gd name="connsiteX7" fmla="*/ 0 w 170113"/>
                  <a:gd name="connsiteY7" fmla="*/ 62682 h 779001"/>
                  <a:gd name="connsiteX8" fmla="*/ 62682 w 170113"/>
                  <a:gd name="connsiteY8" fmla="*/ 0 h 779001"/>
                  <a:gd name="connsiteX0" fmla="*/ 62682 w 170113"/>
                  <a:gd name="connsiteY0" fmla="*/ 0 h 779001"/>
                  <a:gd name="connsiteX1" fmla="*/ 107431 w 170113"/>
                  <a:gd name="connsiteY1" fmla="*/ 0 h 779001"/>
                  <a:gd name="connsiteX2" fmla="*/ 170113 w 170113"/>
                  <a:gd name="connsiteY2" fmla="*/ 62682 h 779001"/>
                  <a:gd name="connsiteX3" fmla="*/ 167803 w 170113"/>
                  <a:gd name="connsiteY3" fmla="*/ 696258 h 779001"/>
                  <a:gd name="connsiteX4" fmla="*/ 170113 w 170113"/>
                  <a:gd name="connsiteY4" fmla="*/ 779001 h 779001"/>
                  <a:gd name="connsiteX5" fmla="*/ 170113 w 170113"/>
                  <a:gd name="connsiteY5" fmla="*/ 779001 h 779001"/>
                  <a:gd name="connsiteX6" fmla="*/ 0 w 170113"/>
                  <a:gd name="connsiteY6" fmla="*/ 779001 h 779001"/>
                  <a:gd name="connsiteX7" fmla="*/ 0 w 170113"/>
                  <a:gd name="connsiteY7" fmla="*/ 779001 h 779001"/>
                  <a:gd name="connsiteX8" fmla="*/ 0 w 170113"/>
                  <a:gd name="connsiteY8" fmla="*/ 62682 h 779001"/>
                  <a:gd name="connsiteX9" fmla="*/ 62682 w 170113"/>
                  <a:gd name="connsiteY9" fmla="*/ 0 h 779001"/>
                  <a:gd name="connsiteX0" fmla="*/ 62682 w 246825"/>
                  <a:gd name="connsiteY0" fmla="*/ 0 h 779001"/>
                  <a:gd name="connsiteX1" fmla="*/ 107431 w 246825"/>
                  <a:gd name="connsiteY1" fmla="*/ 0 h 779001"/>
                  <a:gd name="connsiteX2" fmla="*/ 170113 w 246825"/>
                  <a:gd name="connsiteY2" fmla="*/ 62682 h 779001"/>
                  <a:gd name="connsiteX3" fmla="*/ 167803 w 246825"/>
                  <a:gd name="connsiteY3" fmla="*/ 696258 h 779001"/>
                  <a:gd name="connsiteX4" fmla="*/ 170113 w 246825"/>
                  <a:gd name="connsiteY4" fmla="*/ 779001 h 779001"/>
                  <a:gd name="connsiteX5" fmla="*/ 246825 w 246825"/>
                  <a:gd name="connsiteY5" fmla="*/ 779001 h 779001"/>
                  <a:gd name="connsiteX6" fmla="*/ 0 w 246825"/>
                  <a:gd name="connsiteY6" fmla="*/ 779001 h 779001"/>
                  <a:gd name="connsiteX7" fmla="*/ 0 w 246825"/>
                  <a:gd name="connsiteY7" fmla="*/ 779001 h 779001"/>
                  <a:gd name="connsiteX8" fmla="*/ 0 w 246825"/>
                  <a:gd name="connsiteY8" fmla="*/ 62682 h 779001"/>
                  <a:gd name="connsiteX9" fmla="*/ 62682 w 246825"/>
                  <a:gd name="connsiteY9" fmla="*/ 0 h 779001"/>
                  <a:gd name="connsiteX0" fmla="*/ 62682 w 246825"/>
                  <a:gd name="connsiteY0" fmla="*/ 0 h 779001"/>
                  <a:gd name="connsiteX1" fmla="*/ 107431 w 246825"/>
                  <a:gd name="connsiteY1" fmla="*/ 0 h 779001"/>
                  <a:gd name="connsiteX2" fmla="*/ 170113 w 246825"/>
                  <a:gd name="connsiteY2" fmla="*/ 62682 h 779001"/>
                  <a:gd name="connsiteX3" fmla="*/ 167803 w 246825"/>
                  <a:gd name="connsiteY3" fmla="*/ 696258 h 779001"/>
                  <a:gd name="connsiteX4" fmla="*/ 170113 w 246825"/>
                  <a:gd name="connsiteY4" fmla="*/ 779001 h 779001"/>
                  <a:gd name="connsiteX5" fmla="*/ 246825 w 246825"/>
                  <a:gd name="connsiteY5" fmla="*/ 772864 h 779001"/>
                  <a:gd name="connsiteX6" fmla="*/ 0 w 246825"/>
                  <a:gd name="connsiteY6" fmla="*/ 779001 h 779001"/>
                  <a:gd name="connsiteX7" fmla="*/ 0 w 246825"/>
                  <a:gd name="connsiteY7" fmla="*/ 779001 h 779001"/>
                  <a:gd name="connsiteX8" fmla="*/ 0 w 246825"/>
                  <a:gd name="connsiteY8" fmla="*/ 62682 h 779001"/>
                  <a:gd name="connsiteX9" fmla="*/ 62682 w 246825"/>
                  <a:gd name="connsiteY9" fmla="*/ 0 h 779001"/>
                  <a:gd name="connsiteX0" fmla="*/ 62682 w 246825"/>
                  <a:gd name="connsiteY0" fmla="*/ 0 h 780646"/>
                  <a:gd name="connsiteX1" fmla="*/ 107431 w 246825"/>
                  <a:gd name="connsiteY1" fmla="*/ 0 h 780646"/>
                  <a:gd name="connsiteX2" fmla="*/ 170113 w 246825"/>
                  <a:gd name="connsiteY2" fmla="*/ 62682 h 780646"/>
                  <a:gd name="connsiteX3" fmla="*/ 167803 w 246825"/>
                  <a:gd name="connsiteY3" fmla="*/ 696258 h 780646"/>
                  <a:gd name="connsiteX4" fmla="*/ 170113 w 246825"/>
                  <a:gd name="connsiteY4" fmla="*/ 779001 h 780646"/>
                  <a:gd name="connsiteX5" fmla="*/ 246825 w 246825"/>
                  <a:gd name="connsiteY5" fmla="*/ 772864 h 780646"/>
                  <a:gd name="connsiteX6" fmla="*/ 0 w 246825"/>
                  <a:gd name="connsiteY6" fmla="*/ 779001 h 780646"/>
                  <a:gd name="connsiteX7" fmla="*/ 0 w 246825"/>
                  <a:gd name="connsiteY7" fmla="*/ 779001 h 780646"/>
                  <a:gd name="connsiteX8" fmla="*/ 0 w 246825"/>
                  <a:gd name="connsiteY8" fmla="*/ 62682 h 780646"/>
                  <a:gd name="connsiteX9" fmla="*/ 62682 w 246825"/>
                  <a:gd name="connsiteY9" fmla="*/ 0 h 780646"/>
                  <a:gd name="connsiteX0" fmla="*/ 62682 w 246825"/>
                  <a:gd name="connsiteY0" fmla="*/ 0 h 781948"/>
                  <a:gd name="connsiteX1" fmla="*/ 107431 w 246825"/>
                  <a:gd name="connsiteY1" fmla="*/ 0 h 781948"/>
                  <a:gd name="connsiteX2" fmla="*/ 170113 w 246825"/>
                  <a:gd name="connsiteY2" fmla="*/ 62682 h 781948"/>
                  <a:gd name="connsiteX3" fmla="*/ 167803 w 246825"/>
                  <a:gd name="connsiteY3" fmla="*/ 696258 h 781948"/>
                  <a:gd name="connsiteX4" fmla="*/ 170113 w 246825"/>
                  <a:gd name="connsiteY4" fmla="*/ 779001 h 781948"/>
                  <a:gd name="connsiteX5" fmla="*/ 246825 w 246825"/>
                  <a:gd name="connsiteY5" fmla="*/ 772864 h 781948"/>
                  <a:gd name="connsiteX6" fmla="*/ 0 w 246825"/>
                  <a:gd name="connsiteY6" fmla="*/ 779001 h 781948"/>
                  <a:gd name="connsiteX7" fmla="*/ 0 w 246825"/>
                  <a:gd name="connsiteY7" fmla="*/ 779001 h 781948"/>
                  <a:gd name="connsiteX8" fmla="*/ 0 w 246825"/>
                  <a:gd name="connsiteY8" fmla="*/ 62682 h 781948"/>
                  <a:gd name="connsiteX9" fmla="*/ 62682 w 246825"/>
                  <a:gd name="connsiteY9" fmla="*/ 0 h 781948"/>
                  <a:gd name="connsiteX0" fmla="*/ 62682 w 246825"/>
                  <a:gd name="connsiteY0" fmla="*/ 0 h 780156"/>
                  <a:gd name="connsiteX1" fmla="*/ 107431 w 246825"/>
                  <a:gd name="connsiteY1" fmla="*/ 0 h 780156"/>
                  <a:gd name="connsiteX2" fmla="*/ 170113 w 246825"/>
                  <a:gd name="connsiteY2" fmla="*/ 62682 h 780156"/>
                  <a:gd name="connsiteX3" fmla="*/ 167803 w 246825"/>
                  <a:gd name="connsiteY3" fmla="*/ 696258 h 780156"/>
                  <a:gd name="connsiteX4" fmla="*/ 170116 w 246825"/>
                  <a:gd name="connsiteY4" fmla="*/ 772864 h 780156"/>
                  <a:gd name="connsiteX5" fmla="*/ 246825 w 246825"/>
                  <a:gd name="connsiteY5" fmla="*/ 772864 h 780156"/>
                  <a:gd name="connsiteX6" fmla="*/ 0 w 246825"/>
                  <a:gd name="connsiteY6" fmla="*/ 779001 h 780156"/>
                  <a:gd name="connsiteX7" fmla="*/ 0 w 246825"/>
                  <a:gd name="connsiteY7" fmla="*/ 779001 h 780156"/>
                  <a:gd name="connsiteX8" fmla="*/ 0 w 246825"/>
                  <a:gd name="connsiteY8" fmla="*/ 62682 h 780156"/>
                  <a:gd name="connsiteX9" fmla="*/ 62682 w 246825"/>
                  <a:gd name="connsiteY9" fmla="*/ 0 h 780156"/>
                  <a:gd name="connsiteX0" fmla="*/ 62682 w 246825"/>
                  <a:gd name="connsiteY0" fmla="*/ 0 h 780156"/>
                  <a:gd name="connsiteX1" fmla="*/ 107431 w 246825"/>
                  <a:gd name="connsiteY1" fmla="*/ 0 h 780156"/>
                  <a:gd name="connsiteX2" fmla="*/ 170113 w 246825"/>
                  <a:gd name="connsiteY2" fmla="*/ 62682 h 780156"/>
                  <a:gd name="connsiteX3" fmla="*/ 167803 w 246825"/>
                  <a:gd name="connsiteY3" fmla="*/ 696258 h 780156"/>
                  <a:gd name="connsiteX4" fmla="*/ 170116 w 246825"/>
                  <a:gd name="connsiteY4" fmla="*/ 772864 h 780156"/>
                  <a:gd name="connsiteX5" fmla="*/ 246825 w 246825"/>
                  <a:gd name="connsiteY5" fmla="*/ 772864 h 780156"/>
                  <a:gd name="connsiteX6" fmla="*/ 0 w 246825"/>
                  <a:gd name="connsiteY6" fmla="*/ 779001 h 780156"/>
                  <a:gd name="connsiteX7" fmla="*/ 0 w 246825"/>
                  <a:gd name="connsiteY7" fmla="*/ 779001 h 780156"/>
                  <a:gd name="connsiteX8" fmla="*/ 0 w 246825"/>
                  <a:gd name="connsiteY8" fmla="*/ 62682 h 780156"/>
                  <a:gd name="connsiteX9" fmla="*/ 62682 w 246825"/>
                  <a:gd name="connsiteY9" fmla="*/ 0 h 780156"/>
                  <a:gd name="connsiteX0" fmla="*/ 62682 w 246825"/>
                  <a:gd name="connsiteY0" fmla="*/ 0 h 779001"/>
                  <a:gd name="connsiteX1" fmla="*/ 107431 w 246825"/>
                  <a:gd name="connsiteY1" fmla="*/ 0 h 779001"/>
                  <a:gd name="connsiteX2" fmla="*/ 170113 w 246825"/>
                  <a:gd name="connsiteY2" fmla="*/ 62682 h 779001"/>
                  <a:gd name="connsiteX3" fmla="*/ 167803 w 246825"/>
                  <a:gd name="connsiteY3" fmla="*/ 696258 h 779001"/>
                  <a:gd name="connsiteX4" fmla="*/ 170119 w 246825"/>
                  <a:gd name="connsiteY4" fmla="*/ 751384 h 779001"/>
                  <a:gd name="connsiteX5" fmla="*/ 246825 w 246825"/>
                  <a:gd name="connsiteY5" fmla="*/ 772864 h 779001"/>
                  <a:gd name="connsiteX6" fmla="*/ 0 w 246825"/>
                  <a:gd name="connsiteY6" fmla="*/ 779001 h 779001"/>
                  <a:gd name="connsiteX7" fmla="*/ 0 w 246825"/>
                  <a:gd name="connsiteY7" fmla="*/ 779001 h 779001"/>
                  <a:gd name="connsiteX8" fmla="*/ 0 w 246825"/>
                  <a:gd name="connsiteY8" fmla="*/ 62682 h 779001"/>
                  <a:gd name="connsiteX9" fmla="*/ 62682 w 246825"/>
                  <a:gd name="connsiteY9" fmla="*/ 0 h 779001"/>
                  <a:gd name="connsiteX0" fmla="*/ 62682 w 251986"/>
                  <a:gd name="connsiteY0" fmla="*/ 0 h 779001"/>
                  <a:gd name="connsiteX1" fmla="*/ 107431 w 251986"/>
                  <a:gd name="connsiteY1" fmla="*/ 0 h 779001"/>
                  <a:gd name="connsiteX2" fmla="*/ 170113 w 251986"/>
                  <a:gd name="connsiteY2" fmla="*/ 62682 h 779001"/>
                  <a:gd name="connsiteX3" fmla="*/ 167803 w 251986"/>
                  <a:gd name="connsiteY3" fmla="*/ 696258 h 779001"/>
                  <a:gd name="connsiteX4" fmla="*/ 246825 w 251986"/>
                  <a:gd name="connsiteY4" fmla="*/ 772864 h 779001"/>
                  <a:gd name="connsiteX5" fmla="*/ 0 w 251986"/>
                  <a:gd name="connsiteY5" fmla="*/ 779001 h 779001"/>
                  <a:gd name="connsiteX6" fmla="*/ 0 w 251986"/>
                  <a:gd name="connsiteY6" fmla="*/ 779001 h 779001"/>
                  <a:gd name="connsiteX7" fmla="*/ 0 w 251986"/>
                  <a:gd name="connsiteY7" fmla="*/ 62682 h 779001"/>
                  <a:gd name="connsiteX8" fmla="*/ 62682 w 251986"/>
                  <a:gd name="connsiteY8" fmla="*/ 0 h 779001"/>
                  <a:gd name="connsiteX0" fmla="*/ 62682 w 252733"/>
                  <a:gd name="connsiteY0" fmla="*/ 0 h 779001"/>
                  <a:gd name="connsiteX1" fmla="*/ 107431 w 252733"/>
                  <a:gd name="connsiteY1" fmla="*/ 0 h 779001"/>
                  <a:gd name="connsiteX2" fmla="*/ 170113 w 252733"/>
                  <a:gd name="connsiteY2" fmla="*/ 62682 h 779001"/>
                  <a:gd name="connsiteX3" fmla="*/ 167803 w 252733"/>
                  <a:gd name="connsiteY3" fmla="*/ 696258 h 779001"/>
                  <a:gd name="connsiteX4" fmla="*/ 246825 w 252733"/>
                  <a:gd name="connsiteY4" fmla="*/ 772864 h 779001"/>
                  <a:gd name="connsiteX5" fmla="*/ 0 w 252733"/>
                  <a:gd name="connsiteY5" fmla="*/ 779001 h 779001"/>
                  <a:gd name="connsiteX6" fmla="*/ 0 w 252733"/>
                  <a:gd name="connsiteY6" fmla="*/ 779001 h 779001"/>
                  <a:gd name="connsiteX7" fmla="*/ 0 w 252733"/>
                  <a:gd name="connsiteY7" fmla="*/ 62682 h 779001"/>
                  <a:gd name="connsiteX8" fmla="*/ 62682 w 252733"/>
                  <a:gd name="connsiteY8" fmla="*/ 0 h 779001"/>
                  <a:gd name="connsiteX0" fmla="*/ 62682 w 252733"/>
                  <a:gd name="connsiteY0" fmla="*/ 0 h 779001"/>
                  <a:gd name="connsiteX1" fmla="*/ 107431 w 252733"/>
                  <a:gd name="connsiteY1" fmla="*/ 0 h 779001"/>
                  <a:gd name="connsiteX2" fmla="*/ 170113 w 252733"/>
                  <a:gd name="connsiteY2" fmla="*/ 62682 h 779001"/>
                  <a:gd name="connsiteX3" fmla="*/ 167803 w 252733"/>
                  <a:gd name="connsiteY3" fmla="*/ 696258 h 779001"/>
                  <a:gd name="connsiteX4" fmla="*/ 246825 w 252733"/>
                  <a:gd name="connsiteY4" fmla="*/ 772864 h 779001"/>
                  <a:gd name="connsiteX5" fmla="*/ 0 w 252733"/>
                  <a:gd name="connsiteY5" fmla="*/ 779001 h 779001"/>
                  <a:gd name="connsiteX6" fmla="*/ 0 w 252733"/>
                  <a:gd name="connsiteY6" fmla="*/ 779001 h 779001"/>
                  <a:gd name="connsiteX7" fmla="*/ 0 w 252733"/>
                  <a:gd name="connsiteY7" fmla="*/ 62682 h 779001"/>
                  <a:gd name="connsiteX8" fmla="*/ 62682 w 252733"/>
                  <a:gd name="connsiteY8" fmla="*/ 0 h 779001"/>
                  <a:gd name="connsiteX0" fmla="*/ 62682 w 254175"/>
                  <a:gd name="connsiteY0" fmla="*/ 0 h 779001"/>
                  <a:gd name="connsiteX1" fmla="*/ 107431 w 254175"/>
                  <a:gd name="connsiteY1" fmla="*/ 0 h 779001"/>
                  <a:gd name="connsiteX2" fmla="*/ 170113 w 254175"/>
                  <a:gd name="connsiteY2" fmla="*/ 62682 h 779001"/>
                  <a:gd name="connsiteX3" fmla="*/ 167803 w 254175"/>
                  <a:gd name="connsiteY3" fmla="*/ 696258 h 779001"/>
                  <a:gd name="connsiteX4" fmla="*/ 246825 w 254175"/>
                  <a:gd name="connsiteY4" fmla="*/ 772864 h 779001"/>
                  <a:gd name="connsiteX5" fmla="*/ 0 w 254175"/>
                  <a:gd name="connsiteY5" fmla="*/ 779001 h 779001"/>
                  <a:gd name="connsiteX6" fmla="*/ 0 w 254175"/>
                  <a:gd name="connsiteY6" fmla="*/ 779001 h 779001"/>
                  <a:gd name="connsiteX7" fmla="*/ 0 w 254175"/>
                  <a:gd name="connsiteY7" fmla="*/ 62682 h 779001"/>
                  <a:gd name="connsiteX8" fmla="*/ 62682 w 254175"/>
                  <a:gd name="connsiteY8" fmla="*/ 0 h 779001"/>
                  <a:gd name="connsiteX0" fmla="*/ 62682 w 252034"/>
                  <a:gd name="connsiteY0" fmla="*/ 0 h 779001"/>
                  <a:gd name="connsiteX1" fmla="*/ 107431 w 252034"/>
                  <a:gd name="connsiteY1" fmla="*/ 0 h 779001"/>
                  <a:gd name="connsiteX2" fmla="*/ 170113 w 252034"/>
                  <a:gd name="connsiteY2" fmla="*/ 62682 h 779001"/>
                  <a:gd name="connsiteX3" fmla="*/ 167803 w 252034"/>
                  <a:gd name="connsiteY3" fmla="*/ 696258 h 779001"/>
                  <a:gd name="connsiteX4" fmla="*/ 246825 w 252034"/>
                  <a:gd name="connsiteY4" fmla="*/ 772864 h 779001"/>
                  <a:gd name="connsiteX5" fmla="*/ 0 w 252034"/>
                  <a:gd name="connsiteY5" fmla="*/ 779001 h 779001"/>
                  <a:gd name="connsiteX6" fmla="*/ 0 w 252034"/>
                  <a:gd name="connsiteY6" fmla="*/ 779001 h 779001"/>
                  <a:gd name="connsiteX7" fmla="*/ 0 w 252034"/>
                  <a:gd name="connsiteY7" fmla="*/ 62682 h 779001"/>
                  <a:gd name="connsiteX8" fmla="*/ 62682 w 252034"/>
                  <a:gd name="connsiteY8" fmla="*/ 0 h 779001"/>
                  <a:gd name="connsiteX0" fmla="*/ 62682 w 255806"/>
                  <a:gd name="connsiteY0" fmla="*/ 0 h 779001"/>
                  <a:gd name="connsiteX1" fmla="*/ 107431 w 255806"/>
                  <a:gd name="connsiteY1" fmla="*/ 0 h 779001"/>
                  <a:gd name="connsiteX2" fmla="*/ 170113 w 255806"/>
                  <a:gd name="connsiteY2" fmla="*/ 62682 h 779001"/>
                  <a:gd name="connsiteX3" fmla="*/ 167803 w 255806"/>
                  <a:gd name="connsiteY3" fmla="*/ 696258 h 779001"/>
                  <a:gd name="connsiteX4" fmla="*/ 246825 w 255806"/>
                  <a:gd name="connsiteY4" fmla="*/ 772864 h 779001"/>
                  <a:gd name="connsiteX5" fmla="*/ 0 w 255806"/>
                  <a:gd name="connsiteY5" fmla="*/ 779001 h 779001"/>
                  <a:gd name="connsiteX6" fmla="*/ 0 w 255806"/>
                  <a:gd name="connsiteY6" fmla="*/ 779001 h 779001"/>
                  <a:gd name="connsiteX7" fmla="*/ 0 w 255806"/>
                  <a:gd name="connsiteY7" fmla="*/ 62682 h 779001"/>
                  <a:gd name="connsiteX8" fmla="*/ 62682 w 255806"/>
                  <a:gd name="connsiteY8" fmla="*/ 0 h 779001"/>
                  <a:gd name="connsiteX0" fmla="*/ 62682 w 260844"/>
                  <a:gd name="connsiteY0" fmla="*/ 0 h 779001"/>
                  <a:gd name="connsiteX1" fmla="*/ 107431 w 260844"/>
                  <a:gd name="connsiteY1" fmla="*/ 0 h 779001"/>
                  <a:gd name="connsiteX2" fmla="*/ 170113 w 260844"/>
                  <a:gd name="connsiteY2" fmla="*/ 62682 h 779001"/>
                  <a:gd name="connsiteX3" fmla="*/ 167803 w 260844"/>
                  <a:gd name="connsiteY3" fmla="*/ 696258 h 779001"/>
                  <a:gd name="connsiteX4" fmla="*/ 246825 w 260844"/>
                  <a:gd name="connsiteY4" fmla="*/ 772864 h 779001"/>
                  <a:gd name="connsiteX5" fmla="*/ 0 w 260844"/>
                  <a:gd name="connsiteY5" fmla="*/ 779001 h 779001"/>
                  <a:gd name="connsiteX6" fmla="*/ 0 w 260844"/>
                  <a:gd name="connsiteY6" fmla="*/ 779001 h 779001"/>
                  <a:gd name="connsiteX7" fmla="*/ 0 w 260844"/>
                  <a:gd name="connsiteY7" fmla="*/ 62682 h 779001"/>
                  <a:gd name="connsiteX8" fmla="*/ 62682 w 260844"/>
                  <a:gd name="connsiteY8" fmla="*/ 0 h 779001"/>
                  <a:gd name="connsiteX0" fmla="*/ 62682 w 263020"/>
                  <a:gd name="connsiteY0" fmla="*/ 0 h 779001"/>
                  <a:gd name="connsiteX1" fmla="*/ 107431 w 263020"/>
                  <a:gd name="connsiteY1" fmla="*/ 0 h 779001"/>
                  <a:gd name="connsiteX2" fmla="*/ 170113 w 263020"/>
                  <a:gd name="connsiteY2" fmla="*/ 62682 h 779001"/>
                  <a:gd name="connsiteX3" fmla="*/ 167803 w 263020"/>
                  <a:gd name="connsiteY3" fmla="*/ 696258 h 779001"/>
                  <a:gd name="connsiteX4" fmla="*/ 249209 w 263020"/>
                  <a:gd name="connsiteY4" fmla="*/ 770483 h 779001"/>
                  <a:gd name="connsiteX5" fmla="*/ 0 w 263020"/>
                  <a:gd name="connsiteY5" fmla="*/ 779001 h 779001"/>
                  <a:gd name="connsiteX6" fmla="*/ 0 w 263020"/>
                  <a:gd name="connsiteY6" fmla="*/ 779001 h 779001"/>
                  <a:gd name="connsiteX7" fmla="*/ 0 w 263020"/>
                  <a:gd name="connsiteY7" fmla="*/ 62682 h 779001"/>
                  <a:gd name="connsiteX8" fmla="*/ 62682 w 263020"/>
                  <a:gd name="connsiteY8" fmla="*/ 0 h 779001"/>
                  <a:gd name="connsiteX0" fmla="*/ 62682 w 258035"/>
                  <a:gd name="connsiteY0" fmla="*/ 0 h 779001"/>
                  <a:gd name="connsiteX1" fmla="*/ 107431 w 258035"/>
                  <a:gd name="connsiteY1" fmla="*/ 0 h 779001"/>
                  <a:gd name="connsiteX2" fmla="*/ 170113 w 258035"/>
                  <a:gd name="connsiteY2" fmla="*/ 62682 h 779001"/>
                  <a:gd name="connsiteX3" fmla="*/ 167803 w 258035"/>
                  <a:gd name="connsiteY3" fmla="*/ 696258 h 779001"/>
                  <a:gd name="connsiteX4" fmla="*/ 249209 w 258035"/>
                  <a:gd name="connsiteY4" fmla="*/ 770483 h 779001"/>
                  <a:gd name="connsiteX5" fmla="*/ 0 w 258035"/>
                  <a:gd name="connsiteY5" fmla="*/ 779001 h 779001"/>
                  <a:gd name="connsiteX6" fmla="*/ 0 w 258035"/>
                  <a:gd name="connsiteY6" fmla="*/ 779001 h 779001"/>
                  <a:gd name="connsiteX7" fmla="*/ 0 w 258035"/>
                  <a:gd name="connsiteY7" fmla="*/ 62682 h 779001"/>
                  <a:gd name="connsiteX8" fmla="*/ 62682 w 258035"/>
                  <a:gd name="connsiteY8" fmla="*/ 0 h 779001"/>
                  <a:gd name="connsiteX0" fmla="*/ 62682 w 244778"/>
                  <a:gd name="connsiteY0" fmla="*/ 0 h 779001"/>
                  <a:gd name="connsiteX1" fmla="*/ 107431 w 244778"/>
                  <a:gd name="connsiteY1" fmla="*/ 0 h 779001"/>
                  <a:gd name="connsiteX2" fmla="*/ 170113 w 244778"/>
                  <a:gd name="connsiteY2" fmla="*/ 62682 h 779001"/>
                  <a:gd name="connsiteX3" fmla="*/ 167803 w 244778"/>
                  <a:gd name="connsiteY3" fmla="*/ 696258 h 779001"/>
                  <a:gd name="connsiteX4" fmla="*/ 234922 w 244778"/>
                  <a:gd name="connsiteY4" fmla="*/ 772864 h 779001"/>
                  <a:gd name="connsiteX5" fmla="*/ 0 w 244778"/>
                  <a:gd name="connsiteY5" fmla="*/ 779001 h 779001"/>
                  <a:gd name="connsiteX6" fmla="*/ 0 w 244778"/>
                  <a:gd name="connsiteY6" fmla="*/ 779001 h 779001"/>
                  <a:gd name="connsiteX7" fmla="*/ 0 w 244778"/>
                  <a:gd name="connsiteY7" fmla="*/ 62682 h 779001"/>
                  <a:gd name="connsiteX8" fmla="*/ 62682 w 244778"/>
                  <a:gd name="connsiteY8" fmla="*/ 0 h 779001"/>
                  <a:gd name="connsiteX0" fmla="*/ 62682 w 235795"/>
                  <a:gd name="connsiteY0" fmla="*/ 0 h 779001"/>
                  <a:gd name="connsiteX1" fmla="*/ 107431 w 235795"/>
                  <a:gd name="connsiteY1" fmla="*/ 0 h 779001"/>
                  <a:gd name="connsiteX2" fmla="*/ 170113 w 235795"/>
                  <a:gd name="connsiteY2" fmla="*/ 62682 h 779001"/>
                  <a:gd name="connsiteX3" fmla="*/ 167803 w 235795"/>
                  <a:gd name="connsiteY3" fmla="*/ 696258 h 779001"/>
                  <a:gd name="connsiteX4" fmla="*/ 234922 w 235795"/>
                  <a:gd name="connsiteY4" fmla="*/ 772864 h 779001"/>
                  <a:gd name="connsiteX5" fmla="*/ 0 w 235795"/>
                  <a:gd name="connsiteY5" fmla="*/ 779001 h 779001"/>
                  <a:gd name="connsiteX6" fmla="*/ 0 w 235795"/>
                  <a:gd name="connsiteY6" fmla="*/ 779001 h 779001"/>
                  <a:gd name="connsiteX7" fmla="*/ 0 w 235795"/>
                  <a:gd name="connsiteY7" fmla="*/ 62682 h 779001"/>
                  <a:gd name="connsiteX8" fmla="*/ 62682 w 235795"/>
                  <a:gd name="connsiteY8" fmla="*/ 0 h 779001"/>
                  <a:gd name="connsiteX0" fmla="*/ 62682 w 257018"/>
                  <a:gd name="connsiteY0" fmla="*/ 0 h 779001"/>
                  <a:gd name="connsiteX1" fmla="*/ 107431 w 257018"/>
                  <a:gd name="connsiteY1" fmla="*/ 0 h 779001"/>
                  <a:gd name="connsiteX2" fmla="*/ 170113 w 257018"/>
                  <a:gd name="connsiteY2" fmla="*/ 62682 h 779001"/>
                  <a:gd name="connsiteX3" fmla="*/ 167803 w 257018"/>
                  <a:gd name="connsiteY3" fmla="*/ 696258 h 779001"/>
                  <a:gd name="connsiteX4" fmla="*/ 256353 w 257018"/>
                  <a:gd name="connsiteY4" fmla="*/ 775245 h 779001"/>
                  <a:gd name="connsiteX5" fmla="*/ 0 w 257018"/>
                  <a:gd name="connsiteY5" fmla="*/ 779001 h 779001"/>
                  <a:gd name="connsiteX6" fmla="*/ 0 w 257018"/>
                  <a:gd name="connsiteY6" fmla="*/ 779001 h 779001"/>
                  <a:gd name="connsiteX7" fmla="*/ 0 w 257018"/>
                  <a:gd name="connsiteY7" fmla="*/ 62682 h 779001"/>
                  <a:gd name="connsiteX8" fmla="*/ 62682 w 257018"/>
                  <a:gd name="connsiteY8" fmla="*/ 0 h 779001"/>
                  <a:gd name="connsiteX0" fmla="*/ 62682 w 256353"/>
                  <a:gd name="connsiteY0" fmla="*/ 0 h 779001"/>
                  <a:gd name="connsiteX1" fmla="*/ 107431 w 256353"/>
                  <a:gd name="connsiteY1" fmla="*/ 0 h 779001"/>
                  <a:gd name="connsiteX2" fmla="*/ 170113 w 256353"/>
                  <a:gd name="connsiteY2" fmla="*/ 62682 h 779001"/>
                  <a:gd name="connsiteX3" fmla="*/ 167803 w 256353"/>
                  <a:gd name="connsiteY3" fmla="*/ 696258 h 779001"/>
                  <a:gd name="connsiteX4" fmla="*/ 256353 w 256353"/>
                  <a:gd name="connsiteY4" fmla="*/ 775245 h 779001"/>
                  <a:gd name="connsiteX5" fmla="*/ 0 w 256353"/>
                  <a:gd name="connsiteY5" fmla="*/ 779001 h 779001"/>
                  <a:gd name="connsiteX6" fmla="*/ 0 w 256353"/>
                  <a:gd name="connsiteY6" fmla="*/ 779001 h 779001"/>
                  <a:gd name="connsiteX7" fmla="*/ 0 w 256353"/>
                  <a:gd name="connsiteY7" fmla="*/ 62682 h 779001"/>
                  <a:gd name="connsiteX8" fmla="*/ 62682 w 256353"/>
                  <a:gd name="connsiteY8" fmla="*/ 0 h 779001"/>
                  <a:gd name="connsiteX0" fmla="*/ 62682 w 256353"/>
                  <a:gd name="connsiteY0" fmla="*/ 0 h 779001"/>
                  <a:gd name="connsiteX1" fmla="*/ 107431 w 256353"/>
                  <a:gd name="connsiteY1" fmla="*/ 0 h 779001"/>
                  <a:gd name="connsiteX2" fmla="*/ 170113 w 256353"/>
                  <a:gd name="connsiteY2" fmla="*/ 62682 h 779001"/>
                  <a:gd name="connsiteX3" fmla="*/ 167803 w 256353"/>
                  <a:gd name="connsiteY3" fmla="*/ 696258 h 779001"/>
                  <a:gd name="connsiteX4" fmla="*/ 256353 w 256353"/>
                  <a:gd name="connsiteY4" fmla="*/ 775245 h 779001"/>
                  <a:gd name="connsiteX5" fmla="*/ 0 w 256353"/>
                  <a:gd name="connsiteY5" fmla="*/ 779001 h 779001"/>
                  <a:gd name="connsiteX6" fmla="*/ 0 w 256353"/>
                  <a:gd name="connsiteY6" fmla="*/ 779001 h 779001"/>
                  <a:gd name="connsiteX7" fmla="*/ 0 w 256353"/>
                  <a:gd name="connsiteY7" fmla="*/ 62682 h 779001"/>
                  <a:gd name="connsiteX8" fmla="*/ 62682 w 256353"/>
                  <a:gd name="connsiteY8" fmla="*/ 0 h 779001"/>
                  <a:gd name="connsiteX0" fmla="*/ 62682 w 256353"/>
                  <a:gd name="connsiteY0" fmla="*/ 0 h 779001"/>
                  <a:gd name="connsiteX1" fmla="*/ 107431 w 256353"/>
                  <a:gd name="connsiteY1" fmla="*/ 0 h 779001"/>
                  <a:gd name="connsiteX2" fmla="*/ 170113 w 256353"/>
                  <a:gd name="connsiteY2" fmla="*/ 62682 h 779001"/>
                  <a:gd name="connsiteX3" fmla="*/ 167803 w 256353"/>
                  <a:gd name="connsiteY3" fmla="*/ 696258 h 779001"/>
                  <a:gd name="connsiteX4" fmla="*/ 256353 w 256353"/>
                  <a:gd name="connsiteY4" fmla="*/ 775245 h 779001"/>
                  <a:gd name="connsiteX5" fmla="*/ 0 w 256353"/>
                  <a:gd name="connsiteY5" fmla="*/ 779001 h 779001"/>
                  <a:gd name="connsiteX6" fmla="*/ 0 w 256353"/>
                  <a:gd name="connsiteY6" fmla="*/ 779001 h 779001"/>
                  <a:gd name="connsiteX7" fmla="*/ 0 w 256353"/>
                  <a:gd name="connsiteY7" fmla="*/ 62682 h 779001"/>
                  <a:gd name="connsiteX8" fmla="*/ 62682 w 256353"/>
                  <a:gd name="connsiteY8" fmla="*/ 0 h 779001"/>
                  <a:gd name="connsiteX0" fmla="*/ 62682 w 256353"/>
                  <a:gd name="connsiteY0" fmla="*/ 0 h 779001"/>
                  <a:gd name="connsiteX1" fmla="*/ 107431 w 256353"/>
                  <a:gd name="connsiteY1" fmla="*/ 0 h 779001"/>
                  <a:gd name="connsiteX2" fmla="*/ 170113 w 256353"/>
                  <a:gd name="connsiteY2" fmla="*/ 62682 h 779001"/>
                  <a:gd name="connsiteX3" fmla="*/ 167803 w 256353"/>
                  <a:gd name="connsiteY3" fmla="*/ 681971 h 779001"/>
                  <a:gd name="connsiteX4" fmla="*/ 256353 w 256353"/>
                  <a:gd name="connsiteY4" fmla="*/ 775245 h 779001"/>
                  <a:gd name="connsiteX5" fmla="*/ 0 w 256353"/>
                  <a:gd name="connsiteY5" fmla="*/ 779001 h 779001"/>
                  <a:gd name="connsiteX6" fmla="*/ 0 w 256353"/>
                  <a:gd name="connsiteY6" fmla="*/ 779001 h 779001"/>
                  <a:gd name="connsiteX7" fmla="*/ 0 w 256353"/>
                  <a:gd name="connsiteY7" fmla="*/ 62682 h 779001"/>
                  <a:gd name="connsiteX8" fmla="*/ 62682 w 256353"/>
                  <a:gd name="connsiteY8" fmla="*/ 0 h 779001"/>
                  <a:gd name="connsiteX0" fmla="*/ 62682 w 258734"/>
                  <a:gd name="connsiteY0" fmla="*/ 0 h 779001"/>
                  <a:gd name="connsiteX1" fmla="*/ 107431 w 258734"/>
                  <a:gd name="connsiteY1" fmla="*/ 0 h 779001"/>
                  <a:gd name="connsiteX2" fmla="*/ 170113 w 258734"/>
                  <a:gd name="connsiteY2" fmla="*/ 62682 h 779001"/>
                  <a:gd name="connsiteX3" fmla="*/ 167803 w 258734"/>
                  <a:gd name="connsiteY3" fmla="*/ 681971 h 779001"/>
                  <a:gd name="connsiteX4" fmla="*/ 258734 w 258734"/>
                  <a:gd name="connsiteY4" fmla="*/ 772864 h 779001"/>
                  <a:gd name="connsiteX5" fmla="*/ 0 w 258734"/>
                  <a:gd name="connsiteY5" fmla="*/ 779001 h 779001"/>
                  <a:gd name="connsiteX6" fmla="*/ 0 w 258734"/>
                  <a:gd name="connsiteY6" fmla="*/ 779001 h 779001"/>
                  <a:gd name="connsiteX7" fmla="*/ 0 w 258734"/>
                  <a:gd name="connsiteY7" fmla="*/ 62682 h 779001"/>
                  <a:gd name="connsiteX8" fmla="*/ 62682 w 258734"/>
                  <a:gd name="connsiteY8" fmla="*/ 0 h 779001"/>
                  <a:gd name="connsiteX0" fmla="*/ 62682 w 258734"/>
                  <a:gd name="connsiteY0" fmla="*/ 0 h 779796"/>
                  <a:gd name="connsiteX1" fmla="*/ 107431 w 258734"/>
                  <a:gd name="connsiteY1" fmla="*/ 0 h 779796"/>
                  <a:gd name="connsiteX2" fmla="*/ 170113 w 258734"/>
                  <a:gd name="connsiteY2" fmla="*/ 62682 h 779796"/>
                  <a:gd name="connsiteX3" fmla="*/ 167803 w 258734"/>
                  <a:gd name="connsiteY3" fmla="*/ 681971 h 779796"/>
                  <a:gd name="connsiteX4" fmla="*/ 258734 w 258734"/>
                  <a:gd name="connsiteY4" fmla="*/ 772864 h 779796"/>
                  <a:gd name="connsiteX5" fmla="*/ 0 w 258734"/>
                  <a:gd name="connsiteY5" fmla="*/ 779001 h 779796"/>
                  <a:gd name="connsiteX6" fmla="*/ 0 w 258734"/>
                  <a:gd name="connsiteY6" fmla="*/ 779001 h 779796"/>
                  <a:gd name="connsiteX7" fmla="*/ 0 w 258734"/>
                  <a:gd name="connsiteY7" fmla="*/ 62682 h 779796"/>
                  <a:gd name="connsiteX8" fmla="*/ 62682 w 258734"/>
                  <a:gd name="connsiteY8" fmla="*/ 0 h 779796"/>
                  <a:gd name="connsiteX0" fmla="*/ 62682 w 258734"/>
                  <a:gd name="connsiteY0" fmla="*/ 0 h 780781"/>
                  <a:gd name="connsiteX1" fmla="*/ 107431 w 258734"/>
                  <a:gd name="connsiteY1" fmla="*/ 0 h 780781"/>
                  <a:gd name="connsiteX2" fmla="*/ 170113 w 258734"/>
                  <a:gd name="connsiteY2" fmla="*/ 62682 h 780781"/>
                  <a:gd name="connsiteX3" fmla="*/ 167803 w 258734"/>
                  <a:gd name="connsiteY3" fmla="*/ 681971 h 780781"/>
                  <a:gd name="connsiteX4" fmla="*/ 258734 w 258734"/>
                  <a:gd name="connsiteY4" fmla="*/ 772864 h 780781"/>
                  <a:gd name="connsiteX5" fmla="*/ 0 w 258734"/>
                  <a:gd name="connsiteY5" fmla="*/ 779001 h 780781"/>
                  <a:gd name="connsiteX6" fmla="*/ 0 w 258734"/>
                  <a:gd name="connsiteY6" fmla="*/ 779001 h 780781"/>
                  <a:gd name="connsiteX7" fmla="*/ 0 w 258734"/>
                  <a:gd name="connsiteY7" fmla="*/ 62682 h 780781"/>
                  <a:gd name="connsiteX8" fmla="*/ 62682 w 258734"/>
                  <a:gd name="connsiteY8" fmla="*/ 0 h 780781"/>
                  <a:gd name="connsiteX0" fmla="*/ 62682 w 258734"/>
                  <a:gd name="connsiteY0" fmla="*/ 0 h 780781"/>
                  <a:gd name="connsiteX1" fmla="*/ 107431 w 258734"/>
                  <a:gd name="connsiteY1" fmla="*/ 0 h 780781"/>
                  <a:gd name="connsiteX2" fmla="*/ 170113 w 258734"/>
                  <a:gd name="connsiteY2" fmla="*/ 62682 h 780781"/>
                  <a:gd name="connsiteX3" fmla="*/ 167803 w 258734"/>
                  <a:gd name="connsiteY3" fmla="*/ 681971 h 780781"/>
                  <a:gd name="connsiteX4" fmla="*/ 258734 w 258734"/>
                  <a:gd name="connsiteY4" fmla="*/ 772864 h 780781"/>
                  <a:gd name="connsiteX5" fmla="*/ 0 w 258734"/>
                  <a:gd name="connsiteY5" fmla="*/ 779001 h 780781"/>
                  <a:gd name="connsiteX6" fmla="*/ 0 w 258734"/>
                  <a:gd name="connsiteY6" fmla="*/ 779001 h 780781"/>
                  <a:gd name="connsiteX7" fmla="*/ 0 w 258734"/>
                  <a:gd name="connsiteY7" fmla="*/ 62682 h 780781"/>
                  <a:gd name="connsiteX8" fmla="*/ 62682 w 258734"/>
                  <a:gd name="connsiteY8" fmla="*/ 0 h 780781"/>
                  <a:gd name="connsiteX0" fmla="*/ 62682 w 258734"/>
                  <a:gd name="connsiteY0" fmla="*/ 0 h 779796"/>
                  <a:gd name="connsiteX1" fmla="*/ 107431 w 258734"/>
                  <a:gd name="connsiteY1" fmla="*/ 0 h 779796"/>
                  <a:gd name="connsiteX2" fmla="*/ 170113 w 258734"/>
                  <a:gd name="connsiteY2" fmla="*/ 62682 h 779796"/>
                  <a:gd name="connsiteX3" fmla="*/ 167803 w 258734"/>
                  <a:gd name="connsiteY3" fmla="*/ 681971 h 779796"/>
                  <a:gd name="connsiteX4" fmla="*/ 258734 w 258734"/>
                  <a:gd name="connsiteY4" fmla="*/ 772864 h 779796"/>
                  <a:gd name="connsiteX5" fmla="*/ 0 w 258734"/>
                  <a:gd name="connsiteY5" fmla="*/ 779001 h 779796"/>
                  <a:gd name="connsiteX6" fmla="*/ 0 w 258734"/>
                  <a:gd name="connsiteY6" fmla="*/ 779001 h 779796"/>
                  <a:gd name="connsiteX7" fmla="*/ 0 w 258734"/>
                  <a:gd name="connsiteY7" fmla="*/ 62682 h 779796"/>
                  <a:gd name="connsiteX8" fmla="*/ 62682 w 258734"/>
                  <a:gd name="connsiteY8" fmla="*/ 0 h 779796"/>
                  <a:gd name="connsiteX0" fmla="*/ 62682 w 258734"/>
                  <a:gd name="connsiteY0" fmla="*/ 0 h 779796"/>
                  <a:gd name="connsiteX1" fmla="*/ 107431 w 258734"/>
                  <a:gd name="connsiteY1" fmla="*/ 0 h 779796"/>
                  <a:gd name="connsiteX2" fmla="*/ 170113 w 258734"/>
                  <a:gd name="connsiteY2" fmla="*/ 62682 h 779796"/>
                  <a:gd name="connsiteX3" fmla="*/ 167803 w 258734"/>
                  <a:gd name="connsiteY3" fmla="*/ 681971 h 779796"/>
                  <a:gd name="connsiteX4" fmla="*/ 258734 w 258734"/>
                  <a:gd name="connsiteY4" fmla="*/ 772864 h 779796"/>
                  <a:gd name="connsiteX5" fmla="*/ 0 w 258734"/>
                  <a:gd name="connsiteY5" fmla="*/ 779001 h 779796"/>
                  <a:gd name="connsiteX6" fmla="*/ 0 w 258734"/>
                  <a:gd name="connsiteY6" fmla="*/ 779001 h 779796"/>
                  <a:gd name="connsiteX7" fmla="*/ 0 w 258734"/>
                  <a:gd name="connsiteY7" fmla="*/ 62682 h 779796"/>
                  <a:gd name="connsiteX8" fmla="*/ 62682 w 258734"/>
                  <a:gd name="connsiteY8" fmla="*/ 0 h 779796"/>
                  <a:gd name="connsiteX0" fmla="*/ 62682 w 258734"/>
                  <a:gd name="connsiteY0" fmla="*/ 0 h 779796"/>
                  <a:gd name="connsiteX1" fmla="*/ 107431 w 258734"/>
                  <a:gd name="connsiteY1" fmla="*/ 0 h 779796"/>
                  <a:gd name="connsiteX2" fmla="*/ 170113 w 258734"/>
                  <a:gd name="connsiteY2" fmla="*/ 62682 h 779796"/>
                  <a:gd name="connsiteX3" fmla="*/ 167803 w 258734"/>
                  <a:gd name="connsiteY3" fmla="*/ 681971 h 779796"/>
                  <a:gd name="connsiteX4" fmla="*/ 258734 w 258734"/>
                  <a:gd name="connsiteY4" fmla="*/ 772864 h 779796"/>
                  <a:gd name="connsiteX5" fmla="*/ 0 w 258734"/>
                  <a:gd name="connsiteY5" fmla="*/ 779001 h 779796"/>
                  <a:gd name="connsiteX6" fmla="*/ 0 w 258734"/>
                  <a:gd name="connsiteY6" fmla="*/ 779001 h 779796"/>
                  <a:gd name="connsiteX7" fmla="*/ 0 w 258734"/>
                  <a:gd name="connsiteY7" fmla="*/ 62682 h 779796"/>
                  <a:gd name="connsiteX8" fmla="*/ 62682 w 258734"/>
                  <a:gd name="connsiteY8" fmla="*/ 0 h 779796"/>
                  <a:gd name="connsiteX0" fmla="*/ 62682 w 258734"/>
                  <a:gd name="connsiteY0" fmla="*/ 0 h 779001"/>
                  <a:gd name="connsiteX1" fmla="*/ 107431 w 258734"/>
                  <a:gd name="connsiteY1" fmla="*/ 0 h 779001"/>
                  <a:gd name="connsiteX2" fmla="*/ 170113 w 258734"/>
                  <a:gd name="connsiteY2" fmla="*/ 62682 h 779001"/>
                  <a:gd name="connsiteX3" fmla="*/ 167803 w 258734"/>
                  <a:gd name="connsiteY3" fmla="*/ 681971 h 779001"/>
                  <a:gd name="connsiteX4" fmla="*/ 258734 w 258734"/>
                  <a:gd name="connsiteY4" fmla="*/ 772864 h 779001"/>
                  <a:gd name="connsiteX5" fmla="*/ 0 w 258734"/>
                  <a:gd name="connsiteY5" fmla="*/ 779001 h 779001"/>
                  <a:gd name="connsiteX6" fmla="*/ 0 w 258734"/>
                  <a:gd name="connsiteY6" fmla="*/ 779001 h 779001"/>
                  <a:gd name="connsiteX7" fmla="*/ 0 w 258734"/>
                  <a:gd name="connsiteY7" fmla="*/ 62682 h 779001"/>
                  <a:gd name="connsiteX8" fmla="*/ 62682 w 258734"/>
                  <a:gd name="connsiteY8" fmla="*/ 0 h 779001"/>
                  <a:gd name="connsiteX0" fmla="*/ 62682 w 258734"/>
                  <a:gd name="connsiteY0" fmla="*/ 0 h 779001"/>
                  <a:gd name="connsiteX1" fmla="*/ 107431 w 258734"/>
                  <a:gd name="connsiteY1" fmla="*/ 0 h 779001"/>
                  <a:gd name="connsiteX2" fmla="*/ 170113 w 258734"/>
                  <a:gd name="connsiteY2" fmla="*/ 62682 h 779001"/>
                  <a:gd name="connsiteX3" fmla="*/ 167803 w 258734"/>
                  <a:gd name="connsiteY3" fmla="*/ 681971 h 779001"/>
                  <a:gd name="connsiteX4" fmla="*/ 258734 w 258734"/>
                  <a:gd name="connsiteY4" fmla="*/ 772864 h 779001"/>
                  <a:gd name="connsiteX5" fmla="*/ 0 w 258734"/>
                  <a:gd name="connsiteY5" fmla="*/ 779001 h 779001"/>
                  <a:gd name="connsiteX6" fmla="*/ 0 w 258734"/>
                  <a:gd name="connsiteY6" fmla="*/ 779001 h 779001"/>
                  <a:gd name="connsiteX7" fmla="*/ 0 w 258734"/>
                  <a:gd name="connsiteY7" fmla="*/ 62682 h 779001"/>
                  <a:gd name="connsiteX8" fmla="*/ 62682 w 258734"/>
                  <a:gd name="connsiteY8" fmla="*/ 0 h 779001"/>
                  <a:gd name="connsiteX0" fmla="*/ 62682 w 258734"/>
                  <a:gd name="connsiteY0" fmla="*/ 0 h 779001"/>
                  <a:gd name="connsiteX1" fmla="*/ 107431 w 258734"/>
                  <a:gd name="connsiteY1" fmla="*/ 0 h 779001"/>
                  <a:gd name="connsiteX2" fmla="*/ 170113 w 258734"/>
                  <a:gd name="connsiteY2" fmla="*/ 62682 h 779001"/>
                  <a:gd name="connsiteX3" fmla="*/ 167803 w 258734"/>
                  <a:gd name="connsiteY3" fmla="*/ 681971 h 779001"/>
                  <a:gd name="connsiteX4" fmla="*/ 258734 w 258734"/>
                  <a:gd name="connsiteY4" fmla="*/ 772864 h 779001"/>
                  <a:gd name="connsiteX5" fmla="*/ 0 w 258734"/>
                  <a:gd name="connsiteY5" fmla="*/ 779001 h 779001"/>
                  <a:gd name="connsiteX6" fmla="*/ 0 w 258734"/>
                  <a:gd name="connsiteY6" fmla="*/ 779001 h 779001"/>
                  <a:gd name="connsiteX7" fmla="*/ 0 w 258734"/>
                  <a:gd name="connsiteY7" fmla="*/ 62682 h 779001"/>
                  <a:gd name="connsiteX8" fmla="*/ 62682 w 258734"/>
                  <a:gd name="connsiteY8" fmla="*/ 0 h 779001"/>
                  <a:gd name="connsiteX0" fmla="*/ 62682 w 258734"/>
                  <a:gd name="connsiteY0" fmla="*/ 0 h 779001"/>
                  <a:gd name="connsiteX1" fmla="*/ 107431 w 258734"/>
                  <a:gd name="connsiteY1" fmla="*/ 0 h 779001"/>
                  <a:gd name="connsiteX2" fmla="*/ 170113 w 258734"/>
                  <a:gd name="connsiteY2" fmla="*/ 62682 h 779001"/>
                  <a:gd name="connsiteX3" fmla="*/ 167803 w 258734"/>
                  <a:gd name="connsiteY3" fmla="*/ 681971 h 779001"/>
                  <a:gd name="connsiteX4" fmla="*/ 258734 w 258734"/>
                  <a:gd name="connsiteY4" fmla="*/ 772864 h 779001"/>
                  <a:gd name="connsiteX5" fmla="*/ 0 w 258734"/>
                  <a:gd name="connsiteY5" fmla="*/ 779001 h 779001"/>
                  <a:gd name="connsiteX6" fmla="*/ 0 w 258734"/>
                  <a:gd name="connsiteY6" fmla="*/ 779001 h 779001"/>
                  <a:gd name="connsiteX7" fmla="*/ 0 w 258734"/>
                  <a:gd name="connsiteY7" fmla="*/ 62682 h 779001"/>
                  <a:gd name="connsiteX8" fmla="*/ 62682 w 258734"/>
                  <a:gd name="connsiteY8" fmla="*/ 0 h 779001"/>
                  <a:gd name="connsiteX0" fmla="*/ 62682 w 258734"/>
                  <a:gd name="connsiteY0" fmla="*/ 0 h 779001"/>
                  <a:gd name="connsiteX1" fmla="*/ 107431 w 258734"/>
                  <a:gd name="connsiteY1" fmla="*/ 0 h 779001"/>
                  <a:gd name="connsiteX2" fmla="*/ 170113 w 258734"/>
                  <a:gd name="connsiteY2" fmla="*/ 62682 h 779001"/>
                  <a:gd name="connsiteX3" fmla="*/ 167803 w 258734"/>
                  <a:gd name="connsiteY3" fmla="*/ 681971 h 779001"/>
                  <a:gd name="connsiteX4" fmla="*/ 258734 w 258734"/>
                  <a:gd name="connsiteY4" fmla="*/ 772864 h 779001"/>
                  <a:gd name="connsiteX5" fmla="*/ 0 w 258734"/>
                  <a:gd name="connsiteY5" fmla="*/ 779001 h 779001"/>
                  <a:gd name="connsiteX6" fmla="*/ 0 w 258734"/>
                  <a:gd name="connsiteY6" fmla="*/ 779001 h 779001"/>
                  <a:gd name="connsiteX7" fmla="*/ 0 w 258734"/>
                  <a:gd name="connsiteY7" fmla="*/ 62682 h 779001"/>
                  <a:gd name="connsiteX8" fmla="*/ 62682 w 258734"/>
                  <a:gd name="connsiteY8" fmla="*/ 0 h 77900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58734" h="779001">
                    <a:moveTo>
                      <a:pt x="62682" y="0"/>
                    </a:moveTo>
                    <a:lnTo>
                      <a:pt x="107431" y="0"/>
                    </a:lnTo>
                    <a:cubicBezTo>
                      <a:pt x="142049" y="0"/>
                      <a:pt x="170113" y="28064"/>
                      <a:pt x="170113" y="62682"/>
                    </a:cubicBezTo>
                    <a:lnTo>
                      <a:pt x="167803" y="681971"/>
                    </a:lnTo>
                    <a:cubicBezTo>
                      <a:pt x="171810" y="768006"/>
                      <a:pt x="248616" y="773363"/>
                      <a:pt x="258734" y="772864"/>
                    </a:cubicBezTo>
                    <a:cubicBezTo>
                      <a:pt x="198541" y="778985"/>
                      <a:pt x="82275" y="776955"/>
                      <a:pt x="0" y="779001"/>
                    </a:cubicBezTo>
                    <a:lnTo>
                      <a:pt x="0" y="779001"/>
                    </a:lnTo>
                    <a:lnTo>
                      <a:pt x="0" y="62682"/>
                    </a:lnTo>
                    <a:cubicBezTo>
                      <a:pt x="0" y="28064"/>
                      <a:pt x="28064" y="0"/>
                      <a:pt x="62682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2">
                      <a:lumMod val="50000"/>
                    </a:schemeClr>
                  </a:gs>
                  <a:gs pos="52000">
                    <a:schemeClr val="accent2">
                      <a:lumMod val="90000"/>
                    </a:schemeClr>
                  </a:gs>
                  <a:gs pos="100000">
                    <a:schemeClr val="accent2">
                      <a:lumMod val="50000"/>
                    </a:schemeClr>
                  </a:gs>
                </a:gsLst>
                <a:lin ang="8100000" scaled="0"/>
                <a:tileRect/>
              </a:gradFill>
              <a:ln>
                <a:noFill/>
              </a:ln>
              <a:effectLst>
                <a:outerShdw blurRad="127000" dist="38100" dir="8100000" sx="102000" sy="102000" algn="tr" rotWithShape="0">
                  <a:schemeClr val="bg1">
                    <a:lumMod val="65000"/>
                    <a:alpha val="81000"/>
                  </a:scheme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 dirty="0"/>
              </a:p>
            </p:txBody>
          </p:sp>
          <p:sp>
            <p:nvSpPr>
              <p:cNvPr id="2536" name="Rounded Rectangle 2">
                <a:extLst>
                  <a:ext uri="{FF2B5EF4-FFF2-40B4-BE49-F238E27FC236}">
                    <a16:creationId xmlns:a16="http://schemas.microsoft.com/office/drawing/2014/main" id="{D36D3A22-B68D-4273-AE33-9E56A565D1DC}"/>
                  </a:ext>
                </a:extLst>
              </p:cNvPr>
              <p:cNvSpPr/>
              <p:nvPr/>
            </p:nvSpPr>
            <p:spPr>
              <a:xfrm>
                <a:off x="4349491" y="3686436"/>
                <a:ext cx="1167613" cy="634680"/>
              </a:xfrm>
              <a:custGeom>
                <a:avLst/>
                <a:gdLst>
                  <a:gd name="connsiteX0" fmla="*/ 0 w 1219506"/>
                  <a:gd name="connsiteY0" fmla="*/ 112749 h 626455"/>
                  <a:gd name="connsiteX1" fmla="*/ 112749 w 1219506"/>
                  <a:gd name="connsiteY1" fmla="*/ 0 h 626455"/>
                  <a:gd name="connsiteX2" fmla="*/ 1106757 w 1219506"/>
                  <a:gd name="connsiteY2" fmla="*/ 0 h 626455"/>
                  <a:gd name="connsiteX3" fmla="*/ 1219506 w 1219506"/>
                  <a:gd name="connsiteY3" fmla="*/ 112749 h 626455"/>
                  <a:gd name="connsiteX4" fmla="*/ 1219506 w 1219506"/>
                  <a:gd name="connsiteY4" fmla="*/ 513706 h 626455"/>
                  <a:gd name="connsiteX5" fmla="*/ 1106757 w 1219506"/>
                  <a:gd name="connsiteY5" fmla="*/ 626455 h 626455"/>
                  <a:gd name="connsiteX6" fmla="*/ 112749 w 1219506"/>
                  <a:gd name="connsiteY6" fmla="*/ 626455 h 626455"/>
                  <a:gd name="connsiteX7" fmla="*/ 0 w 1219506"/>
                  <a:gd name="connsiteY7" fmla="*/ 513706 h 626455"/>
                  <a:gd name="connsiteX8" fmla="*/ 0 w 1219506"/>
                  <a:gd name="connsiteY8" fmla="*/ 112749 h 626455"/>
                  <a:gd name="connsiteX0" fmla="*/ 0 w 1226205"/>
                  <a:gd name="connsiteY0" fmla="*/ 112749 h 654417"/>
                  <a:gd name="connsiteX1" fmla="*/ 112749 w 1226205"/>
                  <a:gd name="connsiteY1" fmla="*/ 0 h 654417"/>
                  <a:gd name="connsiteX2" fmla="*/ 1106757 w 1226205"/>
                  <a:gd name="connsiteY2" fmla="*/ 0 h 654417"/>
                  <a:gd name="connsiteX3" fmla="*/ 1219506 w 1226205"/>
                  <a:gd name="connsiteY3" fmla="*/ 112749 h 654417"/>
                  <a:gd name="connsiteX4" fmla="*/ 1219506 w 1226205"/>
                  <a:gd name="connsiteY4" fmla="*/ 513706 h 654417"/>
                  <a:gd name="connsiteX5" fmla="*/ 1106757 w 1226205"/>
                  <a:gd name="connsiteY5" fmla="*/ 626455 h 654417"/>
                  <a:gd name="connsiteX6" fmla="*/ 112749 w 1226205"/>
                  <a:gd name="connsiteY6" fmla="*/ 626455 h 654417"/>
                  <a:gd name="connsiteX7" fmla="*/ 0 w 1226205"/>
                  <a:gd name="connsiteY7" fmla="*/ 513706 h 654417"/>
                  <a:gd name="connsiteX8" fmla="*/ 0 w 1226205"/>
                  <a:gd name="connsiteY8" fmla="*/ 112749 h 654417"/>
                  <a:gd name="connsiteX0" fmla="*/ 0 w 1255135"/>
                  <a:gd name="connsiteY0" fmla="*/ 112749 h 661463"/>
                  <a:gd name="connsiteX1" fmla="*/ 112749 w 1255135"/>
                  <a:gd name="connsiteY1" fmla="*/ 0 h 661463"/>
                  <a:gd name="connsiteX2" fmla="*/ 1106757 w 1255135"/>
                  <a:gd name="connsiteY2" fmla="*/ 0 h 661463"/>
                  <a:gd name="connsiteX3" fmla="*/ 1219506 w 1255135"/>
                  <a:gd name="connsiteY3" fmla="*/ 112749 h 661463"/>
                  <a:gd name="connsiteX4" fmla="*/ 1219506 w 1255135"/>
                  <a:gd name="connsiteY4" fmla="*/ 513706 h 661463"/>
                  <a:gd name="connsiteX5" fmla="*/ 1106757 w 1255135"/>
                  <a:gd name="connsiteY5" fmla="*/ 626455 h 661463"/>
                  <a:gd name="connsiteX6" fmla="*/ 112749 w 1255135"/>
                  <a:gd name="connsiteY6" fmla="*/ 626455 h 661463"/>
                  <a:gd name="connsiteX7" fmla="*/ 0 w 1255135"/>
                  <a:gd name="connsiteY7" fmla="*/ 513706 h 661463"/>
                  <a:gd name="connsiteX8" fmla="*/ 0 w 1255135"/>
                  <a:gd name="connsiteY8" fmla="*/ 112749 h 661463"/>
                  <a:gd name="connsiteX0" fmla="*/ 0 w 1237115"/>
                  <a:gd name="connsiteY0" fmla="*/ 112749 h 680013"/>
                  <a:gd name="connsiteX1" fmla="*/ 112749 w 1237115"/>
                  <a:gd name="connsiteY1" fmla="*/ 0 h 680013"/>
                  <a:gd name="connsiteX2" fmla="*/ 1106757 w 1237115"/>
                  <a:gd name="connsiteY2" fmla="*/ 0 h 680013"/>
                  <a:gd name="connsiteX3" fmla="*/ 1219506 w 1237115"/>
                  <a:gd name="connsiteY3" fmla="*/ 112749 h 680013"/>
                  <a:gd name="connsiteX4" fmla="*/ 1219506 w 1237115"/>
                  <a:gd name="connsiteY4" fmla="*/ 513706 h 680013"/>
                  <a:gd name="connsiteX5" fmla="*/ 1106757 w 1237115"/>
                  <a:gd name="connsiteY5" fmla="*/ 626455 h 680013"/>
                  <a:gd name="connsiteX6" fmla="*/ 112749 w 1237115"/>
                  <a:gd name="connsiteY6" fmla="*/ 626455 h 680013"/>
                  <a:gd name="connsiteX7" fmla="*/ 0 w 1237115"/>
                  <a:gd name="connsiteY7" fmla="*/ 513706 h 680013"/>
                  <a:gd name="connsiteX8" fmla="*/ 0 w 1237115"/>
                  <a:gd name="connsiteY8" fmla="*/ 112749 h 680013"/>
                  <a:gd name="connsiteX0" fmla="*/ 0 w 1232616"/>
                  <a:gd name="connsiteY0" fmla="*/ 112749 h 687313"/>
                  <a:gd name="connsiteX1" fmla="*/ 112749 w 1232616"/>
                  <a:gd name="connsiteY1" fmla="*/ 0 h 687313"/>
                  <a:gd name="connsiteX2" fmla="*/ 1106757 w 1232616"/>
                  <a:gd name="connsiteY2" fmla="*/ 0 h 687313"/>
                  <a:gd name="connsiteX3" fmla="*/ 1219506 w 1232616"/>
                  <a:gd name="connsiteY3" fmla="*/ 112749 h 687313"/>
                  <a:gd name="connsiteX4" fmla="*/ 1219506 w 1232616"/>
                  <a:gd name="connsiteY4" fmla="*/ 513706 h 687313"/>
                  <a:gd name="connsiteX5" fmla="*/ 1106757 w 1232616"/>
                  <a:gd name="connsiteY5" fmla="*/ 626455 h 687313"/>
                  <a:gd name="connsiteX6" fmla="*/ 112749 w 1232616"/>
                  <a:gd name="connsiteY6" fmla="*/ 626455 h 687313"/>
                  <a:gd name="connsiteX7" fmla="*/ 0 w 1232616"/>
                  <a:gd name="connsiteY7" fmla="*/ 513706 h 687313"/>
                  <a:gd name="connsiteX8" fmla="*/ 0 w 1232616"/>
                  <a:gd name="connsiteY8" fmla="*/ 112749 h 687313"/>
                  <a:gd name="connsiteX0" fmla="*/ 0 w 1221165"/>
                  <a:gd name="connsiteY0" fmla="*/ 112749 h 687313"/>
                  <a:gd name="connsiteX1" fmla="*/ 112749 w 1221165"/>
                  <a:gd name="connsiteY1" fmla="*/ 0 h 687313"/>
                  <a:gd name="connsiteX2" fmla="*/ 1106757 w 1221165"/>
                  <a:gd name="connsiteY2" fmla="*/ 0 h 687313"/>
                  <a:gd name="connsiteX3" fmla="*/ 1219506 w 1221165"/>
                  <a:gd name="connsiteY3" fmla="*/ 112749 h 687313"/>
                  <a:gd name="connsiteX4" fmla="*/ 1219506 w 1221165"/>
                  <a:gd name="connsiteY4" fmla="*/ 513706 h 687313"/>
                  <a:gd name="connsiteX5" fmla="*/ 1106757 w 1221165"/>
                  <a:gd name="connsiteY5" fmla="*/ 626455 h 687313"/>
                  <a:gd name="connsiteX6" fmla="*/ 112749 w 1221165"/>
                  <a:gd name="connsiteY6" fmla="*/ 626455 h 687313"/>
                  <a:gd name="connsiteX7" fmla="*/ 0 w 1221165"/>
                  <a:gd name="connsiteY7" fmla="*/ 513706 h 687313"/>
                  <a:gd name="connsiteX8" fmla="*/ 0 w 1221165"/>
                  <a:gd name="connsiteY8" fmla="*/ 112749 h 687313"/>
                  <a:gd name="connsiteX0" fmla="*/ 0 w 1234996"/>
                  <a:gd name="connsiteY0" fmla="*/ 112749 h 676420"/>
                  <a:gd name="connsiteX1" fmla="*/ 112749 w 1234996"/>
                  <a:gd name="connsiteY1" fmla="*/ 0 h 676420"/>
                  <a:gd name="connsiteX2" fmla="*/ 1106757 w 1234996"/>
                  <a:gd name="connsiteY2" fmla="*/ 0 h 676420"/>
                  <a:gd name="connsiteX3" fmla="*/ 1219506 w 1234996"/>
                  <a:gd name="connsiteY3" fmla="*/ 112749 h 676420"/>
                  <a:gd name="connsiteX4" fmla="*/ 1219506 w 1234996"/>
                  <a:gd name="connsiteY4" fmla="*/ 513706 h 676420"/>
                  <a:gd name="connsiteX5" fmla="*/ 1106757 w 1234996"/>
                  <a:gd name="connsiteY5" fmla="*/ 626455 h 676420"/>
                  <a:gd name="connsiteX6" fmla="*/ 112749 w 1234996"/>
                  <a:gd name="connsiteY6" fmla="*/ 626455 h 676420"/>
                  <a:gd name="connsiteX7" fmla="*/ 0 w 1234996"/>
                  <a:gd name="connsiteY7" fmla="*/ 513706 h 676420"/>
                  <a:gd name="connsiteX8" fmla="*/ 0 w 1234996"/>
                  <a:gd name="connsiteY8" fmla="*/ 112749 h 676420"/>
                  <a:gd name="connsiteX0" fmla="*/ 0 w 1232419"/>
                  <a:gd name="connsiteY0" fmla="*/ 112749 h 669377"/>
                  <a:gd name="connsiteX1" fmla="*/ 112749 w 1232419"/>
                  <a:gd name="connsiteY1" fmla="*/ 0 h 669377"/>
                  <a:gd name="connsiteX2" fmla="*/ 1106757 w 1232419"/>
                  <a:gd name="connsiteY2" fmla="*/ 0 h 669377"/>
                  <a:gd name="connsiteX3" fmla="*/ 1219506 w 1232419"/>
                  <a:gd name="connsiteY3" fmla="*/ 112749 h 669377"/>
                  <a:gd name="connsiteX4" fmla="*/ 1219506 w 1232419"/>
                  <a:gd name="connsiteY4" fmla="*/ 513706 h 669377"/>
                  <a:gd name="connsiteX5" fmla="*/ 1106757 w 1232419"/>
                  <a:gd name="connsiteY5" fmla="*/ 626455 h 669377"/>
                  <a:gd name="connsiteX6" fmla="*/ 112749 w 1232419"/>
                  <a:gd name="connsiteY6" fmla="*/ 626455 h 669377"/>
                  <a:gd name="connsiteX7" fmla="*/ 0 w 1232419"/>
                  <a:gd name="connsiteY7" fmla="*/ 513706 h 669377"/>
                  <a:gd name="connsiteX8" fmla="*/ 0 w 1232419"/>
                  <a:gd name="connsiteY8" fmla="*/ 112749 h 669377"/>
                  <a:gd name="connsiteX0" fmla="*/ 0 w 1234407"/>
                  <a:gd name="connsiteY0" fmla="*/ 112749 h 678741"/>
                  <a:gd name="connsiteX1" fmla="*/ 112749 w 1234407"/>
                  <a:gd name="connsiteY1" fmla="*/ 0 h 678741"/>
                  <a:gd name="connsiteX2" fmla="*/ 1106757 w 1234407"/>
                  <a:gd name="connsiteY2" fmla="*/ 0 h 678741"/>
                  <a:gd name="connsiteX3" fmla="*/ 1219506 w 1234407"/>
                  <a:gd name="connsiteY3" fmla="*/ 112749 h 678741"/>
                  <a:gd name="connsiteX4" fmla="*/ 1219506 w 1234407"/>
                  <a:gd name="connsiteY4" fmla="*/ 513706 h 678741"/>
                  <a:gd name="connsiteX5" fmla="*/ 1106757 w 1234407"/>
                  <a:gd name="connsiteY5" fmla="*/ 626455 h 678741"/>
                  <a:gd name="connsiteX6" fmla="*/ 112749 w 1234407"/>
                  <a:gd name="connsiteY6" fmla="*/ 626455 h 678741"/>
                  <a:gd name="connsiteX7" fmla="*/ 0 w 1234407"/>
                  <a:gd name="connsiteY7" fmla="*/ 513706 h 678741"/>
                  <a:gd name="connsiteX8" fmla="*/ 0 w 1234407"/>
                  <a:gd name="connsiteY8" fmla="*/ 112749 h 678741"/>
                  <a:gd name="connsiteX0" fmla="*/ 0 w 1234407"/>
                  <a:gd name="connsiteY0" fmla="*/ 112749 h 686635"/>
                  <a:gd name="connsiteX1" fmla="*/ 112749 w 1234407"/>
                  <a:gd name="connsiteY1" fmla="*/ 0 h 686635"/>
                  <a:gd name="connsiteX2" fmla="*/ 1106757 w 1234407"/>
                  <a:gd name="connsiteY2" fmla="*/ 0 h 686635"/>
                  <a:gd name="connsiteX3" fmla="*/ 1219506 w 1234407"/>
                  <a:gd name="connsiteY3" fmla="*/ 112749 h 686635"/>
                  <a:gd name="connsiteX4" fmla="*/ 1219506 w 1234407"/>
                  <a:gd name="connsiteY4" fmla="*/ 513706 h 686635"/>
                  <a:gd name="connsiteX5" fmla="*/ 1106757 w 1234407"/>
                  <a:gd name="connsiteY5" fmla="*/ 626455 h 686635"/>
                  <a:gd name="connsiteX6" fmla="*/ 112749 w 1234407"/>
                  <a:gd name="connsiteY6" fmla="*/ 626455 h 686635"/>
                  <a:gd name="connsiteX7" fmla="*/ 0 w 1234407"/>
                  <a:gd name="connsiteY7" fmla="*/ 513706 h 686635"/>
                  <a:gd name="connsiteX8" fmla="*/ 0 w 1234407"/>
                  <a:gd name="connsiteY8" fmla="*/ 112749 h 686635"/>
                  <a:gd name="connsiteX0" fmla="*/ 0 w 1226959"/>
                  <a:gd name="connsiteY0" fmla="*/ 112749 h 666939"/>
                  <a:gd name="connsiteX1" fmla="*/ 112749 w 1226959"/>
                  <a:gd name="connsiteY1" fmla="*/ 0 h 666939"/>
                  <a:gd name="connsiteX2" fmla="*/ 1106757 w 1226959"/>
                  <a:gd name="connsiteY2" fmla="*/ 0 h 666939"/>
                  <a:gd name="connsiteX3" fmla="*/ 1219506 w 1226959"/>
                  <a:gd name="connsiteY3" fmla="*/ 112749 h 666939"/>
                  <a:gd name="connsiteX4" fmla="*/ 1219506 w 1226959"/>
                  <a:gd name="connsiteY4" fmla="*/ 513706 h 666939"/>
                  <a:gd name="connsiteX5" fmla="*/ 1106757 w 1226959"/>
                  <a:gd name="connsiteY5" fmla="*/ 626455 h 666939"/>
                  <a:gd name="connsiteX6" fmla="*/ 112749 w 1226959"/>
                  <a:gd name="connsiteY6" fmla="*/ 626455 h 666939"/>
                  <a:gd name="connsiteX7" fmla="*/ 0 w 1226959"/>
                  <a:gd name="connsiteY7" fmla="*/ 513706 h 666939"/>
                  <a:gd name="connsiteX8" fmla="*/ 0 w 1226959"/>
                  <a:gd name="connsiteY8" fmla="*/ 112749 h 6669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226959" h="666939">
                    <a:moveTo>
                      <a:pt x="0" y="112749"/>
                    </a:moveTo>
                    <a:cubicBezTo>
                      <a:pt x="0" y="50479"/>
                      <a:pt x="50479" y="0"/>
                      <a:pt x="112749" y="0"/>
                    </a:cubicBezTo>
                    <a:lnTo>
                      <a:pt x="1106757" y="0"/>
                    </a:lnTo>
                    <a:cubicBezTo>
                      <a:pt x="1169027" y="0"/>
                      <a:pt x="1219506" y="50479"/>
                      <a:pt x="1219506" y="112749"/>
                    </a:cubicBezTo>
                    <a:lnTo>
                      <a:pt x="1219506" y="513706"/>
                    </a:lnTo>
                    <a:cubicBezTo>
                      <a:pt x="1219506" y="781562"/>
                      <a:pt x="1270287" y="614181"/>
                      <a:pt x="1106757" y="626455"/>
                    </a:cubicBezTo>
                    <a:lnTo>
                      <a:pt x="112749" y="626455"/>
                    </a:lnTo>
                    <a:cubicBezTo>
                      <a:pt x="50479" y="626455"/>
                      <a:pt x="0" y="575976"/>
                      <a:pt x="0" y="513706"/>
                    </a:cubicBezTo>
                    <a:lnTo>
                      <a:pt x="0" y="112749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2"/>
                  </a:gs>
                  <a:gs pos="91000">
                    <a:schemeClr val="accent2"/>
                  </a:gs>
                  <a:gs pos="100000">
                    <a:srgbClr val="4CD3FF">
                      <a:lumMod val="10000"/>
                      <a:lumOff val="90000"/>
                    </a:srgbClr>
                  </a:gs>
                </a:gsLst>
                <a:lin ang="0" scaled="1"/>
                <a:tileRect/>
              </a:gradFill>
              <a:ln>
                <a:noFill/>
              </a:ln>
              <a:effectLst>
                <a:outerShdw blurRad="127000" dist="38100" dir="8100000" algn="tr" rotWithShape="0">
                  <a:prstClr val="black">
                    <a:alpha val="33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</p:grpSp>
        <p:sp>
          <p:nvSpPr>
            <p:cNvPr id="2529" name="TextBox 2528">
              <a:extLst>
                <a:ext uri="{FF2B5EF4-FFF2-40B4-BE49-F238E27FC236}">
                  <a16:creationId xmlns:a16="http://schemas.microsoft.com/office/drawing/2014/main" id="{25C83B7F-1A9E-4C70-9D95-6025B2D092CE}"/>
                </a:ext>
              </a:extLst>
            </p:cNvPr>
            <p:cNvSpPr txBox="1"/>
            <p:nvPr/>
          </p:nvSpPr>
          <p:spPr>
            <a:xfrm>
              <a:off x="6383109" y="3675139"/>
              <a:ext cx="57049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Text </a:t>
              </a:r>
            </a:p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grpSp>
          <p:nvGrpSpPr>
            <p:cNvPr id="2530" name="Group 2529">
              <a:extLst>
                <a:ext uri="{FF2B5EF4-FFF2-40B4-BE49-F238E27FC236}">
                  <a16:creationId xmlns:a16="http://schemas.microsoft.com/office/drawing/2014/main" id="{CC48187B-A54C-4CB0-B127-2DCC27B48757}"/>
                </a:ext>
              </a:extLst>
            </p:cNvPr>
            <p:cNvGrpSpPr/>
            <p:nvPr/>
          </p:nvGrpSpPr>
          <p:grpSpPr>
            <a:xfrm>
              <a:off x="7448996" y="3888125"/>
              <a:ext cx="1062036" cy="629102"/>
              <a:chOff x="6336939" y="2669727"/>
              <a:chExt cx="1853530" cy="729243"/>
            </a:xfrm>
          </p:grpSpPr>
          <p:sp>
            <p:nvSpPr>
              <p:cNvPr id="2532" name="TextBox 2531">
                <a:extLst>
                  <a:ext uri="{FF2B5EF4-FFF2-40B4-BE49-F238E27FC236}">
                    <a16:creationId xmlns:a16="http://schemas.microsoft.com/office/drawing/2014/main" id="{FAC7656C-BB90-4D54-96A2-A47174C6645C}"/>
                  </a:ext>
                </a:extLst>
              </p:cNvPr>
              <p:cNvSpPr txBox="1"/>
              <p:nvPr/>
            </p:nvSpPr>
            <p:spPr>
              <a:xfrm>
                <a:off x="6344665" y="2669727"/>
                <a:ext cx="1845804" cy="321092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Presentation</a:t>
                </a:r>
                <a:endParaRPr lang="ko-KR" altLang="en-US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2533" name="TextBox 2532">
                <a:extLst>
                  <a:ext uri="{FF2B5EF4-FFF2-40B4-BE49-F238E27FC236}">
                    <a16:creationId xmlns:a16="http://schemas.microsoft.com/office/drawing/2014/main" id="{53552D52-EF54-4552-9EF9-57C74D84585A}"/>
                  </a:ext>
                </a:extLst>
              </p:cNvPr>
              <p:cNvSpPr txBox="1"/>
              <p:nvPr/>
            </p:nvSpPr>
            <p:spPr>
              <a:xfrm>
                <a:off x="6336939" y="2863816"/>
                <a:ext cx="1845805" cy="535154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Get a modern Presentation</a:t>
                </a:r>
              </a:p>
            </p:txBody>
          </p:sp>
        </p:grpSp>
        <p:sp>
          <p:nvSpPr>
            <p:cNvPr id="2531" name="Block Arc 10">
              <a:extLst>
                <a:ext uri="{FF2B5EF4-FFF2-40B4-BE49-F238E27FC236}">
                  <a16:creationId xmlns:a16="http://schemas.microsoft.com/office/drawing/2014/main" id="{A42DB39D-30F1-4830-A78F-76FEF86A0C09}"/>
                </a:ext>
              </a:extLst>
            </p:cNvPr>
            <p:cNvSpPr/>
            <p:nvPr/>
          </p:nvSpPr>
          <p:spPr>
            <a:xfrm>
              <a:off x="6019836" y="3797632"/>
              <a:ext cx="318928" cy="216025"/>
            </a:xfrm>
            <a:custGeom>
              <a:avLst/>
              <a:gdLst/>
              <a:ahLst/>
              <a:cxnLst/>
              <a:rect l="l" t="t" r="r" b="b"/>
              <a:pathLst>
                <a:path w="3219104" h="2180445">
                  <a:moveTo>
                    <a:pt x="631935" y="660566"/>
                  </a:moveTo>
                  <a:cubicBezTo>
                    <a:pt x="582229" y="660566"/>
                    <a:pt x="541935" y="700860"/>
                    <a:pt x="541935" y="750566"/>
                  </a:cubicBezTo>
                  <a:cubicBezTo>
                    <a:pt x="541935" y="800272"/>
                    <a:pt x="582229" y="840566"/>
                    <a:pt x="631935" y="840566"/>
                  </a:cubicBezTo>
                  <a:cubicBezTo>
                    <a:pt x="681641" y="840566"/>
                    <a:pt x="721935" y="800272"/>
                    <a:pt x="721935" y="750566"/>
                  </a:cubicBezTo>
                  <a:cubicBezTo>
                    <a:pt x="721935" y="700860"/>
                    <a:pt x="681641" y="660566"/>
                    <a:pt x="631935" y="660566"/>
                  </a:cubicBezTo>
                  <a:close/>
                  <a:moveTo>
                    <a:pt x="2920524" y="132986"/>
                  </a:moveTo>
                  <a:cubicBezTo>
                    <a:pt x="2884582" y="132986"/>
                    <a:pt x="2855445" y="171564"/>
                    <a:pt x="2855445" y="219152"/>
                  </a:cubicBezTo>
                  <a:cubicBezTo>
                    <a:pt x="2855445" y="266740"/>
                    <a:pt x="2884582" y="305318"/>
                    <a:pt x="2920524" y="305318"/>
                  </a:cubicBezTo>
                  <a:cubicBezTo>
                    <a:pt x="2956466" y="305318"/>
                    <a:pt x="2985603" y="266740"/>
                    <a:pt x="2985603" y="219152"/>
                  </a:cubicBezTo>
                  <a:cubicBezTo>
                    <a:pt x="2985603" y="171564"/>
                    <a:pt x="2956466" y="132986"/>
                    <a:pt x="2920524" y="132986"/>
                  </a:cubicBezTo>
                  <a:close/>
                  <a:moveTo>
                    <a:pt x="1840097" y="123357"/>
                  </a:moveTo>
                  <a:cubicBezTo>
                    <a:pt x="1690593" y="125267"/>
                    <a:pt x="1541569" y="163386"/>
                    <a:pt x="1407089" y="237534"/>
                  </a:cubicBezTo>
                  <a:lnTo>
                    <a:pt x="1442443" y="299445"/>
                  </a:lnTo>
                  <a:cubicBezTo>
                    <a:pt x="1690026" y="162934"/>
                    <a:pt x="1991162" y="159087"/>
                    <a:pt x="2242273" y="289227"/>
                  </a:cubicBezTo>
                  <a:lnTo>
                    <a:pt x="2275978" y="226435"/>
                  </a:lnTo>
                  <a:cubicBezTo>
                    <a:pt x="2139582" y="155746"/>
                    <a:pt x="1989600" y="121447"/>
                    <a:pt x="1840097" y="123357"/>
                  </a:cubicBezTo>
                  <a:close/>
                  <a:moveTo>
                    <a:pt x="1808744" y="1233"/>
                  </a:moveTo>
                  <a:cubicBezTo>
                    <a:pt x="2156106" y="-14520"/>
                    <a:pt x="2554236" y="122009"/>
                    <a:pt x="2727916" y="332053"/>
                  </a:cubicBezTo>
                  <a:lnTo>
                    <a:pt x="2797407" y="426906"/>
                  </a:lnTo>
                  <a:cubicBezTo>
                    <a:pt x="2816730" y="407744"/>
                    <a:pt x="2822914" y="396798"/>
                    <a:pt x="2848347" y="374270"/>
                  </a:cubicBezTo>
                  <a:cubicBezTo>
                    <a:pt x="2789714" y="335227"/>
                    <a:pt x="2770554" y="301522"/>
                    <a:pt x="2770554" y="211287"/>
                  </a:cubicBezTo>
                  <a:cubicBezTo>
                    <a:pt x="2770554" y="109060"/>
                    <a:pt x="2826850" y="34523"/>
                    <a:pt x="2918697" y="33333"/>
                  </a:cubicBezTo>
                  <a:cubicBezTo>
                    <a:pt x="3010544" y="32143"/>
                    <a:pt x="3068737" y="122977"/>
                    <a:pt x="3064459" y="218431"/>
                  </a:cubicBezTo>
                  <a:cubicBezTo>
                    <a:pt x="3062319" y="266188"/>
                    <a:pt x="3063213" y="242475"/>
                    <a:pt x="3054577" y="285936"/>
                  </a:cubicBezTo>
                  <a:cubicBezTo>
                    <a:pt x="3088600" y="260795"/>
                    <a:pt x="3146396" y="297212"/>
                    <a:pt x="3198377" y="27802"/>
                  </a:cubicBezTo>
                  <a:cubicBezTo>
                    <a:pt x="3270974" y="270322"/>
                    <a:pt x="3142267" y="378871"/>
                    <a:pt x="2977023" y="405424"/>
                  </a:cubicBezTo>
                  <a:cubicBezTo>
                    <a:pt x="2937650" y="455263"/>
                    <a:pt x="2906651" y="507366"/>
                    <a:pt x="2854455" y="531728"/>
                  </a:cubicBezTo>
                  <a:cubicBezTo>
                    <a:pt x="2854593" y="531917"/>
                    <a:pt x="2854687" y="532126"/>
                    <a:pt x="2854781" y="532336"/>
                  </a:cubicBezTo>
                  <a:lnTo>
                    <a:pt x="2914835" y="719911"/>
                  </a:lnTo>
                  <a:cubicBezTo>
                    <a:pt x="2982387" y="1030651"/>
                    <a:pt x="2875068" y="1334999"/>
                    <a:pt x="2751965" y="1458417"/>
                  </a:cubicBezTo>
                  <a:cubicBezTo>
                    <a:pt x="2718119" y="1752479"/>
                    <a:pt x="2636178" y="1904762"/>
                    <a:pt x="2564924" y="2133185"/>
                  </a:cubicBezTo>
                  <a:cubicBezTo>
                    <a:pt x="2548001" y="2174319"/>
                    <a:pt x="2290597" y="2162941"/>
                    <a:pt x="2284362" y="2130560"/>
                  </a:cubicBezTo>
                  <a:cubicBezTo>
                    <a:pt x="2253189" y="1989654"/>
                    <a:pt x="2205984" y="1832997"/>
                    <a:pt x="2190842" y="1681589"/>
                  </a:cubicBezTo>
                  <a:cubicBezTo>
                    <a:pt x="1937891" y="1727975"/>
                    <a:pt x="1628829" y="1727099"/>
                    <a:pt x="1429318" y="1710471"/>
                  </a:cubicBezTo>
                  <a:cubicBezTo>
                    <a:pt x="1387456" y="1891634"/>
                    <a:pt x="1268107" y="2057044"/>
                    <a:pt x="1143413" y="2180445"/>
                  </a:cubicBezTo>
                  <a:lnTo>
                    <a:pt x="943012" y="2180445"/>
                  </a:lnTo>
                  <a:cubicBezTo>
                    <a:pt x="894916" y="2170818"/>
                    <a:pt x="902932" y="1825120"/>
                    <a:pt x="910948" y="1650083"/>
                  </a:cubicBezTo>
                  <a:cubicBezTo>
                    <a:pt x="600994" y="1508303"/>
                    <a:pt x="-80369" y="1319263"/>
                    <a:pt x="7807" y="838786"/>
                  </a:cubicBezTo>
                  <a:cubicBezTo>
                    <a:pt x="13151" y="796777"/>
                    <a:pt x="184160" y="802028"/>
                    <a:pt x="275009" y="799402"/>
                  </a:cubicBezTo>
                  <a:cubicBezTo>
                    <a:pt x="369419" y="659373"/>
                    <a:pt x="418407" y="582356"/>
                    <a:pt x="555570" y="465957"/>
                  </a:cubicBezTo>
                  <a:cubicBezTo>
                    <a:pt x="547554" y="374062"/>
                    <a:pt x="496786" y="206026"/>
                    <a:pt x="531522" y="190273"/>
                  </a:cubicBezTo>
                  <a:cubicBezTo>
                    <a:pt x="764877" y="64246"/>
                    <a:pt x="803177" y="250661"/>
                    <a:pt x="924308" y="355683"/>
                  </a:cubicBezTo>
                  <a:cubicBezTo>
                    <a:pt x="1130053" y="143013"/>
                    <a:pt x="1554903" y="11735"/>
                    <a:pt x="1808744" y="123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2537" name="Group 2536">
            <a:extLst>
              <a:ext uri="{FF2B5EF4-FFF2-40B4-BE49-F238E27FC236}">
                <a16:creationId xmlns:a16="http://schemas.microsoft.com/office/drawing/2014/main" id="{38675092-0107-4515-9DE7-66F7BB5BB419}"/>
              </a:ext>
            </a:extLst>
          </p:cNvPr>
          <p:cNvGrpSpPr/>
          <p:nvPr/>
        </p:nvGrpSpPr>
        <p:grpSpPr>
          <a:xfrm>
            <a:off x="8364858" y="4219780"/>
            <a:ext cx="2892968" cy="916537"/>
            <a:chOff x="7882846" y="2076563"/>
            <a:chExt cx="2892968" cy="916537"/>
          </a:xfrm>
        </p:grpSpPr>
        <p:grpSp>
          <p:nvGrpSpPr>
            <p:cNvPr id="2538" name="Group 2537">
              <a:extLst>
                <a:ext uri="{FF2B5EF4-FFF2-40B4-BE49-F238E27FC236}">
                  <a16:creationId xmlns:a16="http://schemas.microsoft.com/office/drawing/2014/main" id="{DEE78157-0104-4C66-BFEE-E74B33067526}"/>
                </a:ext>
              </a:extLst>
            </p:cNvPr>
            <p:cNvGrpSpPr/>
            <p:nvPr/>
          </p:nvGrpSpPr>
          <p:grpSpPr>
            <a:xfrm>
              <a:off x="7882846" y="2076563"/>
              <a:ext cx="2892968" cy="914802"/>
              <a:chOff x="5861659" y="1938134"/>
              <a:chExt cx="2382749" cy="914802"/>
            </a:xfrm>
          </p:grpSpPr>
          <p:sp>
            <p:nvSpPr>
              <p:cNvPr id="2544" name="Rounded Rectangle 51">
                <a:extLst>
                  <a:ext uri="{FF2B5EF4-FFF2-40B4-BE49-F238E27FC236}">
                    <a16:creationId xmlns:a16="http://schemas.microsoft.com/office/drawing/2014/main" id="{5BFB61E1-2DA0-48C2-967C-4C0E2D72D61F}"/>
                  </a:ext>
                </a:extLst>
              </p:cNvPr>
              <p:cNvSpPr/>
              <p:nvPr/>
            </p:nvSpPr>
            <p:spPr>
              <a:xfrm>
                <a:off x="6284327" y="2236211"/>
                <a:ext cx="1960081" cy="616725"/>
              </a:xfrm>
              <a:prstGeom prst="roundRect">
                <a:avLst>
                  <a:gd name="adj" fmla="val 17998"/>
                </a:avLst>
              </a:prstGeom>
              <a:gradFill flip="none" rotWithShape="1"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/>
                  </a:gs>
                </a:gsLst>
                <a:lin ang="8100000" scaled="1"/>
                <a:tileRect/>
              </a:gradFill>
              <a:ln>
                <a:gradFill flip="none" rotWithShape="1">
                  <a:gsLst>
                    <a:gs pos="0">
                      <a:schemeClr val="bg1"/>
                    </a:gs>
                    <a:gs pos="100000">
                      <a:schemeClr val="bg1">
                        <a:lumMod val="75000"/>
                      </a:schemeClr>
                    </a:gs>
                  </a:gsLst>
                  <a:lin ang="8100000" scaled="1"/>
                  <a:tileRect/>
                </a:gradFill>
              </a:ln>
              <a:effectLst>
                <a:outerShdw blurRad="127000" dist="38100" dir="8100000" algn="tr" rotWithShape="0">
                  <a:prstClr val="black">
                    <a:alpha val="33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2545" name="Round Same Side Corner Rectangle 16">
                <a:extLst>
                  <a:ext uri="{FF2B5EF4-FFF2-40B4-BE49-F238E27FC236}">
                    <a16:creationId xmlns:a16="http://schemas.microsoft.com/office/drawing/2014/main" id="{455DCD9B-04C2-4592-A752-4FDDD7BC1898}"/>
                  </a:ext>
                </a:extLst>
              </p:cNvPr>
              <p:cNvSpPr/>
              <p:nvPr/>
            </p:nvSpPr>
            <p:spPr>
              <a:xfrm rot="5400000">
                <a:off x="6526041" y="2286736"/>
                <a:ext cx="246219" cy="741322"/>
              </a:xfrm>
              <a:custGeom>
                <a:avLst/>
                <a:gdLst>
                  <a:gd name="connsiteX0" fmla="*/ 62682 w 170113"/>
                  <a:gd name="connsiteY0" fmla="*/ 0 h 779001"/>
                  <a:gd name="connsiteX1" fmla="*/ 107431 w 170113"/>
                  <a:gd name="connsiteY1" fmla="*/ 0 h 779001"/>
                  <a:gd name="connsiteX2" fmla="*/ 170113 w 170113"/>
                  <a:gd name="connsiteY2" fmla="*/ 62682 h 779001"/>
                  <a:gd name="connsiteX3" fmla="*/ 170113 w 170113"/>
                  <a:gd name="connsiteY3" fmla="*/ 779001 h 779001"/>
                  <a:gd name="connsiteX4" fmla="*/ 170113 w 170113"/>
                  <a:gd name="connsiteY4" fmla="*/ 779001 h 779001"/>
                  <a:gd name="connsiteX5" fmla="*/ 0 w 170113"/>
                  <a:gd name="connsiteY5" fmla="*/ 779001 h 779001"/>
                  <a:gd name="connsiteX6" fmla="*/ 0 w 170113"/>
                  <a:gd name="connsiteY6" fmla="*/ 779001 h 779001"/>
                  <a:gd name="connsiteX7" fmla="*/ 0 w 170113"/>
                  <a:gd name="connsiteY7" fmla="*/ 62682 h 779001"/>
                  <a:gd name="connsiteX8" fmla="*/ 62682 w 170113"/>
                  <a:gd name="connsiteY8" fmla="*/ 0 h 779001"/>
                  <a:gd name="connsiteX0" fmla="*/ 62682 w 170113"/>
                  <a:gd name="connsiteY0" fmla="*/ 0 h 779001"/>
                  <a:gd name="connsiteX1" fmla="*/ 107431 w 170113"/>
                  <a:gd name="connsiteY1" fmla="*/ 0 h 779001"/>
                  <a:gd name="connsiteX2" fmla="*/ 170113 w 170113"/>
                  <a:gd name="connsiteY2" fmla="*/ 62682 h 779001"/>
                  <a:gd name="connsiteX3" fmla="*/ 167803 w 170113"/>
                  <a:gd name="connsiteY3" fmla="*/ 696258 h 779001"/>
                  <a:gd name="connsiteX4" fmla="*/ 170113 w 170113"/>
                  <a:gd name="connsiteY4" fmla="*/ 779001 h 779001"/>
                  <a:gd name="connsiteX5" fmla="*/ 170113 w 170113"/>
                  <a:gd name="connsiteY5" fmla="*/ 779001 h 779001"/>
                  <a:gd name="connsiteX6" fmla="*/ 0 w 170113"/>
                  <a:gd name="connsiteY6" fmla="*/ 779001 h 779001"/>
                  <a:gd name="connsiteX7" fmla="*/ 0 w 170113"/>
                  <a:gd name="connsiteY7" fmla="*/ 779001 h 779001"/>
                  <a:gd name="connsiteX8" fmla="*/ 0 w 170113"/>
                  <a:gd name="connsiteY8" fmla="*/ 62682 h 779001"/>
                  <a:gd name="connsiteX9" fmla="*/ 62682 w 170113"/>
                  <a:gd name="connsiteY9" fmla="*/ 0 h 779001"/>
                  <a:gd name="connsiteX0" fmla="*/ 62682 w 246825"/>
                  <a:gd name="connsiteY0" fmla="*/ 0 h 779001"/>
                  <a:gd name="connsiteX1" fmla="*/ 107431 w 246825"/>
                  <a:gd name="connsiteY1" fmla="*/ 0 h 779001"/>
                  <a:gd name="connsiteX2" fmla="*/ 170113 w 246825"/>
                  <a:gd name="connsiteY2" fmla="*/ 62682 h 779001"/>
                  <a:gd name="connsiteX3" fmla="*/ 167803 w 246825"/>
                  <a:gd name="connsiteY3" fmla="*/ 696258 h 779001"/>
                  <a:gd name="connsiteX4" fmla="*/ 170113 w 246825"/>
                  <a:gd name="connsiteY4" fmla="*/ 779001 h 779001"/>
                  <a:gd name="connsiteX5" fmla="*/ 246825 w 246825"/>
                  <a:gd name="connsiteY5" fmla="*/ 779001 h 779001"/>
                  <a:gd name="connsiteX6" fmla="*/ 0 w 246825"/>
                  <a:gd name="connsiteY6" fmla="*/ 779001 h 779001"/>
                  <a:gd name="connsiteX7" fmla="*/ 0 w 246825"/>
                  <a:gd name="connsiteY7" fmla="*/ 779001 h 779001"/>
                  <a:gd name="connsiteX8" fmla="*/ 0 w 246825"/>
                  <a:gd name="connsiteY8" fmla="*/ 62682 h 779001"/>
                  <a:gd name="connsiteX9" fmla="*/ 62682 w 246825"/>
                  <a:gd name="connsiteY9" fmla="*/ 0 h 779001"/>
                  <a:gd name="connsiteX0" fmla="*/ 62682 w 246825"/>
                  <a:gd name="connsiteY0" fmla="*/ 0 h 779001"/>
                  <a:gd name="connsiteX1" fmla="*/ 107431 w 246825"/>
                  <a:gd name="connsiteY1" fmla="*/ 0 h 779001"/>
                  <a:gd name="connsiteX2" fmla="*/ 170113 w 246825"/>
                  <a:gd name="connsiteY2" fmla="*/ 62682 h 779001"/>
                  <a:gd name="connsiteX3" fmla="*/ 167803 w 246825"/>
                  <a:gd name="connsiteY3" fmla="*/ 696258 h 779001"/>
                  <a:gd name="connsiteX4" fmla="*/ 170113 w 246825"/>
                  <a:gd name="connsiteY4" fmla="*/ 779001 h 779001"/>
                  <a:gd name="connsiteX5" fmla="*/ 246825 w 246825"/>
                  <a:gd name="connsiteY5" fmla="*/ 772864 h 779001"/>
                  <a:gd name="connsiteX6" fmla="*/ 0 w 246825"/>
                  <a:gd name="connsiteY6" fmla="*/ 779001 h 779001"/>
                  <a:gd name="connsiteX7" fmla="*/ 0 w 246825"/>
                  <a:gd name="connsiteY7" fmla="*/ 779001 h 779001"/>
                  <a:gd name="connsiteX8" fmla="*/ 0 w 246825"/>
                  <a:gd name="connsiteY8" fmla="*/ 62682 h 779001"/>
                  <a:gd name="connsiteX9" fmla="*/ 62682 w 246825"/>
                  <a:gd name="connsiteY9" fmla="*/ 0 h 779001"/>
                  <a:gd name="connsiteX0" fmla="*/ 62682 w 246825"/>
                  <a:gd name="connsiteY0" fmla="*/ 0 h 780646"/>
                  <a:gd name="connsiteX1" fmla="*/ 107431 w 246825"/>
                  <a:gd name="connsiteY1" fmla="*/ 0 h 780646"/>
                  <a:gd name="connsiteX2" fmla="*/ 170113 w 246825"/>
                  <a:gd name="connsiteY2" fmla="*/ 62682 h 780646"/>
                  <a:gd name="connsiteX3" fmla="*/ 167803 w 246825"/>
                  <a:gd name="connsiteY3" fmla="*/ 696258 h 780646"/>
                  <a:gd name="connsiteX4" fmla="*/ 170113 w 246825"/>
                  <a:gd name="connsiteY4" fmla="*/ 779001 h 780646"/>
                  <a:gd name="connsiteX5" fmla="*/ 246825 w 246825"/>
                  <a:gd name="connsiteY5" fmla="*/ 772864 h 780646"/>
                  <a:gd name="connsiteX6" fmla="*/ 0 w 246825"/>
                  <a:gd name="connsiteY6" fmla="*/ 779001 h 780646"/>
                  <a:gd name="connsiteX7" fmla="*/ 0 w 246825"/>
                  <a:gd name="connsiteY7" fmla="*/ 779001 h 780646"/>
                  <a:gd name="connsiteX8" fmla="*/ 0 w 246825"/>
                  <a:gd name="connsiteY8" fmla="*/ 62682 h 780646"/>
                  <a:gd name="connsiteX9" fmla="*/ 62682 w 246825"/>
                  <a:gd name="connsiteY9" fmla="*/ 0 h 780646"/>
                  <a:gd name="connsiteX0" fmla="*/ 62682 w 246825"/>
                  <a:gd name="connsiteY0" fmla="*/ 0 h 781948"/>
                  <a:gd name="connsiteX1" fmla="*/ 107431 w 246825"/>
                  <a:gd name="connsiteY1" fmla="*/ 0 h 781948"/>
                  <a:gd name="connsiteX2" fmla="*/ 170113 w 246825"/>
                  <a:gd name="connsiteY2" fmla="*/ 62682 h 781948"/>
                  <a:gd name="connsiteX3" fmla="*/ 167803 w 246825"/>
                  <a:gd name="connsiteY3" fmla="*/ 696258 h 781948"/>
                  <a:gd name="connsiteX4" fmla="*/ 170113 w 246825"/>
                  <a:gd name="connsiteY4" fmla="*/ 779001 h 781948"/>
                  <a:gd name="connsiteX5" fmla="*/ 246825 w 246825"/>
                  <a:gd name="connsiteY5" fmla="*/ 772864 h 781948"/>
                  <a:gd name="connsiteX6" fmla="*/ 0 w 246825"/>
                  <a:gd name="connsiteY6" fmla="*/ 779001 h 781948"/>
                  <a:gd name="connsiteX7" fmla="*/ 0 w 246825"/>
                  <a:gd name="connsiteY7" fmla="*/ 779001 h 781948"/>
                  <a:gd name="connsiteX8" fmla="*/ 0 w 246825"/>
                  <a:gd name="connsiteY8" fmla="*/ 62682 h 781948"/>
                  <a:gd name="connsiteX9" fmla="*/ 62682 w 246825"/>
                  <a:gd name="connsiteY9" fmla="*/ 0 h 781948"/>
                  <a:gd name="connsiteX0" fmla="*/ 62682 w 246825"/>
                  <a:gd name="connsiteY0" fmla="*/ 0 h 780156"/>
                  <a:gd name="connsiteX1" fmla="*/ 107431 w 246825"/>
                  <a:gd name="connsiteY1" fmla="*/ 0 h 780156"/>
                  <a:gd name="connsiteX2" fmla="*/ 170113 w 246825"/>
                  <a:gd name="connsiteY2" fmla="*/ 62682 h 780156"/>
                  <a:gd name="connsiteX3" fmla="*/ 167803 w 246825"/>
                  <a:gd name="connsiteY3" fmla="*/ 696258 h 780156"/>
                  <a:gd name="connsiteX4" fmla="*/ 170116 w 246825"/>
                  <a:gd name="connsiteY4" fmla="*/ 772864 h 780156"/>
                  <a:gd name="connsiteX5" fmla="*/ 246825 w 246825"/>
                  <a:gd name="connsiteY5" fmla="*/ 772864 h 780156"/>
                  <a:gd name="connsiteX6" fmla="*/ 0 w 246825"/>
                  <a:gd name="connsiteY6" fmla="*/ 779001 h 780156"/>
                  <a:gd name="connsiteX7" fmla="*/ 0 w 246825"/>
                  <a:gd name="connsiteY7" fmla="*/ 779001 h 780156"/>
                  <a:gd name="connsiteX8" fmla="*/ 0 w 246825"/>
                  <a:gd name="connsiteY8" fmla="*/ 62682 h 780156"/>
                  <a:gd name="connsiteX9" fmla="*/ 62682 w 246825"/>
                  <a:gd name="connsiteY9" fmla="*/ 0 h 780156"/>
                  <a:gd name="connsiteX0" fmla="*/ 62682 w 246825"/>
                  <a:gd name="connsiteY0" fmla="*/ 0 h 780156"/>
                  <a:gd name="connsiteX1" fmla="*/ 107431 w 246825"/>
                  <a:gd name="connsiteY1" fmla="*/ 0 h 780156"/>
                  <a:gd name="connsiteX2" fmla="*/ 170113 w 246825"/>
                  <a:gd name="connsiteY2" fmla="*/ 62682 h 780156"/>
                  <a:gd name="connsiteX3" fmla="*/ 167803 w 246825"/>
                  <a:gd name="connsiteY3" fmla="*/ 696258 h 780156"/>
                  <a:gd name="connsiteX4" fmla="*/ 170116 w 246825"/>
                  <a:gd name="connsiteY4" fmla="*/ 772864 h 780156"/>
                  <a:gd name="connsiteX5" fmla="*/ 246825 w 246825"/>
                  <a:gd name="connsiteY5" fmla="*/ 772864 h 780156"/>
                  <a:gd name="connsiteX6" fmla="*/ 0 w 246825"/>
                  <a:gd name="connsiteY6" fmla="*/ 779001 h 780156"/>
                  <a:gd name="connsiteX7" fmla="*/ 0 w 246825"/>
                  <a:gd name="connsiteY7" fmla="*/ 779001 h 780156"/>
                  <a:gd name="connsiteX8" fmla="*/ 0 w 246825"/>
                  <a:gd name="connsiteY8" fmla="*/ 62682 h 780156"/>
                  <a:gd name="connsiteX9" fmla="*/ 62682 w 246825"/>
                  <a:gd name="connsiteY9" fmla="*/ 0 h 780156"/>
                  <a:gd name="connsiteX0" fmla="*/ 62682 w 246825"/>
                  <a:gd name="connsiteY0" fmla="*/ 0 h 779001"/>
                  <a:gd name="connsiteX1" fmla="*/ 107431 w 246825"/>
                  <a:gd name="connsiteY1" fmla="*/ 0 h 779001"/>
                  <a:gd name="connsiteX2" fmla="*/ 170113 w 246825"/>
                  <a:gd name="connsiteY2" fmla="*/ 62682 h 779001"/>
                  <a:gd name="connsiteX3" fmla="*/ 167803 w 246825"/>
                  <a:gd name="connsiteY3" fmla="*/ 696258 h 779001"/>
                  <a:gd name="connsiteX4" fmla="*/ 170119 w 246825"/>
                  <a:gd name="connsiteY4" fmla="*/ 751384 h 779001"/>
                  <a:gd name="connsiteX5" fmla="*/ 246825 w 246825"/>
                  <a:gd name="connsiteY5" fmla="*/ 772864 h 779001"/>
                  <a:gd name="connsiteX6" fmla="*/ 0 w 246825"/>
                  <a:gd name="connsiteY6" fmla="*/ 779001 h 779001"/>
                  <a:gd name="connsiteX7" fmla="*/ 0 w 246825"/>
                  <a:gd name="connsiteY7" fmla="*/ 779001 h 779001"/>
                  <a:gd name="connsiteX8" fmla="*/ 0 w 246825"/>
                  <a:gd name="connsiteY8" fmla="*/ 62682 h 779001"/>
                  <a:gd name="connsiteX9" fmla="*/ 62682 w 246825"/>
                  <a:gd name="connsiteY9" fmla="*/ 0 h 779001"/>
                  <a:gd name="connsiteX0" fmla="*/ 62682 w 251986"/>
                  <a:gd name="connsiteY0" fmla="*/ 0 h 779001"/>
                  <a:gd name="connsiteX1" fmla="*/ 107431 w 251986"/>
                  <a:gd name="connsiteY1" fmla="*/ 0 h 779001"/>
                  <a:gd name="connsiteX2" fmla="*/ 170113 w 251986"/>
                  <a:gd name="connsiteY2" fmla="*/ 62682 h 779001"/>
                  <a:gd name="connsiteX3" fmla="*/ 167803 w 251986"/>
                  <a:gd name="connsiteY3" fmla="*/ 696258 h 779001"/>
                  <a:gd name="connsiteX4" fmla="*/ 246825 w 251986"/>
                  <a:gd name="connsiteY4" fmla="*/ 772864 h 779001"/>
                  <a:gd name="connsiteX5" fmla="*/ 0 w 251986"/>
                  <a:gd name="connsiteY5" fmla="*/ 779001 h 779001"/>
                  <a:gd name="connsiteX6" fmla="*/ 0 w 251986"/>
                  <a:gd name="connsiteY6" fmla="*/ 779001 h 779001"/>
                  <a:gd name="connsiteX7" fmla="*/ 0 w 251986"/>
                  <a:gd name="connsiteY7" fmla="*/ 62682 h 779001"/>
                  <a:gd name="connsiteX8" fmla="*/ 62682 w 251986"/>
                  <a:gd name="connsiteY8" fmla="*/ 0 h 779001"/>
                  <a:gd name="connsiteX0" fmla="*/ 62682 w 252733"/>
                  <a:gd name="connsiteY0" fmla="*/ 0 h 779001"/>
                  <a:gd name="connsiteX1" fmla="*/ 107431 w 252733"/>
                  <a:gd name="connsiteY1" fmla="*/ 0 h 779001"/>
                  <a:gd name="connsiteX2" fmla="*/ 170113 w 252733"/>
                  <a:gd name="connsiteY2" fmla="*/ 62682 h 779001"/>
                  <a:gd name="connsiteX3" fmla="*/ 167803 w 252733"/>
                  <a:gd name="connsiteY3" fmla="*/ 696258 h 779001"/>
                  <a:gd name="connsiteX4" fmla="*/ 246825 w 252733"/>
                  <a:gd name="connsiteY4" fmla="*/ 772864 h 779001"/>
                  <a:gd name="connsiteX5" fmla="*/ 0 w 252733"/>
                  <a:gd name="connsiteY5" fmla="*/ 779001 h 779001"/>
                  <a:gd name="connsiteX6" fmla="*/ 0 w 252733"/>
                  <a:gd name="connsiteY6" fmla="*/ 779001 h 779001"/>
                  <a:gd name="connsiteX7" fmla="*/ 0 w 252733"/>
                  <a:gd name="connsiteY7" fmla="*/ 62682 h 779001"/>
                  <a:gd name="connsiteX8" fmla="*/ 62682 w 252733"/>
                  <a:gd name="connsiteY8" fmla="*/ 0 h 779001"/>
                  <a:gd name="connsiteX0" fmla="*/ 62682 w 252733"/>
                  <a:gd name="connsiteY0" fmla="*/ 0 h 779001"/>
                  <a:gd name="connsiteX1" fmla="*/ 107431 w 252733"/>
                  <a:gd name="connsiteY1" fmla="*/ 0 h 779001"/>
                  <a:gd name="connsiteX2" fmla="*/ 170113 w 252733"/>
                  <a:gd name="connsiteY2" fmla="*/ 62682 h 779001"/>
                  <a:gd name="connsiteX3" fmla="*/ 167803 w 252733"/>
                  <a:gd name="connsiteY3" fmla="*/ 696258 h 779001"/>
                  <a:gd name="connsiteX4" fmla="*/ 246825 w 252733"/>
                  <a:gd name="connsiteY4" fmla="*/ 772864 h 779001"/>
                  <a:gd name="connsiteX5" fmla="*/ 0 w 252733"/>
                  <a:gd name="connsiteY5" fmla="*/ 779001 h 779001"/>
                  <a:gd name="connsiteX6" fmla="*/ 0 w 252733"/>
                  <a:gd name="connsiteY6" fmla="*/ 779001 h 779001"/>
                  <a:gd name="connsiteX7" fmla="*/ 0 w 252733"/>
                  <a:gd name="connsiteY7" fmla="*/ 62682 h 779001"/>
                  <a:gd name="connsiteX8" fmla="*/ 62682 w 252733"/>
                  <a:gd name="connsiteY8" fmla="*/ 0 h 779001"/>
                  <a:gd name="connsiteX0" fmla="*/ 62682 w 254175"/>
                  <a:gd name="connsiteY0" fmla="*/ 0 h 779001"/>
                  <a:gd name="connsiteX1" fmla="*/ 107431 w 254175"/>
                  <a:gd name="connsiteY1" fmla="*/ 0 h 779001"/>
                  <a:gd name="connsiteX2" fmla="*/ 170113 w 254175"/>
                  <a:gd name="connsiteY2" fmla="*/ 62682 h 779001"/>
                  <a:gd name="connsiteX3" fmla="*/ 167803 w 254175"/>
                  <a:gd name="connsiteY3" fmla="*/ 696258 h 779001"/>
                  <a:gd name="connsiteX4" fmla="*/ 246825 w 254175"/>
                  <a:gd name="connsiteY4" fmla="*/ 772864 h 779001"/>
                  <a:gd name="connsiteX5" fmla="*/ 0 w 254175"/>
                  <a:gd name="connsiteY5" fmla="*/ 779001 h 779001"/>
                  <a:gd name="connsiteX6" fmla="*/ 0 w 254175"/>
                  <a:gd name="connsiteY6" fmla="*/ 779001 h 779001"/>
                  <a:gd name="connsiteX7" fmla="*/ 0 w 254175"/>
                  <a:gd name="connsiteY7" fmla="*/ 62682 h 779001"/>
                  <a:gd name="connsiteX8" fmla="*/ 62682 w 254175"/>
                  <a:gd name="connsiteY8" fmla="*/ 0 h 779001"/>
                  <a:gd name="connsiteX0" fmla="*/ 62682 w 252034"/>
                  <a:gd name="connsiteY0" fmla="*/ 0 h 779001"/>
                  <a:gd name="connsiteX1" fmla="*/ 107431 w 252034"/>
                  <a:gd name="connsiteY1" fmla="*/ 0 h 779001"/>
                  <a:gd name="connsiteX2" fmla="*/ 170113 w 252034"/>
                  <a:gd name="connsiteY2" fmla="*/ 62682 h 779001"/>
                  <a:gd name="connsiteX3" fmla="*/ 167803 w 252034"/>
                  <a:gd name="connsiteY3" fmla="*/ 696258 h 779001"/>
                  <a:gd name="connsiteX4" fmla="*/ 246825 w 252034"/>
                  <a:gd name="connsiteY4" fmla="*/ 772864 h 779001"/>
                  <a:gd name="connsiteX5" fmla="*/ 0 w 252034"/>
                  <a:gd name="connsiteY5" fmla="*/ 779001 h 779001"/>
                  <a:gd name="connsiteX6" fmla="*/ 0 w 252034"/>
                  <a:gd name="connsiteY6" fmla="*/ 779001 h 779001"/>
                  <a:gd name="connsiteX7" fmla="*/ 0 w 252034"/>
                  <a:gd name="connsiteY7" fmla="*/ 62682 h 779001"/>
                  <a:gd name="connsiteX8" fmla="*/ 62682 w 252034"/>
                  <a:gd name="connsiteY8" fmla="*/ 0 h 779001"/>
                  <a:gd name="connsiteX0" fmla="*/ 62682 w 255806"/>
                  <a:gd name="connsiteY0" fmla="*/ 0 h 779001"/>
                  <a:gd name="connsiteX1" fmla="*/ 107431 w 255806"/>
                  <a:gd name="connsiteY1" fmla="*/ 0 h 779001"/>
                  <a:gd name="connsiteX2" fmla="*/ 170113 w 255806"/>
                  <a:gd name="connsiteY2" fmla="*/ 62682 h 779001"/>
                  <a:gd name="connsiteX3" fmla="*/ 167803 w 255806"/>
                  <a:gd name="connsiteY3" fmla="*/ 696258 h 779001"/>
                  <a:gd name="connsiteX4" fmla="*/ 246825 w 255806"/>
                  <a:gd name="connsiteY4" fmla="*/ 772864 h 779001"/>
                  <a:gd name="connsiteX5" fmla="*/ 0 w 255806"/>
                  <a:gd name="connsiteY5" fmla="*/ 779001 h 779001"/>
                  <a:gd name="connsiteX6" fmla="*/ 0 w 255806"/>
                  <a:gd name="connsiteY6" fmla="*/ 779001 h 779001"/>
                  <a:gd name="connsiteX7" fmla="*/ 0 w 255806"/>
                  <a:gd name="connsiteY7" fmla="*/ 62682 h 779001"/>
                  <a:gd name="connsiteX8" fmla="*/ 62682 w 255806"/>
                  <a:gd name="connsiteY8" fmla="*/ 0 h 779001"/>
                  <a:gd name="connsiteX0" fmla="*/ 62682 w 260844"/>
                  <a:gd name="connsiteY0" fmla="*/ 0 h 779001"/>
                  <a:gd name="connsiteX1" fmla="*/ 107431 w 260844"/>
                  <a:gd name="connsiteY1" fmla="*/ 0 h 779001"/>
                  <a:gd name="connsiteX2" fmla="*/ 170113 w 260844"/>
                  <a:gd name="connsiteY2" fmla="*/ 62682 h 779001"/>
                  <a:gd name="connsiteX3" fmla="*/ 167803 w 260844"/>
                  <a:gd name="connsiteY3" fmla="*/ 696258 h 779001"/>
                  <a:gd name="connsiteX4" fmla="*/ 246825 w 260844"/>
                  <a:gd name="connsiteY4" fmla="*/ 772864 h 779001"/>
                  <a:gd name="connsiteX5" fmla="*/ 0 w 260844"/>
                  <a:gd name="connsiteY5" fmla="*/ 779001 h 779001"/>
                  <a:gd name="connsiteX6" fmla="*/ 0 w 260844"/>
                  <a:gd name="connsiteY6" fmla="*/ 779001 h 779001"/>
                  <a:gd name="connsiteX7" fmla="*/ 0 w 260844"/>
                  <a:gd name="connsiteY7" fmla="*/ 62682 h 779001"/>
                  <a:gd name="connsiteX8" fmla="*/ 62682 w 260844"/>
                  <a:gd name="connsiteY8" fmla="*/ 0 h 779001"/>
                  <a:gd name="connsiteX0" fmla="*/ 62682 w 263020"/>
                  <a:gd name="connsiteY0" fmla="*/ 0 h 779001"/>
                  <a:gd name="connsiteX1" fmla="*/ 107431 w 263020"/>
                  <a:gd name="connsiteY1" fmla="*/ 0 h 779001"/>
                  <a:gd name="connsiteX2" fmla="*/ 170113 w 263020"/>
                  <a:gd name="connsiteY2" fmla="*/ 62682 h 779001"/>
                  <a:gd name="connsiteX3" fmla="*/ 167803 w 263020"/>
                  <a:gd name="connsiteY3" fmla="*/ 696258 h 779001"/>
                  <a:gd name="connsiteX4" fmla="*/ 249209 w 263020"/>
                  <a:gd name="connsiteY4" fmla="*/ 770483 h 779001"/>
                  <a:gd name="connsiteX5" fmla="*/ 0 w 263020"/>
                  <a:gd name="connsiteY5" fmla="*/ 779001 h 779001"/>
                  <a:gd name="connsiteX6" fmla="*/ 0 w 263020"/>
                  <a:gd name="connsiteY6" fmla="*/ 779001 h 779001"/>
                  <a:gd name="connsiteX7" fmla="*/ 0 w 263020"/>
                  <a:gd name="connsiteY7" fmla="*/ 62682 h 779001"/>
                  <a:gd name="connsiteX8" fmla="*/ 62682 w 263020"/>
                  <a:gd name="connsiteY8" fmla="*/ 0 h 779001"/>
                  <a:gd name="connsiteX0" fmla="*/ 62682 w 258035"/>
                  <a:gd name="connsiteY0" fmla="*/ 0 h 779001"/>
                  <a:gd name="connsiteX1" fmla="*/ 107431 w 258035"/>
                  <a:gd name="connsiteY1" fmla="*/ 0 h 779001"/>
                  <a:gd name="connsiteX2" fmla="*/ 170113 w 258035"/>
                  <a:gd name="connsiteY2" fmla="*/ 62682 h 779001"/>
                  <a:gd name="connsiteX3" fmla="*/ 167803 w 258035"/>
                  <a:gd name="connsiteY3" fmla="*/ 696258 h 779001"/>
                  <a:gd name="connsiteX4" fmla="*/ 249209 w 258035"/>
                  <a:gd name="connsiteY4" fmla="*/ 770483 h 779001"/>
                  <a:gd name="connsiteX5" fmla="*/ 0 w 258035"/>
                  <a:gd name="connsiteY5" fmla="*/ 779001 h 779001"/>
                  <a:gd name="connsiteX6" fmla="*/ 0 w 258035"/>
                  <a:gd name="connsiteY6" fmla="*/ 779001 h 779001"/>
                  <a:gd name="connsiteX7" fmla="*/ 0 w 258035"/>
                  <a:gd name="connsiteY7" fmla="*/ 62682 h 779001"/>
                  <a:gd name="connsiteX8" fmla="*/ 62682 w 258035"/>
                  <a:gd name="connsiteY8" fmla="*/ 0 h 779001"/>
                  <a:gd name="connsiteX0" fmla="*/ 62682 w 244778"/>
                  <a:gd name="connsiteY0" fmla="*/ 0 h 779001"/>
                  <a:gd name="connsiteX1" fmla="*/ 107431 w 244778"/>
                  <a:gd name="connsiteY1" fmla="*/ 0 h 779001"/>
                  <a:gd name="connsiteX2" fmla="*/ 170113 w 244778"/>
                  <a:gd name="connsiteY2" fmla="*/ 62682 h 779001"/>
                  <a:gd name="connsiteX3" fmla="*/ 167803 w 244778"/>
                  <a:gd name="connsiteY3" fmla="*/ 696258 h 779001"/>
                  <a:gd name="connsiteX4" fmla="*/ 234922 w 244778"/>
                  <a:gd name="connsiteY4" fmla="*/ 772864 h 779001"/>
                  <a:gd name="connsiteX5" fmla="*/ 0 w 244778"/>
                  <a:gd name="connsiteY5" fmla="*/ 779001 h 779001"/>
                  <a:gd name="connsiteX6" fmla="*/ 0 w 244778"/>
                  <a:gd name="connsiteY6" fmla="*/ 779001 h 779001"/>
                  <a:gd name="connsiteX7" fmla="*/ 0 w 244778"/>
                  <a:gd name="connsiteY7" fmla="*/ 62682 h 779001"/>
                  <a:gd name="connsiteX8" fmla="*/ 62682 w 244778"/>
                  <a:gd name="connsiteY8" fmla="*/ 0 h 779001"/>
                  <a:gd name="connsiteX0" fmla="*/ 62682 w 235795"/>
                  <a:gd name="connsiteY0" fmla="*/ 0 h 779001"/>
                  <a:gd name="connsiteX1" fmla="*/ 107431 w 235795"/>
                  <a:gd name="connsiteY1" fmla="*/ 0 h 779001"/>
                  <a:gd name="connsiteX2" fmla="*/ 170113 w 235795"/>
                  <a:gd name="connsiteY2" fmla="*/ 62682 h 779001"/>
                  <a:gd name="connsiteX3" fmla="*/ 167803 w 235795"/>
                  <a:gd name="connsiteY3" fmla="*/ 696258 h 779001"/>
                  <a:gd name="connsiteX4" fmla="*/ 234922 w 235795"/>
                  <a:gd name="connsiteY4" fmla="*/ 772864 h 779001"/>
                  <a:gd name="connsiteX5" fmla="*/ 0 w 235795"/>
                  <a:gd name="connsiteY5" fmla="*/ 779001 h 779001"/>
                  <a:gd name="connsiteX6" fmla="*/ 0 w 235795"/>
                  <a:gd name="connsiteY6" fmla="*/ 779001 h 779001"/>
                  <a:gd name="connsiteX7" fmla="*/ 0 w 235795"/>
                  <a:gd name="connsiteY7" fmla="*/ 62682 h 779001"/>
                  <a:gd name="connsiteX8" fmla="*/ 62682 w 235795"/>
                  <a:gd name="connsiteY8" fmla="*/ 0 h 779001"/>
                  <a:gd name="connsiteX0" fmla="*/ 62682 w 257018"/>
                  <a:gd name="connsiteY0" fmla="*/ 0 h 779001"/>
                  <a:gd name="connsiteX1" fmla="*/ 107431 w 257018"/>
                  <a:gd name="connsiteY1" fmla="*/ 0 h 779001"/>
                  <a:gd name="connsiteX2" fmla="*/ 170113 w 257018"/>
                  <a:gd name="connsiteY2" fmla="*/ 62682 h 779001"/>
                  <a:gd name="connsiteX3" fmla="*/ 167803 w 257018"/>
                  <a:gd name="connsiteY3" fmla="*/ 696258 h 779001"/>
                  <a:gd name="connsiteX4" fmla="*/ 256353 w 257018"/>
                  <a:gd name="connsiteY4" fmla="*/ 775245 h 779001"/>
                  <a:gd name="connsiteX5" fmla="*/ 0 w 257018"/>
                  <a:gd name="connsiteY5" fmla="*/ 779001 h 779001"/>
                  <a:gd name="connsiteX6" fmla="*/ 0 w 257018"/>
                  <a:gd name="connsiteY6" fmla="*/ 779001 h 779001"/>
                  <a:gd name="connsiteX7" fmla="*/ 0 w 257018"/>
                  <a:gd name="connsiteY7" fmla="*/ 62682 h 779001"/>
                  <a:gd name="connsiteX8" fmla="*/ 62682 w 257018"/>
                  <a:gd name="connsiteY8" fmla="*/ 0 h 779001"/>
                  <a:gd name="connsiteX0" fmla="*/ 62682 w 256353"/>
                  <a:gd name="connsiteY0" fmla="*/ 0 h 779001"/>
                  <a:gd name="connsiteX1" fmla="*/ 107431 w 256353"/>
                  <a:gd name="connsiteY1" fmla="*/ 0 h 779001"/>
                  <a:gd name="connsiteX2" fmla="*/ 170113 w 256353"/>
                  <a:gd name="connsiteY2" fmla="*/ 62682 h 779001"/>
                  <a:gd name="connsiteX3" fmla="*/ 167803 w 256353"/>
                  <a:gd name="connsiteY3" fmla="*/ 696258 h 779001"/>
                  <a:gd name="connsiteX4" fmla="*/ 256353 w 256353"/>
                  <a:gd name="connsiteY4" fmla="*/ 775245 h 779001"/>
                  <a:gd name="connsiteX5" fmla="*/ 0 w 256353"/>
                  <a:gd name="connsiteY5" fmla="*/ 779001 h 779001"/>
                  <a:gd name="connsiteX6" fmla="*/ 0 w 256353"/>
                  <a:gd name="connsiteY6" fmla="*/ 779001 h 779001"/>
                  <a:gd name="connsiteX7" fmla="*/ 0 w 256353"/>
                  <a:gd name="connsiteY7" fmla="*/ 62682 h 779001"/>
                  <a:gd name="connsiteX8" fmla="*/ 62682 w 256353"/>
                  <a:gd name="connsiteY8" fmla="*/ 0 h 779001"/>
                  <a:gd name="connsiteX0" fmla="*/ 62682 w 256353"/>
                  <a:gd name="connsiteY0" fmla="*/ 0 h 779001"/>
                  <a:gd name="connsiteX1" fmla="*/ 107431 w 256353"/>
                  <a:gd name="connsiteY1" fmla="*/ 0 h 779001"/>
                  <a:gd name="connsiteX2" fmla="*/ 170113 w 256353"/>
                  <a:gd name="connsiteY2" fmla="*/ 62682 h 779001"/>
                  <a:gd name="connsiteX3" fmla="*/ 167803 w 256353"/>
                  <a:gd name="connsiteY3" fmla="*/ 696258 h 779001"/>
                  <a:gd name="connsiteX4" fmla="*/ 256353 w 256353"/>
                  <a:gd name="connsiteY4" fmla="*/ 775245 h 779001"/>
                  <a:gd name="connsiteX5" fmla="*/ 0 w 256353"/>
                  <a:gd name="connsiteY5" fmla="*/ 779001 h 779001"/>
                  <a:gd name="connsiteX6" fmla="*/ 0 w 256353"/>
                  <a:gd name="connsiteY6" fmla="*/ 779001 h 779001"/>
                  <a:gd name="connsiteX7" fmla="*/ 0 w 256353"/>
                  <a:gd name="connsiteY7" fmla="*/ 62682 h 779001"/>
                  <a:gd name="connsiteX8" fmla="*/ 62682 w 256353"/>
                  <a:gd name="connsiteY8" fmla="*/ 0 h 779001"/>
                  <a:gd name="connsiteX0" fmla="*/ 62682 w 256353"/>
                  <a:gd name="connsiteY0" fmla="*/ 0 h 779001"/>
                  <a:gd name="connsiteX1" fmla="*/ 107431 w 256353"/>
                  <a:gd name="connsiteY1" fmla="*/ 0 h 779001"/>
                  <a:gd name="connsiteX2" fmla="*/ 170113 w 256353"/>
                  <a:gd name="connsiteY2" fmla="*/ 62682 h 779001"/>
                  <a:gd name="connsiteX3" fmla="*/ 167803 w 256353"/>
                  <a:gd name="connsiteY3" fmla="*/ 696258 h 779001"/>
                  <a:gd name="connsiteX4" fmla="*/ 256353 w 256353"/>
                  <a:gd name="connsiteY4" fmla="*/ 775245 h 779001"/>
                  <a:gd name="connsiteX5" fmla="*/ 0 w 256353"/>
                  <a:gd name="connsiteY5" fmla="*/ 779001 h 779001"/>
                  <a:gd name="connsiteX6" fmla="*/ 0 w 256353"/>
                  <a:gd name="connsiteY6" fmla="*/ 779001 h 779001"/>
                  <a:gd name="connsiteX7" fmla="*/ 0 w 256353"/>
                  <a:gd name="connsiteY7" fmla="*/ 62682 h 779001"/>
                  <a:gd name="connsiteX8" fmla="*/ 62682 w 256353"/>
                  <a:gd name="connsiteY8" fmla="*/ 0 h 779001"/>
                  <a:gd name="connsiteX0" fmla="*/ 62682 w 256353"/>
                  <a:gd name="connsiteY0" fmla="*/ 0 h 779001"/>
                  <a:gd name="connsiteX1" fmla="*/ 107431 w 256353"/>
                  <a:gd name="connsiteY1" fmla="*/ 0 h 779001"/>
                  <a:gd name="connsiteX2" fmla="*/ 170113 w 256353"/>
                  <a:gd name="connsiteY2" fmla="*/ 62682 h 779001"/>
                  <a:gd name="connsiteX3" fmla="*/ 167803 w 256353"/>
                  <a:gd name="connsiteY3" fmla="*/ 681971 h 779001"/>
                  <a:gd name="connsiteX4" fmla="*/ 256353 w 256353"/>
                  <a:gd name="connsiteY4" fmla="*/ 775245 h 779001"/>
                  <a:gd name="connsiteX5" fmla="*/ 0 w 256353"/>
                  <a:gd name="connsiteY5" fmla="*/ 779001 h 779001"/>
                  <a:gd name="connsiteX6" fmla="*/ 0 w 256353"/>
                  <a:gd name="connsiteY6" fmla="*/ 779001 h 779001"/>
                  <a:gd name="connsiteX7" fmla="*/ 0 w 256353"/>
                  <a:gd name="connsiteY7" fmla="*/ 62682 h 779001"/>
                  <a:gd name="connsiteX8" fmla="*/ 62682 w 256353"/>
                  <a:gd name="connsiteY8" fmla="*/ 0 h 779001"/>
                  <a:gd name="connsiteX0" fmla="*/ 62682 w 258734"/>
                  <a:gd name="connsiteY0" fmla="*/ 0 h 779001"/>
                  <a:gd name="connsiteX1" fmla="*/ 107431 w 258734"/>
                  <a:gd name="connsiteY1" fmla="*/ 0 h 779001"/>
                  <a:gd name="connsiteX2" fmla="*/ 170113 w 258734"/>
                  <a:gd name="connsiteY2" fmla="*/ 62682 h 779001"/>
                  <a:gd name="connsiteX3" fmla="*/ 167803 w 258734"/>
                  <a:gd name="connsiteY3" fmla="*/ 681971 h 779001"/>
                  <a:gd name="connsiteX4" fmla="*/ 258734 w 258734"/>
                  <a:gd name="connsiteY4" fmla="*/ 772864 h 779001"/>
                  <a:gd name="connsiteX5" fmla="*/ 0 w 258734"/>
                  <a:gd name="connsiteY5" fmla="*/ 779001 h 779001"/>
                  <a:gd name="connsiteX6" fmla="*/ 0 w 258734"/>
                  <a:gd name="connsiteY6" fmla="*/ 779001 h 779001"/>
                  <a:gd name="connsiteX7" fmla="*/ 0 w 258734"/>
                  <a:gd name="connsiteY7" fmla="*/ 62682 h 779001"/>
                  <a:gd name="connsiteX8" fmla="*/ 62682 w 258734"/>
                  <a:gd name="connsiteY8" fmla="*/ 0 h 779001"/>
                  <a:gd name="connsiteX0" fmla="*/ 62682 w 258734"/>
                  <a:gd name="connsiteY0" fmla="*/ 0 h 779796"/>
                  <a:gd name="connsiteX1" fmla="*/ 107431 w 258734"/>
                  <a:gd name="connsiteY1" fmla="*/ 0 h 779796"/>
                  <a:gd name="connsiteX2" fmla="*/ 170113 w 258734"/>
                  <a:gd name="connsiteY2" fmla="*/ 62682 h 779796"/>
                  <a:gd name="connsiteX3" fmla="*/ 167803 w 258734"/>
                  <a:gd name="connsiteY3" fmla="*/ 681971 h 779796"/>
                  <a:gd name="connsiteX4" fmla="*/ 258734 w 258734"/>
                  <a:gd name="connsiteY4" fmla="*/ 772864 h 779796"/>
                  <a:gd name="connsiteX5" fmla="*/ 0 w 258734"/>
                  <a:gd name="connsiteY5" fmla="*/ 779001 h 779796"/>
                  <a:gd name="connsiteX6" fmla="*/ 0 w 258734"/>
                  <a:gd name="connsiteY6" fmla="*/ 779001 h 779796"/>
                  <a:gd name="connsiteX7" fmla="*/ 0 w 258734"/>
                  <a:gd name="connsiteY7" fmla="*/ 62682 h 779796"/>
                  <a:gd name="connsiteX8" fmla="*/ 62682 w 258734"/>
                  <a:gd name="connsiteY8" fmla="*/ 0 h 779796"/>
                  <a:gd name="connsiteX0" fmla="*/ 62682 w 258734"/>
                  <a:gd name="connsiteY0" fmla="*/ 0 h 780781"/>
                  <a:gd name="connsiteX1" fmla="*/ 107431 w 258734"/>
                  <a:gd name="connsiteY1" fmla="*/ 0 h 780781"/>
                  <a:gd name="connsiteX2" fmla="*/ 170113 w 258734"/>
                  <a:gd name="connsiteY2" fmla="*/ 62682 h 780781"/>
                  <a:gd name="connsiteX3" fmla="*/ 167803 w 258734"/>
                  <a:gd name="connsiteY3" fmla="*/ 681971 h 780781"/>
                  <a:gd name="connsiteX4" fmla="*/ 258734 w 258734"/>
                  <a:gd name="connsiteY4" fmla="*/ 772864 h 780781"/>
                  <a:gd name="connsiteX5" fmla="*/ 0 w 258734"/>
                  <a:gd name="connsiteY5" fmla="*/ 779001 h 780781"/>
                  <a:gd name="connsiteX6" fmla="*/ 0 w 258734"/>
                  <a:gd name="connsiteY6" fmla="*/ 779001 h 780781"/>
                  <a:gd name="connsiteX7" fmla="*/ 0 w 258734"/>
                  <a:gd name="connsiteY7" fmla="*/ 62682 h 780781"/>
                  <a:gd name="connsiteX8" fmla="*/ 62682 w 258734"/>
                  <a:gd name="connsiteY8" fmla="*/ 0 h 780781"/>
                  <a:gd name="connsiteX0" fmla="*/ 62682 w 258734"/>
                  <a:gd name="connsiteY0" fmla="*/ 0 h 780781"/>
                  <a:gd name="connsiteX1" fmla="*/ 107431 w 258734"/>
                  <a:gd name="connsiteY1" fmla="*/ 0 h 780781"/>
                  <a:gd name="connsiteX2" fmla="*/ 170113 w 258734"/>
                  <a:gd name="connsiteY2" fmla="*/ 62682 h 780781"/>
                  <a:gd name="connsiteX3" fmla="*/ 167803 w 258734"/>
                  <a:gd name="connsiteY3" fmla="*/ 681971 h 780781"/>
                  <a:gd name="connsiteX4" fmla="*/ 258734 w 258734"/>
                  <a:gd name="connsiteY4" fmla="*/ 772864 h 780781"/>
                  <a:gd name="connsiteX5" fmla="*/ 0 w 258734"/>
                  <a:gd name="connsiteY5" fmla="*/ 779001 h 780781"/>
                  <a:gd name="connsiteX6" fmla="*/ 0 w 258734"/>
                  <a:gd name="connsiteY6" fmla="*/ 779001 h 780781"/>
                  <a:gd name="connsiteX7" fmla="*/ 0 w 258734"/>
                  <a:gd name="connsiteY7" fmla="*/ 62682 h 780781"/>
                  <a:gd name="connsiteX8" fmla="*/ 62682 w 258734"/>
                  <a:gd name="connsiteY8" fmla="*/ 0 h 780781"/>
                  <a:gd name="connsiteX0" fmla="*/ 62682 w 258734"/>
                  <a:gd name="connsiteY0" fmla="*/ 0 h 779796"/>
                  <a:gd name="connsiteX1" fmla="*/ 107431 w 258734"/>
                  <a:gd name="connsiteY1" fmla="*/ 0 h 779796"/>
                  <a:gd name="connsiteX2" fmla="*/ 170113 w 258734"/>
                  <a:gd name="connsiteY2" fmla="*/ 62682 h 779796"/>
                  <a:gd name="connsiteX3" fmla="*/ 167803 w 258734"/>
                  <a:gd name="connsiteY3" fmla="*/ 681971 h 779796"/>
                  <a:gd name="connsiteX4" fmla="*/ 258734 w 258734"/>
                  <a:gd name="connsiteY4" fmla="*/ 772864 h 779796"/>
                  <a:gd name="connsiteX5" fmla="*/ 0 w 258734"/>
                  <a:gd name="connsiteY5" fmla="*/ 779001 h 779796"/>
                  <a:gd name="connsiteX6" fmla="*/ 0 w 258734"/>
                  <a:gd name="connsiteY6" fmla="*/ 779001 h 779796"/>
                  <a:gd name="connsiteX7" fmla="*/ 0 w 258734"/>
                  <a:gd name="connsiteY7" fmla="*/ 62682 h 779796"/>
                  <a:gd name="connsiteX8" fmla="*/ 62682 w 258734"/>
                  <a:gd name="connsiteY8" fmla="*/ 0 h 779796"/>
                  <a:gd name="connsiteX0" fmla="*/ 62682 w 258734"/>
                  <a:gd name="connsiteY0" fmla="*/ 0 h 779796"/>
                  <a:gd name="connsiteX1" fmla="*/ 107431 w 258734"/>
                  <a:gd name="connsiteY1" fmla="*/ 0 h 779796"/>
                  <a:gd name="connsiteX2" fmla="*/ 170113 w 258734"/>
                  <a:gd name="connsiteY2" fmla="*/ 62682 h 779796"/>
                  <a:gd name="connsiteX3" fmla="*/ 167803 w 258734"/>
                  <a:gd name="connsiteY3" fmla="*/ 681971 h 779796"/>
                  <a:gd name="connsiteX4" fmla="*/ 258734 w 258734"/>
                  <a:gd name="connsiteY4" fmla="*/ 772864 h 779796"/>
                  <a:gd name="connsiteX5" fmla="*/ 0 w 258734"/>
                  <a:gd name="connsiteY5" fmla="*/ 779001 h 779796"/>
                  <a:gd name="connsiteX6" fmla="*/ 0 w 258734"/>
                  <a:gd name="connsiteY6" fmla="*/ 779001 h 779796"/>
                  <a:gd name="connsiteX7" fmla="*/ 0 w 258734"/>
                  <a:gd name="connsiteY7" fmla="*/ 62682 h 779796"/>
                  <a:gd name="connsiteX8" fmla="*/ 62682 w 258734"/>
                  <a:gd name="connsiteY8" fmla="*/ 0 h 779796"/>
                  <a:gd name="connsiteX0" fmla="*/ 62682 w 258734"/>
                  <a:gd name="connsiteY0" fmla="*/ 0 h 779796"/>
                  <a:gd name="connsiteX1" fmla="*/ 107431 w 258734"/>
                  <a:gd name="connsiteY1" fmla="*/ 0 h 779796"/>
                  <a:gd name="connsiteX2" fmla="*/ 170113 w 258734"/>
                  <a:gd name="connsiteY2" fmla="*/ 62682 h 779796"/>
                  <a:gd name="connsiteX3" fmla="*/ 167803 w 258734"/>
                  <a:gd name="connsiteY3" fmla="*/ 681971 h 779796"/>
                  <a:gd name="connsiteX4" fmla="*/ 258734 w 258734"/>
                  <a:gd name="connsiteY4" fmla="*/ 772864 h 779796"/>
                  <a:gd name="connsiteX5" fmla="*/ 0 w 258734"/>
                  <a:gd name="connsiteY5" fmla="*/ 779001 h 779796"/>
                  <a:gd name="connsiteX6" fmla="*/ 0 w 258734"/>
                  <a:gd name="connsiteY6" fmla="*/ 779001 h 779796"/>
                  <a:gd name="connsiteX7" fmla="*/ 0 w 258734"/>
                  <a:gd name="connsiteY7" fmla="*/ 62682 h 779796"/>
                  <a:gd name="connsiteX8" fmla="*/ 62682 w 258734"/>
                  <a:gd name="connsiteY8" fmla="*/ 0 h 779796"/>
                  <a:gd name="connsiteX0" fmla="*/ 62682 w 258734"/>
                  <a:gd name="connsiteY0" fmla="*/ 0 h 779001"/>
                  <a:gd name="connsiteX1" fmla="*/ 107431 w 258734"/>
                  <a:gd name="connsiteY1" fmla="*/ 0 h 779001"/>
                  <a:gd name="connsiteX2" fmla="*/ 170113 w 258734"/>
                  <a:gd name="connsiteY2" fmla="*/ 62682 h 779001"/>
                  <a:gd name="connsiteX3" fmla="*/ 167803 w 258734"/>
                  <a:gd name="connsiteY3" fmla="*/ 681971 h 779001"/>
                  <a:gd name="connsiteX4" fmla="*/ 258734 w 258734"/>
                  <a:gd name="connsiteY4" fmla="*/ 772864 h 779001"/>
                  <a:gd name="connsiteX5" fmla="*/ 0 w 258734"/>
                  <a:gd name="connsiteY5" fmla="*/ 779001 h 779001"/>
                  <a:gd name="connsiteX6" fmla="*/ 0 w 258734"/>
                  <a:gd name="connsiteY6" fmla="*/ 779001 h 779001"/>
                  <a:gd name="connsiteX7" fmla="*/ 0 w 258734"/>
                  <a:gd name="connsiteY7" fmla="*/ 62682 h 779001"/>
                  <a:gd name="connsiteX8" fmla="*/ 62682 w 258734"/>
                  <a:gd name="connsiteY8" fmla="*/ 0 h 779001"/>
                  <a:gd name="connsiteX0" fmla="*/ 62682 w 258734"/>
                  <a:gd name="connsiteY0" fmla="*/ 0 h 779001"/>
                  <a:gd name="connsiteX1" fmla="*/ 107431 w 258734"/>
                  <a:gd name="connsiteY1" fmla="*/ 0 h 779001"/>
                  <a:gd name="connsiteX2" fmla="*/ 170113 w 258734"/>
                  <a:gd name="connsiteY2" fmla="*/ 62682 h 779001"/>
                  <a:gd name="connsiteX3" fmla="*/ 167803 w 258734"/>
                  <a:gd name="connsiteY3" fmla="*/ 681971 h 779001"/>
                  <a:gd name="connsiteX4" fmla="*/ 258734 w 258734"/>
                  <a:gd name="connsiteY4" fmla="*/ 772864 h 779001"/>
                  <a:gd name="connsiteX5" fmla="*/ 0 w 258734"/>
                  <a:gd name="connsiteY5" fmla="*/ 779001 h 779001"/>
                  <a:gd name="connsiteX6" fmla="*/ 0 w 258734"/>
                  <a:gd name="connsiteY6" fmla="*/ 779001 h 779001"/>
                  <a:gd name="connsiteX7" fmla="*/ 0 w 258734"/>
                  <a:gd name="connsiteY7" fmla="*/ 62682 h 779001"/>
                  <a:gd name="connsiteX8" fmla="*/ 62682 w 258734"/>
                  <a:gd name="connsiteY8" fmla="*/ 0 h 779001"/>
                  <a:gd name="connsiteX0" fmla="*/ 62682 w 258734"/>
                  <a:gd name="connsiteY0" fmla="*/ 0 h 779001"/>
                  <a:gd name="connsiteX1" fmla="*/ 107431 w 258734"/>
                  <a:gd name="connsiteY1" fmla="*/ 0 h 779001"/>
                  <a:gd name="connsiteX2" fmla="*/ 170113 w 258734"/>
                  <a:gd name="connsiteY2" fmla="*/ 62682 h 779001"/>
                  <a:gd name="connsiteX3" fmla="*/ 167803 w 258734"/>
                  <a:gd name="connsiteY3" fmla="*/ 681971 h 779001"/>
                  <a:gd name="connsiteX4" fmla="*/ 258734 w 258734"/>
                  <a:gd name="connsiteY4" fmla="*/ 772864 h 779001"/>
                  <a:gd name="connsiteX5" fmla="*/ 0 w 258734"/>
                  <a:gd name="connsiteY5" fmla="*/ 779001 h 779001"/>
                  <a:gd name="connsiteX6" fmla="*/ 0 w 258734"/>
                  <a:gd name="connsiteY6" fmla="*/ 779001 h 779001"/>
                  <a:gd name="connsiteX7" fmla="*/ 0 w 258734"/>
                  <a:gd name="connsiteY7" fmla="*/ 62682 h 779001"/>
                  <a:gd name="connsiteX8" fmla="*/ 62682 w 258734"/>
                  <a:gd name="connsiteY8" fmla="*/ 0 h 779001"/>
                  <a:gd name="connsiteX0" fmla="*/ 62682 w 258734"/>
                  <a:gd name="connsiteY0" fmla="*/ 0 h 779001"/>
                  <a:gd name="connsiteX1" fmla="*/ 107431 w 258734"/>
                  <a:gd name="connsiteY1" fmla="*/ 0 h 779001"/>
                  <a:gd name="connsiteX2" fmla="*/ 170113 w 258734"/>
                  <a:gd name="connsiteY2" fmla="*/ 62682 h 779001"/>
                  <a:gd name="connsiteX3" fmla="*/ 167803 w 258734"/>
                  <a:gd name="connsiteY3" fmla="*/ 681971 h 779001"/>
                  <a:gd name="connsiteX4" fmla="*/ 258734 w 258734"/>
                  <a:gd name="connsiteY4" fmla="*/ 772864 h 779001"/>
                  <a:gd name="connsiteX5" fmla="*/ 0 w 258734"/>
                  <a:gd name="connsiteY5" fmla="*/ 779001 h 779001"/>
                  <a:gd name="connsiteX6" fmla="*/ 0 w 258734"/>
                  <a:gd name="connsiteY6" fmla="*/ 779001 h 779001"/>
                  <a:gd name="connsiteX7" fmla="*/ 0 w 258734"/>
                  <a:gd name="connsiteY7" fmla="*/ 62682 h 779001"/>
                  <a:gd name="connsiteX8" fmla="*/ 62682 w 258734"/>
                  <a:gd name="connsiteY8" fmla="*/ 0 h 779001"/>
                  <a:gd name="connsiteX0" fmla="*/ 62682 w 258734"/>
                  <a:gd name="connsiteY0" fmla="*/ 0 h 779001"/>
                  <a:gd name="connsiteX1" fmla="*/ 107431 w 258734"/>
                  <a:gd name="connsiteY1" fmla="*/ 0 h 779001"/>
                  <a:gd name="connsiteX2" fmla="*/ 170113 w 258734"/>
                  <a:gd name="connsiteY2" fmla="*/ 62682 h 779001"/>
                  <a:gd name="connsiteX3" fmla="*/ 167803 w 258734"/>
                  <a:gd name="connsiteY3" fmla="*/ 681971 h 779001"/>
                  <a:gd name="connsiteX4" fmla="*/ 258734 w 258734"/>
                  <a:gd name="connsiteY4" fmla="*/ 772864 h 779001"/>
                  <a:gd name="connsiteX5" fmla="*/ 0 w 258734"/>
                  <a:gd name="connsiteY5" fmla="*/ 779001 h 779001"/>
                  <a:gd name="connsiteX6" fmla="*/ 0 w 258734"/>
                  <a:gd name="connsiteY6" fmla="*/ 779001 h 779001"/>
                  <a:gd name="connsiteX7" fmla="*/ 0 w 258734"/>
                  <a:gd name="connsiteY7" fmla="*/ 62682 h 779001"/>
                  <a:gd name="connsiteX8" fmla="*/ 62682 w 258734"/>
                  <a:gd name="connsiteY8" fmla="*/ 0 h 77900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58734" h="779001">
                    <a:moveTo>
                      <a:pt x="62682" y="0"/>
                    </a:moveTo>
                    <a:lnTo>
                      <a:pt x="107431" y="0"/>
                    </a:lnTo>
                    <a:cubicBezTo>
                      <a:pt x="142049" y="0"/>
                      <a:pt x="170113" y="28064"/>
                      <a:pt x="170113" y="62682"/>
                    </a:cubicBezTo>
                    <a:lnTo>
                      <a:pt x="167803" y="681971"/>
                    </a:lnTo>
                    <a:cubicBezTo>
                      <a:pt x="171810" y="768006"/>
                      <a:pt x="248616" y="773363"/>
                      <a:pt x="258734" y="772864"/>
                    </a:cubicBezTo>
                    <a:cubicBezTo>
                      <a:pt x="198541" y="778985"/>
                      <a:pt x="82275" y="776955"/>
                      <a:pt x="0" y="779001"/>
                    </a:cubicBezTo>
                    <a:lnTo>
                      <a:pt x="0" y="779001"/>
                    </a:lnTo>
                    <a:lnTo>
                      <a:pt x="0" y="62682"/>
                    </a:lnTo>
                    <a:cubicBezTo>
                      <a:pt x="0" y="28064"/>
                      <a:pt x="28064" y="0"/>
                      <a:pt x="62682" y="0"/>
                    </a:cubicBezTo>
                    <a:close/>
                  </a:path>
                </a:pathLst>
              </a:custGeom>
              <a:gradFill flip="none" rotWithShape="1">
                <a:gsLst>
                  <a:gs pos="50000">
                    <a:schemeClr val="accent3">
                      <a:lumMod val="90000"/>
                    </a:schemeClr>
                  </a:gs>
                  <a:gs pos="0">
                    <a:schemeClr val="accent3">
                      <a:lumMod val="50000"/>
                    </a:schemeClr>
                  </a:gs>
                  <a:gs pos="100000">
                    <a:schemeClr val="accent3">
                      <a:lumMod val="50000"/>
                    </a:schemeClr>
                  </a:gs>
                </a:gsLst>
                <a:lin ang="8100000" scaled="0"/>
                <a:tileRect/>
              </a:gradFill>
              <a:ln>
                <a:noFill/>
              </a:ln>
              <a:effectLst>
                <a:outerShdw blurRad="127000" dist="38100" dir="8100000" sx="102000" sy="102000" algn="tr" rotWithShape="0">
                  <a:schemeClr val="bg1">
                    <a:lumMod val="65000"/>
                    <a:alpha val="81000"/>
                  </a:scheme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 dirty="0"/>
              </a:p>
            </p:txBody>
          </p:sp>
          <p:sp>
            <p:nvSpPr>
              <p:cNvPr id="2546" name="Rounded Rectangle 2">
                <a:extLst>
                  <a:ext uri="{FF2B5EF4-FFF2-40B4-BE49-F238E27FC236}">
                    <a16:creationId xmlns:a16="http://schemas.microsoft.com/office/drawing/2014/main" id="{FE53D597-D5EF-47C6-A9AB-EE388CEE927B}"/>
                  </a:ext>
                </a:extLst>
              </p:cNvPr>
              <p:cNvSpPr/>
              <p:nvPr/>
            </p:nvSpPr>
            <p:spPr>
              <a:xfrm>
                <a:off x="5861659" y="1938134"/>
                <a:ext cx="1167613" cy="634680"/>
              </a:xfrm>
              <a:custGeom>
                <a:avLst/>
                <a:gdLst>
                  <a:gd name="connsiteX0" fmla="*/ 0 w 1219506"/>
                  <a:gd name="connsiteY0" fmla="*/ 112749 h 626455"/>
                  <a:gd name="connsiteX1" fmla="*/ 112749 w 1219506"/>
                  <a:gd name="connsiteY1" fmla="*/ 0 h 626455"/>
                  <a:gd name="connsiteX2" fmla="*/ 1106757 w 1219506"/>
                  <a:gd name="connsiteY2" fmla="*/ 0 h 626455"/>
                  <a:gd name="connsiteX3" fmla="*/ 1219506 w 1219506"/>
                  <a:gd name="connsiteY3" fmla="*/ 112749 h 626455"/>
                  <a:gd name="connsiteX4" fmla="*/ 1219506 w 1219506"/>
                  <a:gd name="connsiteY4" fmla="*/ 513706 h 626455"/>
                  <a:gd name="connsiteX5" fmla="*/ 1106757 w 1219506"/>
                  <a:gd name="connsiteY5" fmla="*/ 626455 h 626455"/>
                  <a:gd name="connsiteX6" fmla="*/ 112749 w 1219506"/>
                  <a:gd name="connsiteY6" fmla="*/ 626455 h 626455"/>
                  <a:gd name="connsiteX7" fmla="*/ 0 w 1219506"/>
                  <a:gd name="connsiteY7" fmla="*/ 513706 h 626455"/>
                  <a:gd name="connsiteX8" fmla="*/ 0 w 1219506"/>
                  <a:gd name="connsiteY8" fmla="*/ 112749 h 626455"/>
                  <a:gd name="connsiteX0" fmla="*/ 0 w 1226205"/>
                  <a:gd name="connsiteY0" fmla="*/ 112749 h 654417"/>
                  <a:gd name="connsiteX1" fmla="*/ 112749 w 1226205"/>
                  <a:gd name="connsiteY1" fmla="*/ 0 h 654417"/>
                  <a:gd name="connsiteX2" fmla="*/ 1106757 w 1226205"/>
                  <a:gd name="connsiteY2" fmla="*/ 0 h 654417"/>
                  <a:gd name="connsiteX3" fmla="*/ 1219506 w 1226205"/>
                  <a:gd name="connsiteY3" fmla="*/ 112749 h 654417"/>
                  <a:gd name="connsiteX4" fmla="*/ 1219506 w 1226205"/>
                  <a:gd name="connsiteY4" fmla="*/ 513706 h 654417"/>
                  <a:gd name="connsiteX5" fmla="*/ 1106757 w 1226205"/>
                  <a:gd name="connsiteY5" fmla="*/ 626455 h 654417"/>
                  <a:gd name="connsiteX6" fmla="*/ 112749 w 1226205"/>
                  <a:gd name="connsiteY6" fmla="*/ 626455 h 654417"/>
                  <a:gd name="connsiteX7" fmla="*/ 0 w 1226205"/>
                  <a:gd name="connsiteY7" fmla="*/ 513706 h 654417"/>
                  <a:gd name="connsiteX8" fmla="*/ 0 w 1226205"/>
                  <a:gd name="connsiteY8" fmla="*/ 112749 h 654417"/>
                  <a:gd name="connsiteX0" fmla="*/ 0 w 1255135"/>
                  <a:gd name="connsiteY0" fmla="*/ 112749 h 661463"/>
                  <a:gd name="connsiteX1" fmla="*/ 112749 w 1255135"/>
                  <a:gd name="connsiteY1" fmla="*/ 0 h 661463"/>
                  <a:gd name="connsiteX2" fmla="*/ 1106757 w 1255135"/>
                  <a:gd name="connsiteY2" fmla="*/ 0 h 661463"/>
                  <a:gd name="connsiteX3" fmla="*/ 1219506 w 1255135"/>
                  <a:gd name="connsiteY3" fmla="*/ 112749 h 661463"/>
                  <a:gd name="connsiteX4" fmla="*/ 1219506 w 1255135"/>
                  <a:gd name="connsiteY4" fmla="*/ 513706 h 661463"/>
                  <a:gd name="connsiteX5" fmla="*/ 1106757 w 1255135"/>
                  <a:gd name="connsiteY5" fmla="*/ 626455 h 661463"/>
                  <a:gd name="connsiteX6" fmla="*/ 112749 w 1255135"/>
                  <a:gd name="connsiteY6" fmla="*/ 626455 h 661463"/>
                  <a:gd name="connsiteX7" fmla="*/ 0 w 1255135"/>
                  <a:gd name="connsiteY7" fmla="*/ 513706 h 661463"/>
                  <a:gd name="connsiteX8" fmla="*/ 0 w 1255135"/>
                  <a:gd name="connsiteY8" fmla="*/ 112749 h 661463"/>
                  <a:gd name="connsiteX0" fmla="*/ 0 w 1237115"/>
                  <a:gd name="connsiteY0" fmla="*/ 112749 h 680013"/>
                  <a:gd name="connsiteX1" fmla="*/ 112749 w 1237115"/>
                  <a:gd name="connsiteY1" fmla="*/ 0 h 680013"/>
                  <a:gd name="connsiteX2" fmla="*/ 1106757 w 1237115"/>
                  <a:gd name="connsiteY2" fmla="*/ 0 h 680013"/>
                  <a:gd name="connsiteX3" fmla="*/ 1219506 w 1237115"/>
                  <a:gd name="connsiteY3" fmla="*/ 112749 h 680013"/>
                  <a:gd name="connsiteX4" fmla="*/ 1219506 w 1237115"/>
                  <a:gd name="connsiteY4" fmla="*/ 513706 h 680013"/>
                  <a:gd name="connsiteX5" fmla="*/ 1106757 w 1237115"/>
                  <a:gd name="connsiteY5" fmla="*/ 626455 h 680013"/>
                  <a:gd name="connsiteX6" fmla="*/ 112749 w 1237115"/>
                  <a:gd name="connsiteY6" fmla="*/ 626455 h 680013"/>
                  <a:gd name="connsiteX7" fmla="*/ 0 w 1237115"/>
                  <a:gd name="connsiteY7" fmla="*/ 513706 h 680013"/>
                  <a:gd name="connsiteX8" fmla="*/ 0 w 1237115"/>
                  <a:gd name="connsiteY8" fmla="*/ 112749 h 680013"/>
                  <a:gd name="connsiteX0" fmla="*/ 0 w 1232616"/>
                  <a:gd name="connsiteY0" fmla="*/ 112749 h 687313"/>
                  <a:gd name="connsiteX1" fmla="*/ 112749 w 1232616"/>
                  <a:gd name="connsiteY1" fmla="*/ 0 h 687313"/>
                  <a:gd name="connsiteX2" fmla="*/ 1106757 w 1232616"/>
                  <a:gd name="connsiteY2" fmla="*/ 0 h 687313"/>
                  <a:gd name="connsiteX3" fmla="*/ 1219506 w 1232616"/>
                  <a:gd name="connsiteY3" fmla="*/ 112749 h 687313"/>
                  <a:gd name="connsiteX4" fmla="*/ 1219506 w 1232616"/>
                  <a:gd name="connsiteY4" fmla="*/ 513706 h 687313"/>
                  <a:gd name="connsiteX5" fmla="*/ 1106757 w 1232616"/>
                  <a:gd name="connsiteY5" fmla="*/ 626455 h 687313"/>
                  <a:gd name="connsiteX6" fmla="*/ 112749 w 1232616"/>
                  <a:gd name="connsiteY6" fmla="*/ 626455 h 687313"/>
                  <a:gd name="connsiteX7" fmla="*/ 0 w 1232616"/>
                  <a:gd name="connsiteY7" fmla="*/ 513706 h 687313"/>
                  <a:gd name="connsiteX8" fmla="*/ 0 w 1232616"/>
                  <a:gd name="connsiteY8" fmla="*/ 112749 h 687313"/>
                  <a:gd name="connsiteX0" fmla="*/ 0 w 1221165"/>
                  <a:gd name="connsiteY0" fmla="*/ 112749 h 687313"/>
                  <a:gd name="connsiteX1" fmla="*/ 112749 w 1221165"/>
                  <a:gd name="connsiteY1" fmla="*/ 0 h 687313"/>
                  <a:gd name="connsiteX2" fmla="*/ 1106757 w 1221165"/>
                  <a:gd name="connsiteY2" fmla="*/ 0 h 687313"/>
                  <a:gd name="connsiteX3" fmla="*/ 1219506 w 1221165"/>
                  <a:gd name="connsiteY3" fmla="*/ 112749 h 687313"/>
                  <a:gd name="connsiteX4" fmla="*/ 1219506 w 1221165"/>
                  <a:gd name="connsiteY4" fmla="*/ 513706 h 687313"/>
                  <a:gd name="connsiteX5" fmla="*/ 1106757 w 1221165"/>
                  <a:gd name="connsiteY5" fmla="*/ 626455 h 687313"/>
                  <a:gd name="connsiteX6" fmla="*/ 112749 w 1221165"/>
                  <a:gd name="connsiteY6" fmla="*/ 626455 h 687313"/>
                  <a:gd name="connsiteX7" fmla="*/ 0 w 1221165"/>
                  <a:gd name="connsiteY7" fmla="*/ 513706 h 687313"/>
                  <a:gd name="connsiteX8" fmla="*/ 0 w 1221165"/>
                  <a:gd name="connsiteY8" fmla="*/ 112749 h 687313"/>
                  <a:gd name="connsiteX0" fmla="*/ 0 w 1234996"/>
                  <a:gd name="connsiteY0" fmla="*/ 112749 h 676420"/>
                  <a:gd name="connsiteX1" fmla="*/ 112749 w 1234996"/>
                  <a:gd name="connsiteY1" fmla="*/ 0 h 676420"/>
                  <a:gd name="connsiteX2" fmla="*/ 1106757 w 1234996"/>
                  <a:gd name="connsiteY2" fmla="*/ 0 h 676420"/>
                  <a:gd name="connsiteX3" fmla="*/ 1219506 w 1234996"/>
                  <a:gd name="connsiteY3" fmla="*/ 112749 h 676420"/>
                  <a:gd name="connsiteX4" fmla="*/ 1219506 w 1234996"/>
                  <a:gd name="connsiteY4" fmla="*/ 513706 h 676420"/>
                  <a:gd name="connsiteX5" fmla="*/ 1106757 w 1234996"/>
                  <a:gd name="connsiteY5" fmla="*/ 626455 h 676420"/>
                  <a:gd name="connsiteX6" fmla="*/ 112749 w 1234996"/>
                  <a:gd name="connsiteY6" fmla="*/ 626455 h 676420"/>
                  <a:gd name="connsiteX7" fmla="*/ 0 w 1234996"/>
                  <a:gd name="connsiteY7" fmla="*/ 513706 h 676420"/>
                  <a:gd name="connsiteX8" fmla="*/ 0 w 1234996"/>
                  <a:gd name="connsiteY8" fmla="*/ 112749 h 676420"/>
                  <a:gd name="connsiteX0" fmla="*/ 0 w 1232419"/>
                  <a:gd name="connsiteY0" fmla="*/ 112749 h 669377"/>
                  <a:gd name="connsiteX1" fmla="*/ 112749 w 1232419"/>
                  <a:gd name="connsiteY1" fmla="*/ 0 h 669377"/>
                  <a:gd name="connsiteX2" fmla="*/ 1106757 w 1232419"/>
                  <a:gd name="connsiteY2" fmla="*/ 0 h 669377"/>
                  <a:gd name="connsiteX3" fmla="*/ 1219506 w 1232419"/>
                  <a:gd name="connsiteY3" fmla="*/ 112749 h 669377"/>
                  <a:gd name="connsiteX4" fmla="*/ 1219506 w 1232419"/>
                  <a:gd name="connsiteY4" fmla="*/ 513706 h 669377"/>
                  <a:gd name="connsiteX5" fmla="*/ 1106757 w 1232419"/>
                  <a:gd name="connsiteY5" fmla="*/ 626455 h 669377"/>
                  <a:gd name="connsiteX6" fmla="*/ 112749 w 1232419"/>
                  <a:gd name="connsiteY6" fmla="*/ 626455 h 669377"/>
                  <a:gd name="connsiteX7" fmla="*/ 0 w 1232419"/>
                  <a:gd name="connsiteY7" fmla="*/ 513706 h 669377"/>
                  <a:gd name="connsiteX8" fmla="*/ 0 w 1232419"/>
                  <a:gd name="connsiteY8" fmla="*/ 112749 h 669377"/>
                  <a:gd name="connsiteX0" fmla="*/ 0 w 1234407"/>
                  <a:gd name="connsiteY0" fmla="*/ 112749 h 678741"/>
                  <a:gd name="connsiteX1" fmla="*/ 112749 w 1234407"/>
                  <a:gd name="connsiteY1" fmla="*/ 0 h 678741"/>
                  <a:gd name="connsiteX2" fmla="*/ 1106757 w 1234407"/>
                  <a:gd name="connsiteY2" fmla="*/ 0 h 678741"/>
                  <a:gd name="connsiteX3" fmla="*/ 1219506 w 1234407"/>
                  <a:gd name="connsiteY3" fmla="*/ 112749 h 678741"/>
                  <a:gd name="connsiteX4" fmla="*/ 1219506 w 1234407"/>
                  <a:gd name="connsiteY4" fmla="*/ 513706 h 678741"/>
                  <a:gd name="connsiteX5" fmla="*/ 1106757 w 1234407"/>
                  <a:gd name="connsiteY5" fmla="*/ 626455 h 678741"/>
                  <a:gd name="connsiteX6" fmla="*/ 112749 w 1234407"/>
                  <a:gd name="connsiteY6" fmla="*/ 626455 h 678741"/>
                  <a:gd name="connsiteX7" fmla="*/ 0 w 1234407"/>
                  <a:gd name="connsiteY7" fmla="*/ 513706 h 678741"/>
                  <a:gd name="connsiteX8" fmla="*/ 0 w 1234407"/>
                  <a:gd name="connsiteY8" fmla="*/ 112749 h 678741"/>
                  <a:gd name="connsiteX0" fmla="*/ 0 w 1234407"/>
                  <a:gd name="connsiteY0" fmla="*/ 112749 h 686635"/>
                  <a:gd name="connsiteX1" fmla="*/ 112749 w 1234407"/>
                  <a:gd name="connsiteY1" fmla="*/ 0 h 686635"/>
                  <a:gd name="connsiteX2" fmla="*/ 1106757 w 1234407"/>
                  <a:gd name="connsiteY2" fmla="*/ 0 h 686635"/>
                  <a:gd name="connsiteX3" fmla="*/ 1219506 w 1234407"/>
                  <a:gd name="connsiteY3" fmla="*/ 112749 h 686635"/>
                  <a:gd name="connsiteX4" fmla="*/ 1219506 w 1234407"/>
                  <a:gd name="connsiteY4" fmla="*/ 513706 h 686635"/>
                  <a:gd name="connsiteX5" fmla="*/ 1106757 w 1234407"/>
                  <a:gd name="connsiteY5" fmla="*/ 626455 h 686635"/>
                  <a:gd name="connsiteX6" fmla="*/ 112749 w 1234407"/>
                  <a:gd name="connsiteY6" fmla="*/ 626455 h 686635"/>
                  <a:gd name="connsiteX7" fmla="*/ 0 w 1234407"/>
                  <a:gd name="connsiteY7" fmla="*/ 513706 h 686635"/>
                  <a:gd name="connsiteX8" fmla="*/ 0 w 1234407"/>
                  <a:gd name="connsiteY8" fmla="*/ 112749 h 686635"/>
                  <a:gd name="connsiteX0" fmla="*/ 0 w 1226959"/>
                  <a:gd name="connsiteY0" fmla="*/ 112749 h 666939"/>
                  <a:gd name="connsiteX1" fmla="*/ 112749 w 1226959"/>
                  <a:gd name="connsiteY1" fmla="*/ 0 h 666939"/>
                  <a:gd name="connsiteX2" fmla="*/ 1106757 w 1226959"/>
                  <a:gd name="connsiteY2" fmla="*/ 0 h 666939"/>
                  <a:gd name="connsiteX3" fmla="*/ 1219506 w 1226959"/>
                  <a:gd name="connsiteY3" fmla="*/ 112749 h 666939"/>
                  <a:gd name="connsiteX4" fmla="*/ 1219506 w 1226959"/>
                  <a:gd name="connsiteY4" fmla="*/ 513706 h 666939"/>
                  <a:gd name="connsiteX5" fmla="*/ 1106757 w 1226959"/>
                  <a:gd name="connsiteY5" fmla="*/ 626455 h 666939"/>
                  <a:gd name="connsiteX6" fmla="*/ 112749 w 1226959"/>
                  <a:gd name="connsiteY6" fmla="*/ 626455 h 666939"/>
                  <a:gd name="connsiteX7" fmla="*/ 0 w 1226959"/>
                  <a:gd name="connsiteY7" fmla="*/ 513706 h 666939"/>
                  <a:gd name="connsiteX8" fmla="*/ 0 w 1226959"/>
                  <a:gd name="connsiteY8" fmla="*/ 112749 h 6669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226959" h="666939">
                    <a:moveTo>
                      <a:pt x="0" y="112749"/>
                    </a:moveTo>
                    <a:cubicBezTo>
                      <a:pt x="0" y="50479"/>
                      <a:pt x="50479" y="0"/>
                      <a:pt x="112749" y="0"/>
                    </a:cubicBezTo>
                    <a:lnTo>
                      <a:pt x="1106757" y="0"/>
                    </a:lnTo>
                    <a:cubicBezTo>
                      <a:pt x="1169027" y="0"/>
                      <a:pt x="1219506" y="50479"/>
                      <a:pt x="1219506" y="112749"/>
                    </a:cubicBezTo>
                    <a:lnTo>
                      <a:pt x="1219506" y="513706"/>
                    </a:lnTo>
                    <a:cubicBezTo>
                      <a:pt x="1219506" y="781562"/>
                      <a:pt x="1270287" y="614181"/>
                      <a:pt x="1106757" y="626455"/>
                    </a:cubicBezTo>
                    <a:lnTo>
                      <a:pt x="112749" y="626455"/>
                    </a:lnTo>
                    <a:cubicBezTo>
                      <a:pt x="50479" y="626455"/>
                      <a:pt x="0" y="575976"/>
                      <a:pt x="0" y="513706"/>
                    </a:cubicBezTo>
                    <a:lnTo>
                      <a:pt x="0" y="112749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3"/>
                  </a:gs>
                  <a:gs pos="91000">
                    <a:schemeClr val="accent3"/>
                  </a:gs>
                  <a:gs pos="100000">
                    <a:srgbClr val="4CD3FF">
                      <a:lumMod val="10000"/>
                      <a:lumOff val="90000"/>
                    </a:srgbClr>
                  </a:gs>
                </a:gsLst>
                <a:lin ang="0" scaled="1"/>
                <a:tileRect/>
              </a:gradFill>
              <a:ln>
                <a:noFill/>
              </a:ln>
              <a:effectLst>
                <a:outerShdw blurRad="127000" dist="38100" dir="8100000" algn="tr" rotWithShape="0">
                  <a:prstClr val="black">
                    <a:alpha val="33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</p:grpSp>
        <p:sp>
          <p:nvSpPr>
            <p:cNvPr id="2539" name="TextBox 2538">
              <a:extLst>
                <a:ext uri="{FF2B5EF4-FFF2-40B4-BE49-F238E27FC236}">
                  <a16:creationId xmlns:a16="http://schemas.microsoft.com/office/drawing/2014/main" id="{828F5E5C-C274-4B79-BD21-EFE51CCAEB14}"/>
                </a:ext>
              </a:extLst>
            </p:cNvPr>
            <p:cNvSpPr txBox="1"/>
            <p:nvPr/>
          </p:nvSpPr>
          <p:spPr>
            <a:xfrm>
              <a:off x="8457986" y="2150829"/>
              <a:ext cx="57049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Text </a:t>
              </a:r>
            </a:p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grpSp>
          <p:nvGrpSpPr>
            <p:cNvPr id="2540" name="Group 2539">
              <a:extLst>
                <a:ext uri="{FF2B5EF4-FFF2-40B4-BE49-F238E27FC236}">
                  <a16:creationId xmlns:a16="http://schemas.microsoft.com/office/drawing/2014/main" id="{55FCF3CB-3636-410E-AB7F-F0658929867A}"/>
                </a:ext>
              </a:extLst>
            </p:cNvPr>
            <p:cNvGrpSpPr/>
            <p:nvPr/>
          </p:nvGrpSpPr>
          <p:grpSpPr>
            <a:xfrm>
              <a:off x="9479914" y="2363998"/>
              <a:ext cx="1062036" cy="629102"/>
              <a:chOff x="6336939" y="2669727"/>
              <a:chExt cx="1853530" cy="729243"/>
            </a:xfrm>
          </p:grpSpPr>
          <p:sp>
            <p:nvSpPr>
              <p:cNvPr id="2542" name="TextBox 2541">
                <a:extLst>
                  <a:ext uri="{FF2B5EF4-FFF2-40B4-BE49-F238E27FC236}">
                    <a16:creationId xmlns:a16="http://schemas.microsoft.com/office/drawing/2014/main" id="{CEE3BFBA-7A14-41A1-B3E4-243324E730B2}"/>
                  </a:ext>
                </a:extLst>
              </p:cNvPr>
              <p:cNvSpPr txBox="1"/>
              <p:nvPr/>
            </p:nvSpPr>
            <p:spPr>
              <a:xfrm>
                <a:off x="6344665" y="2669727"/>
                <a:ext cx="1845804" cy="321092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Presentation</a:t>
                </a:r>
                <a:endParaRPr lang="ko-KR" altLang="en-US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2543" name="TextBox 2542">
                <a:extLst>
                  <a:ext uri="{FF2B5EF4-FFF2-40B4-BE49-F238E27FC236}">
                    <a16:creationId xmlns:a16="http://schemas.microsoft.com/office/drawing/2014/main" id="{FC65602A-6A0A-4F8C-86FA-EE20B4452BC1}"/>
                  </a:ext>
                </a:extLst>
              </p:cNvPr>
              <p:cNvSpPr txBox="1"/>
              <p:nvPr/>
            </p:nvSpPr>
            <p:spPr>
              <a:xfrm>
                <a:off x="6336939" y="2863816"/>
                <a:ext cx="1845805" cy="535154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Get a modern Presentation</a:t>
                </a:r>
              </a:p>
            </p:txBody>
          </p:sp>
        </p:grpSp>
        <p:sp>
          <p:nvSpPr>
            <p:cNvPr id="2541" name="Rounded Rectangle 10">
              <a:extLst>
                <a:ext uri="{FF2B5EF4-FFF2-40B4-BE49-F238E27FC236}">
                  <a16:creationId xmlns:a16="http://schemas.microsoft.com/office/drawing/2014/main" id="{B58055B9-7C76-4A61-8C64-09F3D2D3FE25}"/>
                </a:ext>
              </a:extLst>
            </p:cNvPr>
            <p:cNvSpPr/>
            <p:nvPr/>
          </p:nvSpPr>
          <p:spPr>
            <a:xfrm>
              <a:off x="8115080" y="2250341"/>
              <a:ext cx="187850" cy="248598"/>
            </a:xfrm>
            <a:custGeom>
              <a:avLst/>
              <a:gdLst/>
              <a:ahLst/>
              <a:cxnLst/>
              <a:rect l="l" t="t" r="r" b="b"/>
              <a:pathLst>
                <a:path w="2448272" h="3240000">
                  <a:moveTo>
                    <a:pt x="1358676" y="2676152"/>
                  </a:moveTo>
                  <a:cubicBezTo>
                    <a:pt x="1327753" y="2676152"/>
                    <a:pt x="1302685" y="2701220"/>
                    <a:pt x="1302685" y="2732143"/>
                  </a:cubicBezTo>
                  <a:lnTo>
                    <a:pt x="1302685" y="2956101"/>
                  </a:lnTo>
                  <a:cubicBezTo>
                    <a:pt x="1302685" y="2987024"/>
                    <a:pt x="1327753" y="3012092"/>
                    <a:pt x="1358676" y="3012092"/>
                  </a:cubicBezTo>
                  <a:lnTo>
                    <a:pt x="1582634" y="3012092"/>
                  </a:lnTo>
                  <a:cubicBezTo>
                    <a:pt x="1613557" y="3012092"/>
                    <a:pt x="1638625" y="2987024"/>
                    <a:pt x="1638625" y="2956101"/>
                  </a:cubicBezTo>
                  <a:lnTo>
                    <a:pt x="1638625" y="2732143"/>
                  </a:lnTo>
                  <a:cubicBezTo>
                    <a:pt x="1638625" y="2701220"/>
                    <a:pt x="1613557" y="2676152"/>
                    <a:pt x="1582634" y="2676152"/>
                  </a:cubicBezTo>
                  <a:close/>
                  <a:moveTo>
                    <a:pt x="837062" y="2676152"/>
                  </a:moveTo>
                  <a:cubicBezTo>
                    <a:pt x="806139" y="2676152"/>
                    <a:pt x="781071" y="2701220"/>
                    <a:pt x="781071" y="2732143"/>
                  </a:cubicBezTo>
                  <a:lnTo>
                    <a:pt x="781071" y="2956101"/>
                  </a:lnTo>
                  <a:cubicBezTo>
                    <a:pt x="781071" y="2987024"/>
                    <a:pt x="806139" y="3012092"/>
                    <a:pt x="837062" y="3012092"/>
                  </a:cubicBezTo>
                  <a:lnTo>
                    <a:pt x="1061020" y="3012092"/>
                  </a:lnTo>
                  <a:cubicBezTo>
                    <a:pt x="1091943" y="3012092"/>
                    <a:pt x="1117011" y="2987024"/>
                    <a:pt x="1117011" y="2956101"/>
                  </a:cubicBezTo>
                  <a:lnTo>
                    <a:pt x="1117011" y="2732143"/>
                  </a:lnTo>
                  <a:cubicBezTo>
                    <a:pt x="1117011" y="2701220"/>
                    <a:pt x="1091943" y="2676152"/>
                    <a:pt x="1061020" y="2676152"/>
                  </a:cubicBezTo>
                  <a:close/>
                  <a:moveTo>
                    <a:pt x="315448" y="2676152"/>
                  </a:moveTo>
                  <a:cubicBezTo>
                    <a:pt x="284525" y="2676152"/>
                    <a:pt x="259457" y="2701220"/>
                    <a:pt x="259457" y="2732143"/>
                  </a:cubicBezTo>
                  <a:lnTo>
                    <a:pt x="259457" y="2956101"/>
                  </a:lnTo>
                  <a:cubicBezTo>
                    <a:pt x="259457" y="2987024"/>
                    <a:pt x="284525" y="3012092"/>
                    <a:pt x="315448" y="3012092"/>
                  </a:cubicBezTo>
                  <a:lnTo>
                    <a:pt x="539406" y="3012092"/>
                  </a:lnTo>
                  <a:cubicBezTo>
                    <a:pt x="570329" y="3012092"/>
                    <a:pt x="595397" y="2987024"/>
                    <a:pt x="595397" y="2956101"/>
                  </a:cubicBezTo>
                  <a:lnTo>
                    <a:pt x="595397" y="2732143"/>
                  </a:lnTo>
                  <a:cubicBezTo>
                    <a:pt x="595397" y="2701220"/>
                    <a:pt x="570329" y="2676152"/>
                    <a:pt x="539406" y="2676152"/>
                  </a:cubicBezTo>
                  <a:close/>
                  <a:moveTo>
                    <a:pt x="1880291" y="2179832"/>
                  </a:moveTo>
                  <a:cubicBezTo>
                    <a:pt x="1849368" y="2179832"/>
                    <a:pt x="1824300" y="2204900"/>
                    <a:pt x="1824300" y="2235823"/>
                  </a:cubicBezTo>
                  <a:lnTo>
                    <a:pt x="1824300" y="2956101"/>
                  </a:lnTo>
                  <a:cubicBezTo>
                    <a:pt x="1824300" y="2987024"/>
                    <a:pt x="1849368" y="3012092"/>
                    <a:pt x="1880291" y="3012092"/>
                  </a:cubicBezTo>
                  <a:lnTo>
                    <a:pt x="2104249" y="3012092"/>
                  </a:lnTo>
                  <a:cubicBezTo>
                    <a:pt x="2135172" y="3012092"/>
                    <a:pt x="2160240" y="2987024"/>
                    <a:pt x="2160240" y="2956101"/>
                  </a:cubicBezTo>
                  <a:lnTo>
                    <a:pt x="2160240" y="2235823"/>
                  </a:lnTo>
                  <a:cubicBezTo>
                    <a:pt x="2160240" y="2204900"/>
                    <a:pt x="2135172" y="2179832"/>
                    <a:pt x="2104249" y="2179832"/>
                  </a:cubicBezTo>
                  <a:close/>
                  <a:moveTo>
                    <a:pt x="1358676" y="2179832"/>
                  </a:moveTo>
                  <a:cubicBezTo>
                    <a:pt x="1327753" y="2179832"/>
                    <a:pt x="1302685" y="2204900"/>
                    <a:pt x="1302685" y="2235823"/>
                  </a:cubicBezTo>
                  <a:lnTo>
                    <a:pt x="1302685" y="2459781"/>
                  </a:lnTo>
                  <a:cubicBezTo>
                    <a:pt x="1302685" y="2490704"/>
                    <a:pt x="1327753" y="2515772"/>
                    <a:pt x="1358676" y="2515772"/>
                  </a:cubicBezTo>
                  <a:lnTo>
                    <a:pt x="1582634" y="2515772"/>
                  </a:lnTo>
                  <a:cubicBezTo>
                    <a:pt x="1613557" y="2515772"/>
                    <a:pt x="1638625" y="2490704"/>
                    <a:pt x="1638625" y="2459781"/>
                  </a:cubicBezTo>
                  <a:lnTo>
                    <a:pt x="1638625" y="2235823"/>
                  </a:lnTo>
                  <a:cubicBezTo>
                    <a:pt x="1638625" y="2204900"/>
                    <a:pt x="1613557" y="2179832"/>
                    <a:pt x="1582634" y="2179832"/>
                  </a:cubicBezTo>
                  <a:close/>
                  <a:moveTo>
                    <a:pt x="837062" y="2179832"/>
                  </a:moveTo>
                  <a:cubicBezTo>
                    <a:pt x="806139" y="2179832"/>
                    <a:pt x="781071" y="2204900"/>
                    <a:pt x="781071" y="2235823"/>
                  </a:cubicBezTo>
                  <a:lnTo>
                    <a:pt x="781071" y="2459781"/>
                  </a:lnTo>
                  <a:cubicBezTo>
                    <a:pt x="781071" y="2490704"/>
                    <a:pt x="806139" y="2515772"/>
                    <a:pt x="837062" y="2515772"/>
                  </a:cubicBezTo>
                  <a:lnTo>
                    <a:pt x="1061020" y="2515772"/>
                  </a:lnTo>
                  <a:cubicBezTo>
                    <a:pt x="1091943" y="2515772"/>
                    <a:pt x="1117011" y="2490704"/>
                    <a:pt x="1117011" y="2459781"/>
                  </a:cubicBezTo>
                  <a:lnTo>
                    <a:pt x="1117011" y="2235823"/>
                  </a:lnTo>
                  <a:cubicBezTo>
                    <a:pt x="1117011" y="2204900"/>
                    <a:pt x="1091943" y="2179832"/>
                    <a:pt x="1061020" y="2179832"/>
                  </a:cubicBezTo>
                  <a:close/>
                  <a:moveTo>
                    <a:pt x="315448" y="2179832"/>
                  </a:moveTo>
                  <a:cubicBezTo>
                    <a:pt x="284525" y="2179832"/>
                    <a:pt x="259457" y="2204900"/>
                    <a:pt x="259457" y="2235823"/>
                  </a:cubicBezTo>
                  <a:lnTo>
                    <a:pt x="259457" y="2459781"/>
                  </a:lnTo>
                  <a:cubicBezTo>
                    <a:pt x="259457" y="2490704"/>
                    <a:pt x="284525" y="2515772"/>
                    <a:pt x="315448" y="2515772"/>
                  </a:cubicBezTo>
                  <a:lnTo>
                    <a:pt x="539406" y="2515772"/>
                  </a:lnTo>
                  <a:cubicBezTo>
                    <a:pt x="570329" y="2515772"/>
                    <a:pt x="595397" y="2490704"/>
                    <a:pt x="595397" y="2459781"/>
                  </a:cubicBezTo>
                  <a:lnTo>
                    <a:pt x="595397" y="2235823"/>
                  </a:lnTo>
                  <a:cubicBezTo>
                    <a:pt x="595397" y="2204900"/>
                    <a:pt x="570329" y="2179832"/>
                    <a:pt x="539406" y="2179832"/>
                  </a:cubicBezTo>
                  <a:close/>
                  <a:moveTo>
                    <a:pt x="1880291" y="1683512"/>
                  </a:moveTo>
                  <a:cubicBezTo>
                    <a:pt x="1849368" y="1683512"/>
                    <a:pt x="1824300" y="1708580"/>
                    <a:pt x="1824300" y="1739503"/>
                  </a:cubicBezTo>
                  <a:lnTo>
                    <a:pt x="1824300" y="1963461"/>
                  </a:lnTo>
                  <a:cubicBezTo>
                    <a:pt x="1824300" y="1994384"/>
                    <a:pt x="1849368" y="2019452"/>
                    <a:pt x="1880291" y="2019452"/>
                  </a:cubicBezTo>
                  <a:lnTo>
                    <a:pt x="2104249" y="2019452"/>
                  </a:lnTo>
                  <a:cubicBezTo>
                    <a:pt x="2135172" y="2019452"/>
                    <a:pt x="2160240" y="1994384"/>
                    <a:pt x="2160240" y="1963461"/>
                  </a:cubicBezTo>
                  <a:lnTo>
                    <a:pt x="2160240" y="1739503"/>
                  </a:lnTo>
                  <a:cubicBezTo>
                    <a:pt x="2160240" y="1708580"/>
                    <a:pt x="2135172" y="1683512"/>
                    <a:pt x="2104249" y="1683512"/>
                  </a:cubicBezTo>
                  <a:close/>
                  <a:moveTo>
                    <a:pt x="1358676" y="1683512"/>
                  </a:moveTo>
                  <a:cubicBezTo>
                    <a:pt x="1327753" y="1683512"/>
                    <a:pt x="1302685" y="1708580"/>
                    <a:pt x="1302685" y="1739503"/>
                  </a:cubicBezTo>
                  <a:lnTo>
                    <a:pt x="1302685" y="1963461"/>
                  </a:lnTo>
                  <a:cubicBezTo>
                    <a:pt x="1302685" y="1994384"/>
                    <a:pt x="1327753" y="2019452"/>
                    <a:pt x="1358676" y="2019452"/>
                  </a:cubicBezTo>
                  <a:lnTo>
                    <a:pt x="1582634" y="2019452"/>
                  </a:lnTo>
                  <a:cubicBezTo>
                    <a:pt x="1613557" y="2019452"/>
                    <a:pt x="1638625" y="1994384"/>
                    <a:pt x="1638625" y="1963461"/>
                  </a:cubicBezTo>
                  <a:lnTo>
                    <a:pt x="1638625" y="1739503"/>
                  </a:lnTo>
                  <a:cubicBezTo>
                    <a:pt x="1638625" y="1708580"/>
                    <a:pt x="1613557" y="1683512"/>
                    <a:pt x="1582634" y="1683512"/>
                  </a:cubicBezTo>
                  <a:close/>
                  <a:moveTo>
                    <a:pt x="837062" y="1683512"/>
                  </a:moveTo>
                  <a:cubicBezTo>
                    <a:pt x="806139" y="1683512"/>
                    <a:pt x="781071" y="1708580"/>
                    <a:pt x="781071" y="1739503"/>
                  </a:cubicBezTo>
                  <a:lnTo>
                    <a:pt x="781071" y="1963461"/>
                  </a:lnTo>
                  <a:cubicBezTo>
                    <a:pt x="781071" y="1994384"/>
                    <a:pt x="806139" y="2019452"/>
                    <a:pt x="837062" y="2019452"/>
                  </a:cubicBezTo>
                  <a:lnTo>
                    <a:pt x="1061020" y="2019452"/>
                  </a:lnTo>
                  <a:cubicBezTo>
                    <a:pt x="1091943" y="2019452"/>
                    <a:pt x="1117011" y="1994384"/>
                    <a:pt x="1117011" y="1963461"/>
                  </a:cubicBezTo>
                  <a:lnTo>
                    <a:pt x="1117011" y="1739503"/>
                  </a:lnTo>
                  <a:cubicBezTo>
                    <a:pt x="1117011" y="1708580"/>
                    <a:pt x="1091943" y="1683512"/>
                    <a:pt x="1061020" y="1683512"/>
                  </a:cubicBezTo>
                  <a:close/>
                  <a:moveTo>
                    <a:pt x="315448" y="1683512"/>
                  </a:moveTo>
                  <a:cubicBezTo>
                    <a:pt x="284525" y="1683512"/>
                    <a:pt x="259457" y="1708580"/>
                    <a:pt x="259457" y="1739503"/>
                  </a:cubicBezTo>
                  <a:lnTo>
                    <a:pt x="259457" y="1963461"/>
                  </a:lnTo>
                  <a:cubicBezTo>
                    <a:pt x="259457" y="1994384"/>
                    <a:pt x="284525" y="2019452"/>
                    <a:pt x="315448" y="2019452"/>
                  </a:cubicBezTo>
                  <a:lnTo>
                    <a:pt x="539406" y="2019452"/>
                  </a:lnTo>
                  <a:cubicBezTo>
                    <a:pt x="570329" y="2019452"/>
                    <a:pt x="595397" y="1994384"/>
                    <a:pt x="595397" y="1963461"/>
                  </a:cubicBezTo>
                  <a:lnTo>
                    <a:pt x="595397" y="1739503"/>
                  </a:lnTo>
                  <a:cubicBezTo>
                    <a:pt x="595397" y="1708580"/>
                    <a:pt x="570329" y="1683512"/>
                    <a:pt x="539406" y="1683512"/>
                  </a:cubicBezTo>
                  <a:close/>
                  <a:moveTo>
                    <a:pt x="1880291" y="1187192"/>
                  </a:moveTo>
                  <a:cubicBezTo>
                    <a:pt x="1849368" y="1187192"/>
                    <a:pt x="1824300" y="1212260"/>
                    <a:pt x="1824300" y="1243183"/>
                  </a:cubicBezTo>
                  <a:lnTo>
                    <a:pt x="1824300" y="1467141"/>
                  </a:lnTo>
                  <a:cubicBezTo>
                    <a:pt x="1824300" y="1498064"/>
                    <a:pt x="1849368" y="1523132"/>
                    <a:pt x="1880291" y="1523132"/>
                  </a:cubicBezTo>
                  <a:lnTo>
                    <a:pt x="2104249" y="1523132"/>
                  </a:lnTo>
                  <a:cubicBezTo>
                    <a:pt x="2135172" y="1523132"/>
                    <a:pt x="2160240" y="1498064"/>
                    <a:pt x="2160240" y="1467141"/>
                  </a:cubicBezTo>
                  <a:lnTo>
                    <a:pt x="2160240" y="1243183"/>
                  </a:lnTo>
                  <a:cubicBezTo>
                    <a:pt x="2160240" y="1212260"/>
                    <a:pt x="2135172" y="1187192"/>
                    <a:pt x="2104249" y="1187192"/>
                  </a:cubicBezTo>
                  <a:close/>
                  <a:moveTo>
                    <a:pt x="1358676" y="1187192"/>
                  </a:moveTo>
                  <a:cubicBezTo>
                    <a:pt x="1327753" y="1187192"/>
                    <a:pt x="1302685" y="1212260"/>
                    <a:pt x="1302685" y="1243183"/>
                  </a:cubicBezTo>
                  <a:lnTo>
                    <a:pt x="1302685" y="1467141"/>
                  </a:lnTo>
                  <a:cubicBezTo>
                    <a:pt x="1302685" y="1498064"/>
                    <a:pt x="1327753" y="1523132"/>
                    <a:pt x="1358676" y="1523132"/>
                  </a:cubicBezTo>
                  <a:lnTo>
                    <a:pt x="1582634" y="1523132"/>
                  </a:lnTo>
                  <a:cubicBezTo>
                    <a:pt x="1613557" y="1523132"/>
                    <a:pt x="1638625" y="1498064"/>
                    <a:pt x="1638625" y="1467141"/>
                  </a:cubicBezTo>
                  <a:lnTo>
                    <a:pt x="1638625" y="1243183"/>
                  </a:lnTo>
                  <a:cubicBezTo>
                    <a:pt x="1638625" y="1212260"/>
                    <a:pt x="1613557" y="1187192"/>
                    <a:pt x="1582634" y="1187192"/>
                  </a:cubicBezTo>
                  <a:close/>
                  <a:moveTo>
                    <a:pt x="837062" y="1187192"/>
                  </a:moveTo>
                  <a:cubicBezTo>
                    <a:pt x="806139" y="1187192"/>
                    <a:pt x="781071" y="1212260"/>
                    <a:pt x="781071" y="1243183"/>
                  </a:cubicBezTo>
                  <a:lnTo>
                    <a:pt x="781071" y="1467141"/>
                  </a:lnTo>
                  <a:cubicBezTo>
                    <a:pt x="781071" y="1498064"/>
                    <a:pt x="806139" y="1523132"/>
                    <a:pt x="837062" y="1523132"/>
                  </a:cubicBezTo>
                  <a:lnTo>
                    <a:pt x="1061020" y="1523132"/>
                  </a:lnTo>
                  <a:cubicBezTo>
                    <a:pt x="1091943" y="1523132"/>
                    <a:pt x="1117011" y="1498064"/>
                    <a:pt x="1117011" y="1467141"/>
                  </a:cubicBezTo>
                  <a:lnTo>
                    <a:pt x="1117011" y="1243183"/>
                  </a:lnTo>
                  <a:cubicBezTo>
                    <a:pt x="1117011" y="1212260"/>
                    <a:pt x="1091943" y="1187192"/>
                    <a:pt x="1061020" y="1187192"/>
                  </a:cubicBezTo>
                  <a:close/>
                  <a:moveTo>
                    <a:pt x="315448" y="1187192"/>
                  </a:moveTo>
                  <a:cubicBezTo>
                    <a:pt x="284525" y="1187192"/>
                    <a:pt x="259457" y="1212260"/>
                    <a:pt x="259457" y="1243183"/>
                  </a:cubicBezTo>
                  <a:lnTo>
                    <a:pt x="259457" y="1467141"/>
                  </a:lnTo>
                  <a:cubicBezTo>
                    <a:pt x="259457" y="1498064"/>
                    <a:pt x="284525" y="1523132"/>
                    <a:pt x="315448" y="1523132"/>
                  </a:cubicBezTo>
                  <a:lnTo>
                    <a:pt x="539406" y="1523132"/>
                  </a:lnTo>
                  <a:cubicBezTo>
                    <a:pt x="570329" y="1523132"/>
                    <a:pt x="595397" y="1498064"/>
                    <a:pt x="595397" y="1467141"/>
                  </a:cubicBezTo>
                  <a:lnTo>
                    <a:pt x="595397" y="1243183"/>
                  </a:lnTo>
                  <a:cubicBezTo>
                    <a:pt x="595397" y="1212260"/>
                    <a:pt x="570329" y="1187192"/>
                    <a:pt x="539406" y="1187192"/>
                  </a:cubicBezTo>
                  <a:close/>
                  <a:moveTo>
                    <a:pt x="348041" y="163575"/>
                  </a:moveTo>
                  <a:cubicBezTo>
                    <a:pt x="275130" y="163575"/>
                    <a:pt x="216024" y="222681"/>
                    <a:pt x="216024" y="295592"/>
                  </a:cubicBezTo>
                  <a:lnTo>
                    <a:pt x="216024" y="823646"/>
                  </a:lnTo>
                  <a:cubicBezTo>
                    <a:pt x="216024" y="896557"/>
                    <a:pt x="275130" y="955663"/>
                    <a:pt x="348041" y="955663"/>
                  </a:cubicBezTo>
                  <a:lnTo>
                    <a:pt x="2100231" y="955663"/>
                  </a:lnTo>
                  <a:cubicBezTo>
                    <a:pt x="2173142" y="955663"/>
                    <a:pt x="2232248" y="896557"/>
                    <a:pt x="2232248" y="823646"/>
                  </a:cubicBezTo>
                  <a:lnTo>
                    <a:pt x="2232248" y="295592"/>
                  </a:lnTo>
                  <a:cubicBezTo>
                    <a:pt x="2232248" y="222681"/>
                    <a:pt x="2173142" y="163575"/>
                    <a:pt x="2100231" y="163575"/>
                  </a:cubicBezTo>
                  <a:close/>
                  <a:moveTo>
                    <a:pt x="265172" y="0"/>
                  </a:moveTo>
                  <a:lnTo>
                    <a:pt x="2183100" y="0"/>
                  </a:lnTo>
                  <a:cubicBezTo>
                    <a:pt x="2329550" y="0"/>
                    <a:pt x="2448272" y="118722"/>
                    <a:pt x="2448272" y="265172"/>
                  </a:cubicBezTo>
                  <a:lnTo>
                    <a:pt x="2448272" y="2974828"/>
                  </a:lnTo>
                  <a:cubicBezTo>
                    <a:pt x="2448272" y="3121278"/>
                    <a:pt x="2329550" y="3240000"/>
                    <a:pt x="2183100" y="3240000"/>
                  </a:cubicBezTo>
                  <a:lnTo>
                    <a:pt x="265172" y="3240000"/>
                  </a:lnTo>
                  <a:cubicBezTo>
                    <a:pt x="118722" y="3240000"/>
                    <a:pt x="0" y="3121278"/>
                    <a:pt x="0" y="2974828"/>
                  </a:cubicBezTo>
                  <a:lnTo>
                    <a:pt x="0" y="265172"/>
                  </a:lnTo>
                  <a:cubicBezTo>
                    <a:pt x="0" y="118722"/>
                    <a:pt x="118722" y="0"/>
                    <a:pt x="265172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</p:grpSp>
      <p:grpSp>
        <p:nvGrpSpPr>
          <p:cNvPr id="2547" name="Group 2546">
            <a:extLst>
              <a:ext uri="{FF2B5EF4-FFF2-40B4-BE49-F238E27FC236}">
                <a16:creationId xmlns:a16="http://schemas.microsoft.com/office/drawing/2014/main" id="{C0923D99-CA5E-4564-B4A7-EB8A56CC5094}"/>
              </a:ext>
            </a:extLst>
          </p:cNvPr>
          <p:cNvGrpSpPr/>
          <p:nvPr/>
        </p:nvGrpSpPr>
        <p:grpSpPr>
          <a:xfrm>
            <a:off x="8364858" y="5305746"/>
            <a:ext cx="2892968" cy="914802"/>
            <a:chOff x="8583670" y="3099707"/>
            <a:chExt cx="2892968" cy="914802"/>
          </a:xfrm>
        </p:grpSpPr>
        <p:grpSp>
          <p:nvGrpSpPr>
            <p:cNvPr id="2548" name="Group 2547">
              <a:extLst>
                <a:ext uri="{FF2B5EF4-FFF2-40B4-BE49-F238E27FC236}">
                  <a16:creationId xmlns:a16="http://schemas.microsoft.com/office/drawing/2014/main" id="{EA05F5FD-88E2-4FE0-9D10-BFB1A25BAEAE}"/>
                </a:ext>
              </a:extLst>
            </p:cNvPr>
            <p:cNvGrpSpPr/>
            <p:nvPr/>
          </p:nvGrpSpPr>
          <p:grpSpPr>
            <a:xfrm>
              <a:off x="8583670" y="3099707"/>
              <a:ext cx="2892968" cy="914802"/>
              <a:chOff x="6509731" y="3018254"/>
              <a:chExt cx="2382749" cy="914802"/>
            </a:xfrm>
          </p:grpSpPr>
          <p:sp>
            <p:nvSpPr>
              <p:cNvPr id="2554" name="Rounded Rectangle 62">
                <a:extLst>
                  <a:ext uri="{FF2B5EF4-FFF2-40B4-BE49-F238E27FC236}">
                    <a16:creationId xmlns:a16="http://schemas.microsoft.com/office/drawing/2014/main" id="{119B03CA-D846-47F2-84A9-FC6DCB55CBF6}"/>
                  </a:ext>
                </a:extLst>
              </p:cNvPr>
              <p:cNvSpPr/>
              <p:nvPr/>
            </p:nvSpPr>
            <p:spPr>
              <a:xfrm>
                <a:off x="6932399" y="3316331"/>
                <a:ext cx="1960081" cy="616725"/>
              </a:xfrm>
              <a:prstGeom prst="roundRect">
                <a:avLst>
                  <a:gd name="adj" fmla="val 17998"/>
                </a:avLst>
              </a:prstGeom>
              <a:gradFill flip="none" rotWithShape="1"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/>
                  </a:gs>
                </a:gsLst>
                <a:lin ang="8100000" scaled="1"/>
                <a:tileRect/>
              </a:gradFill>
              <a:ln>
                <a:gradFill flip="none" rotWithShape="1">
                  <a:gsLst>
                    <a:gs pos="0">
                      <a:schemeClr val="bg1"/>
                    </a:gs>
                    <a:gs pos="100000">
                      <a:schemeClr val="bg1">
                        <a:lumMod val="75000"/>
                      </a:schemeClr>
                    </a:gs>
                  </a:gsLst>
                  <a:lin ang="8100000" scaled="1"/>
                  <a:tileRect/>
                </a:gradFill>
              </a:ln>
              <a:effectLst>
                <a:outerShdw blurRad="127000" dist="38100" dir="8100000" algn="tr" rotWithShape="0">
                  <a:prstClr val="black">
                    <a:alpha val="33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2555" name="Round Same Side Corner Rectangle 16">
                <a:extLst>
                  <a:ext uri="{FF2B5EF4-FFF2-40B4-BE49-F238E27FC236}">
                    <a16:creationId xmlns:a16="http://schemas.microsoft.com/office/drawing/2014/main" id="{42219578-BD80-4981-82FC-436C57DACB1A}"/>
                  </a:ext>
                </a:extLst>
              </p:cNvPr>
              <p:cNvSpPr/>
              <p:nvPr/>
            </p:nvSpPr>
            <p:spPr>
              <a:xfrm rot="5400000">
                <a:off x="7174113" y="3366856"/>
                <a:ext cx="246219" cy="741322"/>
              </a:xfrm>
              <a:custGeom>
                <a:avLst/>
                <a:gdLst>
                  <a:gd name="connsiteX0" fmla="*/ 62682 w 170113"/>
                  <a:gd name="connsiteY0" fmla="*/ 0 h 779001"/>
                  <a:gd name="connsiteX1" fmla="*/ 107431 w 170113"/>
                  <a:gd name="connsiteY1" fmla="*/ 0 h 779001"/>
                  <a:gd name="connsiteX2" fmla="*/ 170113 w 170113"/>
                  <a:gd name="connsiteY2" fmla="*/ 62682 h 779001"/>
                  <a:gd name="connsiteX3" fmla="*/ 170113 w 170113"/>
                  <a:gd name="connsiteY3" fmla="*/ 779001 h 779001"/>
                  <a:gd name="connsiteX4" fmla="*/ 170113 w 170113"/>
                  <a:gd name="connsiteY4" fmla="*/ 779001 h 779001"/>
                  <a:gd name="connsiteX5" fmla="*/ 0 w 170113"/>
                  <a:gd name="connsiteY5" fmla="*/ 779001 h 779001"/>
                  <a:gd name="connsiteX6" fmla="*/ 0 w 170113"/>
                  <a:gd name="connsiteY6" fmla="*/ 779001 h 779001"/>
                  <a:gd name="connsiteX7" fmla="*/ 0 w 170113"/>
                  <a:gd name="connsiteY7" fmla="*/ 62682 h 779001"/>
                  <a:gd name="connsiteX8" fmla="*/ 62682 w 170113"/>
                  <a:gd name="connsiteY8" fmla="*/ 0 h 779001"/>
                  <a:gd name="connsiteX0" fmla="*/ 62682 w 170113"/>
                  <a:gd name="connsiteY0" fmla="*/ 0 h 779001"/>
                  <a:gd name="connsiteX1" fmla="*/ 107431 w 170113"/>
                  <a:gd name="connsiteY1" fmla="*/ 0 h 779001"/>
                  <a:gd name="connsiteX2" fmla="*/ 170113 w 170113"/>
                  <a:gd name="connsiteY2" fmla="*/ 62682 h 779001"/>
                  <a:gd name="connsiteX3" fmla="*/ 167803 w 170113"/>
                  <a:gd name="connsiteY3" fmla="*/ 696258 h 779001"/>
                  <a:gd name="connsiteX4" fmla="*/ 170113 w 170113"/>
                  <a:gd name="connsiteY4" fmla="*/ 779001 h 779001"/>
                  <a:gd name="connsiteX5" fmla="*/ 170113 w 170113"/>
                  <a:gd name="connsiteY5" fmla="*/ 779001 h 779001"/>
                  <a:gd name="connsiteX6" fmla="*/ 0 w 170113"/>
                  <a:gd name="connsiteY6" fmla="*/ 779001 h 779001"/>
                  <a:gd name="connsiteX7" fmla="*/ 0 w 170113"/>
                  <a:gd name="connsiteY7" fmla="*/ 779001 h 779001"/>
                  <a:gd name="connsiteX8" fmla="*/ 0 w 170113"/>
                  <a:gd name="connsiteY8" fmla="*/ 62682 h 779001"/>
                  <a:gd name="connsiteX9" fmla="*/ 62682 w 170113"/>
                  <a:gd name="connsiteY9" fmla="*/ 0 h 779001"/>
                  <a:gd name="connsiteX0" fmla="*/ 62682 w 246825"/>
                  <a:gd name="connsiteY0" fmla="*/ 0 h 779001"/>
                  <a:gd name="connsiteX1" fmla="*/ 107431 w 246825"/>
                  <a:gd name="connsiteY1" fmla="*/ 0 h 779001"/>
                  <a:gd name="connsiteX2" fmla="*/ 170113 w 246825"/>
                  <a:gd name="connsiteY2" fmla="*/ 62682 h 779001"/>
                  <a:gd name="connsiteX3" fmla="*/ 167803 w 246825"/>
                  <a:gd name="connsiteY3" fmla="*/ 696258 h 779001"/>
                  <a:gd name="connsiteX4" fmla="*/ 170113 w 246825"/>
                  <a:gd name="connsiteY4" fmla="*/ 779001 h 779001"/>
                  <a:gd name="connsiteX5" fmla="*/ 246825 w 246825"/>
                  <a:gd name="connsiteY5" fmla="*/ 779001 h 779001"/>
                  <a:gd name="connsiteX6" fmla="*/ 0 w 246825"/>
                  <a:gd name="connsiteY6" fmla="*/ 779001 h 779001"/>
                  <a:gd name="connsiteX7" fmla="*/ 0 w 246825"/>
                  <a:gd name="connsiteY7" fmla="*/ 779001 h 779001"/>
                  <a:gd name="connsiteX8" fmla="*/ 0 w 246825"/>
                  <a:gd name="connsiteY8" fmla="*/ 62682 h 779001"/>
                  <a:gd name="connsiteX9" fmla="*/ 62682 w 246825"/>
                  <a:gd name="connsiteY9" fmla="*/ 0 h 779001"/>
                  <a:gd name="connsiteX0" fmla="*/ 62682 w 246825"/>
                  <a:gd name="connsiteY0" fmla="*/ 0 h 779001"/>
                  <a:gd name="connsiteX1" fmla="*/ 107431 w 246825"/>
                  <a:gd name="connsiteY1" fmla="*/ 0 h 779001"/>
                  <a:gd name="connsiteX2" fmla="*/ 170113 w 246825"/>
                  <a:gd name="connsiteY2" fmla="*/ 62682 h 779001"/>
                  <a:gd name="connsiteX3" fmla="*/ 167803 w 246825"/>
                  <a:gd name="connsiteY3" fmla="*/ 696258 h 779001"/>
                  <a:gd name="connsiteX4" fmla="*/ 170113 w 246825"/>
                  <a:gd name="connsiteY4" fmla="*/ 779001 h 779001"/>
                  <a:gd name="connsiteX5" fmla="*/ 246825 w 246825"/>
                  <a:gd name="connsiteY5" fmla="*/ 772864 h 779001"/>
                  <a:gd name="connsiteX6" fmla="*/ 0 w 246825"/>
                  <a:gd name="connsiteY6" fmla="*/ 779001 h 779001"/>
                  <a:gd name="connsiteX7" fmla="*/ 0 w 246825"/>
                  <a:gd name="connsiteY7" fmla="*/ 779001 h 779001"/>
                  <a:gd name="connsiteX8" fmla="*/ 0 w 246825"/>
                  <a:gd name="connsiteY8" fmla="*/ 62682 h 779001"/>
                  <a:gd name="connsiteX9" fmla="*/ 62682 w 246825"/>
                  <a:gd name="connsiteY9" fmla="*/ 0 h 779001"/>
                  <a:gd name="connsiteX0" fmla="*/ 62682 w 246825"/>
                  <a:gd name="connsiteY0" fmla="*/ 0 h 780646"/>
                  <a:gd name="connsiteX1" fmla="*/ 107431 w 246825"/>
                  <a:gd name="connsiteY1" fmla="*/ 0 h 780646"/>
                  <a:gd name="connsiteX2" fmla="*/ 170113 w 246825"/>
                  <a:gd name="connsiteY2" fmla="*/ 62682 h 780646"/>
                  <a:gd name="connsiteX3" fmla="*/ 167803 w 246825"/>
                  <a:gd name="connsiteY3" fmla="*/ 696258 h 780646"/>
                  <a:gd name="connsiteX4" fmla="*/ 170113 w 246825"/>
                  <a:gd name="connsiteY4" fmla="*/ 779001 h 780646"/>
                  <a:gd name="connsiteX5" fmla="*/ 246825 w 246825"/>
                  <a:gd name="connsiteY5" fmla="*/ 772864 h 780646"/>
                  <a:gd name="connsiteX6" fmla="*/ 0 w 246825"/>
                  <a:gd name="connsiteY6" fmla="*/ 779001 h 780646"/>
                  <a:gd name="connsiteX7" fmla="*/ 0 w 246825"/>
                  <a:gd name="connsiteY7" fmla="*/ 779001 h 780646"/>
                  <a:gd name="connsiteX8" fmla="*/ 0 w 246825"/>
                  <a:gd name="connsiteY8" fmla="*/ 62682 h 780646"/>
                  <a:gd name="connsiteX9" fmla="*/ 62682 w 246825"/>
                  <a:gd name="connsiteY9" fmla="*/ 0 h 780646"/>
                  <a:gd name="connsiteX0" fmla="*/ 62682 w 246825"/>
                  <a:gd name="connsiteY0" fmla="*/ 0 h 781948"/>
                  <a:gd name="connsiteX1" fmla="*/ 107431 w 246825"/>
                  <a:gd name="connsiteY1" fmla="*/ 0 h 781948"/>
                  <a:gd name="connsiteX2" fmla="*/ 170113 w 246825"/>
                  <a:gd name="connsiteY2" fmla="*/ 62682 h 781948"/>
                  <a:gd name="connsiteX3" fmla="*/ 167803 w 246825"/>
                  <a:gd name="connsiteY3" fmla="*/ 696258 h 781948"/>
                  <a:gd name="connsiteX4" fmla="*/ 170113 w 246825"/>
                  <a:gd name="connsiteY4" fmla="*/ 779001 h 781948"/>
                  <a:gd name="connsiteX5" fmla="*/ 246825 w 246825"/>
                  <a:gd name="connsiteY5" fmla="*/ 772864 h 781948"/>
                  <a:gd name="connsiteX6" fmla="*/ 0 w 246825"/>
                  <a:gd name="connsiteY6" fmla="*/ 779001 h 781948"/>
                  <a:gd name="connsiteX7" fmla="*/ 0 w 246825"/>
                  <a:gd name="connsiteY7" fmla="*/ 779001 h 781948"/>
                  <a:gd name="connsiteX8" fmla="*/ 0 w 246825"/>
                  <a:gd name="connsiteY8" fmla="*/ 62682 h 781948"/>
                  <a:gd name="connsiteX9" fmla="*/ 62682 w 246825"/>
                  <a:gd name="connsiteY9" fmla="*/ 0 h 781948"/>
                  <a:gd name="connsiteX0" fmla="*/ 62682 w 246825"/>
                  <a:gd name="connsiteY0" fmla="*/ 0 h 780156"/>
                  <a:gd name="connsiteX1" fmla="*/ 107431 w 246825"/>
                  <a:gd name="connsiteY1" fmla="*/ 0 h 780156"/>
                  <a:gd name="connsiteX2" fmla="*/ 170113 w 246825"/>
                  <a:gd name="connsiteY2" fmla="*/ 62682 h 780156"/>
                  <a:gd name="connsiteX3" fmla="*/ 167803 w 246825"/>
                  <a:gd name="connsiteY3" fmla="*/ 696258 h 780156"/>
                  <a:gd name="connsiteX4" fmla="*/ 170116 w 246825"/>
                  <a:gd name="connsiteY4" fmla="*/ 772864 h 780156"/>
                  <a:gd name="connsiteX5" fmla="*/ 246825 w 246825"/>
                  <a:gd name="connsiteY5" fmla="*/ 772864 h 780156"/>
                  <a:gd name="connsiteX6" fmla="*/ 0 w 246825"/>
                  <a:gd name="connsiteY6" fmla="*/ 779001 h 780156"/>
                  <a:gd name="connsiteX7" fmla="*/ 0 w 246825"/>
                  <a:gd name="connsiteY7" fmla="*/ 779001 h 780156"/>
                  <a:gd name="connsiteX8" fmla="*/ 0 w 246825"/>
                  <a:gd name="connsiteY8" fmla="*/ 62682 h 780156"/>
                  <a:gd name="connsiteX9" fmla="*/ 62682 w 246825"/>
                  <a:gd name="connsiteY9" fmla="*/ 0 h 780156"/>
                  <a:gd name="connsiteX0" fmla="*/ 62682 w 246825"/>
                  <a:gd name="connsiteY0" fmla="*/ 0 h 780156"/>
                  <a:gd name="connsiteX1" fmla="*/ 107431 w 246825"/>
                  <a:gd name="connsiteY1" fmla="*/ 0 h 780156"/>
                  <a:gd name="connsiteX2" fmla="*/ 170113 w 246825"/>
                  <a:gd name="connsiteY2" fmla="*/ 62682 h 780156"/>
                  <a:gd name="connsiteX3" fmla="*/ 167803 w 246825"/>
                  <a:gd name="connsiteY3" fmla="*/ 696258 h 780156"/>
                  <a:gd name="connsiteX4" fmla="*/ 170116 w 246825"/>
                  <a:gd name="connsiteY4" fmla="*/ 772864 h 780156"/>
                  <a:gd name="connsiteX5" fmla="*/ 246825 w 246825"/>
                  <a:gd name="connsiteY5" fmla="*/ 772864 h 780156"/>
                  <a:gd name="connsiteX6" fmla="*/ 0 w 246825"/>
                  <a:gd name="connsiteY6" fmla="*/ 779001 h 780156"/>
                  <a:gd name="connsiteX7" fmla="*/ 0 w 246825"/>
                  <a:gd name="connsiteY7" fmla="*/ 779001 h 780156"/>
                  <a:gd name="connsiteX8" fmla="*/ 0 w 246825"/>
                  <a:gd name="connsiteY8" fmla="*/ 62682 h 780156"/>
                  <a:gd name="connsiteX9" fmla="*/ 62682 w 246825"/>
                  <a:gd name="connsiteY9" fmla="*/ 0 h 780156"/>
                  <a:gd name="connsiteX0" fmla="*/ 62682 w 246825"/>
                  <a:gd name="connsiteY0" fmla="*/ 0 h 779001"/>
                  <a:gd name="connsiteX1" fmla="*/ 107431 w 246825"/>
                  <a:gd name="connsiteY1" fmla="*/ 0 h 779001"/>
                  <a:gd name="connsiteX2" fmla="*/ 170113 w 246825"/>
                  <a:gd name="connsiteY2" fmla="*/ 62682 h 779001"/>
                  <a:gd name="connsiteX3" fmla="*/ 167803 w 246825"/>
                  <a:gd name="connsiteY3" fmla="*/ 696258 h 779001"/>
                  <a:gd name="connsiteX4" fmla="*/ 170119 w 246825"/>
                  <a:gd name="connsiteY4" fmla="*/ 751384 h 779001"/>
                  <a:gd name="connsiteX5" fmla="*/ 246825 w 246825"/>
                  <a:gd name="connsiteY5" fmla="*/ 772864 h 779001"/>
                  <a:gd name="connsiteX6" fmla="*/ 0 w 246825"/>
                  <a:gd name="connsiteY6" fmla="*/ 779001 h 779001"/>
                  <a:gd name="connsiteX7" fmla="*/ 0 w 246825"/>
                  <a:gd name="connsiteY7" fmla="*/ 779001 h 779001"/>
                  <a:gd name="connsiteX8" fmla="*/ 0 w 246825"/>
                  <a:gd name="connsiteY8" fmla="*/ 62682 h 779001"/>
                  <a:gd name="connsiteX9" fmla="*/ 62682 w 246825"/>
                  <a:gd name="connsiteY9" fmla="*/ 0 h 779001"/>
                  <a:gd name="connsiteX0" fmla="*/ 62682 w 251986"/>
                  <a:gd name="connsiteY0" fmla="*/ 0 h 779001"/>
                  <a:gd name="connsiteX1" fmla="*/ 107431 w 251986"/>
                  <a:gd name="connsiteY1" fmla="*/ 0 h 779001"/>
                  <a:gd name="connsiteX2" fmla="*/ 170113 w 251986"/>
                  <a:gd name="connsiteY2" fmla="*/ 62682 h 779001"/>
                  <a:gd name="connsiteX3" fmla="*/ 167803 w 251986"/>
                  <a:gd name="connsiteY3" fmla="*/ 696258 h 779001"/>
                  <a:gd name="connsiteX4" fmla="*/ 246825 w 251986"/>
                  <a:gd name="connsiteY4" fmla="*/ 772864 h 779001"/>
                  <a:gd name="connsiteX5" fmla="*/ 0 w 251986"/>
                  <a:gd name="connsiteY5" fmla="*/ 779001 h 779001"/>
                  <a:gd name="connsiteX6" fmla="*/ 0 w 251986"/>
                  <a:gd name="connsiteY6" fmla="*/ 779001 h 779001"/>
                  <a:gd name="connsiteX7" fmla="*/ 0 w 251986"/>
                  <a:gd name="connsiteY7" fmla="*/ 62682 h 779001"/>
                  <a:gd name="connsiteX8" fmla="*/ 62682 w 251986"/>
                  <a:gd name="connsiteY8" fmla="*/ 0 h 779001"/>
                  <a:gd name="connsiteX0" fmla="*/ 62682 w 252733"/>
                  <a:gd name="connsiteY0" fmla="*/ 0 h 779001"/>
                  <a:gd name="connsiteX1" fmla="*/ 107431 w 252733"/>
                  <a:gd name="connsiteY1" fmla="*/ 0 h 779001"/>
                  <a:gd name="connsiteX2" fmla="*/ 170113 w 252733"/>
                  <a:gd name="connsiteY2" fmla="*/ 62682 h 779001"/>
                  <a:gd name="connsiteX3" fmla="*/ 167803 w 252733"/>
                  <a:gd name="connsiteY3" fmla="*/ 696258 h 779001"/>
                  <a:gd name="connsiteX4" fmla="*/ 246825 w 252733"/>
                  <a:gd name="connsiteY4" fmla="*/ 772864 h 779001"/>
                  <a:gd name="connsiteX5" fmla="*/ 0 w 252733"/>
                  <a:gd name="connsiteY5" fmla="*/ 779001 h 779001"/>
                  <a:gd name="connsiteX6" fmla="*/ 0 w 252733"/>
                  <a:gd name="connsiteY6" fmla="*/ 779001 h 779001"/>
                  <a:gd name="connsiteX7" fmla="*/ 0 w 252733"/>
                  <a:gd name="connsiteY7" fmla="*/ 62682 h 779001"/>
                  <a:gd name="connsiteX8" fmla="*/ 62682 w 252733"/>
                  <a:gd name="connsiteY8" fmla="*/ 0 h 779001"/>
                  <a:gd name="connsiteX0" fmla="*/ 62682 w 252733"/>
                  <a:gd name="connsiteY0" fmla="*/ 0 h 779001"/>
                  <a:gd name="connsiteX1" fmla="*/ 107431 w 252733"/>
                  <a:gd name="connsiteY1" fmla="*/ 0 h 779001"/>
                  <a:gd name="connsiteX2" fmla="*/ 170113 w 252733"/>
                  <a:gd name="connsiteY2" fmla="*/ 62682 h 779001"/>
                  <a:gd name="connsiteX3" fmla="*/ 167803 w 252733"/>
                  <a:gd name="connsiteY3" fmla="*/ 696258 h 779001"/>
                  <a:gd name="connsiteX4" fmla="*/ 246825 w 252733"/>
                  <a:gd name="connsiteY4" fmla="*/ 772864 h 779001"/>
                  <a:gd name="connsiteX5" fmla="*/ 0 w 252733"/>
                  <a:gd name="connsiteY5" fmla="*/ 779001 h 779001"/>
                  <a:gd name="connsiteX6" fmla="*/ 0 w 252733"/>
                  <a:gd name="connsiteY6" fmla="*/ 779001 h 779001"/>
                  <a:gd name="connsiteX7" fmla="*/ 0 w 252733"/>
                  <a:gd name="connsiteY7" fmla="*/ 62682 h 779001"/>
                  <a:gd name="connsiteX8" fmla="*/ 62682 w 252733"/>
                  <a:gd name="connsiteY8" fmla="*/ 0 h 779001"/>
                  <a:gd name="connsiteX0" fmla="*/ 62682 w 254175"/>
                  <a:gd name="connsiteY0" fmla="*/ 0 h 779001"/>
                  <a:gd name="connsiteX1" fmla="*/ 107431 w 254175"/>
                  <a:gd name="connsiteY1" fmla="*/ 0 h 779001"/>
                  <a:gd name="connsiteX2" fmla="*/ 170113 w 254175"/>
                  <a:gd name="connsiteY2" fmla="*/ 62682 h 779001"/>
                  <a:gd name="connsiteX3" fmla="*/ 167803 w 254175"/>
                  <a:gd name="connsiteY3" fmla="*/ 696258 h 779001"/>
                  <a:gd name="connsiteX4" fmla="*/ 246825 w 254175"/>
                  <a:gd name="connsiteY4" fmla="*/ 772864 h 779001"/>
                  <a:gd name="connsiteX5" fmla="*/ 0 w 254175"/>
                  <a:gd name="connsiteY5" fmla="*/ 779001 h 779001"/>
                  <a:gd name="connsiteX6" fmla="*/ 0 w 254175"/>
                  <a:gd name="connsiteY6" fmla="*/ 779001 h 779001"/>
                  <a:gd name="connsiteX7" fmla="*/ 0 w 254175"/>
                  <a:gd name="connsiteY7" fmla="*/ 62682 h 779001"/>
                  <a:gd name="connsiteX8" fmla="*/ 62682 w 254175"/>
                  <a:gd name="connsiteY8" fmla="*/ 0 h 779001"/>
                  <a:gd name="connsiteX0" fmla="*/ 62682 w 252034"/>
                  <a:gd name="connsiteY0" fmla="*/ 0 h 779001"/>
                  <a:gd name="connsiteX1" fmla="*/ 107431 w 252034"/>
                  <a:gd name="connsiteY1" fmla="*/ 0 h 779001"/>
                  <a:gd name="connsiteX2" fmla="*/ 170113 w 252034"/>
                  <a:gd name="connsiteY2" fmla="*/ 62682 h 779001"/>
                  <a:gd name="connsiteX3" fmla="*/ 167803 w 252034"/>
                  <a:gd name="connsiteY3" fmla="*/ 696258 h 779001"/>
                  <a:gd name="connsiteX4" fmla="*/ 246825 w 252034"/>
                  <a:gd name="connsiteY4" fmla="*/ 772864 h 779001"/>
                  <a:gd name="connsiteX5" fmla="*/ 0 w 252034"/>
                  <a:gd name="connsiteY5" fmla="*/ 779001 h 779001"/>
                  <a:gd name="connsiteX6" fmla="*/ 0 w 252034"/>
                  <a:gd name="connsiteY6" fmla="*/ 779001 h 779001"/>
                  <a:gd name="connsiteX7" fmla="*/ 0 w 252034"/>
                  <a:gd name="connsiteY7" fmla="*/ 62682 h 779001"/>
                  <a:gd name="connsiteX8" fmla="*/ 62682 w 252034"/>
                  <a:gd name="connsiteY8" fmla="*/ 0 h 779001"/>
                  <a:gd name="connsiteX0" fmla="*/ 62682 w 255806"/>
                  <a:gd name="connsiteY0" fmla="*/ 0 h 779001"/>
                  <a:gd name="connsiteX1" fmla="*/ 107431 w 255806"/>
                  <a:gd name="connsiteY1" fmla="*/ 0 h 779001"/>
                  <a:gd name="connsiteX2" fmla="*/ 170113 w 255806"/>
                  <a:gd name="connsiteY2" fmla="*/ 62682 h 779001"/>
                  <a:gd name="connsiteX3" fmla="*/ 167803 w 255806"/>
                  <a:gd name="connsiteY3" fmla="*/ 696258 h 779001"/>
                  <a:gd name="connsiteX4" fmla="*/ 246825 w 255806"/>
                  <a:gd name="connsiteY4" fmla="*/ 772864 h 779001"/>
                  <a:gd name="connsiteX5" fmla="*/ 0 w 255806"/>
                  <a:gd name="connsiteY5" fmla="*/ 779001 h 779001"/>
                  <a:gd name="connsiteX6" fmla="*/ 0 w 255806"/>
                  <a:gd name="connsiteY6" fmla="*/ 779001 h 779001"/>
                  <a:gd name="connsiteX7" fmla="*/ 0 w 255806"/>
                  <a:gd name="connsiteY7" fmla="*/ 62682 h 779001"/>
                  <a:gd name="connsiteX8" fmla="*/ 62682 w 255806"/>
                  <a:gd name="connsiteY8" fmla="*/ 0 h 779001"/>
                  <a:gd name="connsiteX0" fmla="*/ 62682 w 260844"/>
                  <a:gd name="connsiteY0" fmla="*/ 0 h 779001"/>
                  <a:gd name="connsiteX1" fmla="*/ 107431 w 260844"/>
                  <a:gd name="connsiteY1" fmla="*/ 0 h 779001"/>
                  <a:gd name="connsiteX2" fmla="*/ 170113 w 260844"/>
                  <a:gd name="connsiteY2" fmla="*/ 62682 h 779001"/>
                  <a:gd name="connsiteX3" fmla="*/ 167803 w 260844"/>
                  <a:gd name="connsiteY3" fmla="*/ 696258 h 779001"/>
                  <a:gd name="connsiteX4" fmla="*/ 246825 w 260844"/>
                  <a:gd name="connsiteY4" fmla="*/ 772864 h 779001"/>
                  <a:gd name="connsiteX5" fmla="*/ 0 w 260844"/>
                  <a:gd name="connsiteY5" fmla="*/ 779001 h 779001"/>
                  <a:gd name="connsiteX6" fmla="*/ 0 w 260844"/>
                  <a:gd name="connsiteY6" fmla="*/ 779001 h 779001"/>
                  <a:gd name="connsiteX7" fmla="*/ 0 w 260844"/>
                  <a:gd name="connsiteY7" fmla="*/ 62682 h 779001"/>
                  <a:gd name="connsiteX8" fmla="*/ 62682 w 260844"/>
                  <a:gd name="connsiteY8" fmla="*/ 0 h 779001"/>
                  <a:gd name="connsiteX0" fmla="*/ 62682 w 263020"/>
                  <a:gd name="connsiteY0" fmla="*/ 0 h 779001"/>
                  <a:gd name="connsiteX1" fmla="*/ 107431 w 263020"/>
                  <a:gd name="connsiteY1" fmla="*/ 0 h 779001"/>
                  <a:gd name="connsiteX2" fmla="*/ 170113 w 263020"/>
                  <a:gd name="connsiteY2" fmla="*/ 62682 h 779001"/>
                  <a:gd name="connsiteX3" fmla="*/ 167803 w 263020"/>
                  <a:gd name="connsiteY3" fmla="*/ 696258 h 779001"/>
                  <a:gd name="connsiteX4" fmla="*/ 249209 w 263020"/>
                  <a:gd name="connsiteY4" fmla="*/ 770483 h 779001"/>
                  <a:gd name="connsiteX5" fmla="*/ 0 w 263020"/>
                  <a:gd name="connsiteY5" fmla="*/ 779001 h 779001"/>
                  <a:gd name="connsiteX6" fmla="*/ 0 w 263020"/>
                  <a:gd name="connsiteY6" fmla="*/ 779001 h 779001"/>
                  <a:gd name="connsiteX7" fmla="*/ 0 w 263020"/>
                  <a:gd name="connsiteY7" fmla="*/ 62682 h 779001"/>
                  <a:gd name="connsiteX8" fmla="*/ 62682 w 263020"/>
                  <a:gd name="connsiteY8" fmla="*/ 0 h 779001"/>
                  <a:gd name="connsiteX0" fmla="*/ 62682 w 258035"/>
                  <a:gd name="connsiteY0" fmla="*/ 0 h 779001"/>
                  <a:gd name="connsiteX1" fmla="*/ 107431 w 258035"/>
                  <a:gd name="connsiteY1" fmla="*/ 0 h 779001"/>
                  <a:gd name="connsiteX2" fmla="*/ 170113 w 258035"/>
                  <a:gd name="connsiteY2" fmla="*/ 62682 h 779001"/>
                  <a:gd name="connsiteX3" fmla="*/ 167803 w 258035"/>
                  <a:gd name="connsiteY3" fmla="*/ 696258 h 779001"/>
                  <a:gd name="connsiteX4" fmla="*/ 249209 w 258035"/>
                  <a:gd name="connsiteY4" fmla="*/ 770483 h 779001"/>
                  <a:gd name="connsiteX5" fmla="*/ 0 w 258035"/>
                  <a:gd name="connsiteY5" fmla="*/ 779001 h 779001"/>
                  <a:gd name="connsiteX6" fmla="*/ 0 w 258035"/>
                  <a:gd name="connsiteY6" fmla="*/ 779001 h 779001"/>
                  <a:gd name="connsiteX7" fmla="*/ 0 w 258035"/>
                  <a:gd name="connsiteY7" fmla="*/ 62682 h 779001"/>
                  <a:gd name="connsiteX8" fmla="*/ 62682 w 258035"/>
                  <a:gd name="connsiteY8" fmla="*/ 0 h 779001"/>
                  <a:gd name="connsiteX0" fmla="*/ 62682 w 244778"/>
                  <a:gd name="connsiteY0" fmla="*/ 0 h 779001"/>
                  <a:gd name="connsiteX1" fmla="*/ 107431 w 244778"/>
                  <a:gd name="connsiteY1" fmla="*/ 0 h 779001"/>
                  <a:gd name="connsiteX2" fmla="*/ 170113 w 244778"/>
                  <a:gd name="connsiteY2" fmla="*/ 62682 h 779001"/>
                  <a:gd name="connsiteX3" fmla="*/ 167803 w 244778"/>
                  <a:gd name="connsiteY3" fmla="*/ 696258 h 779001"/>
                  <a:gd name="connsiteX4" fmla="*/ 234922 w 244778"/>
                  <a:gd name="connsiteY4" fmla="*/ 772864 h 779001"/>
                  <a:gd name="connsiteX5" fmla="*/ 0 w 244778"/>
                  <a:gd name="connsiteY5" fmla="*/ 779001 h 779001"/>
                  <a:gd name="connsiteX6" fmla="*/ 0 w 244778"/>
                  <a:gd name="connsiteY6" fmla="*/ 779001 h 779001"/>
                  <a:gd name="connsiteX7" fmla="*/ 0 w 244778"/>
                  <a:gd name="connsiteY7" fmla="*/ 62682 h 779001"/>
                  <a:gd name="connsiteX8" fmla="*/ 62682 w 244778"/>
                  <a:gd name="connsiteY8" fmla="*/ 0 h 779001"/>
                  <a:gd name="connsiteX0" fmla="*/ 62682 w 235795"/>
                  <a:gd name="connsiteY0" fmla="*/ 0 h 779001"/>
                  <a:gd name="connsiteX1" fmla="*/ 107431 w 235795"/>
                  <a:gd name="connsiteY1" fmla="*/ 0 h 779001"/>
                  <a:gd name="connsiteX2" fmla="*/ 170113 w 235795"/>
                  <a:gd name="connsiteY2" fmla="*/ 62682 h 779001"/>
                  <a:gd name="connsiteX3" fmla="*/ 167803 w 235795"/>
                  <a:gd name="connsiteY3" fmla="*/ 696258 h 779001"/>
                  <a:gd name="connsiteX4" fmla="*/ 234922 w 235795"/>
                  <a:gd name="connsiteY4" fmla="*/ 772864 h 779001"/>
                  <a:gd name="connsiteX5" fmla="*/ 0 w 235795"/>
                  <a:gd name="connsiteY5" fmla="*/ 779001 h 779001"/>
                  <a:gd name="connsiteX6" fmla="*/ 0 w 235795"/>
                  <a:gd name="connsiteY6" fmla="*/ 779001 h 779001"/>
                  <a:gd name="connsiteX7" fmla="*/ 0 w 235795"/>
                  <a:gd name="connsiteY7" fmla="*/ 62682 h 779001"/>
                  <a:gd name="connsiteX8" fmla="*/ 62682 w 235795"/>
                  <a:gd name="connsiteY8" fmla="*/ 0 h 779001"/>
                  <a:gd name="connsiteX0" fmla="*/ 62682 w 257018"/>
                  <a:gd name="connsiteY0" fmla="*/ 0 h 779001"/>
                  <a:gd name="connsiteX1" fmla="*/ 107431 w 257018"/>
                  <a:gd name="connsiteY1" fmla="*/ 0 h 779001"/>
                  <a:gd name="connsiteX2" fmla="*/ 170113 w 257018"/>
                  <a:gd name="connsiteY2" fmla="*/ 62682 h 779001"/>
                  <a:gd name="connsiteX3" fmla="*/ 167803 w 257018"/>
                  <a:gd name="connsiteY3" fmla="*/ 696258 h 779001"/>
                  <a:gd name="connsiteX4" fmla="*/ 256353 w 257018"/>
                  <a:gd name="connsiteY4" fmla="*/ 775245 h 779001"/>
                  <a:gd name="connsiteX5" fmla="*/ 0 w 257018"/>
                  <a:gd name="connsiteY5" fmla="*/ 779001 h 779001"/>
                  <a:gd name="connsiteX6" fmla="*/ 0 w 257018"/>
                  <a:gd name="connsiteY6" fmla="*/ 779001 h 779001"/>
                  <a:gd name="connsiteX7" fmla="*/ 0 w 257018"/>
                  <a:gd name="connsiteY7" fmla="*/ 62682 h 779001"/>
                  <a:gd name="connsiteX8" fmla="*/ 62682 w 257018"/>
                  <a:gd name="connsiteY8" fmla="*/ 0 h 779001"/>
                  <a:gd name="connsiteX0" fmla="*/ 62682 w 256353"/>
                  <a:gd name="connsiteY0" fmla="*/ 0 h 779001"/>
                  <a:gd name="connsiteX1" fmla="*/ 107431 w 256353"/>
                  <a:gd name="connsiteY1" fmla="*/ 0 h 779001"/>
                  <a:gd name="connsiteX2" fmla="*/ 170113 w 256353"/>
                  <a:gd name="connsiteY2" fmla="*/ 62682 h 779001"/>
                  <a:gd name="connsiteX3" fmla="*/ 167803 w 256353"/>
                  <a:gd name="connsiteY3" fmla="*/ 696258 h 779001"/>
                  <a:gd name="connsiteX4" fmla="*/ 256353 w 256353"/>
                  <a:gd name="connsiteY4" fmla="*/ 775245 h 779001"/>
                  <a:gd name="connsiteX5" fmla="*/ 0 w 256353"/>
                  <a:gd name="connsiteY5" fmla="*/ 779001 h 779001"/>
                  <a:gd name="connsiteX6" fmla="*/ 0 w 256353"/>
                  <a:gd name="connsiteY6" fmla="*/ 779001 h 779001"/>
                  <a:gd name="connsiteX7" fmla="*/ 0 w 256353"/>
                  <a:gd name="connsiteY7" fmla="*/ 62682 h 779001"/>
                  <a:gd name="connsiteX8" fmla="*/ 62682 w 256353"/>
                  <a:gd name="connsiteY8" fmla="*/ 0 h 779001"/>
                  <a:gd name="connsiteX0" fmla="*/ 62682 w 256353"/>
                  <a:gd name="connsiteY0" fmla="*/ 0 h 779001"/>
                  <a:gd name="connsiteX1" fmla="*/ 107431 w 256353"/>
                  <a:gd name="connsiteY1" fmla="*/ 0 h 779001"/>
                  <a:gd name="connsiteX2" fmla="*/ 170113 w 256353"/>
                  <a:gd name="connsiteY2" fmla="*/ 62682 h 779001"/>
                  <a:gd name="connsiteX3" fmla="*/ 167803 w 256353"/>
                  <a:gd name="connsiteY3" fmla="*/ 696258 h 779001"/>
                  <a:gd name="connsiteX4" fmla="*/ 256353 w 256353"/>
                  <a:gd name="connsiteY4" fmla="*/ 775245 h 779001"/>
                  <a:gd name="connsiteX5" fmla="*/ 0 w 256353"/>
                  <a:gd name="connsiteY5" fmla="*/ 779001 h 779001"/>
                  <a:gd name="connsiteX6" fmla="*/ 0 w 256353"/>
                  <a:gd name="connsiteY6" fmla="*/ 779001 h 779001"/>
                  <a:gd name="connsiteX7" fmla="*/ 0 w 256353"/>
                  <a:gd name="connsiteY7" fmla="*/ 62682 h 779001"/>
                  <a:gd name="connsiteX8" fmla="*/ 62682 w 256353"/>
                  <a:gd name="connsiteY8" fmla="*/ 0 h 779001"/>
                  <a:gd name="connsiteX0" fmla="*/ 62682 w 256353"/>
                  <a:gd name="connsiteY0" fmla="*/ 0 h 779001"/>
                  <a:gd name="connsiteX1" fmla="*/ 107431 w 256353"/>
                  <a:gd name="connsiteY1" fmla="*/ 0 h 779001"/>
                  <a:gd name="connsiteX2" fmla="*/ 170113 w 256353"/>
                  <a:gd name="connsiteY2" fmla="*/ 62682 h 779001"/>
                  <a:gd name="connsiteX3" fmla="*/ 167803 w 256353"/>
                  <a:gd name="connsiteY3" fmla="*/ 696258 h 779001"/>
                  <a:gd name="connsiteX4" fmla="*/ 256353 w 256353"/>
                  <a:gd name="connsiteY4" fmla="*/ 775245 h 779001"/>
                  <a:gd name="connsiteX5" fmla="*/ 0 w 256353"/>
                  <a:gd name="connsiteY5" fmla="*/ 779001 h 779001"/>
                  <a:gd name="connsiteX6" fmla="*/ 0 w 256353"/>
                  <a:gd name="connsiteY6" fmla="*/ 779001 h 779001"/>
                  <a:gd name="connsiteX7" fmla="*/ 0 w 256353"/>
                  <a:gd name="connsiteY7" fmla="*/ 62682 h 779001"/>
                  <a:gd name="connsiteX8" fmla="*/ 62682 w 256353"/>
                  <a:gd name="connsiteY8" fmla="*/ 0 h 779001"/>
                  <a:gd name="connsiteX0" fmla="*/ 62682 w 256353"/>
                  <a:gd name="connsiteY0" fmla="*/ 0 h 779001"/>
                  <a:gd name="connsiteX1" fmla="*/ 107431 w 256353"/>
                  <a:gd name="connsiteY1" fmla="*/ 0 h 779001"/>
                  <a:gd name="connsiteX2" fmla="*/ 170113 w 256353"/>
                  <a:gd name="connsiteY2" fmla="*/ 62682 h 779001"/>
                  <a:gd name="connsiteX3" fmla="*/ 167803 w 256353"/>
                  <a:gd name="connsiteY3" fmla="*/ 681971 h 779001"/>
                  <a:gd name="connsiteX4" fmla="*/ 256353 w 256353"/>
                  <a:gd name="connsiteY4" fmla="*/ 775245 h 779001"/>
                  <a:gd name="connsiteX5" fmla="*/ 0 w 256353"/>
                  <a:gd name="connsiteY5" fmla="*/ 779001 h 779001"/>
                  <a:gd name="connsiteX6" fmla="*/ 0 w 256353"/>
                  <a:gd name="connsiteY6" fmla="*/ 779001 h 779001"/>
                  <a:gd name="connsiteX7" fmla="*/ 0 w 256353"/>
                  <a:gd name="connsiteY7" fmla="*/ 62682 h 779001"/>
                  <a:gd name="connsiteX8" fmla="*/ 62682 w 256353"/>
                  <a:gd name="connsiteY8" fmla="*/ 0 h 779001"/>
                  <a:gd name="connsiteX0" fmla="*/ 62682 w 258734"/>
                  <a:gd name="connsiteY0" fmla="*/ 0 h 779001"/>
                  <a:gd name="connsiteX1" fmla="*/ 107431 w 258734"/>
                  <a:gd name="connsiteY1" fmla="*/ 0 h 779001"/>
                  <a:gd name="connsiteX2" fmla="*/ 170113 w 258734"/>
                  <a:gd name="connsiteY2" fmla="*/ 62682 h 779001"/>
                  <a:gd name="connsiteX3" fmla="*/ 167803 w 258734"/>
                  <a:gd name="connsiteY3" fmla="*/ 681971 h 779001"/>
                  <a:gd name="connsiteX4" fmla="*/ 258734 w 258734"/>
                  <a:gd name="connsiteY4" fmla="*/ 772864 h 779001"/>
                  <a:gd name="connsiteX5" fmla="*/ 0 w 258734"/>
                  <a:gd name="connsiteY5" fmla="*/ 779001 h 779001"/>
                  <a:gd name="connsiteX6" fmla="*/ 0 w 258734"/>
                  <a:gd name="connsiteY6" fmla="*/ 779001 h 779001"/>
                  <a:gd name="connsiteX7" fmla="*/ 0 w 258734"/>
                  <a:gd name="connsiteY7" fmla="*/ 62682 h 779001"/>
                  <a:gd name="connsiteX8" fmla="*/ 62682 w 258734"/>
                  <a:gd name="connsiteY8" fmla="*/ 0 h 779001"/>
                  <a:gd name="connsiteX0" fmla="*/ 62682 w 258734"/>
                  <a:gd name="connsiteY0" fmla="*/ 0 h 779796"/>
                  <a:gd name="connsiteX1" fmla="*/ 107431 w 258734"/>
                  <a:gd name="connsiteY1" fmla="*/ 0 h 779796"/>
                  <a:gd name="connsiteX2" fmla="*/ 170113 w 258734"/>
                  <a:gd name="connsiteY2" fmla="*/ 62682 h 779796"/>
                  <a:gd name="connsiteX3" fmla="*/ 167803 w 258734"/>
                  <a:gd name="connsiteY3" fmla="*/ 681971 h 779796"/>
                  <a:gd name="connsiteX4" fmla="*/ 258734 w 258734"/>
                  <a:gd name="connsiteY4" fmla="*/ 772864 h 779796"/>
                  <a:gd name="connsiteX5" fmla="*/ 0 w 258734"/>
                  <a:gd name="connsiteY5" fmla="*/ 779001 h 779796"/>
                  <a:gd name="connsiteX6" fmla="*/ 0 w 258734"/>
                  <a:gd name="connsiteY6" fmla="*/ 779001 h 779796"/>
                  <a:gd name="connsiteX7" fmla="*/ 0 w 258734"/>
                  <a:gd name="connsiteY7" fmla="*/ 62682 h 779796"/>
                  <a:gd name="connsiteX8" fmla="*/ 62682 w 258734"/>
                  <a:gd name="connsiteY8" fmla="*/ 0 h 779796"/>
                  <a:gd name="connsiteX0" fmla="*/ 62682 w 258734"/>
                  <a:gd name="connsiteY0" fmla="*/ 0 h 780781"/>
                  <a:gd name="connsiteX1" fmla="*/ 107431 w 258734"/>
                  <a:gd name="connsiteY1" fmla="*/ 0 h 780781"/>
                  <a:gd name="connsiteX2" fmla="*/ 170113 w 258734"/>
                  <a:gd name="connsiteY2" fmla="*/ 62682 h 780781"/>
                  <a:gd name="connsiteX3" fmla="*/ 167803 w 258734"/>
                  <a:gd name="connsiteY3" fmla="*/ 681971 h 780781"/>
                  <a:gd name="connsiteX4" fmla="*/ 258734 w 258734"/>
                  <a:gd name="connsiteY4" fmla="*/ 772864 h 780781"/>
                  <a:gd name="connsiteX5" fmla="*/ 0 w 258734"/>
                  <a:gd name="connsiteY5" fmla="*/ 779001 h 780781"/>
                  <a:gd name="connsiteX6" fmla="*/ 0 w 258734"/>
                  <a:gd name="connsiteY6" fmla="*/ 779001 h 780781"/>
                  <a:gd name="connsiteX7" fmla="*/ 0 w 258734"/>
                  <a:gd name="connsiteY7" fmla="*/ 62682 h 780781"/>
                  <a:gd name="connsiteX8" fmla="*/ 62682 w 258734"/>
                  <a:gd name="connsiteY8" fmla="*/ 0 h 780781"/>
                  <a:gd name="connsiteX0" fmla="*/ 62682 w 258734"/>
                  <a:gd name="connsiteY0" fmla="*/ 0 h 780781"/>
                  <a:gd name="connsiteX1" fmla="*/ 107431 w 258734"/>
                  <a:gd name="connsiteY1" fmla="*/ 0 h 780781"/>
                  <a:gd name="connsiteX2" fmla="*/ 170113 w 258734"/>
                  <a:gd name="connsiteY2" fmla="*/ 62682 h 780781"/>
                  <a:gd name="connsiteX3" fmla="*/ 167803 w 258734"/>
                  <a:gd name="connsiteY3" fmla="*/ 681971 h 780781"/>
                  <a:gd name="connsiteX4" fmla="*/ 258734 w 258734"/>
                  <a:gd name="connsiteY4" fmla="*/ 772864 h 780781"/>
                  <a:gd name="connsiteX5" fmla="*/ 0 w 258734"/>
                  <a:gd name="connsiteY5" fmla="*/ 779001 h 780781"/>
                  <a:gd name="connsiteX6" fmla="*/ 0 w 258734"/>
                  <a:gd name="connsiteY6" fmla="*/ 779001 h 780781"/>
                  <a:gd name="connsiteX7" fmla="*/ 0 w 258734"/>
                  <a:gd name="connsiteY7" fmla="*/ 62682 h 780781"/>
                  <a:gd name="connsiteX8" fmla="*/ 62682 w 258734"/>
                  <a:gd name="connsiteY8" fmla="*/ 0 h 780781"/>
                  <a:gd name="connsiteX0" fmla="*/ 62682 w 258734"/>
                  <a:gd name="connsiteY0" fmla="*/ 0 h 779796"/>
                  <a:gd name="connsiteX1" fmla="*/ 107431 w 258734"/>
                  <a:gd name="connsiteY1" fmla="*/ 0 h 779796"/>
                  <a:gd name="connsiteX2" fmla="*/ 170113 w 258734"/>
                  <a:gd name="connsiteY2" fmla="*/ 62682 h 779796"/>
                  <a:gd name="connsiteX3" fmla="*/ 167803 w 258734"/>
                  <a:gd name="connsiteY3" fmla="*/ 681971 h 779796"/>
                  <a:gd name="connsiteX4" fmla="*/ 258734 w 258734"/>
                  <a:gd name="connsiteY4" fmla="*/ 772864 h 779796"/>
                  <a:gd name="connsiteX5" fmla="*/ 0 w 258734"/>
                  <a:gd name="connsiteY5" fmla="*/ 779001 h 779796"/>
                  <a:gd name="connsiteX6" fmla="*/ 0 w 258734"/>
                  <a:gd name="connsiteY6" fmla="*/ 779001 h 779796"/>
                  <a:gd name="connsiteX7" fmla="*/ 0 w 258734"/>
                  <a:gd name="connsiteY7" fmla="*/ 62682 h 779796"/>
                  <a:gd name="connsiteX8" fmla="*/ 62682 w 258734"/>
                  <a:gd name="connsiteY8" fmla="*/ 0 h 779796"/>
                  <a:gd name="connsiteX0" fmla="*/ 62682 w 258734"/>
                  <a:gd name="connsiteY0" fmla="*/ 0 h 779796"/>
                  <a:gd name="connsiteX1" fmla="*/ 107431 w 258734"/>
                  <a:gd name="connsiteY1" fmla="*/ 0 h 779796"/>
                  <a:gd name="connsiteX2" fmla="*/ 170113 w 258734"/>
                  <a:gd name="connsiteY2" fmla="*/ 62682 h 779796"/>
                  <a:gd name="connsiteX3" fmla="*/ 167803 w 258734"/>
                  <a:gd name="connsiteY3" fmla="*/ 681971 h 779796"/>
                  <a:gd name="connsiteX4" fmla="*/ 258734 w 258734"/>
                  <a:gd name="connsiteY4" fmla="*/ 772864 h 779796"/>
                  <a:gd name="connsiteX5" fmla="*/ 0 w 258734"/>
                  <a:gd name="connsiteY5" fmla="*/ 779001 h 779796"/>
                  <a:gd name="connsiteX6" fmla="*/ 0 w 258734"/>
                  <a:gd name="connsiteY6" fmla="*/ 779001 h 779796"/>
                  <a:gd name="connsiteX7" fmla="*/ 0 w 258734"/>
                  <a:gd name="connsiteY7" fmla="*/ 62682 h 779796"/>
                  <a:gd name="connsiteX8" fmla="*/ 62682 w 258734"/>
                  <a:gd name="connsiteY8" fmla="*/ 0 h 779796"/>
                  <a:gd name="connsiteX0" fmla="*/ 62682 w 258734"/>
                  <a:gd name="connsiteY0" fmla="*/ 0 h 779796"/>
                  <a:gd name="connsiteX1" fmla="*/ 107431 w 258734"/>
                  <a:gd name="connsiteY1" fmla="*/ 0 h 779796"/>
                  <a:gd name="connsiteX2" fmla="*/ 170113 w 258734"/>
                  <a:gd name="connsiteY2" fmla="*/ 62682 h 779796"/>
                  <a:gd name="connsiteX3" fmla="*/ 167803 w 258734"/>
                  <a:gd name="connsiteY3" fmla="*/ 681971 h 779796"/>
                  <a:gd name="connsiteX4" fmla="*/ 258734 w 258734"/>
                  <a:gd name="connsiteY4" fmla="*/ 772864 h 779796"/>
                  <a:gd name="connsiteX5" fmla="*/ 0 w 258734"/>
                  <a:gd name="connsiteY5" fmla="*/ 779001 h 779796"/>
                  <a:gd name="connsiteX6" fmla="*/ 0 w 258734"/>
                  <a:gd name="connsiteY6" fmla="*/ 779001 h 779796"/>
                  <a:gd name="connsiteX7" fmla="*/ 0 w 258734"/>
                  <a:gd name="connsiteY7" fmla="*/ 62682 h 779796"/>
                  <a:gd name="connsiteX8" fmla="*/ 62682 w 258734"/>
                  <a:gd name="connsiteY8" fmla="*/ 0 h 779796"/>
                  <a:gd name="connsiteX0" fmla="*/ 62682 w 258734"/>
                  <a:gd name="connsiteY0" fmla="*/ 0 h 779001"/>
                  <a:gd name="connsiteX1" fmla="*/ 107431 w 258734"/>
                  <a:gd name="connsiteY1" fmla="*/ 0 h 779001"/>
                  <a:gd name="connsiteX2" fmla="*/ 170113 w 258734"/>
                  <a:gd name="connsiteY2" fmla="*/ 62682 h 779001"/>
                  <a:gd name="connsiteX3" fmla="*/ 167803 w 258734"/>
                  <a:gd name="connsiteY3" fmla="*/ 681971 h 779001"/>
                  <a:gd name="connsiteX4" fmla="*/ 258734 w 258734"/>
                  <a:gd name="connsiteY4" fmla="*/ 772864 h 779001"/>
                  <a:gd name="connsiteX5" fmla="*/ 0 w 258734"/>
                  <a:gd name="connsiteY5" fmla="*/ 779001 h 779001"/>
                  <a:gd name="connsiteX6" fmla="*/ 0 w 258734"/>
                  <a:gd name="connsiteY6" fmla="*/ 779001 h 779001"/>
                  <a:gd name="connsiteX7" fmla="*/ 0 w 258734"/>
                  <a:gd name="connsiteY7" fmla="*/ 62682 h 779001"/>
                  <a:gd name="connsiteX8" fmla="*/ 62682 w 258734"/>
                  <a:gd name="connsiteY8" fmla="*/ 0 h 779001"/>
                  <a:gd name="connsiteX0" fmla="*/ 62682 w 258734"/>
                  <a:gd name="connsiteY0" fmla="*/ 0 h 779001"/>
                  <a:gd name="connsiteX1" fmla="*/ 107431 w 258734"/>
                  <a:gd name="connsiteY1" fmla="*/ 0 h 779001"/>
                  <a:gd name="connsiteX2" fmla="*/ 170113 w 258734"/>
                  <a:gd name="connsiteY2" fmla="*/ 62682 h 779001"/>
                  <a:gd name="connsiteX3" fmla="*/ 167803 w 258734"/>
                  <a:gd name="connsiteY3" fmla="*/ 681971 h 779001"/>
                  <a:gd name="connsiteX4" fmla="*/ 258734 w 258734"/>
                  <a:gd name="connsiteY4" fmla="*/ 772864 h 779001"/>
                  <a:gd name="connsiteX5" fmla="*/ 0 w 258734"/>
                  <a:gd name="connsiteY5" fmla="*/ 779001 h 779001"/>
                  <a:gd name="connsiteX6" fmla="*/ 0 w 258734"/>
                  <a:gd name="connsiteY6" fmla="*/ 779001 h 779001"/>
                  <a:gd name="connsiteX7" fmla="*/ 0 w 258734"/>
                  <a:gd name="connsiteY7" fmla="*/ 62682 h 779001"/>
                  <a:gd name="connsiteX8" fmla="*/ 62682 w 258734"/>
                  <a:gd name="connsiteY8" fmla="*/ 0 h 779001"/>
                  <a:gd name="connsiteX0" fmla="*/ 62682 w 258734"/>
                  <a:gd name="connsiteY0" fmla="*/ 0 h 779001"/>
                  <a:gd name="connsiteX1" fmla="*/ 107431 w 258734"/>
                  <a:gd name="connsiteY1" fmla="*/ 0 h 779001"/>
                  <a:gd name="connsiteX2" fmla="*/ 170113 w 258734"/>
                  <a:gd name="connsiteY2" fmla="*/ 62682 h 779001"/>
                  <a:gd name="connsiteX3" fmla="*/ 167803 w 258734"/>
                  <a:gd name="connsiteY3" fmla="*/ 681971 h 779001"/>
                  <a:gd name="connsiteX4" fmla="*/ 258734 w 258734"/>
                  <a:gd name="connsiteY4" fmla="*/ 772864 h 779001"/>
                  <a:gd name="connsiteX5" fmla="*/ 0 w 258734"/>
                  <a:gd name="connsiteY5" fmla="*/ 779001 h 779001"/>
                  <a:gd name="connsiteX6" fmla="*/ 0 w 258734"/>
                  <a:gd name="connsiteY6" fmla="*/ 779001 h 779001"/>
                  <a:gd name="connsiteX7" fmla="*/ 0 w 258734"/>
                  <a:gd name="connsiteY7" fmla="*/ 62682 h 779001"/>
                  <a:gd name="connsiteX8" fmla="*/ 62682 w 258734"/>
                  <a:gd name="connsiteY8" fmla="*/ 0 h 779001"/>
                  <a:gd name="connsiteX0" fmla="*/ 62682 w 258734"/>
                  <a:gd name="connsiteY0" fmla="*/ 0 h 779001"/>
                  <a:gd name="connsiteX1" fmla="*/ 107431 w 258734"/>
                  <a:gd name="connsiteY1" fmla="*/ 0 h 779001"/>
                  <a:gd name="connsiteX2" fmla="*/ 170113 w 258734"/>
                  <a:gd name="connsiteY2" fmla="*/ 62682 h 779001"/>
                  <a:gd name="connsiteX3" fmla="*/ 167803 w 258734"/>
                  <a:gd name="connsiteY3" fmla="*/ 681971 h 779001"/>
                  <a:gd name="connsiteX4" fmla="*/ 258734 w 258734"/>
                  <a:gd name="connsiteY4" fmla="*/ 772864 h 779001"/>
                  <a:gd name="connsiteX5" fmla="*/ 0 w 258734"/>
                  <a:gd name="connsiteY5" fmla="*/ 779001 h 779001"/>
                  <a:gd name="connsiteX6" fmla="*/ 0 w 258734"/>
                  <a:gd name="connsiteY6" fmla="*/ 779001 h 779001"/>
                  <a:gd name="connsiteX7" fmla="*/ 0 w 258734"/>
                  <a:gd name="connsiteY7" fmla="*/ 62682 h 779001"/>
                  <a:gd name="connsiteX8" fmla="*/ 62682 w 258734"/>
                  <a:gd name="connsiteY8" fmla="*/ 0 h 779001"/>
                  <a:gd name="connsiteX0" fmla="*/ 62682 w 258734"/>
                  <a:gd name="connsiteY0" fmla="*/ 0 h 779001"/>
                  <a:gd name="connsiteX1" fmla="*/ 107431 w 258734"/>
                  <a:gd name="connsiteY1" fmla="*/ 0 h 779001"/>
                  <a:gd name="connsiteX2" fmla="*/ 170113 w 258734"/>
                  <a:gd name="connsiteY2" fmla="*/ 62682 h 779001"/>
                  <a:gd name="connsiteX3" fmla="*/ 167803 w 258734"/>
                  <a:gd name="connsiteY3" fmla="*/ 681971 h 779001"/>
                  <a:gd name="connsiteX4" fmla="*/ 258734 w 258734"/>
                  <a:gd name="connsiteY4" fmla="*/ 772864 h 779001"/>
                  <a:gd name="connsiteX5" fmla="*/ 0 w 258734"/>
                  <a:gd name="connsiteY5" fmla="*/ 779001 h 779001"/>
                  <a:gd name="connsiteX6" fmla="*/ 0 w 258734"/>
                  <a:gd name="connsiteY6" fmla="*/ 779001 h 779001"/>
                  <a:gd name="connsiteX7" fmla="*/ 0 w 258734"/>
                  <a:gd name="connsiteY7" fmla="*/ 62682 h 779001"/>
                  <a:gd name="connsiteX8" fmla="*/ 62682 w 258734"/>
                  <a:gd name="connsiteY8" fmla="*/ 0 h 77900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58734" h="779001">
                    <a:moveTo>
                      <a:pt x="62682" y="0"/>
                    </a:moveTo>
                    <a:lnTo>
                      <a:pt x="107431" y="0"/>
                    </a:lnTo>
                    <a:cubicBezTo>
                      <a:pt x="142049" y="0"/>
                      <a:pt x="170113" y="28064"/>
                      <a:pt x="170113" y="62682"/>
                    </a:cubicBezTo>
                    <a:lnTo>
                      <a:pt x="167803" y="681971"/>
                    </a:lnTo>
                    <a:cubicBezTo>
                      <a:pt x="171810" y="768006"/>
                      <a:pt x="248616" y="773363"/>
                      <a:pt x="258734" y="772864"/>
                    </a:cubicBezTo>
                    <a:cubicBezTo>
                      <a:pt x="198541" y="778985"/>
                      <a:pt x="82275" y="776955"/>
                      <a:pt x="0" y="779001"/>
                    </a:cubicBezTo>
                    <a:lnTo>
                      <a:pt x="0" y="779001"/>
                    </a:lnTo>
                    <a:lnTo>
                      <a:pt x="0" y="62682"/>
                    </a:lnTo>
                    <a:cubicBezTo>
                      <a:pt x="0" y="28064"/>
                      <a:pt x="28064" y="0"/>
                      <a:pt x="62682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4">
                      <a:lumMod val="50000"/>
                    </a:schemeClr>
                  </a:gs>
                  <a:gs pos="52000">
                    <a:schemeClr val="accent4">
                      <a:lumMod val="90000"/>
                    </a:schemeClr>
                  </a:gs>
                  <a:gs pos="100000">
                    <a:schemeClr val="accent4">
                      <a:lumMod val="50000"/>
                    </a:schemeClr>
                  </a:gs>
                </a:gsLst>
                <a:lin ang="8100000" scaled="0"/>
                <a:tileRect/>
              </a:gradFill>
              <a:ln>
                <a:noFill/>
              </a:ln>
              <a:effectLst>
                <a:outerShdw blurRad="127000" dist="38100" dir="8100000" sx="102000" sy="102000" algn="tr" rotWithShape="0">
                  <a:schemeClr val="bg1">
                    <a:lumMod val="65000"/>
                    <a:alpha val="81000"/>
                  </a:scheme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 dirty="0"/>
              </a:p>
            </p:txBody>
          </p:sp>
          <p:sp>
            <p:nvSpPr>
              <p:cNvPr id="2556" name="Rounded Rectangle 2">
                <a:extLst>
                  <a:ext uri="{FF2B5EF4-FFF2-40B4-BE49-F238E27FC236}">
                    <a16:creationId xmlns:a16="http://schemas.microsoft.com/office/drawing/2014/main" id="{36DD398A-3748-4412-BDCA-B01C5D215B11}"/>
                  </a:ext>
                </a:extLst>
              </p:cNvPr>
              <p:cNvSpPr/>
              <p:nvPr/>
            </p:nvSpPr>
            <p:spPr>
              <a:xfrm>
                <a:off x="6509731" y="3018254"/>
                <a:ext cx="1167613" cy="634680"/>
              </a:xfrm>
              <a:custGeom>
                <a:avLst/>
                <a:gdLst>
                  <a:gd name="connsiteX0" fmla="*/ 0 w 1219506"/>
                  <a:gd name="connsiteY0" fmla="*/ 112749 h 626455"/>
                  <a:gd name="connsiteX1" fmla="*/ 112749 w 1219506"/>
                  <a:gd name="connsiteY1" fmla="*/ 0 h 626455"/>
                  <a:gd name="connsiteX2" fmla="*/ 1106757 w 1219506"/>
                  <a:gd name="connsiteY2" fmla="*/ 0 h 626455"/>
                  <a:gd name="connsiteX3" fmla="*/ 1219506 w 1219506"/>
                  <a:gd name="connsiteY3" fmla="*/ 112749 h 626455"/>
                  <a:gd name="connsiteX4" fmla="*/ 1219506 w 1219506"/>
                  <a:gd name="connsiteY4" fmla="*/ 513706 h 626455"/>
                  <a:gd name="connsiteX5" fmla="*/ 1106757 w 1219506"/>
                  <a:gd name="connsiteY5" fmla="*/ 626455 h 626455"/>
                  <a:gd name="connsiteX6" fmla="*/ 112749 w 1219506"/>
                  <a:gd name="connsiteY6" fmla="*/ 626455 h 626455"/>
                  <a:gd name="connsiteX7" fmla="*/ 0 w 1219506"/>
                  <a:gd name="connsiteY7" fmla="*/ 513706 h 626455"/>
                  <a:gd name="connsiteX8" fmla="*/ 0 w 1219506"/>
                  <a:gd name="connsiteY8" fmla="*/ 112749 h 626455"/>
                  <a:gd name="connsiteX0" fmla="*/ 0 w 1226205"/>
                  <a:gd name="connsiteY0" fmla="*/ 112749 h 654417"/>
                  <a:gd name="connsiteX1" fmla="*/ 112749 w 1226205"/>
                  <a:gd name="connsiteY1" fmla="*/ 0 h 654417"/>
                  <a:gd name="connsiteX2" fmla="*/ 1106757 w 1226205"/>
                  <a:gd name="connsiteY2" fmla="*/ 0 h 654417"/>
                  <a:gd name="connsiteX3" fmla="*/ 1219506 w 1226205"/>
                  <a:gd name="connsiteY3" fmla="*/ 112749 h 654417"/>
                  <a:gd name="connsiteX4" fmla="*/ 1219506 w 1226205"/>
                  <a:gd name="connsiteY4" fmla="*/ 513706 h 654417"/>
                  <a:gd name="connsiteX5" fmla="*/ 1106757 w 1226205"/>
                  <a:gd name="connsiteY5" fmla="*/ 626455 h 654417"/>
                  <a:gd name="connsiteX6" fmla="*/ 112749 w 1226205"/>
                  <a:gd name="connsiteY6" fmla="*/ 626455 h 654417"/>
                  <a:gd name="connsiteX7" fmla="*/ 0 w 1226205"/>
                  <a:gd name="connsiteY7" fmla="*/ 513706 h 654417"/>
                  <a:gd name="connsiteX8" fmla="*/ 0 w 1226205"/>
                  <a:gd name="connsiteY8" fmla="*/ 112749 h 654417"/>
                  <a:gd name="connsiteX0" fmla="*/ 0 w 1255135"/>
                  <a:gd name="connsiteY0" fmla="*/ 112749 h 661463"/>
                  <a:gd name="connsiteX1" fmla="*/ 112749 w 1255135"/>
                  <a:gd name="connsiteY1" fmla="*/ 0 h 661463"/>
                  <a:gd name="connsiteX2" fmla="*/ 1106757 w 1255135"/>
                  <a:gd name="connsiteY2" fmla="*/ 0 h 661463"/>
                  <a:gd name="connsiteX3" fmla="*/ 1219506 w 1255135"/>
                  <a:gd name="connsiteY3" fmla="*/ 112749 h 661463"/>
                  <a:gd name="connsiteX4" fmla="*/ 1219506 w 1255135"/>
                  <a:gd name="connsiteY4" fmla="*/ 513706 h 661463"/>
                  <a:gd name="connsiteX5" fmla="*/ 1106757 w 1255135"/>
                  <a:gd name="connsiteY5" fmla="*/ 626455 h 661463"/>
                  <a:gd name="connsiteX6" fmla="*/ 112749 w 1255135"/>
                  <a:gd name="connsiteY6" fmla="*/ 626455 h 661463"/>
                  <a:gd name="connsiteX7" fmla="*/ 0 w 1255135"/>
                  <a:gd name="connsiteY7" fmla="*/ 513706 h 661463"/>
                  <a:gd name="connsiteX8" fmla="*/ 0 w 1255135"/>
                  <a:gd name="connsiteY8" fmla="*/ 112749 h 661463"/>
                  <a:gd name="connsiteX0" fmla="*/ 0 w 1237115"/>
                  <a:gd name="connsiteY0" fmla="*/ 112749 h 680013"/>
                  <a:gd name="connsiteX1" fmla="*/ 112749 w 1237115"/>
                  <a:gd name="connsiteY1" fmla="*/ 0 h 680013"/>
                  <a:gd name="connsiteX2" fmla="*/ 1106757 w 1237115"/>
                  <a:gd name="connsiteY2" fmla="*/ 0 h 680013"/>
                  <a:gd name="connsiteX3" fmla="*/ 1219506 w 1237115"/>
                  <a:gd name="connsiteY3" fmla="*/ 112749 h 680013"/>
                  <a:gd name="connsiteX4" fmla="*/ 1219506 w 1237115"/>
                  <a:gd name="connsiteY4" fmla="*/ 513706 h 680013"/>
                  <a:gd name="connsiteX5" fmla="*/ 1106757 w 1237115"/>
                  <a:gd name="connsiteY5" fmla="*/ 626455 h 680013"/>
                  <a:gd name="connsiteX6" fmla="*/ 112749 w 1237115"/>
                  <a:gd name="connsiteY6" fmla="*/ 626455 h 680013"/>
                  <a:gd name="connsiteX7" fmla="*/ 0 w 1237115"/>
                  <a:gd name="connsiteY7" fmla="*/ 513706 h 680013"/>
                  <a:gd name="connsiteX8" fmla="*/ 0 w 1237115"/>
                  <a:gd name="connsiteY8" fmla="*/ 112749 h 680013"/>
                  <a:gd name="connsiteX0" fmla="*/ 0 w 1232616"/>
                  <a:gd name="connsiteY0" fmla="*/ 112749 h 687313"/>
                  <a:gd name="connsiteX1" fmla="*/ 112749 w 1232616"/>
                  <a:gd name="connsiteY1" fmla="*/ 0 h 687313"/>
                  <a:gd name="connsiteX2" fmla="*/ 1106757 w 1232616"/>
                  <a:gd name="connsiteY2" fmla="*/ 0 h 687313"/>
                  <a:gd name="connsiteX3" fmla="*/ 1219506 w 1232616"/>
                  <a:gd name="connsiteY3" fmla="*/ 112749 h 687313"/>
                  <a:gd name="connsiteX4" fmla="*/ 1219506 w 1232616"/>
                  <a:gd name="connsiteY4" fmla="*/ 513706 h 687313"/>
                  <a:gd name="connsiteX5" fmla="*/ 1106757 w 1232616"/>
                  <a:gd name="connsiteY5" fmla="*/ 626455 h 687313"/>
                  <a:gd name="connsiteX6" fmla="*/ 112749 w 1232616"/>
                  <a:gd name="connsiteY6" fmla="*/ 626455 h 687313"/>
                  <a:gd name="connsiteX7" fmla="*/ 0 w 1232616"/>
                  <a:gd name="connsiteY7" fmla="*/ 513706 h 687313"/>
                  <a:gd name="connsiteX8" fmla="*/ 0 w 1232616"/>
                  <a:gd name="connsiteY8" fmla="*/ 112749 h 687313"/>
                  <a:gd name="connsiteX0" fmla="*/ 0 w 1221165"/>
                  <a:gd name="connsiteY0" fmla="*/ 112749 h 687313"/>
                  <a:gd name="connsiteX1" fmla="*/ 112749 w 1221165"/>
                  <a:gd name="connsiteY1" fmla="*/ 0 h 687313"/>
                  <a:gd name="connsiteX2" fmla="*/ 1106757 w 1221165"/>
                  <a:gd name="connsiteY2" fmla="*/ 0 h 687313"/>
                  <a:gd name="connsiteX3" fmla="*/ 1219506 w 1221165"/>
                  <a:gd name="connsiteY3" fmla="*/ 112749 h 687313"/>
                  <a:gd name="connsiteX4" fmla="*/ 1219506 w 1221165"/>
                  <a:gd name="connsiteY4" fmla="*/ 513706 h 687313"/>
                  <a:gd name="connsiteX5" fmla="*/ 1106757 w 1221165"/>
                  <a:gd name="connsiteY5" fmla="*/ 626455 h 687313"/>
                  <a:gd name="connsiteX6" fmla="*/ 112749 w 1221165"/>
                  <a:gd name="connsiteY6" fmla="*/ 626455 h 687313"/>
                  <a:gd name="connsiteX7" fmla="*/ 0 w 1221165"/>
                  <a:gd name="connsiteY7" fmla="*/ 513706 h 687313"/>
                  <a:gd name="connsiteX8" fmla="*/ 0 w 1221165"/>
                  <a:gd name="connsiteY8" fmla="*/ 112749 h 687313"/>
                  <a:gd name="connsiteX0" fmla="*/ 0 w 1234996"/>
                  <a:gd name="connsiteY0" fmla="*/ 112749 h 676420"/>
                  <a:gd name="connsiteX1" fmla="*/ 112749 w 1234996"/>
                  <a:gd name="connsiteY1" fmla="*/ 0 h 676420"/>
                  <a:gd name="connsiteX2" fmla="*/ 1106757 w 1234996"/>
                  <a:gd name="connsiteY2" fmla="*/ 0 h 676420"/>
                  <a:gd name="connsiteX3" fmla="*/ 1219506 w 1234996"/>
                  <a:gd name="connsiteY3" fmla="*/ 112749 h 676420"/>
                  <a:gd name="connsiteX4" fmla="*/ 1219506 w 1234996"/>
                  <a:gd name="connsiteY4" fmla="*/ 513706 h 676420"/>
                  <a:gd name="connsiteX5" fmla="*/ 1106757 w 1234996"/>
                  <a:gd name="connsiteY5" fmla="*/ 626455 h 676420"/>
                  <a:gd name="connsiteX6" fmla="*/ 112749 w 1234996"/>
                  <a:gd name="connsiteY6" fmla="*/ 626455 h 676420"/>
                  <a:gd name="connsiteX7" fmla="*/ 0 w 1234996"/>
                  <a:gd name="connsiteY7" fmla="*/ 513706 h 676420"/>
                  <a:gd name="connsiteX8" fmla="*/ 0 w 1234996"/>
                  <a:gd name="connsiteY8" fmla="*/ 112749 h 676420"/>
                  <a:gd name="connsiteX0" fmla="*/ 0 w 1232419"/>
                  <a:gd name="connsiteY0" fmla="*/ 112749 h 669377"/>
                  <a:gd name="connsiteX1" fmla="*/ 112749 w 1232419"/>
                  <a:gd name="connsiteY1" fmla="*/ 0 h 669377"/>
                  <a:gd name="connsiteX2" fmla="*/ 1106757 w 1232419"/>
                  <a:gd name="connsiteY2" fmla="*/ 0 h 669377"/>
                  <a:gd name="connsiteX3" fmla="*/ 1219506 w 1232419"/>
                  <a:gd name="connsiteY3" fmla="*/ 112749 h 669377"/>
                  <a:gd name="connsiteX4" fmla="*/ 1219506 w 1232419"/>
                  <a:gd name="connsiteY4" fmla="*/ 513706 h 669377"/>
                  <a:gd name="connsiteX5" fmla="*/ 1106757 w 1232419"/>
                  <a:gd name="connsiteY5" fmla="*/ 626455 h 669377"/>
                  <a:gd name="connsiteX6" fmla="*/ 112749 w 1232419"/>
                  <a:gd name="connsiteY6" fmla="*/ 626455 h 669377"/>
                  <a:gd name="connsiteX7" fmla="*/ 0 w 1232419"/>
                  <a:gd name="connsiteY7" fmla="*/ 513706 h 669377"/>
                  <a:gd name="connsiteX8" fmla="*/ 0 w 1232419"/>
                  <a:gd name="connsiteY8" fmla="*/ 112749 h 669377"/>
                  <a:gd name="connsiteX0" fmla="*/ 0 w 1234407"/>
                  <a:gd name="connsiteY0" fmla="*/ 112749 h 678741"/>
                  <a:gd name="connsiteX1" fmla="*/ 112749 w 1234407"/>
                  <a:gd name="connsiteY1" fmla="*/ 0 h 678741"/>
                  <a:gd name="connsiteX2" fmla="*/ 1106757 w 1234407"/>
                  <a:gd name="connsiteY2" fmla="*/ 0 h 678741"/>
                  <a:gd name="connsiteX3" fmla="*/ 1219506 w 1234407"/>
                  <a:gd name="connsiteY3" fmla="*/ 112749 h 678741"/>
                  <a:gd name="connsiteX4" fmla="*/ 1219506 w 1234407"/>
                  <a:gd name="connsiteY4" fmla="*/ 513706 h 678741"/>
                  <a:gd name="connsiteX5" fmla="*/ 1106757 w 1234407"/>
                  <a:gd name="connsiteY5" fmla="*/ 626455 h 678741"/>
                  <a:gd name="connsiteX6" fmla="*/ 112749 w 1234407"/>
                  <a:gd name="connsiteY6" fmla="*/ 626455 h 678741"/>
                  <a:gd name="connsiteX7" fmla="*/ 0 w 1234407"/>
                  <a:gd name="connsiteY7" fmla="*/ 513706 h 678741"/>
                  <a:gd name="connsiteX8" fmla="*/ 0 w 1234407"/>
                  <a:gd name="connsiteY8" fmla="*/ 112749 h 678741"/>
                  <a:gd name="connsiteX0" fmla="*/ 0 w 1234407"/>
                  <a:gd name="connsiteY0" fmla="*/ 112749 h 686635"/>
                  <a:gd name="connsiteX1" fmla="*/ 112749 w 1234407"/>
                  <a:gd name="connsiteY1" fmla="*/ 0 h 686635"/>
                  <a:gd name="connsiteX2" fmla="*/ 1106757 w 1234407"/>
                  <a:gd name="connsiteY2" fmla="*/ 0 h 686635"/>
                  <a:gd name="connsiteX3" fmla="*/ 1219506 w 1234407"/>
                  <a:gd name="connsiteY3" fmla="*/ 112749 h 686635"/>
                  <a:gd name="connsiteX4" fmla="*/ 1219506 w 1234407"/>
                  <a:gd name="connsiteY4" fmla="*/ 513706 h 686635"/>
                  <a:gd name="connsiteX5" fmla="*/ 1106757 w 1234407"/>
                  <a:gd name="connsiteY5" fmla="*/ 626455 h 686635"/>
                  <a:gd name="connsiteX6" fmla="*/ 112749 w 1234407"/>
                  <a:gd name="connsiteY6" fmla="*/ 626455 h 686635"/>
                  <a:gd name="connsiteX7" fmla="*/ 0 w 1234407"/>
                  <a:gd name="connsiteY7" fmla="*/ 513706 h 686635"/>
                  <a:gd name="connsiteX8" fmla="*/ 0 w 1234407"/>
                  <a:gd name="connsiteY8" fmla="*/ 112749 h 686635"/>
                  <a:gd name="connsiteX0" fmla="*/ 0 w 1226959"/>
                  <a:gd name="connsiteY0" fmla="*/ 112749 h 666939"/>
                  <a:gd name="connsiteX1" fmla="*/ 112749 w 1226959"/>
                  <a:gd name="connsiteY1" fmla="*/ 0 h 666939"/>
                  <a:gd name="connsiteX2" fmla="*/ 1106757 w 1226959"/>
                  <a:gd name="connsiteY2" fmla="*/ 0 h 666939"/>
                  <a:gd name="connsiteX3" fmla="*/ 1219506 w 1226959"/>
                  <a:gd name="connsiteY3" fmla="*/ 112749 h 666939"/>
                  <a:gd name="connsiteX4" fmla="*/ 1219506 w 1226959"/>
                  <a:gd name="connsiteY4" fmla="*/ 513706 h 666939"/>
                  <a:gd name="connsiteX5" fmla="*/ 1106757 w 1226959"/>
                  <a:gd name="connsiteY5" fmla="*/ 626455 h 666939"/>
                  <a:gd name="connsiteX6" fmla="*/ 112749 w 1226959"/>
                  <a:gd name="connsiteY6" fmla="*/ 626455 h 666939"/>
                  <a:gd name="connsiteX7" fmla="*/ 0 w 1226959"/>
                  <a:gd name="connsiteY7" fmla="*/ 513706 h 666939"/>
                  <a:gd name="connsiteX8" fmla="*/ 0 w 1226959"/>
                  <a:gd name="connsiteY8" fmla="*/ 112749 h 6669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226959" h="666939">
                    <a:moveTo>
                      <a:pt x="0" y="112749"/>
                    </a:moveTo>
                    <a:cubicBezTo>
                      <a:pt x="0" y="50479"/>
                      <a:pt x="50479" y="0"/>
                      <a:pt x="112749" y="0"/>
                    </a:cubicBezTo>
                    <a:lnTo>
                      <a:pt x="1106757" y="0"/>
                    </a:lnTo>
                    <a:cubicBezTo>
                      <a:pt x="1169027" y="0"/>
                      <a:pt x="1219506" y="50479"/>
                      <a:pt x="1219506" y="112749"/>
                    </a:cubicBezTo>
                    <a:lnTo>
                      <a:pt x="1219506" y="513706"/>
                    </a:lnTo>
                    <a:cubicBezTo>
                      <a:pt x="1219506" y="781562"/>
                      <a:pt x="1270287" y="614181"/>
                      <a:pt x="1106757" y="626455"/>
                    </a:cubicBezTo>
                    <a:lnTo>
                      <a:pt x="112749" y="626455"/>
                    </a:lnTo>
                    <a:cubicBezTo>
                      <a:pt x="50479" y="626455"/>
                      <a:pt x="0" y="575976"/>
                      <a:pt x="0" y="513706"/>
                    </a:cubicBezTo>
                    <a:lnTo>
                      <a:pt x="0" y="112749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4"/>
                  </a:gs>
                  <a:gs pos="91000">
                    <a:schemeClr val="accent4"/>
                  </a:gs>
                  <a:gs pos="100000">
                    <a:srgbClr val="4CD3FF">
                      <a:lumMod val="10000"/>
                      <a:lumOff val="90000"/>
                    </a:srgbClr>
                  </a:gs>
                </a:gsLst>
                <a:lin ang="0" scaled="1"/>
                <a:tileRect/>
              </a:gradFill>
              <a:ln>
                <a:noFill/>
              </a:ln>
              <a:effectLst>
                <a:outerShdw blurRad="127000" dist="38100" dir="8100000" algn="tr" rotWithShape="0">
                  <a:prstClr val="black">
                    <a:alpha val="33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 dirty="0"/>
              </a:p>
            </p:txBody>
          </p:sp>
        </p:grpSp>
        <p:sp>
          <p:nvSpPr>
            <p:cNvPr id="2549" name="TextBox 2548">
              <a:extLst>
                <a:ext uri="{FF2B5EF4-FFF2-40B4-BE49-F238E27FC236}">
                  <a16:creationId xmlns:a16="http://schemas.microsoft.com/office/drawing/2014/main" id="{0B9D0933-C4B3-400A-A9A8-35018652DA39}"/>
                </a:ext>
              </a:extLst>
            </p:cNvPr>
            <p:cNvSpPr txBox="1"/>
            <p:nvPr/>
          </p:nvSpPr>
          <p:spPr>
            <a:xfrm>
              <a:off x="9158812" y="3167035"/>
              <a:ext cx="5705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Text </a:t>
              </a:r>
            </a:p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grpSp>
          <p:nvGrpSpPr>
            <p:cNvPr id="2550" name="Group 2549">
              <a:extLst>
                <a:ext uri="{FF2B5EF4-FFF2-40B4-BE49-F238E27FC236}">
                  <a16:creationId xmlns:a16="http://schemas.microsoft.com/office/drawing/2014/main" id="{2D5A8E11-6FD5-4BDA-9527-438B05C93533}"/>
                </a:ext>
              </a:extLst>
            </p:cNvPr>
            <p:cNvGrpSpPr/>
            <p:nvPr/>
          </p:nvGrpSpPr>
          <p:grpSpPr>
            <a:xfrm>
              <a:off x="10180738" y="3380082"/>
              <a:ext cx="1062036" cy="629102"/>
              <a:chOff x="6336939" y="2669727"/>
              <a:chExt cx="1853530" cy="729243"/>
            </a:xfrm>
          </p:grpSpPr>
          <p:sp>
            <p:nvSpPr>
              <p:cNvPr id="2552" name="TextBox 2551">
                <a:extLst>
                  <a:ext uri="{FF2B5EF4-FFF2-40B4-BE49-F238E27FC236}">
                    <a16:creationId xmlns:a16="http://schemas.microsoft.com/office/drawing/2014/main" id="{8EDC81EE-0E3F-426C-A74D-8DC4D87BFEB3}"/>
                  </a:ext>
                </a:extLst>
              </p:cNvPr>
              <p:cNvSpPr txBox="1"/>
              <p:nvPr/>
            </p:nvSpPr>
            <p:spPr>
              <a:xfrm>
                <a:off x="6344665" y="2669727"/>
                <a:ext cx="1845804" cy="321092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Presentation</a:t>
                </a:r>
                <a:endParaRPr lang="ko-KR" altLang="en-US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2553" name="TextBox 2552">
                <a:extLst>
                  <a:ext uri="{FF2B5EF4-FFF2-40B4-BE49-F238E27FC236}">
                    <a16:creationId xmlns:a16="http://schemas.microsoft.com/office/drawing/2014/main" id="{169BD03D-3B39-4D93-8FCC-D6CB76CBEC53}"/>
                  </a:ext>
                </a:extLst>
              </p:cNvPr>
              <p:cNvSpPr txBox="1"/>
              <p:nvPr/>
            </p:nvSpPr>
            <p:spPr>
              <a:xfrm>
                <a:off x="6336939" y="2863816"/>
                <a:ext cx="1845805" cy="535154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Get a modern Presentation</a:t>
                </a:r>
              </a:p>
            </p:txBody>
          </p:sp>
        </p:grpSp>
        <p:sp>
          <p:nvSpPr>
            <p:cNvPr id="2551" name="Rectangle 7">
              <a:extLst>
                <a:ext uri="{FF2B5EF4-FFF2-40B4-BE49-F238E27FC236}">
                  <a16:creationId xmlns:a16="http://schemas.microsoft.com/office/drawing/2014/main" id="{AAD4B12A-7E78-4B84-923A-D9E76E902E4D}"/>
                </a:ext>
              </a:extLst>
            </p:cNvPr>
            <p:cNvSpPr/>
            <p:nvPr/>
          </p:nvSpPr>
          <p:spPr>
            <a:xfrm>
              <a:off x="8788253" y="3270310"/>
              <a:ext cx="238020" cy="238020"/>
            </a:xfrm>
            <a:custGeom>
              <a:avLst/>
              <a:gdLst/>
              <a:ahLst/>
              <a:cxnLst/>
              <a:rect l="l" t="t" r="r" b="b"/>
              <a:pathLst>
                <a:path w="3240000" h="3240000">
                  <a:moveTo>
                    <a:pt x="401869" y="2055482"/>
                  </a:moveTo>
                  <a:lnTo>
                    <a:pt x="869869" y="2055482"/>
                  </a:lnTo>
                  <a:lnTo>
                    <a:pt x="869869" y="2919482"/>
                  </a:lnTo>
                  <a:lnTo>
                    <a:pt x="401869" y="2919482"/>
                  </a:lnTo>
                  <a:close/>
                  <a:moveTo>
                    <a:pt x="1121949" y="1695482"/>
                  </a:moveTo>
                  <a:lnTo>
                    <a:pt x="1589949" y="1695482"/>
                  </a:lnTo>
                  <a:lnTo>
                    <a:pt x="1589949" y="2919482"/>
                  </a:lnTo>
                  <a:lnTo>
                    <a:pt x="1121949" y="2919482"/>
                  </a:lnTo>
                  <a:close/>
                  <a:moveTo>
                    <a:pt x="1842029" y="1335482"/>
                  </a:moveTo>
                  <a:lnTo>
                    <a:pt x="2310029" y="1335482"/>
                  </a:lnTo>
                  <a:lnTo>
                    <a:pt x="2310029" y="2919482"/>
                  </a:lnTo>
                  <a:lnTo>
                    <a:pt x="1842029" y="2919482"/>
                  </a:lnTo>
                  <a:close/>
                  <a:moveTo>
                    <a:pt x="2562109" y="975482"/>
                  </a:moveTo>
                  <a:lnTo>
                    <a:pt x="3030109" y="975482"/>
                  </a:lnTo>
                  <a:lnTo>
                    <a:pt x="3030109" y="2919482"/>
                  </a:lnTo>
                  <a:lnTo>
                    <a:pt x="2562109" y="2919482"/>
                  </a:lnTo>
                  <a:close/>
                  <a:moveTo>
                    <a:pt x="2321888" y="224805"/>
                  </a:moveTo>
                  <a:lnTo>
                    <a:pt x="2880631" y="247420"/>
                  </a:lnTo>
                  <a:lnTo>
                    <a:pt x="2620844" y="742612"/>
                  </a:lnTo>
                  <a:lnTo>
                    <a:pt x="2546105" y="613161"/>
                  </a:lnTo>
                  <a:lnTo>
                    <a:pt x="541555" y="1770488"/>
                  </a:lnTo>
                  <a:lnTo>
                    <a:pt x="392077" y="1511585"/>
                  </a:lnTo>
                  <a:lnTo>
                    <a:pt x="2396627" y="354257"/>
                  </a:lnTo>
                  <a:close/>
                  <a:moveTo>
                    <a:pt x="0" y="0"/>
                  </a:moveTo>
                  <a:lnTo>
                    <a:pt x="180000" y="0"/>
                  </a:lnTo>
                  <a:lnTo>
                    <a:pt x="180000" y="3059999"/>
                  </a:lnTo>
                  <a:lnTo>
                    <a:pt x="3240000" y="3059999"/>
                  </a:lnTo>
                  <a:lnTo>
                    <a:pt x="3240000" y="3239999"/>
                  </a:lnTo>
                  <a:lnTo>
                    <a:pt x="180000" y="3239999"/>
                  </a:lnTo>
                  <a:lnTo>
                    <a:pt x="180000" y="3240000"/>
                  </a:lnTo>
                  <a:lnTo>
                    <a:pt x="0" y="3240000"/>
                  </a:lnTo>
                  <a:lnTo>
                    <a:pt x="0" y="3239999"/>
                  </a:lnTo>
                  <a:lnTo>
                    <a:pt x="0" y="305999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</p:grpSp>
      <p:grpSp>
        <p:nvGrpSpPr>
          <p:cNvPr id="2557" name="Group 2556">
            <a:extLst>
              <a:ext uri="{FF2B5EF4-FFF2-40B4-BE49-F238E27FC236}">
                <a16:creationId xmlns:a16="http://schemas.microsoft.com/office/drawing/2014/main" id="{D995FD36-3A38-420D-AFE7-0A52A298FB7E}"/>
              </a:ext>
            </a:extLst>
          </p:cNvPr>
          <p:cNvGrpSpPr/>
          <p:nvPr/>
        </p:nvGrpSpPr>
        <p:grpSpPr>
          <a:xfrm>
            <a:off x="2652350" y="2037144"/>
            <a:ext cx="5535271" cy="596153"/>
            <a:chOff x="2294545" y="2037144"/>
            <a:chExt cx="5535271" cy="596153"/>
          </a:xfrm>
        </p:grpSpPr>
        <p:sp>
          <p:nvSpPr>
            <p:cNvPr id="2558" name="Rectangle: Rounded Corners 2557">
              <a:extLst>
                <a:ext uri="{FF2B5EF4-FFF2-40B4-BE49-F238E27FC236}">
                  <a16:creationId xmlns:a16="http://schemas.microsoft.com/office/drawing/2014/main" id="{3699EAC3-6A64-4C99-9692-5740AB885CB4}"/>
                </a:ext>
              </a:extLst>
            </p:cNvPr>
            <p:cNvSpPr/>
            <p:nvPr/>
          </p:nvSpPr>
          <p:spPr>
            <a:xfrm>
              <a:off x="7601216" y="2037144"/>
              <a:ext cx="228600" cy="596153"/>
            </a:xfrm>
            <a:prstGeom prst="roundRect">
              <a:avLst/>
            </a:prstGeom>
            <a:gradFill flip="none" rotWithShape="1">
              <a:gsLst>
                <a:gs pos="0">
                  <a:schemeClr val="accent1"/>
                </a:gs>
                <a:gs pos="91000">
                  <a:schemeClr val="accent1"/>
                </a:gs>
                <a:gs pos="100000">
                  <a:srgbClr val="4CD3FF">
                    <a:lumMod val="10000"/>
                    <a:lumOff val="90000"/>
                  </a:srgbClr>
                </a:gs>
              </a:gsLst>
              <a:lin ang="0" scaled="1"/>
              <a:tileRect/>
            </a:gradFill>
            <a:ln>
              <a:noFill/>
            </a:ln>
            <a:effectLst>
              <a:outerShdw blurRad="127000" dist="38100" dir="8100000" algn="tr" rotWithShape="0">
                <a:prstClr val="black">
                  <a:alpha val="33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59" name="Rectangle: Rounded Corners 2558">
              <a:extLst>
                <a:ext uri="{FF2B5EF4-FFF2-40B4-BE49-F238E27FC236}">
                  <a16:creationId xmlns:a16="http://schemas.microsoft.com/office/drawing/2014/main" id="{713EDD29-E2DC-401A-938F-6ED9D5440BEC}"/>
                </a:ext>
              </a:extLst>
            </p:cNvPr>
            <p:cNvSpPr/>
            <p:nvPr/>
          </p:nvSpPr>
          <p:spPr>
            <a:xfrm>
              <a:off x="7042611" y="2037144"/>
              <a:ext cx="228600" cy="596153"/>
            </a:xfrm>
            <a:prstGeom prst="roundRect">
              <a:avLst/>
            </a:prstGeom>
            <a:gradFill flip="none" rotWithShape="1">
              <a:gsLst>
                <a:gs pos="0">
                  <a:schemeClr val="accent1"/>
                </a:gs>
                <a:gs pos="91000">
                  <a:schemeClr val="accent1"/>
                </a:gs>
                <a:gs pos="100000">
                  <a:srgbClr val="4CD3FF">
                    <a:lumMod val="10000"/>
                    <a:lumOff val="90000"/>
                  </a:srgbClr>
                </a:gs>
              </a:gsLst>
              <a:lin ang="0" scaled="1"/>
              <a:tileRect/>
            </a:gradFill>
            <a:ln>
              <a:noFill/>
            </a:ln>
            <a:effectLst>
              <a:outerShdw blurRad="127000" dist="38100" dir="8100000" algn="tr" rotWithShape="0">
                <a:prstClr val="black">
                  <a:alpha val="33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60" name="Rectangle: Rounded Corners 2559">
              <a:extLst>
                <a:ext uri="{FF2B5EF4-FFF2-40B4-BE49-F238E27FC236}">
                  <a16:creationId xmlns:a16="http://schemas.microsoft.com/office/drawing/2014/main" id="{B292EA7A-E16A-4628-9DE3-DF9438F1F261}"/>
                </a:ext>
              </a:extLst>
            </p:cNvPr>
            <p:cNvSpPr/>
            <p:nvPr/>
          </p:nvSpPr>
          <p:spPr>
            <a:xfrm>
              <a:off x="6484015" y="2037144"/>
              <a:ext cx="228600" cy="596153"/>
            </a:xfrm>
            <a:prstGeom prst="roundRect">
              <a:avLst/>
            </a:prstGeom>
            <a:gradFill flip="none" rotWithShape="1">
              <a:gsLst>
                <a:gs pos="0">
                  <a:schemeClr val="accent1"/>
                </a:gs>
                <a:gs pos="91000">
                  <a:schemeClr val="accent1"/>
                </a:gs>
                <a:gs pos="100000">
                  <a:srgbClr val="4CD3FF">
                    <a:lumMod val="10000"/>
                    <a:lumOff val="90000"/>
                  </a:srgbClr>
                </a:gs>
              </a:gsLst>
              <a:lin ang="0" scaled="1"/>
              <a:tileRect/>
            </a:gradFill>
            <a:ln>
              <a:noFill/>
            </a:ln>
            <a:effectLst>
              <a:outerShdw blurRad="127000" dist="38100" dir="8100000" algn="tr" rotWithShape="0">
                <a:prstClr val="black">
                  <a:alpha val="33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61" name="Rectangle: Rounded Corners 2560">
              <a:extLst>
                <a:ext uri="{FF2B5EF4-FFF2-40B4-BE49-F238E27FC236}">
                  <a16:creationId xmlns:a16="http://schemas.microsoft.com/office/drawing/2014/main" id="{C327E9DB-7404-4941-AB4F-A2C3D206C9A9}"/>
                </a:ext>
              </a:extLst>
            </p:cNvPr>
            <p:cNvSpPr/>
            <p:nvPr/>
          </p:nvSpPr>
          <p:spPr>
            <a:xfrm>
              <a:off x="5925419" y="2037144"/>
              <a:ext cx="228600" cy="596153"/>
            </a:xfrm>
            <a:prstGeom prst="roundRect">
              <a:avLst/>
            </a:prstGeom>
            <a:gradFill flip="none" rotWithShape="1">
              <a:gsLst>
                <a:gs pos="0">
                  <a:schemeClr val="accent1"/>
                </a:gs>
                <a:gs pos="91000">
                  <a:schemeClr val="accent1"/>
                </a:gs>
                <a:gs pos="100000">
                  <a:srgbClr val="4CD3FF">
                    <a:lumMod val="10000"/>
                    <a:lumOff val="90000"/>
                  </a:srgbClr>
                </a:gs>
              </a:gsLst>
              <a:lin ang="0" scaled="1"/>
              <a:tileRect/>
            </a:gradFill>
            <a:ln>
              <a:noFill/>
            </a:ln>
            <a:effectLst>
              <a:outerShdw blurRad="127000" dist="38100" dir="8100000" algn="tr" rotWithShape="0">
                <a:prstClr val="black">
                  <a:alpha val="33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62" name="Rectangle: Rounded Corners 2561">
              <a:extLst>
                <a:ext uri="{FF2B5EF4-FFF2-40B4-BE49-F238E27FC236}">
                  <a16:creationId xmlns:a16="http://schemas.microsoft.com/office/drawing/2014/main" id="{B5755498-4E2A-4E52-BB9D-7F73D618E69F}"/>
                </a:ext>
              </a:extLst>
            </p:cNvPr>
            <p:cNvSpPr/>
            <p:nvPr/>
          </p:nvSpPr>
          <p:spPr>
            <a:xfrm>
              <a:off x="5366823" y="2037144"/>
              <a:ext cx="228600" cy="596153"/>
            </a:xfrm>
            <a:prstGeom prst="roundRect">
              <a:avLst/>
            </a:prstGeom>
            <a:gradFill flip="none" rotWithShape="1">
              <a:gsLst>
                <a:gs pos="0">
                  <a:schemeClr val="accent1"/>
                </a:gs>
                <a:gs pos="91000">
                  <a:schemeClr val="accent1"/>
                </a:gs>
                <a:gs pos="100000">
                  <a:srgbClr val="4CD3FF">
                    <a:lumMod val="10000"/>
                    <a:lumOff val="90000"/>
                  </a:srgbClr>
                </a:gs>
              </a:gsLst>
              <a:lin ang="0" scaled="1"/>
              <a:tileRect/>
            </a:gradFill>
            <a:ln>
              <a:noFill/>
            </a:ln>
            <a:effectLst>
              <a:outerShdw blurRad="127000" dist="38100" dir="8100000" algn="tr" rotWithShape="0">
                <a:prstClr val="black">
                  <a:alpha val="33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63" name="Rectangle: Rounded Corners 2562">
              <a:extLst>
                <a:ext uri="{FF2B5EF4-FFF2-40B4-BE49-F238E27FC236}">
                  <a16:creationId xmlns:a16="http://schemas.microsoft.com/office/drawing/2014/main" id="{990A1FA2-480E-4DF0-91F0-981B39F287A2}"/>
                </a:ext>
              </a:extLst>
            </p:cNvPr>
            <p:cNvSpPr/>
            <p:nvPr/>
          </p:nvSpPr>
          <p:spPr>
            <a:xfrm>
              <a:off x="4808227" y="2037144"/>
              <a:ext cx="228600" cy="596153"/>
            </a:xfrm>
            <a:prstGeom prst="roundRect">
              <a:avLst/>
            </a:prstGeom>
            <a:gradFill flip="none" rotWithShape="1">
              <a:gsLst>
                <a:gs pos="0">
                  <a:schemeClr val="accent1"/>
                </a:gs>
                <a:gs pos="91000">
                  <a:schemeClr val="accent1"/>
                </a:gs>
                <a:gs pos="100000">
                  <a:srgbClr val="4CD3FF">
                    <a:lumMod val="10000"/>
                    <a:lumOff val="90000"/>
                  </a:srgbClr>
                </a:gs>
              </a:gsLst>
              <a:lin ang="0" scaled="1"/>
              <a:tileRect/>
            </a:gradFill>
            <a:ln>
              <a:noFill/>
            </a:ln>
            <a:effectLst>
              <a:outerShdw blurRad="127000" dist="38100" dir="8100000" algn="tr" rotWithShape="0">
                <a:prstClr val="black">
                  <a:alpha val="33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64" name="Rectangle: Rounded Corners 2563">
              <a:extLst>
                <a:ext uri="{FF2B5EF4-FFF2-40B4-BE49-F238E27FC236}">
                  <a16:creationId xmlns:a16="http://schemas.microsoft.com/office/drawing/2014/main" id="{74742A36-1F7A-4041-BC12-C968514E4DF0}"/>
                </a:ext>
              </a:extLst>
            </p:cNvPr>
            <p:cNvSpPr/>
            <p:nvPr/>
          </p:nvSpPr>
          <p:spPr>
            <a:xfrm>
              <a:off x="4249631" y="2037144"/>
              <a:ext cx="228600" cy="596153"/>
            </a:xfrm>
            <a:prstGeom prst="roundRect">
              <a:avLst/>
            </a:prstGeom>
            <a:gradFill flip="none" rotWithShape="1">
              <a:gsLst>
                <a:gs pos="0">
                  <a:schemeClr val="accent1"/>
                </a:gs>
                <a:gs pos="91000">
                  <a:schemeClr val="accent1"/>
                </a:gs>
                <a:gs pos="100000">
                  <a:srgbClr val="4CD3FF">
                    <a:lumMod val="10000"/>
                    <a:lumOff val="90000"/>
                  </a:srgbClr>
                </a:gs>
              </a:gsLst>
              <a:lin ang="0" scaled="1"/>
              <a:tileRect/>
            </a:gradFill>
            <a:ln>
              <a:noFill/>
            </a:ln>
            <a:effectLst>
              <a:outerShdw blurRad="127000" dist="38100" dir="8100000" algn="tr" rotWithShape="0">
                <a:prstClr val="black">
                  <a:alpha val="33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65" name="Rectangle: Rounded Corners 2564">
              <a:extLst>
                <a:ext uri="{FF2B5EF4-FFF2-40B4-BE49-F238E27FC236}">
                  <a16:creationId xmlns:a16="http://schemas.microsoft.com/office/drawing/2014/main" id="{FE048F52-3F5F-48F2-9472-B889B00C0065}"/>
                </a:ext>
              </a:extLst>
            </p:cNvPr>
            <p:cNvSpPr/>
            <p:nvPr/>
          </p:nvSpPr>
          <p:spPr>
            <a:xfrm>
              <a:off x="3691035" y="2037144"/>
              <a:ext cx="228600" cy="596153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27000" dist="38100" dir="8100000" algn="tr" rotWithShape="0">
                <a:prstClr val="black">
                  <a:alpha val="33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66" name="Rectangle: Rounded Corners 2565">
              <a:extLst>
                <a:ext uri="{FF2B5EF4-FFF2-40B4-BE49-F238E27FC236}">
                  <a16:creationId xmlns:a16="http://schemas.microsoft.com/office/drawing/2014/main" id="{75086ADF-4B67-405D-A2C1-5C6745C3CBEF}"/>
                </a:ext>
              </a:extLst>
            </p:cNvPr>
            <p:cNvSpPr/>
            <p:nvPr/>
          </p:nvSpPr>
          <p:spPr>
            <a:xfrm>
              <a:off x="3132439" y="2037144"/>
              <a:ext cx="228600" cy="596153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27000" dist="38100" dir="8100000" algn="tr" rotWithShape="0">
                <a:prstClr val="black">
                  <a:alpha val="33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67" name="Rectangle: Rounded Corners 2566">
              <a:extLst>
                <a:ext uri="{FF2B5EF4-FFF2-40B4-BE49-F238E27FC236}">
                  <a16:creationId xmlns:a16="http://schemas.microsoft.com/office/drawing/2014/main" id="{C27E368D-7EA1-46A2-B15C-6F9B0AD5EBD0}"/>
                </a:ext>
              </a:extLst>
            </p:cNvPr>
            <p:cNvSpPr/>
            <p:nvPr/>
          </p:nvSpPr>
          <p:spPr>
            <a:xfrm>
              <a:off x="2573843" y="2037144"/>
              <a:ext cx="228600" cy="596153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27000" dist="38100" dir="8100000" algn="tr" rotWithShape="0">
                <a:prstClr val="black">
                  <a:alpha val="33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68" name="Rectangle: Rounded Corners 2567">
              <a:extLst>
                <a:ext uri="{FF2B5EF4-FFF2-40B4-BE49-F238E27FC236}">
                  <a16:creationId xmlns:a16="http://schemas.microsoft.com/office/drawing/2014/main" id="{4ACCFDAC-4FB2-4675-A373-450F9852CD28}"/>
                </a:ext>
              </a:extLst>
            </p:cNvPr>
            <p:cNvSpPr/>
            <p:nvPr/>
          </p:nvSpPr>
          <p:spPr>
            <a:xfrm>
              <a:off x="7321909" y="2037144"/>
              <a:ext cx="228600" cy="596153"/>
            </a:xfrm>
            <a:prstGeom prst="roundRect">
              <a:avLst/>
            </a:prstGeom>
            <a:gradFill flip="none" rotWithShape="1">
              <a:gsLst>
                <a:gs pos="0">
                  <a:schemeClr val="accent1"/>
                </a:gs>
                <a:gs pos="91000">
                  <a:schemeClr val="accent1"/>
                </a:gs>
                <a:gs pos="100000">
                  <a:srgbClr val="4CD3FF">
                    <a:lumMod val="10000"/>
                    <a:lumOff val="90000"/>
                  </a:srgbClr>
                </a:gs>
              </a:gsLst>
              <a:lin ang="0" scaled="1"/>
              <a:tileRect/>
            </a:gradFill>
            <a:ln>
              <a:noFill/>
            </a:ln>
            <a:effectLst>
              <a:outerShdw blurRad="127000" dist="38100" dir="8100000" algn="tr" rotWithShape="0">
                <a:prstClr val="black">
                  <a:alpha val="33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69" name="Rectangle: Rounded Corners 2568">
              <a:extLst>
                <a:ext uri="{FF2B5EF4-FFF2-40B4-BE49-F238E27FC236}">
                  <a16:creationId xmlns:a16="http://schemas.microsoft.com/office/drawing/2014/main" id="{9A3083A2-A58F-4946-A612-26A0F6B063E8}"/>
                </a:ext>
              </a:extLst>
            </p:cNvPr>
            <p:cNvSpPr/>
            <p:nvPr/>
          </p:nvSpPr>
          <p:spPr>
            <a:xfrm>
              <a:off x="6763313" y="2037144"/>
              <a:ext cx="228600" cy="596153"/>
            </a:xfrm>
            <a:prstGeom prst="roundRect">
              <a:avLst/>
            </a:prstGeom>
            <a:gradFill flip="none" rotWithShape="1">
              <a:gsLst>
                <a:gs pos="0">
                  <a:schemeClr val="accent1"/>
                </a:gs>
                <a:gs pos="91000">
                  <a:schemeClr val="accent1"/>
                </a:gs>
                <a:gs pos="100000">
                  <a:srgbClr val="4CD3FF">
                    <a:lumMod val="10000"/>
                    <a:lumOff val="90000"/>
                  </a:srgbClr>
                </a:gs>
              </a:gsLst>
              <a:lin ang="0" scaled="1"/>
              <a:tileRect/>
            </a:gradFill>
            <a:ln>
              <a:noFill/>
            </a:ln>
            <a:effectLst>
              <a:outerShdw blurRad="127000" dist="38100" dir="8100000" algn="tr" rotWithShape="0">
                <a:prstClr val="black">
                  <a:alpha val="33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70" name="Rectangle: Rounded Corners 2569">
              <a:extLst>
                <a:ext uri="{FF2B5EF4-FFF2-40B4-BE49-F238E27FC236}">
                  <a16:creationId xmlns:a16="http://schemas.microsoft.com/office/drawing/2014/main" id="{5E29E341-9E18-4645-A0D4-FD6990027AA5}"/>
                </a:ext>
              </a:extLst>
            </p:cNvPr>
            <p:cNvSpPr/>
            <p:nvPr/>
          </p:nvSpPr>
          <p:spPr>
            <a:xfrm>
              <a:off x="6204717" y="2037144"/>
              <a:ext cx="228600" cy="596153"/>
            </a:xfrm>
            <a:prstGeom prst="roundRect">
              <a:avLst/>
            </a:prstGeom>
            <a:gradFill flip="none" rotWithShape="1">
              <a:gsLst>
                <a:gs pos="0">
                  <a:schemeClr val="accent1"/>
                </a:gs>
                <a:gs pos="91000">
                  <a:schemeClr val="accent1"/>
                </a:gs>
                <a:gs pos="100000">
                  <a:srgbClr val="4CD3FF">
                    <a:lumMod val="10000"/>
                    <a:lumOff val="90000"/>
                  </a:srgbClr>
                </a:gs>
              </a:gsLst>
              <a:lin ang="0" scaled="1"/>
              <a:tileRect/>
            </a:gradFill>
            <a:ln>
              <a:noFill/>
            </a:ln>
            <a:effectLst>
              <a:outerShdw blurRad="127000" dist="38100" dir="8100000" algn="tr" rotWithShape="0">
                <a:prstClr val="black">
                  <a:alpha val="33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71" name="Rectangle: Rounded Corners 2570">
              <a:extLst>
                <a:ext uri="{FF2B5EF4-FFF2-40B4-BE49-F238E27FC236}">
                  <a16:creationId xmlns:a16="http://schemas.microsoft.com/office/drawing/2014/main" id="{72A428F6-1670-4D24-B4E1-00DF8F61FF14}"/>
                </a:ext>
              </a:extLst>
            </p:cNvPr>
            <p:cNvSpPr/>
            <p:nvPr/>
          </p:nvSpPr>
          <p:spPr>
            <a:xfrm>
              <a:off x="5646121" y="2037144"/>
              <a:ext cx="228600" cy="596153"/>
            </a:xfrm>
            <a:prstGeom prst="roundRect">
              <a:avLst/>
            </a:prstGeom>
            <a:gradFill flip="none" rotWithShape="1">
              <a:gsLst>
                <a:gs pos="0">
                  <a:schemeClr val="accent1"/>
                </a:gs>
                <a:gs pos="91000">
                  <a:schemeClr val="accent1"/>
                </a:gs>
                <a:gs pos="100000">
                  <a:srgbClr val="4CD3FF">
                    <a:lumMod val="10000"/>
                    <a:lumOff val="90000"/>
                  </a:srgbClr>
                </a:gs>
              </a:gsLst>
              <a:lin ang="0" scaled="1"/>
              <a:tileRect/>
            </a:gradFill>
            <a:ln>
              <a:noFill/>
            </a:ln>
            <a:effectLst>
              <a:outerShdw blurRad="127000" dist="38100" dir="8100000" algn="tr" rotWithShape="0">
                <a:prstClr val="black">
                  <a:alpha val="33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72" name="Rectangle: Rounded Corners 2571">
              <a:extLst>
                <a:ext uri="{FF2B5EF4-FFF2-40B4-BE49-F238E27FC236}">
                  <a16:creationId xmlns:a16="http://schemas.microsoft.com/office/drawing/2014/main" id="{86E1E3F7-A11B-4222-A8B8-C259FD422210}"/>
                </a:ext>
              </a:extLst>
            </p:cNvPr>
            <p:cNvSpPr/>
            <p:nvPr/>
          </p:nvSpPr>
          <p:spPr>
            <a:xfrm>
              <a:off x="5087525" y="2037144"/>
              <a:ext cx="228600" cy="596153"/>
            </a:xfrm>
            <a:prstGeom prst="roundRect">
              <a:avLst/>
            </a:prstGeom>
            <a:gradFill flip="none" rotWithShape="1">
              <a:gsLst>
                <a:gs pos="0">
                  <a:schemeClr val="accent1"/>
                </a:gs>
                <a:gs pos="91000">
                  <a:schemeClr val="accent1"/>
                </a:gs>
                <a:gs pos="100000">
                  <a:srgbClr val="4CD3FF">
                    <a:lumMod val="10000"/>
                    <a:lumOff val="90000"/>
                  </a:srgbClr>
                </a:gs>
              </a:gsLst>
              <a:lin ang="0" scaled="1"/>
              <a:tileRect/>
            </a:gradFill>
            <a:ln>
              <a:noFill/>
            </a:ln>
            <a:effectLst>
              <a:outerShdw blurRad="127000" dist="38100" dir="8100000" algn="tr" rotWithShape="0">
                <a:prstClr val="black">
                  <a:alpha val="33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73" name="Rectangle: Rounded Corners 2572">
              <a:extLst>
                <a:ext uri="{FF2B5EF4-FFF2-40B4-BE49-F238E27FC236}">
                  <a16:creationId xmlns:a16="http://schemas.microsoft.com/office/drawing/2014/main" id="{01E9D5B6-808C-4756-98A9-477101D32FA2}"/>
                </a:ext>
              </a:extLst>
            </p:cNvPr>
            <p:cNvSpPr/>
            <p:nvPr/>
          </p:nvSpPr>
          <p:spPr>
            <a:xfrm>
              <a:off x="4528929" y="2037144"/>
              <a:ext cx="228600" cy="596153"/>
            </a:xfrm>
            <a:prstGeom prst="roundRect">
              <a:avLst/>
            </a:prstGeom>
            <a:gradFill flip="none" rotWithShape="1">
              <a:gsLst>
                <a:gs pos="0">
                  <a:schemeClr val="accent1"/>
                </a:gs>
                <a:gs pos="91000">
                  <a:schemeClr val="accent1"/>
                </a:gs>
                <a:gs pos="100000">
                  <a:srgbClr val="4CD3FF">
                    <a:lumMod val="10000"/>
                    <a:lumOff val="90000"/>
                  </a:srgbClr>
                </a:gs>
              </a:gsLst>
              <a:lin ang="0" scaled="1"/>
              <a:tileRect/>
            </a:gradFill>
            <a:ln>
              <a:noFill/>
            </a:ln>
            <a:effectLst>
              <a:outerShdw blurRad="127000" dist="38100" dir="8100000" algn="tr" rotWithShape="0">
                <a:prstClr val="black">
                  <a:alpha val="33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74" name="Rectangle: Rounded Corners 2573">
              <a:extLst>
                <a:ext uri="{FF2B5EF4-FFF2-40B4-BE49-F238E27FC236}">
                  <a16:creationId xmlns:a16="http://schemas.microsoft.com/office/drawing/2014/main" id="{42572DAB-BC2A-4126-8C99-8ADD1DDB424F}"/>
                </a:ext>
              </a:extLst>
            </p:cNvPr>
            <p:cNvSpPr/>
            <p:nvPr/>
          </p:nvSpPr>
          <p:spPr>
            <a:xfrm>
              <a:off x="3970333" y="2037144"/>
              <a:ext cx="228600" cy="596153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27000" dist="38100" dir="8100000" algn="tr" rotWithShape="0">
                <a:prstClr val="black">
                  <a:alpha val="33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75" name="Rectangle: Rounded Corners 2574">
              <a:extLst>
                <a:ext uri="{FF2B5EF4-FFF2-40B4-BE49-F238E27FC236}">
                  <a16:creationId xmlns:a16="http://schemas.microsoft.com/office/drawing/2014/main" id="{C28B6221-8186-45AB-A534-F4B5F81E38E1}"/>
                </a:ext>
              </a:extLst>
            </p:cNvPr>
            <p:cNvSpPr/>
            <p:nvPr/>
          </p:nvSpPr>
          <p:spPr>
            <a:xfrm>
              <a:off x="3411737" y="2037144"/>
              <a:ext cx="228600" cy="596153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27000" dist="38100" dir="8100000" algn="tr" rotWithShape="0">
                <a:prstClr val="black">
                  <a:alpha val="33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76" name="Rectangle: Rounded Corners 2575">
              <a:extLst>
                <a:ext uri="{FF2B5EF4-FFF2-40B4-BE49-F238E27FC236}">
                  <a16:creationId xmlns:a16="http://schemas.microsoft.com/office/drawing/2014/main" id="{59B642E8-03B6-4A9C-AAE6-8B86DC31ABF3}"/>
                </a:ext>
              </a:extLst>
            </p:cNvPr>
            <p:cNvSpPr/>
            <p:nvPr/>
          </p:nvSpPr>
          <p:spPr>
            <a:xfrm>
              <a:off x="2853141" y="2037144"/>
              <a:ext cx="228600" cy="596153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27000" dist="38100" dir="8100000" algn="tr" rotWithShape="0">
                <a:prstClr val="black">
                  <a:alpha val="33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77" name="Rectangle: Rounded Corners 2576">
              <a:extLst>
                <a:ext uri="{FF2B5EF4-FFF2-40B4-BE49-F238E27FC236}">
                  <a16:creationId xmlns:a16="http://schemas.microsoft.com/office/drawing/2014/main" id="{617AD61F-2B8B-46CD-97FF-878E5618C749}"/>
                </a:ext>
              </a:extLst>
            </p:cNvPr>
            <p:cNvSpPr/>
            <p:nvPr/>
          </p:nvSpPr>
          <p:spPr>
            <a:xfrm>
              <a:off x="2294545" y="2037144"/>
              <a:ext cx="228600" cy="596153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27000" dist="38100" dir="8100000" algn="tr" rotWithShape="0">
                <a:prstClr val="black">
                  <a:alpha val="33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2578" name="Group 2577">
            <a:extLst>
              <a:ext uri="{FF2B5EF4-FFF2-40B4-BE49-F238E27FC236}">
                <a16:creationId xmlns:a16="http://schemas.microsoft.com/office/drawing/2014/main" id="{5D8F1476-94F5-4A5A-BB07-E63DB1759455}"/>
              </a:ext>
            </a:extLst>
          </p:cNvPr>
          <p:cNvGrpSpPr/>
          <p:nvPr/>
        </p:nvGrpSpPr>
        <p:grpSpPr>
          <a:xfrm>
            <a:off x="2652894" y="3135548"/>
            <a:ext cx="5535271" cy="596153"/>
            <a:chOff x="2294545" y="2037144"/>
            <a:chExt cx="5535271" cy="596153"/>
          </a:xfrm>
          <a:solidFill>
            <a:schemeClr val="accent2"/>
          </a:solidFill>
        </p:grpSpPr>
        <p:sp>
          <p:nvSpPr>
            <p:cNvPr id="2579" name="Rectangle: Rounded Corners 2578">
              <a:extLst>
                <a:ext uri="{FF2B5EF4-FFF2-40B4-BE49-F238E27FC236}">
                  <a16:creationId xmlns:a16="http://schemas.microsoft.com/office/drawing/2014/main" id="{89102257-8EA1-4983-BA36-40899788E0E5}"/>
                </a:ext>
              </a:extLst>
            </p:cNvPr>
            <p:cNvSpPr/>
            <p:nvPr/>
          </p:nvSpPr>
          <p:spPr>
            <a:xfrm>
              <a:off x="7601216" y="2037144"/>
              <a:ext cx="228600" cy="596153"/>
            </a:xfrm>
            <a:prstGeom prst="roundRect">
              <a:avLst/>
            </a:prstGeom>
            <a:grpFill/>
            <a:ln>
              <a:noFill/>
            </a:ln>
            <a:effectLst>
              <a:outerShdw blurRad="127000" dist="38100" dir="8100000" algn="tr" rotWithShape="0">
                <a:prstClr val="black">
                  <a:alpha val="33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80" name="Rectangle: Rounded Corners 2579">
              <a:extLst>
                <a:ext uri="{FF2B5EF4-FFF2-40B4-BE49-F238E27FC236}">
                  <a16:creationId xmlns:a16="http://schemas.microsoft.com/office/drawing/2014/main" id="{82A0B203-6CC6-4ADA-936C-F3EFFD46AFF0}"/>
                </a:ext>
              </a:extLst>
            </p:cNvPr>
            <p:cNvSpPr/>
            <p:nvPr/>
          </p:nvSpPr>
          <p:spPr>
            <a:xfrm>
              <a:off x="7042611" y="2037144"/>
              <a:ext cx="228600" cy="596153"/>
            </a:xfrm>
            <a:prstGeom prst="roundRect">
              <a:avLst/>
            </a:prstGeom>
            <a:grpFill/>
            <a:ln>
              <a:noFill/>
            </a:ln>
            <a:effectLst>
              <a:outerShdw blurRad="127000" dist="38100" dir="8100000" algn="tr" rotWithShape="0">
                <a:prstClr val="black">
                  <a:alpha val="33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81" name="Rectangle: Rounded Corners 2580">
              <a:extLst>
                <a:ext uri="{FF2B5EF4-FFF2-40B4-BE49-F238E27FC236}">
                  <a16:creationId xmlns:a16="http://schemas.microsoft.com/office/drawing/2014/main" id="{8238F31F-E3A5-445B-9B88-A943F4D841D5}"/>
                </a:ext>
              </a:extLst>
            </p:cNvPr>
            <p:cNvSpPr/>
            <p:nvPr/>
          </p:nvSpPr>
          <p:spPr>
            <a:xfrm>
              <a:off x="6484015" y="2037144"/>
              <a:ext cx="228600" cy="596153"/>
            </a:xfrm>
            <a:prstGeom prst="roundRect">
              <a:avLst/>
            </a:prstGeom>
            <a:grpFill/>
            <a:ln>
              <a:noFill/>
            </a:ln>
            <a:effectLst>
              <a:outerShdw blurRad="127000" dist="38100" dir="8100000" algn="tr" rotWithShape="0">
                <a:prstClr val="black">
                  <a:alpha val="33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82" name="Rectangle: Rounded Corners 2581">
              <a:extLst>
                <a:ext uri="{FF2B5EF4-FFF2-40B4-BE49-F238E27FC236}">
                  <a16:creationId xmlns:a16="http://schemas.microsoft.com/office/drawing/2014/main" id="{14E721AC-828B-4A3A-BF09-290B05CAD773}"/>
                </a:ext>
              </a:extLst>
            </p:cNvPr>
            <p:cNvSpPr/>
            <p:nvPr/>
          </p:nvSpPr>
          <p:spPr>
            <a:xfrm>
              <a:off x="5925419" y="2037144"/>
              <a:ext cx="228600" cy="596153"/>
            </a:xfrm>
            <a:prstGeom prst="roundRect">
              <a:avLst/>
            </a:prstGeom>
            <a:grpFill/>
            <a:ln>
              <a:noFill/>
            </a:ln>
            <a:effectLst>
              <a:outerShdw blurRad="127000" dist="38100" dir="8100000" algn="tr" rotWithShape="0">
                <a:prstClr val="black">
                  <a:alpha val="33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83" name="Rectangle: Rounded Corners 2582">
              <a:extLst>
                <a:ext uri="{FF2B5EF4-FFF2-40B4-BE49-F238E27FC236}">
                  <a16:creationId xmlns:a16="http://schemas.microsoft.com/office/drawing/2014/main" id="{00F42A16-DDD4-4353-A8DF-AAE08E1046CB}"/>
                </a:ext>
              </a:extLst>
            </p:cNvPr>
            <p:cNvSpPr/>
            <p:nvPr/>
          </p:nvSpPr>
          <p:spPr>
            <a:xfrm>
              <a:off x="5366823" y="2037144"/>
              <a:ext cx="228600" cy="596153"/>
            </a:xfrm>
            <a:prstGeom prst="roundRect">
              <a:avLst/>
            </a:prstGeom>
            <a:grpFill/>
            <a:ln>
              <a:noFill/>
            </a:ln>
            <a:effectLst>
              <a:outerShdw blurRad="127000" dist="38100" dir="8100000" algn="tr" rotWithShape="0">
                <a:prstClr val="black">
                  <a:alpha val="33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84" name="Rectangle: Rounded Corners 2583">
              <a:extLst>
                <a:ext uri="{FF2B5EF4-FFF2-40B4-BE49-F238E27FC236}">
                  <a16:creationId xmlns:a16="http://schemas.microsoft.com/office/drawing/2014/main" id="{8541E72F-342F-4F22-99D3-AF05002E2E83}"/>
                </a:ext>
              </a:extLst>
            </p:cNvPr>
            <p:cNvSpPr/>
            <p:nvPr/>
          </p:nvSpPr>
          <p:spPr>
            <a:xfrm>
              <a:off x="4808227" y="2037144"/>
              <a:ext cx="228600" cy="596153"/>
            </a:xfrm>
            <a:prstGeom prst="roundRect">
              <a:avLst/>
            </a:prstGeom>
            <a:grpFill/>
            <a:ln>
              <a:noFill/>
            </a:ln>
            <a:effectLst>
              <a:outerShdw blurRad="127000" dist="38100" dir="8100000" algn="tr" rotWithShape="0">
                <a:prstClr val="black">
                  <a:alpha val="33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85" name="Rectangle: Rounded Corners 2584">
              <a:extLst>
                <a:ext uri="{FF2B5EF4-FFF2-40B4-BE49-F238E27FC236}">
                  <a16:creationId xmlns:a16="http://schemas.microsoft.com/office/drawing/2014/main" id="{85D5218C-FEF1-4B77-9798-EB42BCB3B2FA}"/>
                </a:ext>
              </a:extLst>
            </p:cNvPr>
            <p:cNvSpPr/>
            <p:nvPr/>
          </p:nvSpPr>
          <p:spPr>
            <a:xfrm>
              <a:off x="4249631" y="2037144"/>
              <a:ext cx="228600" cy="596153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27000" dist="38100" dir="8100000" algn="tr" rotWithShape="0">
                <a:prstClr val="black">
                  <a:alpha val="33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86" name="Rectangle: Rounded Corners 2585">
              <a:extLst>
                <a:ext uri="{FF2B5EF4-FFF2-40B4-BE49-F238E27FC236}">
                  <a16:creationId xmlns:a16="http://schemas.microsoft.com/office/drawing/2014/main" id="{34C6570D-AF00-4CF7-809A-64256264C678}"/>
                </a:ext>
              </a:extLst>
            </p:cNvPr>
            <p:cNvSpPr/>
            <p:nvPr/>
          </p:nvSpPr>
          <p:spPr>
            <a:xfrm>
              <a:off x="3691035" y="2037144"/>
              <a:ext cx="228600" cy="596153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27000" dist="38100" dir="8100000" algn="tr" rotWithShape="0">
                <a:prstClr val="black">
                  <a:alpha val="33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87" name="Rectangle: Rounded Corners 2586">
              <a:extLst>
                <a:ext uri="{FF2B5EF4-FFF2-40B4-BE49-F238E27FC236}">
                  <a16:creationId xmlns:a16="http://schemas.microsoft.com/office/drawing/2014/main" id="{7D22EB0E-2C01-4981-83DE-2761F5C2FF36}"/>
                </a:ext>
              </a:extLst>
            </p:cNvPr>
            <p:cNvSpPr/>
            <p:nvPr/>
          </p:nvSpPr>
          <p:spPr>
            <a:xfrm>
              <a:off x="3132439" y="2037144"/>
              <a:ext cx="228600" cy="596153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27000" dist="38100" dir="8100000" algn="tr" rotWithShape="0">
                <a:prstClr val="black">
                  <a:alpha val="33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88" name="Rectangle: Rounded Corners 2587">
              <a:extLst>
                <a:ext uri="{FF2B5EF4-FFF2-40B4-BE49-F238E27FC236}">
                  <a16:creationId xmlns:a16="http://schemas.microsoft.com/office/drawing/2014/main" id="{FF871F13-6B67-48CC-848F-6F25C4A59D79}"/>
                </a:ext>
              </a:extLst>
            </p:cNvPr>
            <p:cNvSpPr/>
            <p:nvPr/>
          </p:nvSpPr>
          <p:spPr>
            <a:xfrm>
              <a:off x="2573843" y="2037144"/>
              <a:ext cx="228600" cy="596153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27000" dist="38100" dir="8100000" algn="tr" rotWithShape="0">
                <a:prstClr val="black">
                  <a:alpha val="33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89" name="Rectangle: Rounded Corners 2588">
              <a:extLst>
                <a:ext uri="{FF2B5EF4-FFF2-40B4-BE49-F238E27FC236}">
                  <a16:creationId xmlns:a16="http://schemas.microsoft.com/office/drawing/2014/main" id="{DCAF0F28-95BC-480B-AD57-E9BE8F205ADE}"/>
                </a:ext>
              </a:extLst>
            </p:cNvPr>
            <p:cNvSpPr/>
            <p:nvPr/>
          </p:nvSpPr>
          <p:spPr>
            <a:xfrm>
              <a:off x="7321909" y="2037144"/>
              <a:ext cx="228600" cy="596153"/>
            </a:xfrm>
            <a:prstGeom prst="roundRect">
              <a:avLst/>
            </a:prstGeom>
            <a:grpFill/>
            <a:ln>
              <a:noFill/>
            </a:ln>
            <a:effectLst>
              <a:outerShdw blurRad="127000" dist="38100" dir="8100000" algn="tr" rotWithShape="0">
                <a:prstClr val="black">
                  <a:alpha val="33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90" name="Rectangle: Rounded Corners 2589">
              <a:extLst>
                <a:ext uri="{FF2B5EF4-FFF2-40B4-BE49-F238E27FC236}">
                  <a16:creationId xmlns:a16="http://schemas.microsoft.com/office/drawing/2014/main" id="{1D4D21EA-4AF3-4223-A3BF-AF066527035A}"/>
                </a:ext>
              </a:extLst>
            </p:cNvPr>
            <p:cNvSpPr/>
            <p:nvPr/>
          </p:nvSpPr>
          <p:spPr>
            <a:xfrm>
              <a:off x="6763313" y="2037144"/>
              <a:ext cx="228600" cy="596153"/>
            </a:xfrm>
            <a:prstGeom prst="roundRect">
              <a:avLst/>
            </a:prstGeom>
            <a:grpFill/>
            <a:ln>
              <a:noFill/>
            </a:ln>
            <a:effectLst>
              <a:outerShdw blurRad="127000" dist="38100" dir="8100000" algn="tr" rotWithShape="0">
                <a:prstClr val="black">
                  <a:alpha val="33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91" name="Rectangle: Rounded Corners 2590">
              <a:extLst>
                <a:ext uri="{FF2B5EF4-FFF2-40B4-BE49-F238E27FC236}">
                  <a16:creationId xmlns:a16="http://schemas.microsoft.com/office/drawing/2014/main" id="{995FC622-9526-4375-B9A8-2CC48DC87F3C}"/>
                </a:ext>
              </a:extLst>
            </p:cNvPr>
            <p:cNvSpPr/>
            <p:nvPr/>
          </p:nvSpPr>
          <p:spPr>
            <a:xfrm>
              <a:off x="6204717" y="2037144"/>
              <a:ext cx="228600" cy="596153"/>
            </a:xfrm>
            <a:prstGeom prst="roundRect">
              <a:avLst/>
            </a:prstGeom>
            <a:grpFill/>
            <a:ln>
              <a:noFill/>
            </a:ln>
            <a:effectLst>
              <a:outerShdw blurRad="127000" dist="38100" dir="8100000" algn="tr" rotWithShape="0">
                <a:prstClr val="black">
                  <a:alpha val="33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92" name="Rectangle: Rounded Corners 2591">
              <a:extLst>
                <a:ext uri="{FF2B5EF4-FFF2-40B4-BE49-F238E27FC236}">
                  <a16:creationId xmlns:a16="http://schemas.microsoft.com/office/drawing/2014/main" id="{C69BFDB8-BFDA-4F2F-9224-18A712951B7C}"/>
                </a:ext>
              </a:extLst>
            </p:cNvPr>
            <p:cNvSpPr/>
            <p:nvPr/>
          </p:nvSpPr>
          <p:spPr>
            <a:xfrm>
              <a:off x="5646121" y="2037144"/>
              <a:ext cx="228600" cy="596153"/>
            </a:xfrm>
            <a:prstGeom prst="roundRect">
              <a:avLst/>
            </a:prstGeom>
            <a:grpFill/>
            <a:ln>
              <a:noFill/>
            </a:ln>
            <a:effectLst>
              <a:outerShdw blurRad="127000" dist="38100" dir="8100000" algn="tr" rotWithShape="0">
                <a:prstClr val="black">
                  <a:alpha val="33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93" name="Rectangle: Rounded Corners 2592">
              <a:extLst>
                <a:ext uri="{FF2B5EF4-FFF2-40B4-BE49-F238E27FC236}">
                  <a16:creationId xmlns:a16="http://schemas.microsoft.com/office/drawing/2014/main" id="{57AA53F2-0F07-4622-8231-04184358A1E9}"/>
                </a:ext>
              </a:extLst>
            </p:cNvPr>
            <p:cNvSpPr/>
            <p:nvPr/>
          </p:nvSpPr>
          <p:spPr>
            <a:xfrm>
              <a:off x="5087525" y="2037144"/>
              <a:ext cx="228600" cy="596153"/>
            </a:xfrm>
            <a:prstGeom prst="roundRect">
              <a:avLst/>
            </a:prstGeom>
            <a:grpFill/>
            <a:ln>
              <a:noFill/>
            </a:ln>
            <a:effectLst>
              <a:outerShdw blurRad="127000" dist="38100" dir="8100000" algn="tr" rotWithShape="0">
                <a:prstClr val="black">
                  <a:alpha val="33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94" name="Rectangle: Rounded Corners 2593">
              <a:extLst>
                <a:ext uri="{FF2B5EF4-FFF2-40B4-BE49-F238E27FC236}">
                  <a16:creationId xmlns:a16="http://schemas.microsoft.com/office/drawing/2014/main" id="{B32027C0-C49C-482C-B791-0D3AFE9E5B0D}"/>
                </a:ext>
              </a:extLst>
            </p:cNvPr>
            <p:cNvSpPr/>
            <p:nvPr/>
          </p:nvSpPr>
          <p:spPr>
            <a:xfrm>
              <a:off x="4528929" y="2037144"/>
              <a:ext cx="228600" cy="596153"/>
            </a:xfrm>
            <a:prstGeom prst="roundRect">
              <a:avLst/>
            </a:prstGeom>
            <a:grpFill/>
            <a:ln>
              <a:noFill/>
            </a:ln>
            <a:effectLst>
              <a:outerShdw blurRad="127000" dist="38100" dir="8100000" algn="tr" rotWithShape="0">
                <a:prstClr val="black">
                  <a:alpha val="33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95" name="Rectangle: Rounded Corners 2594">
              <a:extLst>
                <a:ext uri="{FF2B5EF4-FFF2-40B4-BE49-F238E27FC236}">
                  <a16:creationId xmlns:a16="http://schemas.microsoft.com/office/drawing/2014/main" id="{3CFFDBCE-0727-4729-80B8-A6F559A594CB}"/>
                </a:ext>
              </a:extLst>
            </p:cNvPr>
            <p:cNvSpPr/>
            <p:nvPr/>
          </p:nvSpPr>
          <p:spPr>
            <a:xfrm>
              <a:off x="3970333" y="2037144"/>
              <a:ext cx="228600" cy="596153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27000" dist="38100" dir="8100000" algn="tr" rotWithShape="0">
                <a:prstClr val="black">
                  <a:alpha val="33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96" name="Rectangle: Rounded Corners 2595">
              <a:extLst>
                <a:ext uri="{FF2B5EF4-FFF2-40B4-BE49-F238E27FC236}">
                  <a16:creationId xmlns:a16="http://schemas.microsoft.com/office/drawing/2014/main" id="{225BFE6C-729A-40DE-A751-9410C0DFD1D6}"/>
                </a:ext>
              </a:extLst>
            </p:cNvPr>
            <p:cNvSpPr/>
            <p:nvPr/>
          </p:nvSpPr>
          <p:spPr>
            <a:xfrm>
              <a:off x="3411737" y="2037144"/>
              <a:ext cx="228600" cy="596153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27000" dist="38100" dir="8100000" algn="tr" rotWithShape="0">
                <a:prstClr val="black">
                  <a:alpha val="33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97" name="Rectangle: Rounded Corners 2596">
              <a:extLst>
                <a:ext uri="{FF2B5EF4-FFF2-40B4-BE49-F238E27FC236}">
                  <a16:creationId xmlns:a16="http://schemas.microsoft.com/office/drawing/2014/main" id="{5A420572-B5C6-4414-942F-8D93DC99124C}"/>
                </a:ext>
              </a:extLst>
            </p:cNvPr>
            <p:cNvSpPr/>
            <p:nvPr/>
          </p:nvSpPr>
          <p:spPr>
            <a:xfrm>
              <a:off x="2853141" y="2037144"/>
              <a:ext cx="228600" cy="596153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27000" dist="38100" dir="8100000" algn="tr" rotWithShape="0">
                <a:prstClr val="black">
                  <a:alpha val="33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98" name="Rectangle: Rounded Corners 2597">
              <a:extLst>
                <a:ext uri="{FF2B5EF4-FFF2-40B4-BE49-F238E27FC236}">
                  <a16:creationId xmlns:a16="http://schemas.microsoft.com/office/drawing/2014/main" id="{8F0D5B41-1AC5-4D7F-BAC4-CA7AC8D5BC92}"/>
                </a:ext>
              </a:extLst>
            </p:cNvPr>
            <p:cNvSpPr/>
            <p:nvPr/>
          </p:nvSpPr>
          <p:spPr>
            <a:xfrm>
              <a:off x="2294545" y="2037144"/>
              <a:ext cx="228600" cy="596153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27000" dist="38100" dir="8100000" algn="tr" rotWithShape="0">
                <a:prstClr val="black">
                  <a:alpha val="33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2599" name="Group 2598">
            <a:extLst>
              <a:ext uri="{FF2B5EF4-FFF2-40B4-BE49-F238E27FC236}">
                <a16:creationId xmlns:a16="http://schemas.microsoft.com/office/drawing/2014/main" id="{817267B7-768B-4F6A-A852-7BAB23626DBA}"/>
              </a:ext>
            </a:extLst>
          </p:cNvPr>
          <p:cNvGrpSpPr/>
          <p:nvPr/>
        </p:nvGrpSpPr>
        <p:grpSpPr>
          <a:xfrm>
            <a:off x="2653438" y="4233952"/>
            <a:ext cx="5535271" cy="596153"/>
            <a:chOff x="2294545" y="2037144"/>
            <a:chExt cx="5535271" cy="596153"/>
          </a:xfrm>
          <a:solidFill>
            <a:schemeClr val="accent3"/>
          </a:solidFill>
        </p:grpSpPr>
        <p:sp>
          <p:nvSpPr>
            <p:cNvPr id="2600" name="Rectangle: Rounded Corners 2599">
              <a:extLst>
                <a:ext uri="{FF2B5EF4-FFF2-40B4-BE49-F238E27FC236}">
                  <a16:creationId xmlns:a16="http://schemas.microsoft.com/office/drawing/2014/main" id="{D38051EC-558F-4612-92F0-3ED6B2919A5D}"/>
                </a:ext>
              </a:extLst>
            </p:cNvPr>
            <p:cNvSpPr/>
            <p:nvPr/>
          </p:nvSpPr>
          <p:spPr>
            <a:xfrm>
              <a:off x="7601216" y="2037144"/>
              <a:ext cx="228600" cy="596153"/>
            </a:xfrm>
            <a:prstGeom prst="roundRect">
              <a:avLst/>
            </a:prstGeom>
            <a:grpFill/>
            <a:ln>
              <a:noFill/>
            </a:ln>
            <a:effectLst>
              <a:outerShdw blurRad="127000" dist="38100" dir="8100000" algn="tr" rotWithShape="0">
                <a:prstClr val="black">
                  <a:alpha val="33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601" name="Rectangle: Rounded Corners 2600">
              <a:extLst>
                <a:ext uri="{FF2B5EF4-FFF2-40B4-BE49-F238E27FC236}">
                  <a16:creationId xmlns:a16="http://schemas.microsoft.com/office/drawing/2014/main" id="{5398AD07-C0AE-40D3-80FA-AA772C5EC5F6}"/>
                </a:ext>
              </a:extLst>
            </p:cNvPr>
            <p:cNvSpPr/>
            <p:nvPr/>
          </p:nvSpPr>
          <p:spPr>
            <a:xfrm>
              <a:off x="7042611" y="2037144"/>
              <a:ext cx="228600" cy="596153"/>
            </a:xfrm>
            <a:prstGeom prst="roundRect">
              <a:avLst/>
            </a:prstGeom>
            <a:grpFill/>
            <a:ln>
              <a:noFill/>
            </a:ln>
            <a:effectLst>
              <a:outerShdw blurRad="127000" dist="38100" dir="8100000" algn="tr" rotWithShape="0">
                <a:prstClr val="black">
                  <a:alpha val="33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602" name="Rectangle: Rounded Corners 2601">
              <a:extLst>
                <a:ext uri="{FF2B5EF4-FFF2-40B4-BE49-F238E27FC236}">
                  <a16:creationId xmlns:a16="http://schemas.microsoft.com/office/drawing/2014/main" id="{165332B9-E421-4011-A83E-84A9190C9A0C}"/>
                </a:ext>
              </a:extLst>
            </p:cNvPr>
            <p:cNvSpPr/>
            <p:nvPr/>
          </p:nvSpPr>
          <p:spPr>
            <a:xfrm>
              <a:off x="6484015" y="2037144"/>
              <a:ext cx="228600" cy="596153"/>
            </a:xfrm>
            <a:prstGeom prst="roundRect">
              <a:avLst/>
            </a:prstGeom>
            <a:grpFill/>
            <a:ln>
              <a:noFill/>
            </a:ln>
            <a:effectLst>
              <a:outerShdw blurRad="127000" dist="38100" dir="8100000" algn="tr" rotWithShape="0">
                <a:prstClr val="black">
                  <a:alpha val="33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603" name="Rectangle: Rounded Corners 2602">
              <a:extLst>
                <a:ext uri="{FF2B5EF4-FFF2-40B4-BE49-F238E27FC236}">
                  <a16:creationId xmlns:a16="http://schemas.microsoft.com/office/drawing/2014/main" id="{6098F3E7-CBF1-4425-8AEF-37D6B7D5E92E}"/>
                </a:ext>
              </a:extLst>
            </p:cNvPr>
            <p:cNvSpPr/>
            <p:nvPr/>
          </p:nvSpPr>
          <p:spPr>
            <a:xfrm>
              <a:off x="5925419" y="2037144"/>
              <a:ext cx="228600" cy="596153"/>
            </a:xfrm>
            <a:prstGeom prst="roundRect">
              <a:avLst/>
            </a:prstGeom>
            <a:grpFill/>
            <a:ln>
              <a:noFill/>
            </a:ln>
            <a:effectLst>
              <a:outerShdw blurRad="127000" dist="38100" dir="8100000" algn="tr" rotWithShape="0">
                <a:prstClr val="black">
                  <a:alpha val="33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604" name="Rectangle: Rounded Corners 2603">
              <a:extLst>
                <a:ext uri="{FF2B5EF4-FFF2-40B4-BE49-F238E27FC236}">
                  <a16:creationId xmlns:a16="http://schemas.microsoft.com/office/drawing/2014/main" id="{BEF701ED-4C50-4D72-BFF5-34DD6A5DDD32}"/>
                </a:ext>
              </a:extLst>
            </p:cNvPr>
            <p:cNvSpPr/>
            <p:nvPr/>
          </p:nvSpPr>
          <p:spPr>
            <a:xfrm>
              <a:off x="5366823" y="2037144"/>
              <a:ext cx="228600" cy="596153"/>
            </a:xfrm>
            <a:prstGeom prst="roundRect">
              <a:avLst/>
            </a:prstGeom>
            <a:grpFill/>
            <a:ln>
              <a:noFill/>
            </a:ln>
            <a:effectLst>
              <a:outerShdw blurRad="127000" dist="38100" dir="8100000" algn="tr" rotWithShape="0">
                <a:prstClr val="black">
                  <a:alpha val="33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605" name="Rectangle: Rounded Corners 2604">
              <a:extLst>
                <a:ext uri="{FF2B5EF4-FFF2-40B4-BE49-F238E27FC236}">
                  <a16:creationId xmlns:a16="http://schemas.microsoft.com/office/drawing/2014/main" id="{408139B6-0325-4D6D-825B-4E6FAEB6DB71}"/>
                </a:ext>
              </a:extLst>
            </p:cNvPr>
            <p:cNvSpPr/>
            <p:nvPr/>
          </p:nvSpPr>
          <p:spPr>
            <a:xfrm>
              <a:off x="4808227" y="2037144"/>
              <a:ext cx="228600" cy="596153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27000" dist="38100" dir="8100000" algn="tr" rotWithShape="0">
                <a:prstClr val="black">
                  <a:alpha val="33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606" name="Rectangle: Rounded Corners 2605">
              <a:extLst>
                <a:ext uri="{FF2B5EF4-FFF2-40B4-BE49-F238E27FC236}">
                  <a16:creationId xmlns:a16="http://schemas.microsoft.com/office/drawing/2014/main" id="{BCBC4D2B-7AB6-4CA7-BEAB-917A9259E554}"/>
                </a:ext>
              </a:extLst>
            </p:cNvPr>
            <p:cNvSpPr/>
            <p:nvPr/>
          </p:nvSpPr>
          <p:spPr>
            <a:xfrm>
              <a:off x="4249631" y="2037144"/>
              <a:ext cx="228600" cy="596153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27000" dist="38100" dir="8100000" algn="tr" rotWithShape="0">
                <a:prstClr val="black">
                  <a:alpha val="33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607" name="Rectangle: Rounded Corners 2606">
              <a:extLst>
                <a:ext uri="{FF2B5EF4-FFF2-40B4-BE49-F238E27FC236}">
                  <a16:creationId xmlns:a16="http://schemas.microsoft.com/office/drawing/2014/main" id="{0BDA53E8-2432-4AFB-9868-69AB3F1BB26A}"/>
                </a:ext>
              </a:extLst>
            </p:cNvPr>
            <p:cNvSpPr/>
            <p:nvPr/>
          </p:nvSpPr>
          <p:spPr>
            <a:xfrm>
              <a:off x="3691035" y="2037144"/>
              <a:ext cx="228600" cy="596153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27000" dist="38100" dir="8100000" algn="tr" rotWithShape="0">
                <a:prstClr val="black">
                  <a:alpha val="33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608" name="Rectangle: Rounded Corners 2607">
              <a:extLst>
                <a:ext uri="{FF2B5EF4-FFF2-40B4-BE49-F238E27FC236}">
                  <a16:creationId xmlns:a16="http://schemas.microsoft.com/office/drawing/2014/main" id="{499893F7-A821-4366-936F-27A12E4EF10F}"/>
                </a:ext>
              </a:extLst>
            </p:cNvPr>
            <p:cNvSpPr/>
            <p:nvPr/>
          </p:nvSpPr>
          <p:spPr>
            <a:xfrm>
              <a:off x="3132439" y="2037144"/>
              <a:ext cx="228600" cy="596153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27000" dist="38100" dir="8100000" algn="tr" rotWithShape="0">
                <a:prstClr val="black">
                  <a:alpha val="33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609" name="Rectangle: Rounded Corners 2608">
              <a:extLst>
                <a:ext uri="{FF2B5EF4-FFF2-40B4-BE49-F238E27FC236}">
                  <a16:creationId xmlns:a16="http://schemas.microsoft.com/office/drawing/2014/main" id="{0E5F3853-E96C-4477-BC9F-EE8036062D34}"/>
                </a:ext>
              </a:extLst>
            </p:cNvPr>
            <p:cNvSpPr/>
            <p:nvPr/>
          </p:nvSpPr>
          <p:spPr>
            <a:xfrm>
              <a:off x="2573843" y="2037144"/>
              <a:ext cx="228600" cy="596153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27000" dist="38100" dir="8100000" algn="tr" rotWithShape="0">
                <a:prstClr val="black">
                  <a:alpha val="33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610" name="Rectangle: Rounded Corners 2609">
              <a:extLst>
                <a:ext uri="{FF2B5EF4-FFF2-40B4-BE49-F238E27FC236}">
                  <a16:creationId xmlns:a16="http://schemas.microsoft.com/office/drawing/2014/main" id="{EF2FE485-3FA8-4479-8959-D20893AB5489}"/>
                </a:ext>
              </a:extLst>
            </p:cNvPr>
            <p:cNvSpPr/>
            <p:nvPr/>
          </p:nvSpPr>
          <p:spPr>
            <a:xfrm>
              <a:off x="7321909" y="2037144"/>
              <a:ext cx="228600" cy="596153"/>
            </a:xfrm>
            <a:prstGeom prst="roundRect">
              <a:avLst/>
            </a:prstGeom>
            <a:grpFill/>
            <a:ln>
              <a:noFill/>
            </a:ln>
            <a:effectLst>
              <a:outerShdw blurRad="127000" dist="38100" dir="8100000" algn="tr" rotWithShape="0">
                <a:prstClr val="black">
                  <a:alpha val="33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611" name="Rectangle: Rounded Corners 2610">
              <a:extLst>
                <a:ext uri="{FF2B5EF4-FFF2-40B4-BE49-F238E27FC236}">
                  <a16:creationId xmlns:a16="http://schemas.microsoft.com/office/drawing/2014/main" id="{1D519B77-87D7-409F-B8CD-3A4A6E8095F4}"/>
                </a:ext>
              </a:extLst>
            </p:cNvPr>
            <p:cNvSpPr/>
            <p:nvPr/>
          </p:nvSpPr>
          <p:spPr>
            <a:xfrm>
              <a:off x="6763313" y="2037144"/>
              <a:ext cx="228600" cy="596153"/>
            </a:xfrm>
            <a:prstGeom prst="roundRect">
              <a:avLst/>
            </a:prstGeom>
            <a:grpFill/>
            <a:ln>
              <a:noFill/>
            </a:ln>
            <a:effectLst>
              <a:outerShdw blurRad="127000" dist="38100" dir="8100000" algn="tr" rotWithShape="0">
                <a:prstClr val="black">
                  <a:alpha val="33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612" name="Rectangle: Rounded Corners 2611">
              <a:extLst>
                <a:ext uri="{FF2B5EF4-FFF2-40B4-BE49-F238E27FC236}">
                  <a16:creationId xmlns:a16="http://schemas.microsoft.com/office/drawing/2014/main" id="{82DC9116-C8FB-4051-84E7-8648A8216088}"/>
                </a:ext>
              </a:extLst>
            </p:cNvPr>
            <p:cNvSpPr/>
            <p:nvPr/>
          </p:nvSpPr>
          <p:spPr>
            <a:xfrm>
              <a:off x="6204717" y="2037144"/>
              <a:ext cx="228600" cy="596153"/>
            </a:xfrm>
            <a:prstGeom prst="roundRect">
              <a:avLst/>
            </a:prstGeom>
            <a:grpFill/>
            <a:ln>
              <a:noFill/>
            </a:ln>
            <a:effectLst>
              <a:outerShdw blurRad="127000" dist="38100" dir="8100000" algn="tr" rotWithShape="0">
                <a:prstClr val="black">
                  <a:alpha val="33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613" name="Rectangle: Rounded Corners 2612">
              <a:extLst>
                <a:ext uri="{FF2B5EF4-FFF2-40B4-BE49-F238E27FC236}">
                  <a16:creationId xmlns:a16="http://schemas.microsoft.com/office/drawing/2014/main" id="{335FC8F0-0E6B-43C2-9080-071265EBDD43}"/>
                </a:ext>
              </a:extLst>
            </p:cNvPr>
            <p:cNvSpPr/>
            <p:nvPr/>
          </p:nvSpPr>
          <p:spPr>
            <a:xfrm>
              <a:off x="5646121" y="2037144"/>
              <a:ext cx="228600" cy="596153"/>
            </a:xfrm>
            <a:prstGeom prst="roundRect">
              <a:avLst/>
            </a:prstGeom>
            <a:grpFill/>
            <a:ln>
              <a:noFill/>
            </a:ln>
            <a:effectLst>
              <a:outerShdw blurRad="127000" dist="38100" dir="8100000" algn="tr" rotWithShape="0">
                <a:prstClr val="black">
                  <a:alpha val="33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614" name="Rectangle: Rounded Corners 2613">
              <a:extLst>
                <a:ext uri="{FF2B5EF4-FFF2-40B4-BE49-F238E27FC236}">
                  <a16:creationId xmlns:a16="http://schemas.microsoft.com/office/drawing/2014/main" id="{689ECBE6-192F-41ED-A144-DD05A69D7129}"/>
                </a:ext>
              </a:extLst>
            </p:cNvPr>
            <p:cNvSpPr/>
            <p:nvPr/>
          </p:nvSpPr>
          <p:spPr>
            <a:xfrm>
              <a:off x="5087525" y="2037144"/>
              <a:ext cx="228600" cy="596153"/>
            </a:xfrm>
            <a:prstGeom prst="roundRect">
              <a:avLst/>
            </a:prstGeom>
            <a:grpFill/>
            <a:ln>
              <a:noFill/>
            </a:ln>
            <a:effectLst>
              <a:outerShdw blurRad="127000" dist="38100" dir="8100000" algn="tr" rotWithShape="0">
                <a:prstClr val="black">
                  <a:alpha val="33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615" name="Rectangle: Rounded Corners 2614">
              <a:extLst>
                <a:ext uri="{FF2B5EF4-FFF2-40B4-BE49-F238E27FC236}">
                  <a16:creationId xmlns:a16="http://schemas.microsoft.com/office/drawing/2014/main" id="{262148BD-CCA9-4741-9E00-C76AEFA62D5B}"/>
                </a:ext>
              </a:extLst>
            </p:cNvPr>
            <p:cNvSpPr/>
            <p:nvPr/>
          </p:nvSpPr>
          <p:spPr>
            <a:xfrm>
              <a:off x="4528929" y="2037144"/>
              <a:ext cx="228600" cy="596153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27000" dist="38100" dir="8100000" algn="tr" rotWithShape="0">
                <a:prstClr val="black">
                  <a:alpha val="33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616" name="Rectangle: Rounded Corners 2615">
              <a:extLst>
                <a:ext uri="{FF2B5EF4-FFF2-40B4-BE49-F238E27FC236}">
                  <a16:creationId xmlns:a16="http://schemas.microsoft.com/office/drawing/2014/main" id="{D7004C20-D77D-4903-9AC7-F16D6EF5D2E2}"/>
                </a:ext>
              </a:extLst>
            </p:cNvPr>
            <p:cNvSpPr/>
            <p:nvPr/>
          </p:nvSpPr>
          <p:spPr>
            <a:xfrm>
              <a:off x="3970333" y="2037144"/>
              <a:ext cx="228600" cy="596153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27000" dist="38100" dir="8100000" algn="tr" rotWithShape="0">
                <a:prstClr val="black">
                  <a:alpha val="33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617" name="Rectangle: Rounded Corners 2616">
              <a:extLst>
                <a:ext uri="{FF2B5EF4-FFF2-40B4-BE49-F238E27FC236}">
                  <a16:creationId xmlns:a16="http://schemas.microsoft.com/office/drawing/2014/main" id="{0A624DCD-CC8F-4ADA-AF52-C7A2E9A9B6DE}"/>
                </a:ext>
              </a:extLst>
            </p:cNvPr>
            <p:cNvSpPr/>
            <p:nvPr/>
          </p:nvSpPr>
          <p:spPr>
            <a:xfrm>
              <a:off x="3411737" y="2037144"/>
              <a:ext cx="228600" cy="596153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27000" dist="38100" dir="8100000" algn="tr" rotWithShape="0">
                <a:prstClr val="black">
                  <a:alpha val="33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618" name="Rectangle: Rounded Corners 2617">
              <a:extLst>
                <a:ext uri="{FF2B5EF4-FFF2-40B4-BE49-F238E27FC236}">
                  <a16:creationId xmlns:a16="http://schemas.microsoft.com/office/drawing/2014/main" id="{6B568A5D-2938-48F0-922C-4176DB422787}"/>
                </a:ext>
              </a:extLst>
            </p:cNvPr>
            <p:cNvSpPr/>
            <p:nvPr/>
          </p:nvSpPr>
          <p:spPr>
            <a:xfrm>
              <a:off x="2853141" y="2037144"/>
              <a:ext cx="228600" cy="596153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27000" dist="38100" dir="8100000" algn="tr" rotWithShape="0">
                <a:prstClr val="black">
                  <a:alpha val="33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619" name="Rectangle: Rounded Corners 2618">
              <a:extLst>
                <a:ext uri="{FF2B5EF4-FFF2-40B4-BE49-F238E27FC236}">
                  <a16:creationId xmlns:a16="http://schemas.microsoft.com/office/drawing/2014/main" id="{86C39242-7553-48A0-8097-AA722860B308}"/>
                </a:ext>
              </a:extLst>
            </p:cNvPr>
            <p:cNvSpPr/>
            <p:nvPr/>
          </p:nvSpPr>
          <p:spPr>
            <a:xfrm>
              <a:off x="2294545" y="2037144"/>
              <a:ext cx="228600" cy="596153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27000" dist="38100" dir="8100000" algn="tr" rotWithShape="0">
                <a:prstClr val="black">
                  <a:alpha val="33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2620" name="Group 2619">
            <a:extLst>
              <a:ext uri="{FF2B5EF4-FFF2-40B4-BE49-F238E27FC236}">
                <a16:creationId xmlns:a16="http://schemas.microsoft.com/office/drawing/2014/main" id="{C64E24D8-DC01-416C-8185-535C7F7BC68A}"/>
              </a:ext>
            </a:extLst>
          </p:cNvPr>
          <p:cNvGrpSpPr/>
          <p:nvPr/>
        </p:nvGrpSpPr>
        <p:grpSpPr>
          <a:xfrm>
            <a:off x="2653982" y="5332356"/>
            <a:ext cx="5535271" cy="596153"/>
            <a:chOff x="2294545" y="2037144"/>
            <a:chExt cx="5535271" cy="596153"/>
          </a:xfrm>
          <a:solidFill>
            <a:schemeClr val="accent4"/>
          </a:solidFill>
        </p:grpSpPr>
        <p:sp>
          <p:nvSpPr>
            <p:cNvPr id="2621" name="Rectangle: Rounded Corners 2620">
              <a:extLst>
                <a:ext uri="{FF2B5EF4-FFF2-40B4-BE49-F238E27FC236}">
                  <a16:creationId xmlns:a16="http://schemas.microsoft.com/office/drawing/2014/main" id="{8391C4D8-07F9-47F8-A48A-82F7B778C3C7}"/>
                </a:ext>
              </a:extLst>
            </p:cNvPr>
            <p:cNvSpPr/>
            <p:nvPr/>
          </p:nvSpPr>
          <p:spPr>
            <a:xfrm>
              <a:off x="7601216" y="2037144"/>
              <a:ext cx="228600" cy="596153"/>
            </a:xfrm>
            <a:prstGeom prst="roundRect">
              <a:avLst/>
            </a:prstGeom>
            <a:grpFill/>
            <a:ln>
              <a:noFill/>
            </a:ln>
            <a:effectLst>
              <a:outerShdw blurRad="127000" dist="38100" dir="8100000" algn="tr" rotWithShape="0">
                <a:prstClr val="black">
                  <a:alpha val="33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622" name="Rectangle: Rounded Corners 2621">
              <a:extLst>
                <a:ext uri="{FF2B5EF4-FFF2-40B4-BE49-F238E27FC236}">
                  <a16:creationId xmlns:a16="http://schemas.microsoft.com/office/drawing/2014/main" id="{40BFD1E4-6EC6-47FD-ADB0-2A31C2BACC11}"/>
                </a:ext>
              </a:extLst>
            </p:cNvPr>
            <p:cNvSpPr/>
            <p:nvPr/>
          </p:nvSpPr>
          <p:spPr>
            <a:xfrm>
              <a:off x="7042611" y="2037144"/>
              <a:ext cx="228600" cy="596153"/>
            </a:xfrm>
            <a:prstGeom prst="roundRect">
              <a:avLst/>
            </a:prstGeom>
            <a:grpFill/>
            <a:ln>
              <a:noFill/>
            </a:ln>
            <a:effectLst>
              <a:outerShdw blurRad="127000" dist="38100" dir="8100000" algn="tr" rotWithShape="0">
                <a:prstClr val="black">
                  <a:alpha val="33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623" name="Rectangle: Rounded Corners 2622">
              <a:extLst>
                <a:ext uri="{FF2B5EF4-FFF2-40B4-BE49-F238E27FC236}">
                  <a16:creationId xmlns:a16="http://schemas.microsoft.com/office/drawing/2014/main" id="{E5C1BEBA-A769-495E-AE6A-B2A21CB45D4A}"/>
                </a:ext>
              </a:extLst>
            </p:cNvPr>
            <p:cNvSpPr/>
            <p:nvPr/>
          </p:nvSpPr>
          <p:spPr>
            <a:xfrm>
              <a:off x="6484015" y="2037144"/>
              <a:ext cx="228600" cy="596153"/>
            </a:xfrm>
            <a:prstGeom prst="roundRect">
              <a:avLst/>
            </a:prstGeom>
            <a:grpFill/>
            <a:ln>
              <a:noFill/>
            </a:ln>
            <a:effectLst>
              <a:outerShdw blurRad="127000" dist="38100" dir="8100000" algn="tr" rotWithShape="0">
                <a:prstClr val="black">
                  <a:alpha val="33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624" name="Rectangle: Rounded Corners 2623">
              <a:extLst>
                <a:ext uri="{FF2B5EF4-FFF2-40B4-BE49-F238E27FC236}">
                  <a16:creationId xmlns:a16="http://schemas.microsoft.com/office/drawing/2014/main" id="{8DDDA59C-2773-4360-B1E6-37525172CCE8}"/>
                </a:ext>
              </a:extLst>
            </p:cNvPr>
            <p:cNvSpPr/>
            <p:nvPr/>
          </p:nvSpPr>
          <p:spPr>
            <a:xfrm>
              <a:off x="5925419" y="2037144"/>
              <a:ext cx="228600" cy="596153"/>
            </a:xfrm>
            <a:prstGeom prst="roundRect">
              <a:avLst/>
            </a:prstGeom>
            <a:grpFill/>
            <a:ln>
              <a:noFill/>
            </a:ln>
            <a:effectLst>
              <a:outerShdw blurRad="127000" dist="38100" dir="8100000" algn="tr" rotWithShape="0">
                <a:prstClr val="black">
                  <a:alpha val="33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625" name="Rectangle: Rounded Corners 2624">
              <a:extLst>
                <a:ext uri="{FF2B5EF4-FFF2-40B4-BE49-F238E27FC236}">
                  <a16:creationId xmlns:a16="http://schemas.microsoft.com/office/drawing/2014/main" id="{12CB96FD-643E-45D1-84B3-7E0B5972618F}"/>
                </a:ext>
              </a:extLst>
            </p:cNvPr>
            <p:cNvSpPr/>
            <p:nvPr/>
          </p:nvSpPr>
          <p:spPr>
            <a:xfrm>
              <a:off x="5366823" y="2037144"/>
              <a:ext cx="228600" cy="596153"/>
            </a:xfrm>
            <a:prstGeom prst="roundRect">
              <a:avLst/>
            </a:prstGeom>
            <a:grpFill/>
            <a:ln>
              <a:noFill/>
            </a:ln>
            <a:effectLst>
              <a:outerShdw blurRad="127000" dist="38100" dir="8100000" algn="tr" rotWithShape="0">
                <a:prstClr val="black">
                  <a:alpha val="33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626" name="Rectangle: Rounded Corners 2625">
              <a:extLst>
                <a:ext uri="{FF2B5EF4-FFF2-40B4-BE49-F238E27FC236}">
                  <a16:creationId xmlns:a16="http://schemas.microsoft.com/office/drawing/2014/main" id="{2772529B-8308-4784-B325-70138517E94E}"/>
                </a:ext>
              </a:extLst>
            </p:cNvPr>
            <p:cNvSpPr/>
            <p:nvPr/>
          </p:nvSpPr>
          <p:spPr>
            <a:xfrm>
              <a:off x="4808227" y="2037144"/>
              <a:ext cx="228600" cy="596153"/>
            </a:xfrm>
            <a:prstGeom prst="roundRect">
              <a:avLst/>
            </a:prstGeom>
            <a:grpFill/>
            <a:ln>
              <a:noFill/>
            </a:ln>
            <a:effectLst>
              <a:outerShdw blurRad="127000" dist="38100" dir="8100000" algn="tr" rotWithShape="0">
                <a:prstClr val="black">
                  <a:alpha val="33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627" name="Rectangle: Rounded Corners 2626">
              <a:extLst>
                <a:ext uri="{FF2B5EF4-FFF2-40B4-BE49-F238E27FC236}">
                  <a16:creationId xmlns:a16="http://schemas.microsoft.com/office/drawing/2014/main" id="{F3666C85-40B3-4E2D-B562-8228BAA52660}"/>
                </a:ext>
              </a:extLst>
            </p:cNvPr>
            <p:cNvSpPr/>
            <p:nvPr/>
          </p:nvSpPr>
          <p:spPr>
            <a:xfrm>
              <a:off x="4249631" y="2037144"/>
              <a:ext cx="228600" cy="596153"/>
            </a:xfrm>
            <a:prstGeom prst="roundRect">
              <a:avLst/>
            </a:prstGeom>
            <a:grpFill/>
            <a:ln>
              <a:noFill/>
            </a:ln>
            <a:effectLst>
              <a:outerShdw blurRad="127000" dist="38100" dir="8100000" algn="tr" rotWithShape="0">
                <a:prstClr val="black">
                  <a:alpha val="33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628" name="Rectangle: Rounded Corners 2627">
              <a:extLst>
                <a:ext uri="{FF2B5EF4-FFF2-40B4-BE49-F238E27FC236}">
                  <a16:creationId xmlns:a16="http://schemas.microsoft.com/office/drawing/2014/main" id="{EF2BF050-6D88-4B30-9ADE-1C14F000553A}"/>
                </a:ext>
              </a:extLst>
            </p:cNvPr>
            <p:cNvSpPr/>
            <p:nvPr/>
          </p:nvSpPr>
          <p:spPr>
            <a:xfrm>
              <a:off x="3691035" y="2037144"/>
              <a:ext cx="228600" cy="596153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27000" dist="38100" dir="8100000" algn="tr" rotWithShape="0">
                <a:prstClr val="black">
                  <a:alpha val="33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629" name="Rectangle: Rounded Corners 2628">
              <a:extLst>
                <a:ext uri="{FF2B5EF4-FFF2-40B4-BE49-F238E27FC236}">
                  <a16:creationId xmlns:a16="http://schemas.microsoft.com/office/drawing/2014/main" id="{ADB63454-CD61-4691-9864-F1E8FD5E1BB3}"/>
                </a:ext>
              </a:extLst>
            </p:cNvPr>
            <p:cNvSpPr/>
            <p:nvPr/>
          </p:nvSpPr>
          <p:spPr>
            <a:xfrm>
              <a:off x="3132439" y="2037144"/>
              <a:ext cx="228600" cy="596153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27000" dist="38100" dir="8100000" algn="tr" rotWithShape="0">
                <a:prstClr val="black">
                  <a:alpha val="33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630" name="Rectangle: Rounded Corners 2629">
              <a:extLst>
                <a:ext uri="{FF2B5EF4-FFF2-40B4-BE49-F238E27FC236}">
                  <a16:creationId xmlns:a16="http://schemas.microsoft.com/office/drawing/2014/main" id="{02FC8848-2797-43A5-8426-2255AC523E4D}"/>
                </a:ext>
              </a:extLst>
            </p:cNvPr>
            <p:cNvSpPr/>
            <p:nvPr/>
          </p:nvSpPr>
          <p:spPr>
            <a:xfrm>
              <a:off x="2573843" y="2037144"/>
              <a:ext cx="228600" cy="596153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27000" dist="38100" dir="8100000" algn="tr" rotWithShape="0">
                <a:prstClr val="black">
                  <a:alpha val="33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631" name="Rectangle: Rounded Corners 2630">
              <a:extLst>
                <a:ext uri="{FF2B5EF4-FFF2-40B4-BE49-F238E27FC236}">
                  <a16:creationId xmlns:a16="http://schemas.microsoft.com/office/drawing/2014/main" id="{206D848C-E781-427C-9799-9CA9E48A5518}"/>
                </a:ext>
              </a:extLst>
            </p:cNvPr>
            <p:cNvSpPr/>
            <p:nvPr/>
          </p:nvSpPr>
          <p:spPr>
            <a:xfrm>
              <a:off x="7321909" y="2037144"/>
              <a:ext cx="228600" cy="596153"/>
            </a:xfrm>
            <a:prstGeom prst="roundRect">
              <a:avLst/>
            </a:prstGeom>
            <a:grpFill/>
            <a:ln>
              <a:noFill/>
            </a:ln>
            <a:effectLst>
              <a:outerShdw blurRad="127000" dist="38100" dir="8100000" algn="tr" rotWithShape="0">
                <a:prstClr val="black">
                  <a:alpha val="33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632" name="Rectangle: Rounded Corners 2631">
              <a:extLst>
                <a:ext uri="{FF2B5EF4-FFF2-40B4-BE49-F238E27FC236}">
                  <a16:creationId xmlns:a16="http://schemas.microsoft.com/office/drawing/2014/main" id="{2246F49B-DA6B-4B03-8312-99607CDD19E5}"/>
                </a:ext>
              </a:extLst>
            </p:cNvPr>
            <p:cNvSpPr/>
            <p:nvPr/>
          </p:nvSpPr>
          <p:spPr>
            <a:xfrm>
              <a:off x="6763313" y="2037144"/>
              <a:ext cx="228600" cy="596153"/>
            </a:xfrm>
            <a:prstGeom prst="roundRect">
              <a:avLst/>
            </a:prstGeom>
            <a:grpFill/>
            <a:ln>
              <a:noFill/>
            </a:ln>
            <a:effectLst>
              <a:outerShdw blurRad="127000" dist="38100" dir="8100000" algn="tr" rotWithShape="0">
                <a:prstClr val="black">
                  <a:alpha val="33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633" name="Rectangle: Rounded Corners 2632">
              <a:extLst>
                <a:ext uri="{FF2B5EF4-FFF2-40B4-BE49-F238E27FC236}">
                  <a16:creationId xmlns:a16="http://schemas.microsoft.com/office/drawing/2014/main" id="{A602DF4D-97A7-491B-8CFE-44D7F9D01C59}"/>
                </a:ext>
              </a:extLst>
            </p:cNvPr>
            <p:cNvSpPr/>
            <p:nvPr/>
          </p:nvSpPr>
          <p:spPr>
            <a:xfrm>
              <a:off x="6204717" y="2037144"/>
              <a:ext cx="228600" cy="596153"/>
            </a:xfrm>
            <a:prstGeom prst="roundRect">
              <a:avLst/>
            </a:prstGeom>
            <a:grpFill/>
            <a:ln>
              <a:noFill/>
            </a:ln>
            <a:effectLst>
              <a:outerShdw blurRad="127000" dist="38100" dir="8100000" algn="tr" rotWithShape="0">
                <a:prstClr val="black">
                  <a:alpha val="33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634" name="Rectangle: Rounded Corners 2633">
              <a:extLst>
                <a:ext uri="{FF2B5EF4-FFF2-40B4-BE49-F238E27FC236}">
                  <a16:creationId xmlns:a16="http://schemas.microsoft.com/office/drawing/2014/main" id="{5C0D9AC5-2E6C-43E2-9B3C-DEBFA4762DE0}"/>
                </a:ext>
              </a:extLst>
            </p:cNvPr>
            <p:cNvSpPr/>
            <p:nvPr/>
          </p:nvSpPr>
          <p:spPr>
            <a:xfrm>
              <a:off x="5646121" y="2037144"/>
              <a:ext cx="228600" cy="596153"/>
            </a:xfrm>
            <a:prstGeom prst="roundRect">
              <a:avLst/>
            </a:prstGeom>
            <a:grpFill/>
            <a:ln>
              <a:noFill/>
            </a:ln>
            <a:effectLst>
              <a:outerShdw blurRad="127000" dist="38100" dir="8100000" algn="tr" rotWithShape="0">
                <a:prstClr val="black">
                  <a:alpha val="33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635" name="Rectangle: Rounded Corners 2634">
              <a:extLst>
                <a:ext uri="{FF2B5EF4-FFF2-40B4-BE49-F238E27FC236}">
                  <a16:creationId xmlns:a16="http://schemas.microsoft.com/office/drawing/2014/main" id="{2CC6F850-478E-4228-AC9D-4F0C68B1D041}"/>
                </a:ext>
              </a:extLst>
            </p:cNvPr>
            <p:cNvSpPr/>
            <p:nvPr/>
          </p:nvSpPr>
          <p:spPr>
            <a:xfrm>
              <a:off x="5087525" y="2037144"/>
              <a:ext cx="228600" cy="596153"/>
            </a:xfrm>
            <a:prstGeom prst="roundRect">
              <a:avLst/>
            </a:prstGeom>
            <a:grpFill/>
            <a:ln>
              <a:noFill/>
            </a:ln>
            <a:effectLst>
              <a:outerShdw blurRad="127000" dist="38100" dir="8100000" algn="tr" rotWithShape="0">
                <a:prstClr val="black">
                  <a:alpha val="33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636" name="Rectangle: Rounded Corners 2635">
              <a:extLst>
                <a:ext uri="{FF2B5EF4-FFF2-40B4-BE49-F238E27FC236}">
                  <a16:creationId xmlns:a16="http://schemas.microsoft.com/office/drawing/2014/main" id="{D20368EE-440E-417A-942B-49A76CCF13D2}"/>
                </a:ext>
              </a:extLst>
            </p:cNvPr>
            <p:cNvSpPr/>
            <p:nvPr/>
          </p:nvSpPr>
          <p:spPr>
            <a:xfrm>
              <a:off x="4528929" y="2037144"/>
              <a:ext cx="228600" cy="596153"/>
            </a:xfrm>
            <a:prstGeom prst="roundRect">
              <a:avLst/>
            </a:prstGeom>
            <a:grpFill/>
            <a:ln>
              <a:noFill/>
            </a:ln>
            <a:effectLst>
              <a:outerShdw blurRad="127000" dist="38100" dir="8100000" algn="tr" rotWithShape="0">
                <a:prstClr val="black">
                  <a:alpha val="33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637" name="Rectangle: Rounded Corners 2636">
              <a:extLst>
                <a:ext uri="{FF2B5EF4-FFF2-40B4-BE49-F238E27FC236}">
                  <a16:creationId xmlns:a16="http://schemas.microsoft.com/office/drawing/2014/main" id="{9B5A2171-1EF2-474F-9438-FF9CFA6769F4}"/>
                </a:ext>
              </a:extLst>
            </p:cNvPr>
            <p:cNvSpPr/>
            <p:nvPr/>
          </p:nvSpPr>
          <p:spPr>
            <a:xfrm>
              <a:off x="3970333" y="2037144"/>
              <a:ext cx="228600" cy="596153"/>
            </a:xfrm>
            <a:prstGeom prst="roundRect">
              <a:avLst/>
            </a:prstGeom>
            <a:grpFill/>
            <a:ln>
              <a:noFill/>
            </a:ln>
            <a:effectLst>
              <a:outerShdw blurRad="127000" dist="38100" dir="8100000" algn="tr" rotWithShape="0">
                <a:prstClr val="black">
                  <a:alpha val="33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638" name="Rectangle: Rounded Corners 2637">
              <a:extLst>
                <a:ext uri="{FF2B5EF4-FFF2-40B4-BE49-F238E27FC236}">
                  <a16:creationId xmlns:a16="http://schemas.microsoft.com/office/drawing/2014/main" id="{DCE817A7-4E3A-4D2D-B9A0-A666D0C13D3D}"/>
                </a:ext>
              </a:extLst>
            </p:cNvPr>
            <p:cNvSpPr/>
            <p:nvPr/>
          </p:nvSpPr>
          <p:spPr>
            <a:xfrm>
              <a:off x="3411737" y="2037144"/>
              <a:ext cx="228600" cy="596153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27000" dist="38100" dir="8100000" algn="tr" rotWithShape="0">
                <a:prstClr val="black">
                  <a:alpha val="33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639" name="Rectangle: Rounded Corners 2638">
              <a:extLst>
                <a:ext uri="{FF2B5EF4-FFF2-40B4-BE49-F238E27FC236}">
                  <a16:creationId xmlns:a16="http://schemas.microsoft.com/office/drawing/2014/main" id="{6ADF0D56-4579-4946-8F61-EA2B253A98F0}"/>
                </a:ext>
              </a:extLst>
            </p:cNvPr>
            <p:cNvSpPr/>
            <p:nvPr/>
          </p:nvSpPr>
          <p:spPr>
            <a:xfrm>
              <a:off x="2853141" y="2037144"/>
              <a:ext cx="228600" cy="596153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27000" dist="38100" dir="8100000" algn="tr" rotWithShape="0">
                <a:prstClr val="black">
                  <a:alpha val="33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640" name="Rectangle: Rounded Corners 2639">
              <a:extLst>
                <a:ext uri="{FF2B5EF4-FFF2-40B4-BE49-F238E27FC236}">
                  <a16:creationId xmlns:a16="http://schemas.microsoft.com/office/drawing/2014/main" id="{3F98B96C-451B-476B-A1DC-3DBD19FE350F}"/>
                </a:ext>
              </a:extLst>
            </p:cNvPr>
            <p:cNvSpPr/>
            <p:nvPr/>
          </p:nvSpPr>
          <p:spPr>
            <a:xfrm>
              <a:off x="2294545" y="2037144"/>
              <a:ext cx="228600" cy="596153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27000" dist="38100" dir="8100000" algn="tr" rotWithShape="0">
                <a:prstClr val="black">
                  <a:alpha val="33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2641" name="TextBox 2640">
            <a:extLst>
              <a:ext uri="{FF2B5EF4-FFF2-40B4-BE49-F238E27FC236}">
                <a16:creationId xmlns:a16="http://schemas.microsoft.com/office/drawing/2014/main" id="{75B3B370-673D-48AE-9BAC-FC6E02AD5AAC}"/>
              </a:ext>
            </a:extLst>
          </p:cNvPr>
          <p:cNvSpPr txBox="1"/>
          <p:nvPr/>
        </p:nvSpPr>
        <p:spPr>
          <a:xfrm>
            <a:off x="611314" y="2073610"/>
            <a:ext cx="19585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accent1"/>
                </a:solidFill>
                <a:cs typeface="Arial" pitchFamily="34" charset="0"/>
              </a:rPr>
              <a:t>Simple PowerPoint Presentation</a:t>
            </a:r>
            <a:endParaRPr lang="ko-KR" altLang="en-US" sz="1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2642" name="TextBox 2641">
            <a:extLst>
              <a:ext uri="{FF2B5EF4-FFF2-40B4-BE49-F238E27FC236}">
                <a16:creationId xmlns:a16="http://schemas.microsoft.com/office/drawing/2014/main" id="{F15E6125-3AB1-4FD7-A5A5-6D9C8F161D2A}"/>
              </a:ext>
            </a:extLst>
          </p:cNvPr>
          <p:cNvSpPr txBox="1"/>
          <p:nvPr/>
        </p:nvSpPr>
        <p:spPr>
          <a:xfrm>
            <a:off x="611314" y="3172014"/>
            <a:ext cx="19585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accent2"/>
                </a:solidFill>
                <a:cs typeface="Arial" pitchFamily="34" charset="0"/>
              </a:rPr>
              <a:t>Simple PowerPoint Presentation</a:t>
            </a:r>
            <a:endParaRPr lang="ko-KR" altLang="en-US" sz="14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2643" name="TextBox 2642">
            <a:extLst>
              <a:ext uri="{FF2B5EF4-FFF2-40B4-BE49-F238E27FC236}">
                <a16:creationId xmlns:a16="http://schemas.microsoft.com/office/drawing/2014/main" id="{A7E3D840-D5D1-47A6-9E60-A0E3CCF53468}"/>
              </a:ext>
            </a:extLst>
          </p:cNvPr>
          <p:cNvSpPr txBox="1"/>
          <p:nvPr/>
        </p:nvSpPr>
        <p:spPr>
          <a:xfrm>
            <a:off x="611314" y="4270418"/>
            <a:ext cx="19585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accent3"/>
                </a:solidFill>
                <a:cs typeface="Arial" pitchFamily="34" charset="0"/>
              </a:rPr>
              <a:t>Simple PowerPoint Presentation</a:t>
            </a:r>
            <a:endParaRPr lang="ko-KR" altLang="en-US" sz="14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2644" name="TextBox 2643">
            <a:extLst>
              <a:ext uri="{FF2B5EF4-FFF2-40B4-BE49-F238E27FC236}">
                <a16:creationId xmlns:a16="http://schemas.microsoft.com/office/drawing/2014/main" id="{04C7EE77-A543-4AD7-8FB0-024EA0768687}"/>
              </a:ext>
            </a:extLst>
          </p:cNvPr>
          <p:cNvSpPr txBox="1"/>
          <p:nvPr/>
        </p:nvSpPr>
        <p:spPr>
          <a:xfrm>
            <a:off x="611314" y="5368822"/>
            <a:ext cx="19585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accent4"/>
                </a:solidFill>
                <a:cs typeface="Arial" pitchFamily="34" charset="0"/>
              </a:rPr>
              <a:t>Simple PowerPoint Presentation</a:t>
            </a:r>
            <a:endParaRPr lang="ko-KR" altLang="en-US" sz="1400" b="1" dirty="0">
              <a:solidFill>
                <a:schemeClr val="accent4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12704</TotalTime>
  <Words>60</Words>
  <Application>Microsoft Office PowerPoint</Application>
  <PresentationFormat>Widescreen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68</cp:revision>
  <dcterms:created xsi:type="dcterms:W3CDTF">2018-02-18T19:39:47Z</dcterms:created>
  <dcterms:modified xsi:type="dcterms:W3CDTF">2020-09-03T02:46:39Z</dcterms:modified>
</cp:coreProperties>
</file>