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44" name="TextBox 1343">
            <a:extLst>
              <a:ext uri="{FF2B5EF4-FFF2-40B4-BE49-F238E27FC236}">
                <a16:creationId xmlns:a16="http://schemas.microsoft.com/office/drawing/2014/main" id="{87B4DF87-8FB0-4DDC-8A97-CD97A719F070}"/>
              </a:ext>
            </a:extLst>
          </p:cNvPr>
          <p:cNvSpPr txBox="1"/>
          <p:nvPr/>
        </p:nvSpPr>
        <p:spPr>
          <a:xfrm>
            <a:off x="7824439" y="4921439"/>
            <a:ext cx="926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2021 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345" name="TextBox 1344">
            <a:extLst>
              <a:ext uri="{FF2B5EF4-FFF2-40B4-BE49-F238E27FC236}">
                <a16:creationId xmlns:a16="http://schemas.microsoft.com/office/drawing/2014/main" id="{CEC2145B-8BCB-415F-B57A-A39D35BD0AF7}"/>
              </a:ext>
            </a:extLst>
          </p:cNvPr>
          <p:cNvSpPr txBox="1"/>
          <p:nvPr/>
        </p:nvSpPr>
        <p:spPr>
          <a:xfrm>
            <a:off x="3414053" y="5063773"/>
            <a:ext cx="926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pitchFamily="34" charset="0"/>
              </a:rPr>
              <a:t>2017 </a:t>
            </a:r>
            <a:endParaRPr lang="ko-KR" altLang="en-US" sz="24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346" name="TextBox 1345">
            <a:extLst>
              <a:ext uri="{FF2B5EF4-FFF2-40B4-BE49-F238E27FC236}">
                <a16:creationId xmlns:a16="http://schemas.microsoft.com/office/drawing/2014/main" id="{C175F8DC-38EC-4A58-A671-4C72C39F7119}"/>
              </a:ext>
            </a:extLst>
          </p:cNvPr>
          <p:cNvSpPr txBox="1"/>
          <p:nvPr/>
        </p:nvSpPr>
        <p:spPr>
          <a:xfrm>
            <a:off x="7824439" y="1645336"/>
            <a:ext cx="926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2019 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47" name="직사각형 113">
            <a:extLst>
              <a:ext uri="{FF2B5EF4-FFF2-40B4-BE49-F238E27FC236}">
                <a16:creationId xmlns:a16="http://schemas.microsoft.com/office/drawing/2014/main" id="{99D8E3A0-492E-48D5-900E-ABD465CB9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584" y="4089855"/>
            <a:ext cx="9128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charset="0"/>
              </a:rPr>
              <a:t>2018 </a:t>
            </a:r>
            <a:endParaRPr lang="ko-KR" altLang="en-US" sz="2400" dirty="0">
              <a:solidFill>
                <a:schemeClr val="accent1"/>
              </a:solidFill>
            </a:endParaRPr>
          </a:p>
        </p:txBody>
      </p:sp>
      <p:sp>
        <p:nvSpPr>
          <p:cNvPr id="1348" name="TextBox 1347">
            <a:extLst>
              <a:ext uri="{FF2B5EF4-FFF2-40B4-BE49-F238E27FC236}">
                <a16:creationId xmlns:a16="http://schemas.microsoft.com/office/drawing/2014/main" id="{57B2BB90-CEC8-48BD-9E1D-AA1B8C72BB51}"/>
              </a:ext>
            </a:extLst>
          </p:cNvPr>
          <p:cNvSpPr txBox="1"/>
          <p:nvPr/>
        </p:nvSpPr>
        <p:spPr>
          <a:xfrm>
            <a:off x="10070159" y="4089855"/>
            <a:ext cx="926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2020 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349" name="TextBox 1348">
            <a:extLst>
              <a:ext uri="{FF2B5EF4-FFF2-40B4-BE49-F238E27FC236}">
                <a16:creationId xmlns:a16="http://schemas.microsoft.com/office/drawing/2014/main" id="{1D6CB911-8835-4D2B-B5C5-D6DD51332739}"/>
              </a:ext>
            </a:extLst>
          </p:cNvPr>
          <p:cNvSpPr txBox="1"/>
          <p:nvPr/>
        </p:nvSpPr>
        <p:spPr>
          <a:xfrm>
            <a:off x="1195351" y="3741427"/>
            <a:ext cx="926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1350" name="Group 1349">
            <a:extLst>
              <a:ext uri="{FF2B5EF4-FFF2-40B4-BE49-F238E27FC236}">
                <a16:creationId xmlns:a16="http://schemas.microsoft.com/office/drawing/2014/main" id="{04B0C3CF-F105-41FA-816D-540ABEE37A16}"/>
              </a:ext>
            </a:extLst>
          </p:cNvPr>
          <p:cNvGrpSpPr/>
          <p:nvPr/>
        </p:nvGrpSpPr>
        <p:grpSpPr>
          <a:xfrm>
            <a:off x="9487319" y="3137277"/>
            <a:ext cx="2092168" cy="923330"/>
            <a:chOff x="9684928" y="1743491"/>
            <a:chExt cx="2092168" cy="923330"/>
          </a:xfrm>
        </p:grpSpPr>
        <p:sp>
          <p:nvSpPr>
            <p:cNvPr id="1351" name="TextBox 1350">
              <a:extLst>
                <a:ext uri="{FF2B5EF4-FFF2-40B4-BE49-F238E27FC236}">
                  <a16:creationId xmlns:a16="http://schemas.microsoft.com/office/drawing/2014/main" id="{89495031-54E9-47E4-8AC6-E50BDC4ECBF7}"/>
                </a:ext>
              </a:extLst>
            </p:cNvPr>
            <p:cNvSpPr txBox="1"/>
            <p:nvPr/>
          </p:nvSpPr>
          <p:spPr>
            <a:xfrm>
              <a:off x="9684930" y="2020490"/>
              <a:ext cx="2092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2" name="TextBox 1351">
              <a:extLst>
                <a:ext uri="{FF2B5EF4-FFF2-40B4-BE49-F238E27FC236}">
                  <a16:creationId xmlns:a16="http://schemas.microsoft.com/office/drawing/2014/main" id="{51DF343F-6B04-49F3-83DA-63B18C6EC47B}"/>
                </a:ext>
              </a:extLst>
            </p:cNvPr>
            <p:cNvSpPr txBox="1"/>
            <p:nvPr/>
          </p:nvSpPr>
          <p:spPr>
            <a:xfrm>
              <a:off x="9684928" y="1743491"/>
              <a:ext cx="20921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53" name="Group 1352">
            <a:extLst>
              <a:ext uri="{FF2B5EF4-FFF2-40B4-BE49-F238E27FC236}">
                <a16:creationId xmlns:a16="http://schemas.microsoft.com/office/drawing/2014/main" id="{5A972331-BD05-46A2-9107-EF37F4FE9E84}"/>
              </a:ext>
            </a:extLst>
          </p:cNvPr>
          <p:cNvGrpSpPr/>
          <p:nvPr/>
        </p:nvGrpSpPr>
        <p:grpSpPr>
          <a:xfrm>
            <a:off x="612511" y="2807764"/>
            <a:ext cx="2092168" cy="923330"/>
            <a:chOff x="414904" y="5260685"/>
            <a:chExt cx="2092168" cy="923330"/>
          </a:xfrm>
        </p:grpSpPr>
        <p:sp>
          <p:nvSpPr>
            <p:cNvPr id="1354" name="TextBox 1353">
              <a:extLst>
                <a:ext uri="{FF2B5EF4-FFF2-40B4-BE49-F238E27FC236}">
                  <a16:creationId xmlns:a16="http://schemas.microsoft.com/office/drawing/2014/main" id="{8AC0901C-DA2C-4C9C-B298-AD08FEFDCCD1}"/>
                </a:ext>
              </a:extLst>
            </p:cNvPr>
            <p:cNvSpPr txBox="1"/>
            <p:nvPr/>
          </p:nvSpPr>
          <p:spPr>
            <a:xfrm>
              <a:off x="414906" y="5537684"/>
              <a:ext cx="2092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5" name="TextBox 1354">
              <a:extLst>
                <a:ext uri="{FF2B5EF4-FFF2-40B4-BE49-F238E27FC236}">
                  <a16:creationId xmlns:a16="http://schemas.microsoft.com/office/drawing/2014/main" id="{C682E2CF-6B00-42CD-ABD1-8E3934B7E4AE}"/>
                </a:ext>
              </a:extLst>
            </p:cNvPr>
            <p:cNvSpPr txBox="1"/>
            <p:nvPr/>
          </p:nvSpPr>
          <p:spPr>
            <a:xfrm>
              <a:off x="414904" y="5260685"/>
              <a:ext cx="20921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56" name="Group 1355">
            <a:extLst>
              <a:ext uri="{FF2B5EF4-FFF2-40B4-BE49-F238E27FC236}">
                <a16:creationId xmlns:a16="http://schemas.microsoft.com/office/drawing/2014/main" id="{F1386CA4-00EC-4225-82F4-48C71C3F720A}"/>
              </a:ext>
            </a:extLst>
          </p:cNvPr>
          <p:cNvGrpSpPr/>
          <p:nvPr/>
        </p:nvGrpSpPr>
        <p:grpSpPr>
          <a:xfrm>
            <a:off x="2831213" y="5567140"/>
            <a:ext cx="2092168" cy="923330"/>
            <a:chOff x="414904" y="5260685"/>
            <a:chExt cx="2092168" cy="923330"/>
          </a:xfrm>
        </p:grpSpPr>
        <p:sp>
          <p:nvSpPr>
            <p:cNvPr id="1357" name="TextBox 1356">
              <a:extLst>
                <a:ext uri="{FF2B5EF4-FFF2-40B4-BE49-F238E27FC236}">
                  <a16:creationId xmlns:a16="http://schemas.microsoft.com/office/drawing/2014/main" id="{1D3EB7D6-1C19-4092-B139-74CB05EA0AAD}"/>
                </a:ext>
              </a:extLst>
            </p:cNvPr>
            <p:cNvSpPr txBox="1"/>
            <p:nvPr/>
          </p:nvSpPr>
          <p:spPr>
            <a:xfrm>
              <a:off x="414906" y="5537684"/>
              <a:ext cx="2092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8" name="TextBox 1357">
              <a:extLst>
                <a:ext uri="{FF2B5EF4-FFF2-40B4-BE49-F238E27FC236}">
                  <a16:creationId xmlns:a16="http://schemas.microsoft.com/office/drawing/2014/main" id="{40ABD846-AE62-4D2E-AA86-9F12614B8631}"/>
                </a:ext>
              </a:extLst>
            </p:cNvPr>
            <p:cNvSpPr txBox="1"/>
            <p:nvPr/>
          </p:nvSpPr>
          <p:spPr>
            <a:xfrm>
              <a:off x="414904" y="5260685"/>
              <a:ext cx="20921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59" name="Group 1358">
            <a:extLst>
              <a:ext uri="{FF2B5EF4-FFF2-40B4-BE49-F238E27FC236}">
                <a16:creationId xmlns:a16="http://schemas.microsoft.com/office/drawing/2014/main" id="{81C9D220-69BB-4FF3-8B47-617D81A25603}"/>
              </a:ext>
            </a:extLst>
          </p:cNvPr>
          <p:cNvGrpSpPr/>
          <p:nvPr/>
        </p:nvGrpSpPr>
        <p:grpSpPr>
          <a:xfrm>
            <a:off x="7241599" y="2140456"/>
            <a:ext cx="2092168" cy="923330"/>
            <a:chOff x="414904" y="5260685"/>
            <a:chExt cx="2092168" cy="923330"/>
          </a:xfrm>
        </p:grpSpPr>
        <p:sp>
          <p:nvSpPr>
            <p:cNvPr id="1360" name="TextBox 1359">
              <a:extLst>
                <a:ext uri="{FF2B5EF4-FFF2-40B4-BE49-F238E27FC236}">
                  <a16:creationId xmlns:a16="http://schemas.microsoft.com/office/drawing/2014/main" id="{60FC7129-E12A-4408-9492-CC68FF94F311}"/>
                </a:ext>
              </a:extLst>
            </p:cNvPr>
            <p:cNvSpPr txBox="1"/>
            <p:nvPr/>
          </p:nvSpPr>
          <p:spPr>
            <a:xfrm>
              <a:off x="414906" y="5537684"/>
              <a:ext cx="2092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1" name="TextBox 1360">
              <a:extLst>
                <a:ext uri="{FF2B5EF4-FFF2-40B4-BE49-F238E27FC236}">
                  <a16:creationId xmlns:a16="http://schemas.microsoft.com/office/drawing/2014/main" id="{CD857949-65C8-4B7E-AFE2-E4C70D7A6A2A}"/>
                </a:ext>
              </a:extLst>
            </p:cNvPr>
            <p:cNvSpPr txBox="1"/>
            <p:nvPr/>
          </p:nvSpPr>
          <p:spPr>
            <a:xfrm>
              <a:off x="414904" y="5260685"/>
              <a:ext cx="20921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62" name="Rounded Rectangle 5">
            <a:extLst>
              <a:ext uri="{FF2B5EF4-FFF2-40B4-BE49-F238E27FC236}">
                <a16:creationId xmlns:a16="http://schemas.microsoft.com/office/drawing/2014/main" id="{C70C8E0B-85E5-420A-8369-4FB7F5E7723F}"/>
              </a:ext>
            </a:extLst>
          </p:cNvPr>
          <p:cNvSpPr/>
          <p:nvPr/>
        </p:nvSpPr>
        <p:spPr>
          <a:xfrm flipH="1">
            <a:off x="3618935" y="4499006"/>
            <a:ext cx="516725" cy="42626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1363" name="Teardrop 1">
            <a:extLst>
              <a:ext uri="{FF2B5EF4-FFF2-40B4-BE49-F238E27FC236}">
                <a16:creationId xmlns:a16="http://schemas.microsoft.com/office/drawing/2014/main" id="{3ED18D9F-D3AF-48B6-A25F-0EEF74518E4C}"/>
              </a:ext>
            </a:extLst>
          </p:cNvPr>
          <p:cNvSpPr/>
          <p:nvPr/>
        </p:nvSpPr>
        <p:spPr>
          <a:xfrm rot="18805991">
            <a:off x="8039096" y="4347539"/>
            <a:ext cx="497174" cy="491987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64" name="Round Same Side Corner Rectangle 11">
            <a:extLst>
              <a:ext uri="{FF2B5EF4-FFF2-40B4-BE49-F238E27FC236}">
                <a16:creationId xmlns:a16="http://schemas.microsoft.com/office/drawing/2014/main" id="{DC5260D7-CCE5-4E83-9B88-454A283B6E28}"/>
              </a:ext>
            </a:extLst>
          </p:cNvPr>
          <p:cNvSpPr>
            <a:spLocks noChangeAspect="1"/>
          </p:cNvSpPr>
          <p:nvPr/>
        </p:nvSpPr>
        <p:spPr>
          <a:xfrm rot="9900000">
            <a:off x="5875355" y="2672883"/>
            <a:ext cx="441289" cy="37479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65" name="Rounded Rectangle 27">
            <a:extLst>
              <a:ext uri="{FF2B5EF4-FFF2-40B4-BE49-F238E27FC236}">
                <a16:creationId xmlns:a16="http://schemas.microsoft.com/office/drawing/2014/main" id="{571F8FC0-AD94-4EEB-84AA-F3C2EB215BF0}"/>
              </a:ext>
            </a:extLst>
          </p:cNvPr>
          <p:cNvSpPr/>
          <p:nvPr/>
        </p:nvSpPr>
        <p:spPr>
          <a:xfrm>
            <a:off x="1430105" y="2261142"/>
            <a:ext cx="456981" cy="35102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66" name="Freeform 53">
            <a:extLst>
              <a:ext uri="{FF2B5EF4-FFF2-40B4-BE49-F238E27FC236}">
                <a16:creationId xmlns:a16="http://schemas.microsoft.com/office/drawing/2014/main" id="{AF599FAC-5FFA-4253-8786-174FD023F159}"/>
              </a:ext>
            </a:extLst>
          </p:cNvPr>
          <p:cNvSpPr/>
          <p:nvPr/>
        </p:nvSpPr>
        <p:spPr>
          <a:xfrm>
            <a:off x="10366131" y="2679953"/>
            <a:ext cx="431792" cy="44270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67" name="Round Same Side Corner Rectangle 36">
            <a:extLst>
              <a:ext uri="{FF2B5EF4-FFF2-40B4-BE49-F238E27FC236}">
                <a16:creationId xmlns:a16="http://schemas.microsoft.com/office/drawing/2014/main" id="{8D412184-2B52-4786-864E-72D70A34E3DF}"/>
              </a:ext>
            </a:extLst>
          </p:cNvPr>
          <p:cNvSpPr>
            <a:spLocks noChangeAspect="1"/>
          </p:cNvSpPr>
          <p:nvPr/>
        </p:nvSpPr>
        <p:spPr>
          <a:xfrm>
            <a:off x="8066997" y="3188722"/>
            <a:ext cx="441372" cy="34895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68" name="Arrow: Bent 1367">
            <a:extLst>
              <a:ext uri="{FF2B5EF4-FFF2-40B4-BE49-F238E27FC236}">
                <a16:creationId xmlns:a16="http://schemas.microsoft.com/office/drawing/2014/main" id="{DDD23F25-0744-45E1-836E-452E07EEC3AD}"/>
              </a:ext>
            </a:extLst>
          </p:cNvPr>
          <p:cNvSpPr/>
          <p:nvPr/>
        </p:nvSpPr>
        <p:spPr>
          <a:xfrm flipV="1">
            <a:off x="1605903" y="4315983"/>
            <a:ext cx="1115286" cy="1209455"/>
          </a:xfrm>
          <a:prstGeom prst="bentArrow">
            <a:avLst>
              <a:gd name="adj1" fmla="val 14057"/>
              <a:gd name="adj2" fmla="val 18299"/>
              <a:gd name="adj3" fmla="val 20964"/>
              <a:gd name="adj4" fmla="val 318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69" name="Arrow: Bent 1368">
            <a:extLst>
              <a:ext uri="{FF2B5EF4-FFF2-40B4-BE49-F238E27FC236}">
                <a16:creationId xmlns:a16="http://schemas.microsoft.com/office/drawing/2014/main" id="{0A141D62-2C33-4ED2-B2A9-B4321FC31A5F}"/>
              </a:ext>
            </a:extLst>
          </p:cNvPr>
          <p:cNvSpPr/>
          <p:nvPr/>
        </p:nvSpPr>
        <p:spPr>
          <a:xfrm rot="16200000" flipV="1">
            <a:off x="5236402" y="4332979"/>
            <a:ext cx="810486" cy="1333051"/>
          </a:xfrm>
          <a:prstGeom prst="bentArrow">
            <a:avLst>
              <a:gd name="adj1" fmla="val 19576"/>
              <a:gd name="adj2" fmla="val 25000"/>
              <a:gd name="adj3" fmla="val 30424"/>
              <a:gd name="adj4" fmla="val 3181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1370" name="Group 1369">
            <a:extLst>
              <a:ext uri="{FF2B5EF4-FFF2-40B4-BE49-F238E27FC236}">
                <a16:creationId xmlns:a16="http://schemas.microsoft.com/office/drawing/2014/main" id="{AEBEC63E-359C-428D-8216-8C2156D0AD5D}"/>
              </a:ext>
            </a:extLst>
          </p:cNvPr>
          <p:cNvGrpSpPr/>
          <p:nvPr/>
        </p:nvGrpSpPr>
        <p:grpSpPr>
          <a:xfrm>
            <a:off x="5049915" y="3137277"/>
            <a:ext cx="2092168" cy="923330"/>
            <a:chOff x="414904" y="5260685"/>
            <a:chExt cx="2092168" cy="923330"/>
          </a:xfrm>
        </p:grpSpPr>
        <p:sp>
          <p:nvSpPr>
            <p:cNvPr id="1371" name="TextBox 1370">
              <a:extLst>
                <a:ext uri="{FF2B5EF4-FFF2-40B4-BE49-F238E27FC236}">
                  <a16:creationId xmlns:a16="http://schemas.microsoft.com/office/drawing/2014/main" id="{B5882874-A5D6-4EB4-BB36-7ABD60A063A6}"/>
                </a:ext>
              </a:extLst>
            </p:cNvPr>
            <p:cNvSpPr txBox="1"/>
            <p:nvPr/>
          </p:nvSpPr>
          <p:spPr>
            <a:xfrm>
              <a:off x="414906" y="5537684"/>
              <a:ext cx="2092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72" name="TextBox 1371">
              <a:extLst>
                <a:ext uri="{FF2B5EF4-FFF2-40B4-BE49-F238E27FC236}">
                  <a16:creationId xmlns:a16="http://schemas.microsoft.com/office/drawing/2014/main" id="{44CAC290-306C-4229-B94F-0461B418202C}"/>
                </a:ext>
              </a:extLst>
            </p:cNvPr>
            <p:cNvSpPr txBox="1"/>
            <p:nvPr/>
          </p:nvSpPr>
          <p:spPr>
            <a:xfrm>
              <a:off x="414904" y="5260685"/>
              <a:ext cx="20921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73" name="Arrow: Bent 1372">
            <a:extLst>
              <a:ext uri="{FF2B5EF4-FFF2-40B4-BE49-F238E27FC236}">
                <a16:creationId xmlns:a16="http://schemas.microsoft.com/office/drawing/2014/main" id="{9D69A717-258E-4765-B8CF-1CE10102DC2E}"/>
              </a:ext>
            </a:extLst>
          </p:cNvPr>
          <p:cNvSpPr/>
          <p:nvPr/>
        </p:nvSpPr>
        <p:spPr>
          <a:xfrm>
            <a:off x="6018478" y="1573455"/>
            <a:ext cx="1210573" cy="810486"/>
          </a:xfrm>
          <a:prstGeom prst="bentArrow">
            <a:avLst>
              <a:gd name="adj1" fmla="val 21746"/>
              <a:gd name="adj2" fmla="val 25542"/>
              <a:gd name="adj3" fmla="val 30424"/>
              <a:gd name="adj4" fmla="val 318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74" name="Arrow: Bent 1373">
            <a:extLst>
              <a:ext uri="{FF2B5EF4-FFF2-40B4-BE49-F238E27FC236}">
                <a16:creationId xmlns:a16="http://schemas.microsoft.com/office/drawing/2014/main" id="{B4C4433F-68E7-4D5B-A793-0116A00479AE}"/>
              </a:ext>
            </a:extLst>
          </p:cNvPr>
          <p:cNvSpPr/>
          <p:nvPr/>
        </p:nvSpPr>
        <p:spPr>
          <a:xfrm rot="10800000">
            <a:off x="9464872" y="4551520"/>
            <a:ext cx="1210573" cy="810486"/>
          </a:xfrm>
          <a:prstGeom prst="bentArrow">
            <a:avLst>
              <a:gd name="adj1" fmla="val 21746"/>
              <a:gd name="adj2" fmla="val 25542"/>
              <a:gd name="adj3" fmla="val 30424"/>
              <a:gd name="adj4" fmla="val 3181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375" name="Group 1374">
            <a:extLst>
              <a:ext uri="{FF2B5EF4-FFF2-40B4-BE49-F238E27FC236}">
                <a16:creationId xmlns:a16="http://schemas.microsoft.com/office/drawing/2014/main" id="{D0552016-3869-485E-AD81-245EC11A4FBA}"/>
              </a:ext>
            </a:extLst>
          </p:cNvPr>
          <p:cNvGrpSpPr/>
          <p:nvPr/>
        </p:nvGrpSpPr>
        <p:grpSpPr>
          <a:xfrm>
            <a:off x="7241599" y="5404748"/>
            <a:ext cx="2092168" cy="923330"/>
            <a:chOff x="414904" y="5260685"/>
            <a:chExt cx="2092168" cy="923330"/>
          </a:xfrm>
        </p:grpSpPr>
        <p:sp>
          <p:nvSpPr>
            <p:cNvPr id="1376" name="TextBox 1375">
              <a:extLst>
                <a:ext uri="{FF2B5EF4-FFF2-40B4-BE49-F238E27FC236}">
                  <a16:creationId xmlns:a16="http://schemas.microsoft.com/office/drawing/2014/main" id="{6CC5DF3D-4DB1-41F5-A89C-A6DB52A5FE3A}"/>
                </a:ext>
              </a:extLst>
            </p:cNvPr>
            <p:cNvSpPr txBox="1"/>
            <p:nvPr/>
          </p:nvSpPr>
          <p:spPr>
            <a:xfrm>
              <a:off x="414906" y="5537684"/>
              <a:ext cx="20921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77" name="TextBox 1376">
              <a:extLst>
                <a:ext uri="{FF2B5EF4-FFF2-40B4-BE49-F238E27FC236}">
                  <a16:creationId xmlns:a16="http://schemas.microsoft.com/office/drawing/2014/main" id="{697988C9-18B4-4B4A-8410-9D86CA5FA1D3}"/>
                </a:ext>
              </a:extLst>
            </p:cNvPr>
            <p:cNvSpPr txBox="1"/>
            <p:nvPr/>
          </p:nvSpPr>
          <p:spPr>
            <a:xfrm>
              <a:off x="414904" y="5260685"/>
              <a:ext cx="20921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78" name="Arrow: Bent 1377">
            <a:extLst>
              <a:ext uri="{FF2B5EF4-FFF2-40B4-BE49-F238E27FC236}">
                <a16:creationId xmlns:a16="http://schemas.microsoft.com/office/drawing/2014/main" id="{28306C1B-8F2C-4DF6-8DDB-53E90BFD5535}"/>
              </a:ext>
            </a:extLst>
          </p:cNvPr>
          <p:cNvSpPr/>
          <p:nvPr/>
        </p:nvSpPr>
        <p:spPr>
          <a:xfrm rot="5400000">
            <a:off x="9690126" y="1469686"/>
            <a:ext cx="810486" cy="1333051"/>
          </a:xfrm>
          <a:prstGeom prst="bentArrow">
            <a:avLst>
              <a:gd name="adj1" fmla="val 19576"/>
              <a:gd name="adj2" fmla="val 25000"/>
              <a:gd name="adj3" fmla="val 30424"/>
              <a:gd name="adj4" fmla="val 3181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11226</TotalTime>
  <Words>104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36</cp:revision>
  <dcterms:created xsi:type="dcterms:W3CDTF">2018-02-18T19:39:47Z</dcterms:created>
  <dcterms:modified xsi:type="dcterms:W3CDTF">2020-09-02T02:09:08Z</dcterms:modified>
</cp:coreProperties>
</file>