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98" name="Graphic 20">
            <a:extLst>
              <a:ext uri="{FF2B5EF4-FFF2-40B4-BE49-F238E27FC236}">
                <a16:creationId xmlns:a16="http://schemas.microsoft.com/office/drawing/2014/main" id="{4060736B-6913-4901-A00C-FFAF54CA550E}"/>
              </a:ext>
            </a:extLst>
          </p:cNvPr>
          <p:cNvGrpSpPr/>
          <p:nvPr/>
        </p:nvGrpSpPr>
        <p:grpSpPr>
          <a:xfrm>
            <a:off x="6644676" y="1858231"/>
            <a:ext cx="1300608" cy="1569895"/>
            <a:chOff x="5014912" y="2124075"/>
            <a:chExt cx="2162175" cy="2609850"/>
          </a:xfrm>
        </p:grpSpPr>
        <p:sp>
          <p:nvSpPr>
            <p:cNvPr id="5199" name="Freeform: Shape 5198">
              <a:extLst>
                <a:ext uri="{FF2B5EF4-FFF2-40B4-BE49-F238E27FC236}">
                  <a16:creationId xmlns:a16="http://schemas.microsoft.com/office/drawing/2014/main" id="{5D230D34-8E94-41F8-B790-396532268639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0" name="Freeform: Shape 5199">
              <a:extLst>
                <a:ext uri="{FF2B5EF4-FFF2-40B4-BE49-F238E27FC236}">
                  <a16:creationId xmlns:a16="http://schemas.microsoft.com/office/drawing/2014/main" id="{AF120132-7246-4786-BE0E-F45AD8E96030}"/>
                </a:ext>
              </a:extLst>
            </p:cNvPr>
            <p:cNvSpPr/>
            <p:nvPr/>
          </p:nvSpPr>
          <p:spPr>
            <a:xfrm>
              <a:off x="5762730" y="2119107"/>
              <a:ext cx="361950" cy="1019175"/>
            </a:xfrm>
            <a:custGeom>
              <a:avLst/>
              <a:gdLst>
                <a:gd name="connsiteX0" fmla="*/ 350414 w 361950"/>
                <a:gd name="connsiteY0" fmla="*/ 1013666 h 1019175"/>
                <a:gd name="connsiteX1" fmla="*/ 342794 w 361950"/>
                <a:gd name="connsiteY1" fmla="*/ 278336 h 1019175"/>
                <a:gd name="connsiteX2" fmla="*/ 328507 w 361950"/>
                <a:gd name="connsiteY2" fmla="*/ 146890 h 1019175"/>
                <a:gd name="connsiteX3" fmla="*/ 186584 w 361950"/>
                <a:gd name="connsiteY3" fmla="*/ 14493 h 1019175"/>
                <a:gd name="connsiteX4" fmla="*/ 27517 w 361950"/>
                <a:gd name="connsiteY4" fmla="*/ 144033 h 1019175"/>
                <a:gd name="connsiteX5" fmla="*/ 16087 w 361950"/>
                <a:gd name="connsiteY5" fmla="*/ 997473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950" h="1019175">
                  <a:moveTo>
                    <a:pt x="350414" y="1013666"/>
                  </a:moveTo>
                  <a:cubicBezTo>
                    <a:pt x="351367" y="1009856"/>
                    <a:pt x="341842" y="297386"/>
                    <a:pt x="342794" y="278336"/>
                  </a:cubicBezTo>
                  <a:cubicBezTo>
                    <a:pt x="342794" y="253570"/>
                    <a:pt x="331364" y="159273"/>
                    <a:pt x="328507" y="146890"/>
                  </a:cubicBezTo>
                  <a:cubicBezTo>
                    <a:pt x="319934" y="97360"/>
                    <a:pt x="267547" y="19255"/>
                    <a:pt x="186584" y="14493"/>
                  </a:cubicBezTo>
                  <a:cubicBezTo>
                    <a:pt x="100859" y="9730"/>
                    <a:pt x="31327" y="88788"/>
                    <a:pt x="27517" y="144033"/>
                  </a:cubicBezTo>
                  <a:cubicBezTo>
                    <a:pt x="27517" y="144985"/>
                    <a:pt x="8467" y="442166"/>
                    <a:pt x="16087" y="997473"/>
                  </a:cubicBezTo>
                </a:path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1" name="Freeform: Shape 5200">
              <a:extLst>
                <a:ext uri="{FF2B5EF4-FFF2-40B4-BE49-F238E27FC236}">
                  <a16:creationId xmlns:a16="http://schemas.microsoft.com/office/drawing/2014/main" id="{67397A24-D5AB-4D67-BEF4-7C74CD3D1903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2" name="Freeform: Shape 5201">
              <a:extLst>
                <a:ext uri="{FF2B5EF4-FFF2-40B4-BE49-F238E27FC236}">
                  <a16:creationId xmlns:a16="http://schemas.microsoft.com/office/drawing/2014/main" id="{AD5A23C9-B14E-4E0B-AB3F-4800CF68C7F8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3" name="Freeform: Shape 5202">
              <a:extLst>
                <a:ext uri="{FF2B5EF4-FFF2-40B4-BE49-F238E27FC236}">
                  <a16:creationId xmlns:a16="http://schemas.microsoft.com/office/drawing/2014/main" id="{CD8BF4A2-5E3A-4D32-918A-B23F5E9688B6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4" name="Freeform: Shape 5203">
              <a:extLst>
                <a:ext uri="{FF2B5EF4-FFF2-40B4-BE49-F238E27FC236}">
                  <a16:creationId xmlns:a16="http://schemas.microsoft.com/office/drawing/2014/main" id="{8F98C18A-7140-4669-85BA-E48AF9FBFC56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5" name="Freeform: Shape 5204">
              <a:extLst>
                <a:ext uri="{FF2B5EF4-FFF2-40B4-BE49-F238E27FC236}">
                  <a16:creationId xmlns:a16="http://schemas.microsoft.com/office/drawing/2014/main" id="{CE27421A-6FFE-4ECB-A70D-46DCBF2BB5D3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6" name="Freeform: Shape 5205">
              <a:extLst>
                <a:ext uri="{FF2B5EF4-FFF2-40B4-BE49-F238E27FC236}">
                  <a16:creationId xmlns:a16="http://schemas.microsoft.com/office/drawing/2014/main" id="{4E74359C-AA20-4E8E-AB20-E8BFCB0EED04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7" name="Freeform: Shape 5206">
              <a:extLst>
                <a:ext uri="{FF2B5EF4-FFF2-40B4-BE49-F238E27FC236}">
                  <a16:creationId xmlns:a16="http://schemas.microsoft.com/office/drawing/2014/main" id="{8D5A9500-5334-41F8-AC03-1BC335246C7B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8" name="Freeform: Shape 5207">
              <a:extLst>
                <a:ext uri="{FF2B5EF4-FFF2-40B4-BE49-F238E27FC236}">
                  <a16:creationId xmlns:a16="http://schemas.microsoft.com/office/drawing/2014/main" id="{EBE2E594-DE80-481F-9036-FB6D8FA8B03C}"/>
                </a:ext>
              </a:extLst>
            </p:cNvPr>
            <p:cNvSpPr/>
            <p:nvPr/>
          </p:nvSpPr>
          <p:spPr>
            <a:xfrm>
              <a:off x="5010862" y="2967038"/>
              <a:ext cx="1762125" cy="1762125"/>
            </a:xfrm>
            <a:custGeom>
              <a:avLst/>
              <a:gdLst>
                <a:gd name="connsiteX0" fmla="*/ 1148955 w 1762125"/>
                <a:gd name="connsiteY0" fmla="*/ 1041083 h 1762125"/>
                <a:gd name="connsiteX1" fmla="*/ 1145145 w 1762125"/>
                <a:gd name="connsiteY1" fmla="*/ 821055 h 1762125"/>
                <a:gd name="connsiteX2" fmla="*/ 825105 w 1762125"/>
                <a:gd name="connsiteY2" fmla="*/ 582930 h 1762125"/>
                <a:gd name="connsiteX3" fmla="*/ 698423 w 1762125"/>
                <a:gd name="connsiteY3" fmla="*/ 597218 h 1762125"/>
                <a:gd name="connsiteX4" fmla="*/ 667942 w 1762125"/>
                <a:gd name="connsiteY4" fmla="*/ 591503 h 1762125"/>
                <a:gd name="connsiteX5" fmla="*/ 476490 w 1762125"/>
                <a:gd name="connsiteY5" fmla="*/ 417195 h 1762125"/>
                <a:gd name="connsiteX6" fmla="*/ 406005 w 1762125"/>
                <a:gd name="connsiteY6" fmla="*/ 356235 h 1762125"/>
                <a:gd name="connsiteX7" fmla="*/ 61200 w 1762125"/>
                <a:gd name="connsiteY7" fmla="*/ 377190 h 1762125"/>
                <a:gd name="connsiteX8" fmla="*/ 93585 w 1762125"/>
                <a:gd name="connsiteY8" fmla="*/ 561975 h 1762125"/>
                <a:gd name="connsiteX9" fmla="*/ 557453 w 1762125"/>
                <a:gd name="connsiteY9" fmla="*/ 1050608 h 1762125"/>
                <a:gd name="connsiteX10" fmla="*/ 643178 w 1762125"/>
                <a:gd name="connsiteY10" fmla="*/ 1133475 h 1762125"/>
                <a:gd name="connsiteX11" fmla="*/ 664133 w 1762125"/>
                <a:gd name="connsiteY11" fmla="*/ 1181100 h 1762125"/>
                <a:gd name="connsiteX12" fmla="*/ 672705 w 1762125"/>
                <a:gd name="connsiteY12" fmla="*/ 1703070 h 1762125"/>
                <a:gd name="connsiteX13" fmla="*/ 726998 w 1762125"/>
                <a:gd name="connsiteY13" fmla="*/ 1753553 h 1762125"/>
                <a:gd name="connsiteX14" fmla="*/ 1479472 w 1762125"/>
                <a:gd name="connsiteY14" fmla="*/ 1755457 h 1762125"/>
                <a:gd name="connsiteX15" fmla="*/ 1526145 w 1762125"/>
                <a:gd name="connsiteY15" fmla="*/ 1708785 h 1762125"/>
                <a:gd name="connsiteX16" fmla="*/ 1517572 w 1762125"/>
                <a:gd name="connsiteY16" fmla="*/ 1161098 h 1762125"/>
                <a:gd name="connsiteX17" fmla="*/ 1548053 w 1762125"/>
                <a:gd name="connsiteY17" fmla="*/ 1106805 h 1762125"/>
                <a:gd name="connsiteX18" fmla="*/ 1724265 w 1762125"/>
                <a:gd name="connsiteY18" fmla="*/ 876300 h 1762125"/>
                <a:gd name="connsiteX19" fmla="*/ 1739505 w 1762125"/>
                <a:gd name="connsiteY19" fmla="*/ 793433 h 1762125"/>
                <a:gd name="connsiteX20" fmla="*/ 1752840 w 1762125"/>
                <a:gd name="connsiteY20" fmla="*/ 14288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62125" h="1762125">
                  <a:moveTo>
                    <a:pt x="1148955" y="1041083"/>
                  </a:moveTo>
                  <a:cubicBezTo>
                    <a:pt x="1170863" y="963930"/>
                    <a:pt x="1177530" y="899160"/>
                    <a:pt x="1145145" y="821055"/>
                  </a:cubicBezTo>
                  <a:cubicBezTo>
                    <a:pt x="1086090" y="680085"/>
                    <a:pt x="975600" y="605790"/>
                    <a:pt x="825105" y="582930"/>
                  </a:cubicBezTo>
                  <a:cubicBezTo>
                    <a:pt x="784148" y="584835"/>
                    <a:pt x="736523" y="585788"/>
                    <a:pt x="698423" y="597218"/>
                  </a:cubicBezTo>
                  <a:cubicBezTo>
                    <a:pt x="685088" y="601028"/>
                    <a:pt x="674610" y="597218"/>
                    <a:pt x="667942" y="591503"/>
                  </a:cubicBezTo>
                  <a:cubicBezTo>
                    <a:pt x="615555" y="546735"/>
                    <a:pt x="511732" y="449580"/>
                    <a:pt x="476490" y="417195"/>
                  </a:cubicBezTo>
                  <a:cubicBezTo>
                    <a:pt x="440295" y="384810"/>
                    <a:pt x="419340" y="362903"/>
                    <a:pt x="406005" y="356235"/>
                  </a:cubicBezTo>
                  <a:cubicBezTo>
                    <a:pt x="293610" y="297180"/>
                    <a:pt x="145972" y="276225"/>
                    <a:pt x="61200" y="377190"/>
                  </a:cubicBezTo>
                  <a:cubicBezTo>
                    <a:pt x="20242" y="426720"/>
                    <a:pt x="-33098" y="435292"/>
                    <a:pt x="93585" y="561975"/>
                  </a:cubicBezTo>
                  <a:cubicBezTo>
                    <a:pt x="117397" y="585788"/>
                    <a:pt x="487920" y="938213"/>
                    <a:pt x="557453" y="1050608"/>
                  </a:cubicBezTo>
                  <a:cubicBezTo>
                    <a:pt x="568883" y="1069658"/>
                    <a:pt x="623175" y="1121093"/>
                    <a:pt x="643178" y="1133475"/>
                  </a:cubicBezTo>
                  <a:cubicBezTo>
                    <a:pt x="653655" y="1140143"/>
                    <a:pt x="664133" y="1161098"/>
                    <a:pt x="664133" y="1181100"/>
                  </a:cubicBezTo>
                  <a:cubicBezTo>
                    <a:pt x="659370" y="1352550"/>
                    <a:pt x="665085" y="1530668"/>
                    <a:pt x="672705" y="1703070"/>
                  </a:cubicBezTo>
                  <a:cubicBezTo>
                    <a:pt x="674610" y="1744028"/>
                    <a:pt x="683183" y="1753553"/>
                    <a:pt x="726998" y="1753553"/>
                  </a:cubicBezTo>
                  <a:cubicBezTo>
                    <a:pt x="974648" y="1751648"/>
                    <a:pt x="1231822" y="1757363"/>
                    <a:pt x="1479472" y="1755457"/>
                  </a:cubicBezTo>
                  <a:cubicBezTo>
                    <a:pt x="1521383" y="1755457"/>
                    <a:pt x="1526145" y="1749743"/>
                    <a:pt x="1526145" y="1708785"/>
                  </a:cubicBezTo>
                  <a:cubicBezTo>
                    <a:pt x="1524240" y="1528763"/>
                    <a:pt x="1515668" y="1342073"/>
                    <a:pt x="1517572" y="1161098"/>
                  </a:cubicBezTo>
                  <a:cubicBezTo>
                    <a:pt x="1517572" y="1135380"/>
                    <a:pt x="1526145" y="1121093"/>
                    <a:pt x="1548053" y="1106805"/>
                  </a:cubicBezTo>
                  <a:cubicBezTo>
                    <a:pt x="1635683" y="1047750"/>
                    <a:pt x="1691880" y="977265"/>
                    <a:pt x="1724265" y="876300"/>
                  </a:cubicBezTo>
                  <a:cubicBezTo>
                    <a:pt x="1732838" y="848678"/>
                    <a:pt x="1738553" y="822008"/>
                    <a:pt x="1739505" y="793433"/>
                  </a:cubicBezTo>
                  <a:cubicBezTo>
                    <a:pt x="1748078" y="541972"/>
                    <a:pt x="1753793" y="287655"/>
                    <a:pt x="1752840" y="14288"/>
                  </a:cubicBezTo>
                </a:path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9" name="Freeform: Shape 5208">
              <a:extLst>
                <a:ext uri="{FF2B5EF4-FFF2-40B4-BE49-F238E27FC236}">
                  <a16:creationId xmlns:a16="http://schemas.microsoft.com/office/drawing/2014/main" id="{AC647ED1-E8CF-4BF2-A3AA-52A1D9D6F075}"/>
                </a:ext>
              </a:extLst>
            </p:cNvPr>
            <p:cNvSpPr/>
            <p:nvPr/>
          </p:nvSpPr>
          <p:spPr>
            <a:xfrm>
              <a:off x="5000625" y="2109788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0" name="Freeform: Shape 5209">
              <a:extLst>
                <a:ext uri="{FF2B5EF4-FFF2-40B4-BE49-F238E27FC236}">
                  <a16:creationId xmlns:a16="http://schemas.microsoft.com/office/drawing/2014/main" id="{1736E4A3-76CB-46FB-8BCA-EDD5B6490BFD}"/>
                </a:ext>
              </a:extLst>
            </p:cNvPr>
            <p:cNvSpPr/>
            <p:nvPr/>
          </p:nvSpPr>
          <p:spPr>
            <a:xfrm>
              <a:off x="5257635" y="2328102"/>
              <a:ext cx="533400" cy="1019175"/>
            </a:xfrm>
            <a:custGeom>
              <a:avLst/>
              <a:gdLst>
                <a:gd name="connsiteX0" fmla="*/ 519277 w 533400"/>
                <a:gd name="connsiteY0" fmla="*/ 797050 h 1019175"/>
                <a:gd name="connsiteX1" fmla="*/ 326872 w 533400"/>
                <a:gd name="connsiteY1" fmla="*/ 111250 h 1019175"/>
                <a:gd name="connsiteX2" fmla="*/ 249719 w 533400"/>
                <a:gd name="connsiteY2" fmla="*/ 40765 h 1019175"/>
                <a:gd name="connsiteX3" fmla="*/ 83984 w 533400"/>
                <a:gd name="connsiteY3" fmla="*/ 37908 h 1019175"/>
                <a:gd name="connsiteX4" fmla="*/ 18262 w 533400"/>
                <a:gd name="connsiteY4" fmla="*/ 199833 h 1019175"/>
                <a:gd name="connsiteX5" fmla="*/ 200189 w 533400"/>
                <a:gd name="connsiteY5" fmla="*/ 1010410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" h="1019175">
                  <a:moveTo>
                    <a:pt x="519277" y="797050"/>
                  </a:moveTo>
                  <a:lnTo>
                    <a:pt x="326872" y="111250"/>
                  </a:lnTo>
                  <a:cubicBezTo>
                    <a:pt x="313537" y="86485"/>
                    <a:pt x="264007" y="50290"/>
                    <a:pt x="249719" y="40765"/>
                  </a:cubicBezTo>
                  <a:cubicBezTo>
                    <a:pt x="199237" y="7428"/>
                    <a:pt x="130657" y="4570"/>
                    <a:pt x="83984" y="37908"/>
                  </a:cubicBezTo>
                  <a:cubicBezTo>
                    <a:pt x="28739" y="76960"/>
                    <a:pt x="3974" y="136015"/>
                    <a:pt x="18262" y="199833"/>
                  </a:cubicBezTo>
                  <a:cubicBezTo>
                    <a:pt x="81127" y="495108"/>
                    <a:pt x="194474" y="990408"/>
                    <a:pt x="200189" y="1010410"/>
                  </a:cubicBezTo>
                </a:path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1" name="Freeform: Shape 5210">
              <a:extLst>
                <a:ext uri="{FF2B5EF4-FFF2-40B4-BE49-F238E27FC236}">
                  <a16:creationId xmlns:a16="http://schemas.microsoft.com/office/drawing/2014/main" id="{DDEDCCFC-4D70-43BD-BF3E-19E503C0D35D}"/>
                </a:ext>
              </a:extLst>
            </p:cNvPr>
            <p:cNvSpPr/>
            <p:nvPr/>
          </p:nvSpPr>
          <p:spPr>
            <a:xfrm>
              <a:off x="6097904" y="2704148"/>
              <a:ext cx="342900" cy="619125"/>
            </a:xfrm>
            <a:custGeom>
              <a:avLst/>
              <a:gdLst>
                <a:gd name="connsiteX0" fmla="*/ 175260 w 342900"/>
                <a:gd name="connsiteY0" fmla="*/ 609600 h 619125"/>
                <a:gd name="connsiteX1" fmla="*/ 175260 w 342900"/>
                <a:gd name="connsiteY1" fmla="*/ 609600 h 619125"/>
                <a:gd name="connsiteX2" fmla="*/ 14288 w 342900"/>
                <a:gd name="connsiteY2" fmla="*/ 448628 h 619125"/>
                <a:gd name="connsiteX3" fmla="*/ 14288 w 342900"/>
                <a:gd name="connsiteY3" fmla="*/ 175260 h 619125"/>
                <a:gd name="connsiteX4" fmla="*/ 175260 w 342900"/>
                <a:gd name="connsiteY4" fmla="*/ 14288 h 619125"/>
                <a:gd name="connsiteX5" fmla="*/ 175260 w 342900"/>
                <a:gd name="connsiteY5" fmla="*/ 14288 h 619125"/>
                <a:gd name="connsiteX6" fmla="*/ 336233 w 342900"/>
                <a:gd name="connsiteY6" fmla="*/ 175260 h 619125"/>
                <a:gd name="connsiteX7" fmla="*/ 336233 w 342900"/>
                <a:gd name="connsiteY7" fmla="*/ 448628 h 619125"/>
                <a:gd name="connsiteX8" fmla="*/ 175260 w 342900"/>
                <a:gd name="connsiteY8" fmla="*/ 60960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619125">
                  <a:moveTo>
                    <a:pt x="175260" y="609600"/>
                  </a:moveTo>
                  <a:lnTo>
                    <a:pt x="175260" y="609600"/>
                  </a:lnTo>
                  <a:cubicBezTo>
                    <a:pt x="86678" y="609600"/>
                    <a:pt x="14288" y="538163"/>
                    <a:pt x="14288" y="448628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48628"/>
                  </a:lnTo>
                  <a:cubicBezTo>
                    <a:pt x="336233" y="537210"/>
                    <a:pt x="263842" y="609600"/>
                    <a:pt x="175260" y="609600"/>
                  </a:cubicBezTo>
                  <a:close/>
                </a:path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2" name="Freeform: Shape 5211">
              <a:extLst>
                <a:ext uri="{FF2B5EF4-FFF2-40B4-BE49-F238E27FC236}">
                  <a16:creationId xmlns:a16="http://schemas.microsoft.com/office/drawing/2014/main" id="{CFEAC165-42EA-4CAC-B55E-75DFB8F4C52D}"/>
                </a:ext>
              </a:extLst>
            </p:cNvPr>
            <p:cNvSpPr/>
            <p:nvPr/>
          </p:nvSpPr>
          <p:spPr>
            <a:xfrm>
              <a:off x="6428422" y="2751773"/>
              <a:ext cx="342900" cy="571500"/>
            </a:xfrm>
            <a:custGeom>
              <a:avLst/>
              <a:gdLst>
                <a:gd name="connsiteX0" fmla="*/ 175260 w 342900"/>
                <a:gd name="connsiteY0" fmla="*/ 561975 h 571500"/>
                <a:gd name="connsiteX1" fmla="*/ 175260 w 342900"/>
                <a:gd name="connsiteY1" fmla="*/ 561975 h 571500"/>
                <a:gd name="connsiteX2" fmla="*/ 14288 w 342900"/>
                <a:gd name="connsiteY2" fmla="*/ 401003 h 571500"/>
                <a:gd name="connsiteX3" fmla="*/ 14288 w 342900"/>
                <a:gd name="connsiteY3" fmla="*/ 175260 h 571500"/>
                <a:gd name="connsiteX4" fmla="*/ 175260 w 342900"/>
                <a:gd name="connsiteY4" fmla="*/ 14288 h 571500"/>
                <a:gd name="connsiteX5" fmla="*/ 175260 w 342900"/>
                <a:gd name="connsiteY5" fmla="*/ 14288 h 571500"/>
                <a:gd name="connsiteX6" fmla="*/ 336233 w 342900"/>
                <a:gd name="connsiteY6" fmla="*/ 175260 h 571500"/>
                <a:gd name="connsiteX7" fmla="*/ 336233 w 342900"/>
                <a:gd name="connsiteY7" fmla="*/ 401003 h 571500"/>
                <a:gd name="connsiteX8" fmla="*/ 175260 w 342900"/>
                <a:gd name="connsiteY8" fmla="*/ 561975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2900" h="571500">
                  <a:moveTo>
                    <a:pt x="175260" y="561975"/>
                  </a:moveTo>
                  <a:lnTo>
                    <a:pt x="175260" y="561975"/>
                  </a:lnTo>
                  <a:cubicBezTo>
                    <a:pt x="86678" y="561975"/>
                    <a:pt x="14288" y="490538"/>
                    <a:pt x="14288" y="401003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3" y="14288"/>
                    <a:pt x="336233" y="85725"/>
                    <a:pt x="336233" y="175260"/>
                  </a:cubicBezTo>
                  <a:lnTo>
                    <a:pt x="336233" y="401003"/>
                  </a:lnTo>
                  <a:cubicBezTo>
                    <a:pt x="336233" y="489585"/>
                    <a:pt x="264795" y="561975"/>
                    <a:pt x="175260" y="561975"/>
                  </a:cubicBezTo>
                  <a:close/>
                </a:path>
              </a:pathLst>
            </a:custGeom>
            <a:noFill/>
            <a:ln w="19050" cap="rnd">
              <a:solidFill>
                <a:schemeClr val="accent3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213" name="Graphic 38">
            <a:extLst>
              <a:ext uri="{FF2B5EF4-FFF2-40B4-BE49-F238E27FC236}">
                <a16:creationId xmlns:a16="http://schemas.microsoft.com/office/drawing/2014/main" id="{3CE6D903-82D7-48E4-B000-CF0192AF3029}"/>
              </a:ext>
            </a:extLst>
          </p:cNvPr>
          <p:cNvGrpSpPr/>
          <p:nvPr/>
        </p:nvGrpSpPr>
        <p:grpSpPr>
          <a:xfrm>
            <a:off x="4300751" y="2287489"/>
            <a:ext cx="911096" cy="1569445"/>
            <a:chOff x="8333383" y="2650955"/>
            <a:chExt cx="1514639" cy="2609103"/>
          </a:xfrm>
        </p:grpSpPr>
        <p:sp>
          <p:nvSpPr>
            <p:cNvPr id="5214" name="Freeform: Shape 5213">
              <a:extLst>
                <a:ext uri="{FF2B5EF4-FFF2-40B4-BE49-F238E27FC236}">
                  <a16:creationId xmlns:a16="http://schemas.microsoft.com/office/drawing/2014/main" id="{2B7E3616-27D5-4C13-B06E-F223C7E2CAEE}"/>
                </a:ext>
              </a:extLst>
            </p:cNvPr>
            <p:cNvSpPr/>
            <p:nvPr/>
          </p:nvSpPr>
          <p:spPr>
            <a:xfrm>
              <a:off x="8838478" y="2650955"/>
              <a:ext cx="200025" cy="1009650"/>
            </a:xfrm>
            <a:custGeom>
              <a:avLst/>
              <a:gdLst>
                <a:gd name="connsiteX0" fmla="*/ 186584 w 200025"/>
                <a:gd name="connsiteY0" fmla="*/ 14493 h 1009650"/>
                <a:gd name="connsiteX1" fmla="*/ 27517 w 200025"/>
                <a:gd name="connsiteY1" fmla="*/ 144033 h 1009650"/>
                <a:gd name="connsiteX2" fmla="*/ 16087 w 200025"/>
                <a:gd name="connsiteY2" fmla="*/ 997473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0025" h="1009650">
                  <a:moveTo>
                    <a:pt x="186584" y="14493"/>
                  </a:moveTo>
                  <a:cubicBezTo>
                    <a:pt x="100859" y="9730"/>
                    <a:pt x="31327" y="88788"/>
                    <a:pt x="27517" y="144033"/>
                  </a:cubicBezTo>
                  <a:cubicBezTo>
                    <a:pt x="27517" y="144985"/>
                    <a:pt x="8467" y="442166"/>
                    <a:pt x="16087" y="997473"/>
                  </a:cubicBez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5" name="Freeform: Shape 5214">
              <a:extLst>
                <a:ext uri="{FF2B5EF4-FFF2-40B4-BE49-F238E27FC236}">
                  <a16:creationId xmlns:a16="http://schemas.microsoft.com/office/drawing/2014/main" id="{39F9A21A-EE5C-480B-9C40-E3783F65A071}"/>
                </a:ext>
              </a:extLst>
            </p:cNvPr>
            <p:cNvSpPr/>
            <p:nvPr/>
          </p:nvSpPr>
          <p:spPr>
            <a:xfrm>
              <a:off x="9010774" y="2651161"/>
              <a:ext cx="190500" cy="1019175"/>
            </a:xfrm>
            <a:custGeom>
              <a:avLst/>
              <a:gdLst>
                <a:gd name="connsiteX0" fmla="*/ 178118 w 190500"/>
                <a:gd name="connsiteY0" fmla="*/ 1013460 h 1019175"/>
                <a:gd name="connsiteX1" fmla="*/ 170498 w 190500"/>
                <a:gd name="connsiteY1" fmla="*/ 278130 h 1019175"/>
                <a:gd name="connsiteX2" fmla="*/ 156210 w 190500"/>
                <a:gd name="connsiteY2" fmla="*/ 146685 h 1019175"/>
                <a:gd name="connsiteX3" fmla="*/ 14288 w 190500"/>
                <a:gd name="connsiteY3" fmla="*/ 14288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1019175">
                  <a:moveTo>
                    <a:pt x="178118" y="1013460"/>
                  </a:moveTo>
                  <a:cubicBezTo>
                    <a:pt x="179070" y="1009650"/>
                    <a:pt x="169545" y="297180"/>
                    <a:pt x="170498" y="278130"/>
                  </a:cubicBezTo>
                  <a:cubicBezTo>
                    <a:pt x="170498" y="253365"/>
                    <a:pt x="159068" y="159068"/>
                    <a:pt x="156210" y="146685"/>
                  </a:cubicBezTo>
                  <a:cubicBezTo>
                    <a:pt x="147638" y="97155"/>
                    <a:pt x="95250" y="19050"/>
                    <a:pt x="14288" y="14288"/>
                  </a:cubicBez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6" name="Freeform: Shape 5215">
              <a:extLst>
                <a:ext uri="{FF2B5EF4-FFF2-40B4-BE49-F238E27FC236}">
                  <a16:creationId xmlns:a16="http://schemas.microsoft.com/office/drawing/2014/main" id="{EACC9DEB-DE5E-4A03-B0E8-81EAD888E1B4}"/>
                </a:ext>
              </a:extLst>
            </p:cNvPr>
            <p:cNvSpPr/>
            <p:nvPr/>
          </p:nvSpPr>
          <p:spPr>
            <a:xfrm>
              <a:off x="8333383" y="2860903"/>
              <a:ext cx="533400" cy="847725"/>
            </a:xfrm>
            <a:custGeom>
              <a:avLst/>
              <a:gdLst>
                <a:gd name="connsiteX0" fmla="*/ 519277 w 533400"/>
                <a:gd name="connsiteY0" fmla="*/ 797050 h 847725"/>
                <a:gd name="connsiteX1" fmla="*/ 326872 w 533400"/>
                <a:gd name="connsiteY1" fmla="*/ 111250 h 847725"/>
                <a:gd name="connsiteX2" fmla="*/ 249719 w 533400"/>
                <a:gd name="connsiteY2" fmla="*/ 40765 h 847725"/>
                <a:gd name="connsiteX3" fmla="*/ 83984 w 533400"/>
                <a:gd name="connsiteY3" fmla="*/ 37908 h 847725"/>
                <a:gd name="connsiteX4" fmla="*/ 18262 w 533400"/>
                <a:gd name="connsiteY4" fmla="*/ 199833 h 847725"/>
                <a:gd name="connsiteX5" fmla="*/ 160184 w 533400"/>
                <a:gd name="connsiteY5" fmla="*/ 839913 h 847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" h="847725">
                  <a:moveTo>
                    <a:pt x="519277" y="797050"/>
                  </a:moveTo>
                  <a:lnTo>
                    <a:pt x="326872" y="111250"/>
                  </a:lnTo>
                  <a:cubicBezTo>
                    <a:pt x="313537" y="86485"/>
                    <a:pt x="264007" y="50290"/>
                    <a:pt x="249719" y="40765"/>
                  </a:cubicBezTo>
                  <a:cubicBezTo>
                    <a:pt x="199237" y="7428"/>
                    <a:pt x="130657" y="4570"/>
                    <a:pt x="83984" y="37908"/>
                  </a:cubicBezTo>
                  <a:cubicBezTo>
                    <a:pt x="28739" y="76960"/>
                    <a:pt x="3974" y="136015"/>
                    <a:pt x="18262" y="199833"/>
                  </a:cubicBezTo>
                  <a:cubicBezTo>
                    <a:pt x="81127" y="495108"/>
                    <a:pt x="154469" y="819910"/>
                    <a:pt x="160184" y="839913"/>
                  </a:cubicBez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7" name="Freeform: Shape 5216">
              <a:extLst>
                <a:ext uri="{FF2B5EF4-FFF2-40B4-BE49-F238E27FC236}">
                  <a16:creationId xmlns:a16="http://schemas.microsoft.com/office/drawing/2014/main" id="{B84365D4-20A0-47E8-814C-D7CC50A76297}"/>
                </a:ext>
              </a:extLst>
            </p:cNvPr>
            <p:cNvSpPr/>
            <p:nvPr/>
          </p:nvSpPr>
          <p:spPr>
            <a:xfrm>
              <a:off x="9171747" y="3241711"/>
              <a:ext cx="342900" cy="619125"/>
            </a:xfrm>
            <a:custGeom>
              <a:avLst/>
              <a:gdLst>
                <a:gd name="connsiteX0" fmla="*/ 175260 w 342900"/>
                <a:gd name="connsiteY0" fmla="*/ 609600 h 619125"/>
                <a:gd name="connsiteX1" fmla="*/ 175260 w 342900"/>
                <a:gd name="connsiteY1" fmla="*/ 609600 h 619125"/>
                <a:gd name="connsiteX2" fmla="*/ 14288 w 342900"/>
                <a:gd name="connsiteY2" fmla="*/ 448628 h 619125"/>
                <a:gd name="connsiteX3" fmla="*/ 14288 w 342900"/>
                <a:gd name="connsiteY3" fmla="*/ 175260 h 619125"/>
                <a:gd name="connsiteX4" fmla="*/ 175260 w 342900"/>
                <a:gd name="connsiteY4" fmla="*/ 14288 h 619125"/>
                <a:gd name="connsiteX5" fmla="*/ 175260 w 342900"/>
                <a:gd name="connsiteY5" fmla="*/ 14288 h 619125"/>
                <a:gd name="connsiteX6" fmla="*/ 336233 w 342900"/>
                <a:gd name="connsiteY6" fmla="*/ 175260 h 619125"/>
                <a:gd name="connsiteX7" fmla="*/ 336233 w 342900"/>
                <a:gd name="connsiteY7" fmla="*/ 448628 h 619125"/>
                <a:gd name="connsiteX8" fmla="*/ 175260 w 342900"/>
                <a:gd name="connsiteY8" fmla="*/ 609600 h 619125"/>
                <a:gd name="connsiteX9" fmla="*/ 175260 w 342900"/>
                <a:gd name="connsiteY9" fmla="*/ 60960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619125">
                  <a:moveTo>
                    <a:pt x="175260" y="609600"/>
                  </a:moveTo>
                  <a:lnTo>
                    <a:pt x="175260" y="609600"/>
                  </a:lnTo>
                  <a:cubicBezTo>
                    <a:pt x="86677" y="609600"/>
                    <a:pt x="14288" y="538163"/>
                    <a:pt x="14288" y="448628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48628"/>
                  </a:lnTo>
                  <a:cubicBezTo>
                    <a:pt x="336233" y="537210"/>
                    <a:pt x="263842" y="609600"/>
                    <a:pt x="175260" y="609600"/>
                  </a:cubicBezTo>
                  <a:lnTo>
                    <a:pt x="175260" y="609600"/>
                  </a:lnTo>
                  <a:close/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8" name="Freeform: Shape 5217">
              <a:extLst>
                <a:ext uri="{FF2B5EF4-FFF2-40B4-BE49-F238E27FC236}">
                  <a16:creationId xmlns:a16="http://schemas.microsoft.com/office/drawing/2014/main" id="{EFE0DE4F-9C2B-470C-806E-46D6AB2FB9B9}"/>
                </a:ext>
              </a:extLst>
            </p:cNvPr>
            <p:cNvSpPr/>
            <p:nvPr/>
          </p:nvSpPr>
          <p:spPr>
            <a:xfrm>
              <a:off x="9505122" y="3289336"/>
              <a:ext cx="342900" cy="571500"/>
            </a:xfrm>
            <a:custGeom>
              <a:avLst/>
              <a:gdLst>
                <a:gd name="connsiteX0" fmla="*/ 175260 w 342900"/>
                <a:gd name="connsiteY0" fmla="*/ 561975 h 571500"/>
                <a:gd name="connsiteX1" fmla="*/ 175260 w 342900"/>
                <a:gd name="connsiteY1" fmla="*/ 561975 h 571500"/>
                <a:gd name="connsiteX2" fmla="*/ 14288 w 342900"/>
                <a:gd name="connsiteY2" fmla="*/ 401003 h 571500"/>
                <a:gd name="connsiteX3" fmla="*/ 14288 w 342900"/>
                <a:gd name="connsiteY3" fmla="*/ 175260 h 571500"/>
                <a:gd name="connsiteX4" fmla="*/ 175260 w 342900"/>
                <a:gd name="connsiteY4" fmla="*/ 14288 h 571500"/>
                <a:gd name="connsiteX5" fmla="*/ 175260 w 342900"/>
                <a:gd name="connsiteY5" fmla="*/ 14288 h 571500"/>
                <a:gd name="connsiteX6" fmla="*/ 336233 w 342900"/>
                <a:gd name="connsiteY6" fmla="*/ 175260 h 571500"/>
                <a:gd name="connsiteX7" fmla="*/ 336233 w 342900"/>
                <a:gd name="connsiteY7" fmla="*/ 401003 h 571500"/>
                <a:gd name="connsiteX8" fmla="*/ 175260 w 342900"/>
                <a:gd name="connsiteY8" fmla="*/ 561975 h 571500"/>
                <a:gd name="connsiteX9" fmla="*/ 175260 w 342900"/>
                <a:gd name="connsiteY9" fmla="*/ 561975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571500">
                  <a:moveTo>
                    <a:pt x="175260" y="561975"/>
                  </a:moveTo>
                  <a:lnTo>
                    <a:pt x="175260" y="561975"/>
                  </a:lnTo>
                  <a:cubicBezTo>
                    <a:pt x="86678" y="561975"/>
                    <a:pt x="14288" y="490538"/>
                    <a:pt x="14288" y="401003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01003"/>
                  </a:lnTo>
                  <a:cubicBezTo>
                    <a:pt x="336233" y="489585"/>
                    <a:pt x="264795" y="561975"/>
                    <a:pt x="175260" y="561975"/>
                  </a:cubicBezTo>
                  <a:lnTo>
                    <a:pt x="175260" y="561975"/>
                  </a:lnTo>
                  <a:close/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9" name="Freeform: Shape 5218">
              <a:extLst>
                <a:ext uri="{FF2B5EF4-FFF2-40B4-BE49-F238E27FC236}">
                  <a16:creationId xmlns:a16="http://schemas.microsoft.com/office/drawing/2014/main" id="{10EED363-A778-4054-A28A-1EF3FA37547E}"/>
                </a:ext>
              </a:extLst>
            </p:cNvPr>
            <p:cNvSpPr/>
            <p:nvPr/>
          </p:nvSpPr>
          <p:spPr>
            <a:xfrm>
              <a:off x="8547860" y="4058003"/>
              <a:ext cx="619125" cy="523875"/>
            </a:xfrm>
            <a:custGeom>
              <a:avLst/>
              <a:gdLst>
                <a:gd name="connsiteX0" fmla="*/ 14288 w 619125"/>
                <a:gd name="connsiteY0" fmla="*/ 17145 h 523875"/>
                <a:gd name="connsiteX1" fmla="*/ 157163 w 619125"/>
                <a:gd name="connsiteY1" fmla="*/ 14288 h 523875"/>
                <a:gd name="connsiteX2" fmla="*/ 414338 w 619125"/>
                <a:gd name="connsiteY2" fmla="*/ 34290 h 523875"/>
                <a:gd name="connsiteX3" fmla="*/ 530543 w 619125"/>
                <a:gd name="connsiteY3" fmla="*/ 125730 h 523875"/>
                <a:gd name="connsiteX4" fmla="*/ 552450 w 619125"/>
                <a:gd name="connsiteY4" fmla="*/ 501967 h 523875"/>
                <a:gd name="connsiteX5" fmla="*/ 543878 w 619125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9125" h="523875">
                  <a:moveTo>
                    <a:pt x="14288" y="17145"/>
                  </a:moveTo>
                  <a:cubicBezTo>
                    <a:pt x="61913" y="16192"/>
                    <a:pt x="109538" y="15240"/>
                    <a:pt x="157163" y="14288"/>
                  </a:cubicBezTo>
                  <a:cubicBezTo>
                    <a:pt x="168592" y="14288"/>
                    <a:pt x="412433" y="31433"/>
                    <a:pt x="414338" y="34290"/>
                  </a:cubicBezTo>
                  <a:cubicBezTo>
                    <a:pt x="472440" y="59055"/>
                    <a:pt x="495300" y="90488"/>
                    <a:pt x="530543" y="125730"/>
                  </a:cubicBezTo>
                  <a:cubicBezTo>
                    <a:pt x="627698" y="222885"/>
                    <a:pt x="644843" y="386715"/>
                    <a:pt x="552450" y="501967"/>
                  </a:cubicBezTo>
                  <a:cubicBezTo>
                    <a:pt x="548640" y="505778"/>
                    <a:pt x="546735" y="511492"/>
                    <a:pt x="543878" y="516255"/>
                  </a:cubicBez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0" name="Freeform: Shape 5219">
              <a:extLst>
                <a:ext uri="{FF2B5EF4-FFF2-40B4-BE49-F238E27FC236}">
                  <a16:creationId xmlns:a16="http://schemas.microsoft.com/office/drawing/2014/main" id="{51DF5253-2AF8-4B63-80C6-4319CAF79B10}"/>
                </a:ext>
              </a:extLst>
            </p:cNvPr>
            <p:cNvSpPr/>
            <p:nvPr/>
          </p:nvSpPr>
          <p:spPr>
            <a:xfrm>
              <a:off x="8342281" y="3497934"/>
              <a:ext cx="1504950" cy="1762124"/>
            </a:xfrm>
            <a:custGeom>
              <a:avLst/>
              <a:gdLst>
                <a:gd name="connsiteX0" fmla="*/ 623727 w 1504950"/>
                <a:gd name="connsiteY0" fmla="*/ 594360 h 1762125"/>
                <a:gd name="connsiteX1" fmla="*/ 668494 w 1504950"/>
                <a:gd name="connsiteY1" fmla="*/ 571500 h 1762125"/>
                <a:gd name="connsiteX2" fmla="*/ 758029 w 1504950"/>
                <a:gd name="connsiteY2" fmla="*/ 535305 h 1762125"/>
                <a:gd name="connsiteX3" fmla="*/ 862804 w 1504950"/>
                <a:gd name="connsiteY3" fmla="*/ 268605 h 1762125"/>
                <a:gd name="connsiteX4" fmla="*/ 237012 w 1504950"/>
                <a:gd name="connsiteY4" fmla="*/ 186690 h 1762125"/>
                <a:gd name="connsiteX5" fmla="*/ 77944 w 1504950"/>
                <a:gd name="connsiteY5" fmla="*/ 282892 h 1762125"/>
                <a:gd name="connsiteX6" fmla="*/ 42702 w 1504950"/>
                <a:gd name="connsiteY6" fmla="*/ 402907 h 1762125"/>
                <a:gd name="connsiteX7" fmla="*/ 15079 w 1504950"/>
                <a:gd name="connsiteY7" fmla="*/ 560070 h 1762125"/>
                <a:gd name="connsiteX8" fmla="*/ 31272 w 1504950"/>
                <a:gd name="connsiteY8" fmla="*/ 627698 h 1762125"/>
                <a:gd name="connsiteX9" fmla="*/ 299877 w 1504950"/>
                <a:gd name="connsiteY9" fmla="*/ 1050608 h 1762125"/>
                <a:gd name="connsiteX10" fmla="*/ 385602 w 1504950"/>
                <a:gd name="connsiteY10" fmla="*/ 1133475 h 1762125"/>
                <a:gd name="connsiteX11" fmla="*/ 406557 w 1504950"/>
                <a:gd name="connsiteY11" fmla="*/ 1181100 h 1762125"/>
                <a:gd name="connsiteX12" fmla="*/ 415129 w 1504950"/>
                <a:gd name="connsiteY12" fmla="*/ 1703070 h 1762125"/>
                <a:gd name="connsiteX13" fmla="*/ 469422 w 1504950"/>
                <a:gd name="connsiteY13" fmla="*/ 1753553 h 1762125"/>
                <a:gd name="connsiteX14" fmla="*/ 1221897 w 1504950"/>
                <a:gd name="connsiteY14" fmla="*/ 1755458 h 1762125"/>
                <a:gd name="connsiteX15" fmla="*/ 1268569 w 1504950"/>
                <a:gd name="connsiteY15" fmla="*/ 1708785 h 1762125"/>
                <a:gd name="connsiteX16" fmla="*/ 1259997 w 1504950"/>
                <a:gd name="connsiteY16" fmla="*/ 1161098 h 1762125"/>
                <a:gd name="connsiteX17" fmla="*/ 1290477 w 1504950"/>
                <a:gd name="connsiteY17" fmla="*/ 1106805 h 1762125"/>
                <a:gd name="connsiteX18" fmla="*/ 1466689 w 1504950"/>
                <a:gd name="connsiteY18" fmla="*/ 876300 h 1762125"/>
                <a:gd name="connsiteX19" fmla="*/ 1481929 w 1504950"/>
                <a:gd name="connsiteY19" fmla="*/ 793432 h 1762125"/>
                <a:gd name="connsiteX20" fmla="*/ 1495264 w 1504950"/>
                <a:gd name="connsiteY20" fmla="*/ 14288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04950" h="1762125">
                  <a:moveTo>
                    <a:pt x="623727" y="594360"/>
                  </a:moveTo>
                  <a:cubicBezTo>
                    <a:pt x="636109" y="581978"/>
                    <a:pt x="651349" y="575310"/>
                    <a:pt x="668494" y="571500"/>
                  </a:cubicBezTo>
                  <a:cubicBezTo>
                    <a:pt x="700879" y="564832"/>
                    <a:pt x="731359" y="553403"/>
                    <a:pt x="758029" y="535305"/>
                  </a:cubicBezTo>
                  <a:cubicBezTo>
                    <a:pt x="834229" y="483870"/>
                    <a:pt x="859947" y="361950"/>
                    <a:pt x="862804" y="268605"/>
                  </a:cubicBezTo>
                  <a:cubicBezTo>
                    <a:pt x="863757" y="252413"/>
                    <a:pt x="321784" y="190500"/>
                    <a:pt x="237012" y="186690"/>
                  </a:cubicBezTo>
                  <a:cubicBezTo>
                    <a:pt x="166527" y="182880"/>
                    <a:pt x="98899" y="217170"/>
                    <a:pt x="77944" y="282892"/>
                  </a:cubicBezTo>
                  <a:cubicBezTo>
                    <a:pt x="65562" y="322898"/>
                    <a:pt x="55084" y="362903"/>
                    <a:pt x="42702" y="402907"/>
                  </a:cubicBezTo>
                  <a:cubicBezTo>
                    <a:pt x="34129" y="432435"/>
                    <a:pt x="22699" y="511493"/>
                    <a:pt x="15079" y="560070"/>
                  </a:cubicBezTo>
                  <a:cubicBezTo>
                    <a:pt x="12222" y="583882"/>
                    <a:pt x="16984" y="607695"/>
                    <a:pt x="31272" y="627698"/>
                  </a:cubicBezTo>
                  <a:cubicBezTo>
                    <a:pt x="89374" y="712470"/>
                    <a:pt x="240822" y="954405"/>
                    <a:pt x="299877" y="1050608"/>
                  </a:cubicBezTo>
                  <a:cubicBezTo>
                    <a:pt x="311307" y="1069658"/>
                    <a:pt x="365599" y="1121093"/>
                    <a:pt x="385602" y="1133475"/>
                  </a:cubicBezTo>
                  <a:cubicBezTo>
                    <a:pt x="396079" y="1140143"/>
                    <a:pt x="406557" y="1161098"/>
                    <a:pt x="406557" y="1181100"/>
                  </a:cubicBezTo>
                  <a:cubicBezTo>
                    <a:pt x="401794" y="1352550"/>
                    <a:pt x="407509" y="1530668"/>
                    <a:pt x="415129" y="1703070"/>
                  </a:cubicBezTo>
                  <a:cubicBezTo>
                    <a:pt x="417034" y="1744028"/>
                    <a:pt x="425607" y="1753553"/>
                    <a:pt x="469422" y="1753553"/>
                  </a:cubicBezTo>
                  <a:cubicBezTo>
                    <a:pt x="717072" y="1751647"/>
                    <a:pt x="974247" y="1757362"/>
                    <a:pt x="1221897" y="1755458"/>
                  </a:cubicBezTo>
                  <a:cubicBezTo>
                    <a:pt x="1263807" y="1755458"/>
                    <a:pt x="1268569" y="1749743"/>
                    <a:pt x="1268569" y="1708785"/>
                  </a:cubicBezTo>
                  <a:cubicBezTo>
                    <a:pt x="1266664" y="1528762"/>
                    <a:pt x="1258092" y="1342073"/>
                    <a:pt x="1259997" y="1161098"/>
                  </a:cubicBezTo>
                  <a:cubicBezTo>
                    <a:pt x="1259997" y="1135380"/>
                    <a:pt x="1268569" y="1121093"/>
                    <a:pt x="1290477" y="1106805"/>
                  </a:cubicBezTo>
                  <a:cubicBezTo>
                    <a:pt x="1378107" y="1047750"/>
                    <a:pt x="1434304" y="977265"/>
                    <a:pt x="1466689" y="876300"/>
                  </a:cubicBezTo>
                  <a:cubicBezTo>
                    <a:pt x="1475262" y="848678"/>
                    <a:pt x="1480977" y="822007"/>
                    <a:pt x="1481929" y="793432"/>
                  </a:cubicBezTo>
                  <a:cubicBezTo>
                    <a:pt x="1490502" y="541973"/>
                    <a:pt x="1496217" y="287655"/>
                    <a:pt x="1495264" y="14288"/>
                  </a:cubicBezTo>
                </a:path>
              </a:pathLst>
            </a:custGeom>
            <a:noFill/>
            <a:ln w="19050" cap="rnd">
              <a:solidFill>
                <a:schemeClr val="accent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221" name="Graphic 1">
            <a:extLst>
              <a:ext uri="{FF2B5EF4-FFF2-40B4-BE49-F238E27FC236}">
                <a16:creationId xmlns:a16="http://schemas.microsoft.com/office/drawing/2014/main" id="{32AB86D7-4F2F-47FE-AC96-8D29FB6499D6}"/>
              </a:ext>
            </a:extLst>
          </p:cNvPr>
          <p:cNvGrpSpPr/>
          <p:nvPr/>
        </p:nvGrpSpPr>
        <p:grpSpPr>
          <a:xfrm>
            <a:off x="1768974" y="2753095"/>
            <a:ext cx="1068560" cy="1616876"/>
            <a:chOff x="6081713" y="3426067"/>
            <a:chExt cx="1776412" cy="2687954"/>
          </a:xfrm>
        </p:grpSpPr>
        <p:sp>
          <p:nvSpPr>
            <p:cNvPr id="5222" name="Freeform: Shape 5221">
              <a:extLst>
                <a:ext uri="{FF2B5EF4-FFF2-40B4-BE49-F238E27FC236}">
                  <a16:creationId xmlns:a16="http://schemas.microsoft.com/office/drawing/2014/main" id="{C8520327-512B-42BF-9595-0E2BAD5F1B93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3" name="Freeform: Shape 5222">
              <a:extLst>
                <a:ext uri="{FF2B5EF4-FFF2-40B4-BE49-F238E27FC236}">
                  <a16:creationId xmlns:a16="http://schemas.microsoft.com/office/drawing/2014/main" id="{763B3097-5266-4308-A18D-11693571C9AB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4" name="Freeform: Shape 5223">
              <a:extLst>
                <a:ext uri="{FF2B5EF4-FFF2-40B4-BE49-F238E27FC236}">
                  <a16:creationId xmlns:a16="http://schemas.microsoft.com/office/drawing/2014/main" id="{7025B042-9CD1-46A5-B16A-D005EF62D0A1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5" name="Freeform: Shape 5224">
              <a:extLst>
                <a:ext uri="{FF2B5EF4-FFF2-40B4-BE49-F238E27FC236}">
                  <a16:creationId xmlns:a16="http://schemas.microsoft.com/office/drawing/2014/main" id="{52B73DBC-6F48-45BC-850A-4B6F14CB0478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6" name="Freeform: Shape 5225">
              <a:extLst>
                <a:ext uri="{FF2B5EF4-FFF2-40B4-BE49-F238E27FC236}">
                  <a16:creationId xmlns:a16="http://schemas.microsoft.com/office/drawing/2014/main" id="{FF8BC34D-BFB9-4BE8-942A-605A74E12F37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7" name="Freeform: Shape 5226">
              <a:extLst>
                <a:ext uri="{FF2B5EF4-FFF2-40B4-BE49-F238E27FC236}">
                  <a16:creationId xmlns:a16="http://schemas.microsoft.com/office/drawing/2014/main" id="{5B4BE4BB-77C1-4D04-8709-D7DEA566AF1B}"/>
                </a:ext>
              </a:extLst>
            </p:cNvPr>
            <p:cNvSpPr/>
            <p:nvPr/>
          </p:nvSpPr>
          <p:spPr>
            <a:xfrm>
              <a:off x="6529011" y="3493633"/>
              <a:ext cx="337968" cy="1054630"/>
            </a:xfrm>
            <a:custGeom>
              <a:avLst/>
              <a:gdLst>
                <a:gd name="connsiteX0" fmla="*/ 352188 w 361950"/>
                <a:gd name="connsiteY0" fmla="*/ 961278 h 1123950"/>
                <a:gd name="connsiteX1" fmla="*/ 343616 w 361950"/>
                <a:gd name="connsiteY1" fmla="*/ 277383 h 1123950"/>
                <a:gd name="connsiteX2" fmla="*/ 329328 w 361950"/>
                <a:gd name="connsiteY2" fmla="*/ 145938 h 1123950"/>
                <a:gd name="connsiteX3" fmla="*/ 188358 w 361950"/>
                <a:gd name="connsiteY3" fmla="*/ 14493 h 1123950"/>
                <a:gd name="connsiteX4" fmla="*/ 29291 w 361950"/>
                <a:gd name="connsiteY4" fmla="*/ 144033 h 1123950"/>
                <a:gd name="connsiteX5" fmla="*/ 15956 w 361950"/>
                <a:gd name="connsiteY5" fmla="*/ 1113678 h 1123950"/>
                <a:gd name="connsiteX0" fmla="*/ 337901 w 337968"/>
                <a:gd name="connsiteY0" fmla="*/ 946991 h 1054630"/>
                <a:gd name="connsiteX1" fmla="*/ 329329 w 337968"/>
                <a:gd name="connsiteY1" fmla="*/ 263096 h 1054630"/>
                <a:gd name="connsiteX2" fmla="*/ 315041 w 337968"/>
                <a:gd name="connsiteY2" fmla="*/ 131651 h 1054630"/>
                <a:gd name="connsiteX3" fmla="*/ 174071 w 337968"/>
                <a:gd name="connsiteY3" fmla="*/ 206 h 1054630"/>
                <a:gd name="connsiteX4" fmla="*/ 15004 w 337968"/>
                <a:gd name="connsiteY4" fmla="*/ 129746 h 1054630"/>
                <a:gd name="connsiteX5" fmla="*/ 1669 w 337968"/>
                <a:gd name="connsiteY5" fmla="*/ 1054630 h 1054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7968" h="1054630">
                  <a:moveTo>
                    <a:pt x="337901" y="946991"/>
                  </a:moveTo>
                  <a:cubicBezTo>
                    <a:pt x="338854" y="943181"/>
                    <a:pt x="329329" y="283099"/>
                    <a:pt x="329329" y="263096"/>
                  </a:cubicBezTo>
                  <a:cubicBezTo>
                    <a:pt x="329329" y="238331"/>
                    <a:pt x="317899" y="144033"/>
                    <a:pt x="315041" y="131651"/>
                  </a:cubicBezTo>
                  <a:cubicBezTo>
                    <a:pt x="307421" y="83073"/>
                    <a:pt x="255034" y="4968"/>
                    <a:pt x="174071" y="206"/>
                  </a:cubicBezTo>
                  <a:cubicBezTo>
                    <a:pt x="88346" y="-4557"/>
                    <a:pt x="18814" y="74501"/>
                    <a:pt x="15004" y="129746"/>
                  </a:cubicBezTo>
                  <a:cubicBezTo>
                    <a:pt x="15004" y="130698"/>
                    <a:pt x="-5951" y="500275"/>
                    <a:pt x="1669" y="1054630"/>
                  </a:cubicBez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228" name="Freeform: Shape 5227">
              <a:extLst>
                <a:ext uri="{FF2B5EF4-FFF2-40B4-BE49-F238E27FC236}">
                  <a16:creationId xmlns:a16="http://schemas.microsoft.com/office/drawing/2014/main" id="{4F8EF2BE-CD05-428E-9E96-C8021AD91DA2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9" name="Freeform: Shape 5228">
              <a:extLst>
                <a:ext uri="{FF2B5EF4-FFF2-40B4-BE49-F238E27FC236}">
                  <a16:creationId xmlns:a16="http://schemas.microsoft.com/office/drawing/2014/main" id="{7D239123-C393-4B93-9632-055CCCBAFE57}"/>
                </a:ext>
              </a:extLst>
            </p:cNvPr>
            <p:cNvSpPr/>
            <p:nvPr/>
          </p:nvSpPr>
          <p:spPr>
            <a:xfrm>
              <a:off x="6081713" y="3426067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0" name="Freeform: Shape 5229">
              <a:extLst>
                <a:ext uri="{FF2B5EF4-FFF2-40B4-BE49-F238E27FC236}">
                  <a16:creationId xmlns:a16="http://schemas.microsoft.com/office/drawing/2014/main" id="{068C6626-358D-4C17-8CAD-68B8C64D91FB}"/>
                </a:ext>
              </a:extLst>
            </p:cNvPr>
            <p:cNvSpPr/>
            <p:nvPr/>
          </p:nvSpPr>
          <p:spPr>
            <a:xfrm>
              <a:off x="6854190" y="4090912"/>
              <a:ext cx="342900" cy="523875"/>
            </a:xfrm>
            <a:custGeom>
              <a:avLst/>
              <a:gdLst>
                <a:gd name="connsiteX0" fmla="*/ 14288 w 342900"/>
                <a:gd name="connsiteY0" fmla="*/ 464820 h 523875"/>
                <a:gd name="connsiteX1" fmla="*/ 14288 w 342900"/>
                <a:gd name="connsiteY1" fmla="*/ 175260 h 523875"/>
                <a:gd name="connsiteX2" fmla="*/ 175260 w 342900"/>
                <a:gd name="connsiteY2" fmla="*/ 14288 h 523875"/>
                <a:gd name="connsiteX3" fmla="*/ 175260 w 342900"/>
                <a:gd name="connsiteY3" fmla="*/ 14288 h 523875"/>
                <a:gd name="connsiteX4" fmla="*/ 336233 w 342900"/>
                <a:gd name="connsiteY4" fmla="*/ 175260 h 523875"/>
                <a:gd name="connsiteX5" fmla="*/ 336233 w 342900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523875">
                  <a:moveTo>
                    <a:pt x="14288" y="464820"/>
                  </a:move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3" y="14288"/>
                    <a:pt x="336233" y="85725"/>
                    <a:pt x="336233" y="175260"/>
                  </a:cubicBezTo>
                  <a:lnTo>
                    <a:pt x="336233" y="516255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1" name="Freeform: Shape 5230">
              <a:extLst>
                <a:ext uri="{FF2B5EF4-FFF2-40B4-BE49-F238E27FC236}">
                  <a16:creationId xmlns:a16="http://schemas.microsoft.com/office/drawing/2014/main" id="{59B30EA5-B68A-4AF9-8457-41D9DA6FA3D4}"/>
                </a:ext>
              </a:extLst>
            </p:cNvPr>
            <p:cNvSpPr/>
            <p:nvPr/>
          </p:nvSpPr>
          <p:spPr>
            <a:xfrm>
              <a:off x="7181850" y="4095674"/>
              <a:ext cx="342900" cy="619125"/>
            </a:xfrm>
            <a:custGeom>
              <a:avLst/>
              <a:gdLst>
                <a:gd name="connsiteX0" fmla="*/ 175260 w 342900"/>
                <a:gd name="connsiteY0" fmla="*/ 609600 h 619125"/>
                <a:gd name="connsiteX1" fmla="*/ 175260 w 342900"/>
                <a:gd name="connsiteY1" fmla="*/ 609600 h 619125"/>
                <a:gd name="connsiteX2" fmla="*/ 14288 w 342900"/>
                <a:gd name="connsiteY2" fmla="*/ 448628 h 619125"/>
                <a:gd name="connsiteX3" fmla="*/ 14288 w 342900"/>
                <a:gd name="connsiteY3" fmla="*/ 175260 h 619125"/>
                <a:gd name="connsiteX4" fmla="*/ 175260 w 342900"/>
                <a:gd name="connsiteY4" fmla="*/ 14288 h 619125"/>
                <a:gd name="connsiteX5" fmla="*/ 175260 w 342900"/>
                <a:gd name="connsiteY5" fmla="*/ 14288 h 619125"/>
                <a:gd name="connsiteX6" fmla="*/ 336233 w 342900"/>
                <a:gd name="connsiteY6" fmla="*/ 175260 h 619125"/>
                <a:gd name="connsiteX7" fmla="*/ 336233 w 342900"/>
                <a:gd name="connsiteY7" fmla="*/ 448628 h 619125"/>
                <a:gd name="connsiteX8" fmla="*/ 175260 w 342900"/>
                <a:gd name="connsiteY8" fmla="*/ 609600 h 619125"/>
                <a:gd name="connsiteX9" fmla="*/ 175260 w 342900"/>
                <a:gd name="connsiteY9" fmla="*/ 609600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619125">
                  <a:moveTo>
                    <a:pt x="175260" y="609600"/>
                  </a:moveTo>
                  <a:lnTo>
                    <a:pt x="175260" y="609600"/>
                  </a:lnTo>
                  <a:cubicBezTo>
                    <a:pt x="86677" y="609600"/>
                    <a:pt x="14288" y="538163"/>
                    <a:pt x="14288" y="448628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48628"/>
                  </a:lnTo>
                  <a:cubicBezTo>
                    <a:pt x="336233" y="537210"/>
                    <a:pt x="263842" y="609600"/>
                    <a:pt x="175260" y="609600"/>
                  </a:cubicBezTo>
                  <a:lnTo>
                    <a:pt x="175260" y="609600"/>
                  </a:lnTo>
                  <a:close/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2" name="Freeform: Shape 5231">
              <a:extLst>
                <a:ext uri="{FF2B5EF4-FFF2-40B4-BE49-F238E27FC236}">
                  <a16:creationId xmlns:a16="http://schemas.microsoft.com/office/drawing/2014/main" id="{8D0D24BE-0219-45F3-B5D3-80283E1EA106}"/>
                </a:ext>
              </a:extLst>
            </p:cNvPr>
            <p:cNvSpPr/>
            <p:nvPr/>
          </p:nvSpPr>
          <p:spPr>
            <a:xfrm>
              <a:off x="7515225" y="4143299"/>
              <a:ext cx="342900" cy="571500"/>
            </a:xfrm>
            <a:custGeom>
              <a:avLst/>
              <a:gdLst>
                <a:gd name="connsiteX0" fmla="*/ 175260 w 342900"/>
                <a:gd name="connsiteY0" fmla="*/ 561975 h 571500"/>
                <a:gd name="connsiteX1" fmla="*/ 175260 w 342900"/>
                <a:gd name="connsiteY1" fmla="*/ 561975 h 571500"/>
                <a:gd name="connsiteX2" fmla="*/ 14288 w 342900"/>
                <a:gd name="connsiteY2" fmla="*/ 401003 h 571500"/>
                <a:gd name="connsiteX3" fmla="*/ 14288 w 342900"/>
                <a:gd name="connsiteY3" fmla="*/ 175260 h 571500"/>
                <a:gd name="connsiteX4" fmla="*/ 175260 w 342900"/>
                <a:gd name="connsiteY4" fmla="*/ 14288 h 571500"/>
                <a:gd name="connsiteX5" fmla="*/ 175260 w 342900"/>
                <a:gd name="connsiteY5" fmla="*/ 14288 h 571500"/>
                <a:gd name="connsiteX6" fmla="*/ 336233 w 342900"/>
                <a:gd name="connsiteY6" fmla="*/ 175260 h 571500"/>
                <a:gd name="connsiteX7" fmla="*/ 336233 w 342900"/>
                <a:gd name="connsiteY7" fmla="*/ 401003 h 571500"/>
                <a:gd name="connsiteX8" fmla="*/ 175260 w 342900"/>
                <a:gd name="connsiteY8" fmla="*/ 561975 h 571500"/>
                <a:gd name="connsiteX9" fmla="*/ 175260 w 342900"/>
                <a:gd name="connsiteY9" fmla="*/ 561975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571500">
                  <a:moveTo>
                    <a:pt x="175260" y="561975"/>
                  </a:moveTo>
                  <a:lnTo>
                    <a:pt x="175260" y="561975"/>
                  </a:lnTo>
                  <a:cubicBezTo>
                    <a:pt x="86678" y="561975"/>
                    <a:pt x="14288" y="490538"/>
                    <a:pt x="14288" y="401003"/>
                  </a:cubicBezTo>
                  <a:lnTo>
                    <a:pt x="14288" y="175260"/>
                  </a:lnTo>
                  <a:cubicBezTo>
                    <a:pt x="14288" y="86677"/>
                    <a:pt x="85725" y="14288"/>
                    <a:pt x="175260" y="14288"/>
                  </a:cubicBezTo>
                  <a:lnTo>
                    <a:pt x="175260" y="14288"/>
                  </a:lnTo>
                  <a:cubicBezTo>
                    <a:pt x="263842" y="14288"/>
                    <a:pt x="336233" y="85725"/>
                    <a:pt x="336233" y="175260"/>
                  </a:cubicBezTo>
                  <a:lnTo>
                    <a:pt x="336233" y="401003"/>
                  </a:lnTo>
                  <a:cubicBezTo>
                    <a:pt x="336233" y="489585"/>
                    <a:pt x="264795" y="561975"/>
                    <a:pt x="175260" y="561975"/>
                  </a:cubicBezTo>
                  <a:lnTo>
                    <a:pt x="175260" y="561975"/>
                  </a:lnTo>
                  <a:close/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3" name="Freeform: Shape 5232">
              <a:extLst>
                <a:ext uri="{FF2B5EF4-FFF2-40B4-BE49-F238E27FC236}">
                  <a16:creationId xmlns:a16="http://schemas.microsoft.com/office/drawing/2014/main" id="{01965D07-B5A0-41E2-B5C1-CFEDB8926158}"/>
                </a:ext>
              </a:extLst>
            </p:cNvPr>
            <p:cNvSpPr/>
            <p:nvPr/>
          </p:nvSpPr>
          <p:spPr>
            <a:xfrm>
              <a:off x="6557963" y="4911967"/>
              <a:ext cx="619125" cy="523875"/>
            </a:xfrm>
            <a:custGeom>
              <a:avLst/>
              <a:gdLst>
                <a:gd name="connsiteX0" fmla="*/ 14288 w 619125"/>
                <a:gd name="connsiteY0" fmla="*/ 17145 h 523875"/>
                <a:gd name="connsiteX1" fmla="*/ 157163 w 619125"/>
                <a:gd name="connsiteY1" fmla="*/ 14288 h 523875"/>
                <a:gd name="connsiteX2" fmla="*/ 414338 w 619125"/>
                <a:gd name="connsiteY2" fmla="*/ 34290 h 523875"/>
                <a:gd name="connsiteX3" fmla="*/ 530543 w 619125"/>
                <a:gd name="connsiteY3" fmla="*/ 125730 h 523875"/>
                <a:gd name="connsiteX4" fmla="*/ 552450 w 619125"/>
                <a:gd name="connsiteY4" fmla="*/ 501967 h 523875"/>
                <a:gd name="connsiteX5" fmla="*/ 543878 w 619125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9125" h="523875">
                  <a:moveTo>
                    <a:pt x="14288" y="17145"/>
                  </a:moveTo>
                  <a:cubicBezTo>
                    <a:pt x="61913" y="16192"/>
                    <a:pt x="109538" y="15240"/>
                    <a:pt x="157163" y="14288"/>
                  </a:cubicBezTo>
                  <a:cubicBezTo>
                    <a:pt x="168592" y="14288"/>
                    <a:pt x="412433" y="31433"/>
                    <a:pt x="414338" y="34290"/>
                  </a:cubicBezTo>
                  <a:cubicBezTo>
                    <a:pt x="472440" y="59055"/>
                    <a:pt x="495300" y="90488"/>
                    <a:pt x="530543" y="125730"/>
                  </a:cubicBezTo>
                  <a:cubicBezTo>
                    <a:pt x="627698" y="222885"/>
                    <a:pt x="644843" y="386715"/>
                    <a:pt x="552450" y="501967"/>
                  </a:cubicBezTo>
                  <a:cubicBezTo>
                    <a:pt x="548640" y="505778"/>
                    <a:pt x="546735" y="511492"/>
                    <a:pt x="543878" y="516255"/>
                  </a:cubicBez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4" name="Freeform: Shape 5233">
              <a:extLst>
                <a:ext uri="{FF2B5EF4-FFF2-40B4-BE49-F238E27FC236}">
                  <a16:creationId xmlns:a16="http://schemas.microsoft.com/office/drawing/2014/main" id="{F11E0057-D65D-46A1-8F7C-F1480AF25E11}"/>
                </a:ext>
              </a:extLst>
            </p:cNvPr>
            <p:cNvSpPr/>
            <p:nvPr/>
          </p:nvSpPr>
          <p:spPr>
            <a:xfrm>
              <a:off x="6352383" y="4351896"/>
              <a:ext cx="1504950" cy="1762125"/>
            </a:xfrm>
            <a:custGeom>
              <a:avLst/>
              <a:gdLst>
                <a:gd name="connsiteX0" fmla="*/ 623727 w 1504950"/>
                <a:gd name="connsiteY0" fmla="*/ 594360 h 1762125"/>
                <a:gd name="connsiteX1" fmla="*/ 668494 w 1504950"/>
                <a:gd name="connsiteY1" fmla="*/ 571500 h 1762125"/>
                <a:gd name="connsiteX2" fmla="*/ 758029 w 1504950"/>
                <a:gd name="connsiteY2" fmla="*/ 535305 h 1762125"/>
                <a:gd name="connsiteX3" fmla="*/ 862804 w 1504950"/>
                <a:gd name="connsiteY3" fmla="*/ 268605 h 1762125"/>
                <a:gd name="connsiteX4" fmla="*/ 237012 w 1504950"/>
                <a:gd name="connsiteY4" fmla="*/ 186690 h 1762125"/>
                <a:gd name="connsiteX5" fmla="*/ 77944 w 1504950"/>
                <a:gd name="connsiteY5" fmla="*/ 282893 h 1762125"/>
                <a:gd name="connsiteX6" fmla="*/ 42702 w 1504950"/>
                <a:gd name="connsiteY6" fmla="*/ 402908 h 1762125"/>
                <a:gd name="connsiteX7" fmla="*/ 15079 w 1504950"/>
                <a:gd name="connsiteY7" fmla="*/ 560070 h 1762125"/>
                <a:gd name="connsiteX8" fmla="*/ 31272 w 1504950"/>
                <a:gd name="connsiteY8" fmla="*/ 627698 h 1762125"/>
                <a:gd name="connsiteX9" fmla="*/ 299877 w 1504950"/>
                <a:gd name="connsiteY9" fmla="*/ 1050608 h 1762125"/>
                <a:gd name="connsiteX10" fmla="*/ 385602 w 1504950"/>
                <a:gd name="connsiteY10" fmla="*/ 1133475 h 1762125"/>
                <a:gd name="connsiteX11" fmla="*/ 406557 w 1504950"/>
                <a:gd name="connsiteY11" fmla="*/ 1181100 h 1762125"/>
                <a:gd name="connsiteX12" fmla="*/ 415129 w 1504950"/>
                <a:gd name="connsiteY12" fmla="*/ 1703070 h 1762125"/>
                <a:gd name="connsiteX13" fmla="*/ 469422 w 1504950"/>
                <a:gd name="connsiteY13" fmla="*/ 1753552 h 1762125"/>
                <a:gd name="connsiteX14" fmla="*/ 1221897 w 1504950"/>
                <a:gd name="connsiteY14" fmla="*/ 1755458 h 1762125"/>
                <a:gd name="connsiteX15" fmla="*/ 1268569 w 1504950"/>
                <a:gd name="connsiteY15" fmla="*/ 1708785 h 1762125"/>
                <a:gd name="connsiteX16" fmla="*/ 1259997 w 1504950"/>
                <a:gd name="connsiteY16" fmla="*/ 1161098 h 1762125"/>
                <a:gd name="connsiteX17" fmla="*/ 1290477 w 1504950"/>
                <a:gd name="connsiteY17" fmla="*/ 1106805 h 1762125"/>
                <a:gd name="connsiteX18" fmla="*/ 1466689 w 1504950"/>
                <a:gd name="connsiteY18" fmla="*/ 876300 h 1762125"/>
                <a:gd name="connsiteX19" fmla="*/ 1481929 w 1504950"/>
                <a:gd name="connsiteY19" fmla="*/ 793433 h 1762125"/>
                <a:gd name="connsiteX20" fmla="*/ 1495264 w 1504950"/>
                <a:gd name="connsiteY20" fmla="*/ 14288 h 17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04950" h="1762125">
                  <a:moveTo>
                    <a:pt x="623727" y="594360"/>
                  </a:moveTo>
                  <a:cubicBezTo>
                    <a:pt x="636109" y="581978"/>
                    <a:pt x="651349" y="575310"/>
                    <a:pt x="668494" y="571500"/>
                  </a:cubicBezTo>
                  <a:cubicBezTo>
                    <a:pt x="700879" y="564833"/>
                    <a:pt x="731359" y="553403"/>
                    <a:pt x="758029" y="535305"/>
                  </a:cubicBezTo>
                  <a:cubicBezTo>
                    <a:pt x="834229" y="483870"/>
                    <a:pt x="859947" y="361950"/>
                    <a:pt x="862804" y="268605"/>
                  </a:cubicBezTo>
                  <a:cubicBezTo>
                    <a:pt x="863757" y="252413"/>
                    <a:pt x="321784" y="190500"/>
                    <a:pt x="237012" y="186690"/>
                  </a:cubicBezTo>
                  <a:cubicBezTo>
                    <a:pt x="166527" y="182880"/>
                    <a:pt x="98899" y="217170"/>
                    <a:pt x="77944" y="282893"/>
                  </a:cubicBezTo>
                  <a:cubicBezTo>
                    <a:pt x="65562" y="322898"/>
                    <a:pt x="55084" y="362903"/>
                    <a:pt x="42702" y="402908"/>
                  </a:cubicBezTo>
                  <a:cubicBezTo>
                    <a:pt x="34129" y="432435"/>
                    <a:pt x="22699" y="511492"/>
                    <a:pt x="15079" y="560070"/>
                  </a:cubicBezTo>
                  <a:cubicBezTo>
                    <a:pt x="12222" y="583883"/>
                    <a:pt x="16984" y="607695"/>
                    <a:pt x="31272" y="627698"/>
                  </a:cubicBezTo>
                  <a:cubicBezTo>
                    <a:pt x="89374" y="712470"/>
                    <a:pt x="240822" y="954405"/>
                    <a:pt x="299877" y="1050608"/>
                  </a:cubicBezTo>
                  <a:cubicBezTo>
                    <a:pt x="311307" y="1069658"/>
                    <a:pt x="365599" y="1121093"/>
                    <a:pt x="385602" y="1133475"/>
                  </a:cubicBezTo>
                  <a:cubicBezTo>
                    <a:pt x="396079" y="1140143"/>
                    <a:pt x="406557" y="1161098"/>
                    <a:pt x="406557" y="1181100"/>
                  </a:cubicBezTo>
                  <a:cubicBezTo>
                    <a:pt x="401794" y="1352550"/>
                    <a:pt x="407509" y="1530668"/>
                    <a:pt x="415129" y="1703070"/>
                  </a:cubicBezTo>
                  <a:cubicBezTo>
                    <a:pt x="417034" y="1744027"/>
                    <a:pt x="425607" y="1753552"/>
                    <a:pt x="469422" y="1753552"/>
                  </a:cubicBezTo>
                  <a:cubicBezTo>
                    <a:pt x="717072" y="1751648"/>
                    <a:pt x="974247" y="1757363"/>
                    <a:pt x="1221897" y="1755458"/>
                  </a:cubicBezTo>
                  <a:cubicBezTo>
                    <a:pt x="1263807" y="1755458"/>
                    <a:pt x="1268569" y="1749743"/>
                    <a:pt x="1268569" y="1708785"/>
                  </a:cubicBezTo>
                  <a:cubicBezTo>
                    <a:pt x="1266664" y="1528763"/>
                    <a:pt x="1258092" y="1342073"/>
                    <a:pt x="1259997" y="1161098"/>
                  </a:cubicBezTo>
                  <a:cubicBezTo>
                    <a:pt x="1259997" y="1135380"/>
                    <a:pt x="1268569" y="1121093"/>
                    <a:pt x="1290477" y="1106805"/>
                  </a:cubicBezTo>
                  <a:cubicBezTo>
                    <a:pt x="1378107" y="1047750"/>
                    <a:pt x="1434304" y="977265"/>
                    <a:pt x="1466689" y="876300"/>
                  </a:cubicBezTo>
                  <a:cubicBezTo>
                    <a:pt x="1475262" y="848678"/>
                    <a:pt x="1480977" y="822008"/>
                    <a:pt x="1481929" y="793433"/>
                  </a:cubicBezTo>
                  <a:cubicBezTo>
                    <a:pt x="1490502" y="541973"/>
                    <a:pt x="1496217" y="287655"/>
                    <a:pt x="1495264" y="14288"/>
                  </a:cubicBezTo>
                </a:path>
              </a:pathLst>
            </a:custGeom>
            <a:noFill/>
            <a:ln w="19050" cap="rnd">
              <a:solidFill>
                <a:schemeClr val="accent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235" name="Graphic 73">
            <a:extLst>
              <a:ext uri="{FF2B5EF4-FFF2-40B4-BE49-F238E27FC236}">
                <a16:creationId xmlns:a16="http://schemas.microsoft.com/office/drawing/2014/main" id="{38FD3728-9EFA-469C-AD55-0A11E63E58BE}"/>
              </a:ext>
            </a:extLst>
          </p:cNvPr>
          <p:cNvGrpSpPr/>
          <p:nvPr/>
        </p:nvGrpSpPr>
        <p:grpSpPr>
          <a:xfrm>
            <a:off x="9229062" y="1377172"/>
            <a:ext cx="1065695" cy="1575624"/>
            <a:chOff x="5210175" y="2119312"/>
            <a:chExt cx="1771650" cy="2619375"/>
          </a:xfrm>
        </p:grpSpPr>
        <p:sp>
          <p:nvSpPr>
            <p:cNvPr id="5236" name="Freeform: Shape 5235">
              <a:extLst>
                <a:ext uri="{FF2B5EF4-FFF2-40B4-BE49-F238E27FC236}">
                  <a16:creationId xmlns:a16="http://schemas.microsoft.com/office/drawing/2014/main" id="{0A147FF7-E5E9-4630-ABBC-E675BBD79B94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7" name="Freeform: Shape 5236">
              <a:extLst>
                <a:ext uri="{FF2B5EF4-FFF2-40B4-BE49-F238E27FC236}">
                  <a16:creationId xmlns:a16="http://schemas.microsoft.com/office/drawing/2014/main" id="{201D531E-6C8E-459A-96C9-39F8895E485F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8" name="Freeform: Shape 5237">
              <a:extLst>
                <a:ext uri="{FF2B5EF4-FFF2-40B4-BE49-F238E27FC236}">
                  <a16:creationId xmlns:a16="http://schemas.microsoft.com/office/drawing/2014/main" id="{E83F5AB3-21C3-40C9-A82F-C42718F907A0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9" name="Freeform: Shape 5238">
              <a:extLst>
                <a:ext uri="{FF2B5EF4-FFF2-40B4-BE49-F238E27FC236}">
                  <a16:creationId xmlns:a16="http://schemas.microsoft.com/office/drawing/2014/main" id="{9441C94F-11C3-4E40-8063-0EA0643BEFFA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0" name="Freeform: Shape 5239">
              <a:extLst>
                <a:ext uri="{FF2B5EF4-FFF2-40B4-BE49-F238E27FC236}">
                  <a16:creationId xmlns:a16="http://schemas.microsoft.com/office/drawing/2014/main" id="{8D3E7512-2EC0-448C-9FCB-30FFB39E4720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1" name="Freeform: Shape 5240">
              <a:extLst>
                <a:ext uri="{FF2B5EF4-FFF2-40B4-BE49-F238E27FC236}">
                  <a16:creationId xmlns:a16="http://schemas.microsoft.com/office/drawing/2014/main" id="{B145A4E7-FD88-446B-A867-1D0C85142046}"/>
                </a:ext>
              </a:extLst>
            </p:cNvPr>
            <p:cNvSpPr/>
            <p:nvPr/>
          </p:nvSpPr>
          <p:spPr>
            <a:xfrm>
              <a:off x="5195888" y="2105025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/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2" name="Freeform: Shape 5241">
              <a:extLst>
                <a:ext uri="{FF2B5EF4-FFF2-40B4-BE49-F238E27FC236}">
                  <a16:creationId xmlns:a16="http://schemas.microsoft.com/office/drawing/2014/main" id="{FECEEE02-6A32-4EB6-8116-68B597C07E42}"/>
                </a:ext>
              </a:extLst>
            </p:cNvPr>
            <p:cNvSpPr/>
            <p:nvPr/>
          </p:nvSpPr>
          <p:spPr>
            <a:xfrm>
              <a:off x="5672138" y="3526154"/>
              <a:ext cx="619125" cy="523875"/>
            </a:xfrm>
            <a:custGeom>
              <a:avLst/>
              <a:gdLst>
                <a:gd name="connsiteX0" fmla="*/ 14288 w 619125"/>
                <a:gd name="connsiteY0" fmla="*/ 17145 h 523875"/>
                <a:gd name="connsiteX1" fmla="*/ 157163 w 619125"/>
                <a:gd name="connsiteY1" fmla="*/ 14288 h 523875"/>
                <a:gd name="connsiteX2" fmla="*/ 414338 w 619125"/>
                <a:gd name="connsiteY2" fmla="*/ 34290 h 523875"/>
                <a:gd name="connsiteX3" fmla="*/ 530543 w 619125"/>
                <a:gd name="connsiteY3" fmla="*/ 125730 h 523875"/>
                <a:gd name="connsiteX4" fmla="*/ 552450 w 619125"/>
                <a:gd name="connsiteY4" fmla="*/ 501967 h 523875"/>
                <a:gd name="connsiteX5" fmla="*/ 543878 w 619125"/>
                <a:gd name="connsiteY5" fmla="*/ 516255 h 523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9125" h="523875">
                  <a:moveTo>
                    <a:pt x="14288" y="17145"/>
                  </a:moveTo>
                  <a:cubicBezTo>
                    <a:pt x="61913" y="16192"/>
                    <a:pt x="109538" y="15240"/>
                    <a:pt x="157163" y="14288"/>
                  </a:cubicBezTo>
                  <a:cubicBezTo>
                    <a:pt x="168592" y="14288"/>
                    <a:pt x="412433" y="31433"/>
                    <a:pt x="414338" y="34290"/>
                  </a:cubicBezTo>
                  <a:cubicBezTo>
                    <a:pt x="472440" y="59055"/>
                    <a:pt x="495300" y="90488"/>
                    <a:pt x="530543" y="125730"/>
                  </a:cubicBezTo>
                  <a:cubicBezTo>
                    <a:pt x="627698" y="222885"/>
                    <a:pt x="644843" y="386715"/>
                    <a:pt x="552450" y="501967"/>
                  </a:cubicBezTo>
                  <a:cubicBezTo>
                    <a:pt x="548640" y="505778"/>
                    <a:pt x="546735" y="511492"/>
                    <a:pt x="543878" y="516255"/>
                  </a:cubicBezTo>
                </a:path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3" name="Freeform: Shape 5242">
              <a:extLst>
                <a:ext uri="{FF2B5EF4-FFF2-40B4-BE49-F238E27FC236}">
                  <a16:creationId xmlns:a16="http://schemas.microsoft.com/office/drawing/2014/main" id="{83A0B58A-537D-477D-AC78-0827BF3FB769}"/>
                </a:ext>
              </a:extLst>
            </p:cNvPr>
            <p:cNvSpPr/>
            <p:nvPr/>
          </p:nvSpPr>
          <p:spPr>
            <a:xfrm>
              <a:off x="5466558" y="2539892"/>
              <a:ext cx="1495425" cy="2190750"/>
            </a:xfrm>
            <a:custGeom>
              <a:avLst/>
              <a:gdLst>
                <a:gd name="connsiteX0" fmla="*/ 623727 w 1495425"/>
                <a:gd name="connsiteY0" fmla="*/ 1020553 h 2190750"/>
                <a:gd name="connsiteX1" fmla="*/ 668494 w 1495425"/>
                <a:gd name="connsiteY1" fmla="*/ 997693 h 2190750"/>
                <a:gd name="connsiteX2" fmla="*/ 758029 w 1495425"/>
                <a:gd name="connsiteY2" fmla="*/ 961498 h 2190750"/>
                <a:gd name="connsiteX3" fmla="*/ 862804 w 1495425"/>
                <a:gd name="connsiteY3" fmla="*/ 694798 h 2190750"/>
                <a:gd name="connsiteX4" fmla="*/ 237012 w 1495425"/>
                <a:gd name="connsiteY4" fmla="*/ 612883 h 2190750"/>
                <a:gd name="connsiteX5" fmla="*/ 77944 w 1495425"/>
                <a:gd name="connsiteY5" fmla="*/ 709085 h 2190750"/>
                <a:gd name="connsiteX6" fmla="*/ 42702 w 1495425"/>
                <a:gd name="connsiteY6" fmla="*/ 829100 h 2190750"/>
                <a:gd name="connsiteX7" fmla="*/ 15079 w 1495425"/>
                <a:gd name="connsiteY7" fmla="*/ 986263 h 2190750"/>
                <a:gd name="connsiteX8" fmla="*/ 31272 w 1495425"/>
                <a:gd name="connsiteY8" fmla="*/ 1053890 h 2190750"/>
                <a:gd name="connsiteX9" fmla="*/ 299877 w 1495425"/>
                <a:gd name="connsiteY9" fmla="*/ 1476800 h 2190750"/>
                <a:gd name="connsiteX10" fmla="*/ 385602 w 1495425"/>
                <a:gd name="connsiteY10" fmla="*/ 1559668 h 2190750"/>
                <a:gd name="connsiteX11" fmla="*/ 406557 w 1495425"/>
                <a:gd name="connsiteY11" fmla="*/ 1607293 h 2190750"/>
                <a:gd name="connsiteX12" fmla="*/ 415129 w 1495425"/>
                <a:gd name="connsiteY12" fmla="*/ 2129263 h 2190750"/>
                <a:gd name="connsiteX13" fmla="*/ 469422 w 1495425"/>
                <a:gd name="connsiteY13" fmla="*/ 2179745 h 2190750"/>
                <a:gd name="connsiteX14" fmla="*/ 1221897 w 1495425"/>
                <a:gd name="connsiteY14" fmla="*/ 2181650 h 2190750"/>
                <a:gd name="connsiteX15" fmla="*/ 1268569 w 1495425"/>
                <a:gd name="connsiteY15" fmla="*/ 2134978 h 2190750"/>
                <a:gd name="connsiteX16" fmla="*/ 1259997 w 1495425"/>
                <a:gd name="connsiteY16" fmla="*/ 1587290 h 2190750"/>
                <a:gd name="connsiteX17" fmla="*/ 1290477 w 1495425"/>
                <a:gd name="connsiteY17" fmla="*/ 1532998 h 2190750"/>
                <a:gd name="connsiteX18" fmla="*/ 1466689 w 1495425"/>
                <a:gd name="connsiteY18" fmla="*/ 1302493 h 2190750"/>
                <a:gd name="connsiteX19" fmla="*/ 1481929 w 1495425"/>
                <a:gd name="connsiteY19" fmla="*/ 1219625 h 2190750"/>
                <a:gd name="connsiteX20" fmla="*/ 1478119 w 1495425"/>
                <a:gd name="connsiteY20" fmla="*/ 139490 h 2190750"/>
                <a:gd name="connsiteX21" fmla="*/ 1416207 w 1495425"/>
                <a:gd name="connsiteY21" fmla="*/ 34715 h 2190750"/>
                <a:gd name="connsiteX22" fmla="*/ 1286667 w 1495425"/>
                <a:gd name="connsiteY22" fmla="*/ 31858 h 2190750"/>
                <a:gd name="connsiteX23" fmla="*/ 1244757 w 1495425"/>
                <a:gd name="connsiteY23" fmla="*/ 77578 h 2190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95425" h="2190750">
                  <a:moveTo>
                    <a:pt x="623727" y="1020553"/>
                  </a:moveTo>
                  <a:cubicBezTo>
                    <a:pt x="636109" y="1008170"/>
                    <a:pt x="651349" y="1001503"/>
                    <a:pt x="668494" y="997693"/>
                  </a:cubicBezTo>
                  <a:cubicBezTo>
                    <a:pt x="700879" y="991025"/>
                    <a:pt x="731359" y="979595"/>
                    <a:pt x="758029" y="961498"/>
                  </a:cubicBezTo>
                  <a:cubicBezTo>
                    <a:pt x="834229" y="910063"/>
                    <a:pt x="859947" y="788143"/>
                    <a:pt x="862804" y="694798"/>
                  </a:cubicBezTo>
                  <a:cubicBezTo>
                    <a:pt x="863757" y="678605"/>
                    <a:pt x="321784" y="616693"/>
                    <a:pt x="237012" y="612883"/>
                  </a:cubicBezTo>
                  <a:cubicBezTo>
                    <a:pt x="166527" y="609073"/>
                    <a:pt x="98899" y="643363"/>
                    <a:pt x="77944" y="709085"/>
                  </a:cubicBezTo>
                  <a:cubicBezTo>
                    <a:pt x="65562" y="749090"/>
                    <a:pt x="55084" y="789095"/>
                    <a:pt x="42702" y="829100"/>
                  </a:cubicBezTo>
                  <a:cubicBezTo>
                    <a:pt x="34129" y="858628"/>
                    <a:pt x="22699" y="937685"/>
                    <a:pt x="15079" y="986263"/>
                  </a:cubicBezTo>
                  <a:cubicBezTo>
                    <a:pt x="12222" y="1010075"/>
                    <a:pt x="16984" y="1033888"/>
                    <a:pt x="31272" y="1053890"/>
                  </a:cubicBezTo>
                  <a:cubicBezTo>
                    <a:pt x="89374" y="1138663"/>
                    <a:pt x="240822" y="1380598"/>
                    <a:pt x="299877" y="1476800"/>
                  </a:cubicBezTo>
                  <a:cubicBezTo>
                    <a:pt x="311307" y="1495850"/>
                    <a:pt x="365599" y="1547285"/>
                    <a:pt x="385602" y="1559668"/>
                  </a:cubicBezTo>
                  <a:cubicBezTo>
                    <a:pt x="396079" y="1566335"/>
                    <a:pt x="406557" y="1587290"/>
                    <a:pt x="406557" y="1607293"/>
                  </a:cubicBezTo>
                  <a:cubicBezTo>
                    <a:pt x="401794" y="1778743"/>
                    <a:pt x="407509" y="1956860"/>
                    <a:pt x="415129" y="2129263"/>
                  </a:cubicBezTo>
                  <a:cubicBezTo>
                    <a:pt x="417034" y="2170220"/>
                    <a:pt x="425607" y="2179745"/>
                    <a:pt x="469422" y="2179745"/>
                  </a:cubicBezTo>
                  <a:cubicBezTo>
                    <a:pt x="717072" y="2177840"/>
                    <a:pt x="974247" y="2183555"/>
                    <a:pt x="1221897" y="2181650"/>
                  </a:cubicBezTo>
                  <a:cubicBezTo>
                    <a:pt x="1263807" y="2181650"/>
                    <a:pt x="1268569" y="2175935"/>
                    <a:pt x="1268569" y="2134978"/>
                  </a:cubicBezTo>
                  <a:cubicBezTo>
                    <a:pt x="1266664" y="1954955"/>
                    <a:pt x="1258092" y="1768265"/>
                    <a:pt x="1259997" y="1587290"/>
                  </a:cubicBezTo>
                  <a:cubicBezTo>
                    <a:pt x="1259997" y="1561573"/>
                    <a:pt x="1268569" y="1547285"/>
                    <a:pt x="1290477" y="1532998"/>
                  </a:cubicBezTo>
                  <a:cubicBezTo>
                    <a:pt x="1378107" y="1473943"/>
                    <a:pt x="1434304" y="1403458"/>
                    <a:pt x="1466689" y="1302493"/>
                  </a:cubicBezTo>
                  <a:cubicBezTo>
                    <a:pt x="1475262" y="1274870"/>
                    <a:pt x="1480977" y="1248200"/>
                    <a:pt x="1481929" y="1219625"/>
                  </a:cubicBezTo>
                  <a:cubicBezTo>
                    <a:pt x="1490502" y="968165"/>
                    <a:pt x="1478119" y="139490"/>
                    <a:pt x="1478119" y="139490"/>
                  </a:cubicBezTo>
                  <a:cubicBezTo>
                    <a:pt x="1478119" y="90913"/>
                    <a:pt x="1455259" y="54718"/>
                    <a:pt x="1416207" y="34715"/>
                  </a:cubicBezTo>
                  <a:cubicBezTo>
                    <a:pt x="1379059" y="14713"/>
                    <a:pt x="1323814" y="2330"/>
                    <a:pt x="1286667" y="31858"/>
                  </a:cubicBezTo>
                  <a:cubicBezTo>
                    <a:pt x="1273332" y="42335"/>
                    <a:pt x="1263807" y="50908"/>
                    <a:pt x="1244757" y="77578"/>
                  </a:cubicBezTo>
                </a:path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4" name="Freeform: Shape 5243">
              <a:extLst>
                <a:ext uri="{FF2B5EF4-FFF2-40B4-BE49-F238E27FC236}">
                  <a16:creationId xmlns:a16="http://schemas.microsoft.com/office/drawing/2014/main" id="{1BB9EC2E-A741-4666-A882-4AFE7EF66F2A}"/>
                </a:ext>
              </a:extLst>
            </p:cNvPr>
            <p:cNvSpPr/>
            <p:nvPr/>
          </p:nvSpPr>
          <p:spPr>
            <a:xfrm>
              <a:off x="5738813" y="2238693"/>
              <a:ext cx="333375" cy="923925"/>
            </a:xfrm>
            <a:custGeom>
              <a:avLst/>
              <a:gdLst>
                <a:gd name="connsiteX0" fmla="*/ 321945 w 333375"/>
                <a:gd name="connsiteY0" fmla="*/ 102551 h 923925"/>
                <a:gd name="connsiteX1" fmla="*/ 278130 w 333375"/>
                <a:gd name="connsiteY1" fmla="*/ 61594 h 923925"/>
                <a:gd name="connsiteX2" fmla="*/ 112395 w 333375"/>
                <a:gd name="connsiteY2" fmla="*/ 24446 h 923925"/>
                <a:gd name="connsiteX3" fmla="*/ 14288 w 333375"/>
                <a:gd name="connsiteY3" fmla="*/ 168274 h 923925"/>
                <a:gd name="connsiteX4" fmla="*/ 14288 w 333375"/>
                <a:gd name="connsiteY4" fmla="*/ 917891 h 92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375" h="923925">
                  <a:moveTo>
                    <a:pt x="321945" y="102551"/>
                  </a:moveTo>
                  <a:cubicBezTo>
                    <a:pt x="309563" y="87311"/>
                    <a:pt x="290513" y="73976"/>
                    <a:pt x="278130" y="61594"/>
                  </a:cubicBezTo>
                  <a:cubicBezTo>
                    <a:pt x="236220" y="18731"/>
                    <a:pt x="164783" y="1586"/>
                    <a:pt x="112395" y="24446"/>
                  </a:cubicBezTo>
                  <a:cubicBezTo>
                    <a:pt x="50482" y="50164"/>
                    <a:pt x="14288" y="102551"/>
                    <a:pt x="14288" y="168274"/>
                  </a:cubicBezTo>
                  <a:cubicBezTo>
                    <a:pt x="14288" y="470216"/>
                    <a:pt x="14288" y="615949"/>
                    <a:pt x="14288" y="917891"/>
                  </a:cubicBezTo>
                </a:path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5" name="Freeform: Shape 5244">
              <a:extLst>
                <a:ext uri="{FF2B5EF4-FFF2-40B4-BE49-F238E27FC236}">
                  <a16:creationId xmlns:a16="http://schemas.microsoft.com/office/drawing/2014/main" id="{AF83907A-5E2D-47A6-8681-1AF4BA3BA50C}"/>
                </a:ext>
              </a:extLst>
            </p:cNvPr>
            <p:cNvSpPr/>
            <p:nvPr/>
          </p:nvSpPr>
          <p:spPr>
            <a:xfrm>
              <a:off x="6053138" y="2140069"/>
              <a:ext cx="342900" cy="1009650"/>
            </a:xfrm>
            <a:custGeom>
              <a:avLst/>
              <a:gdLst>
                <a:gd name="connsiteX0" fmla="*/ 337185 w 342900"/>
                <a:gd name="connsiteY0" fmla="*/ 997466 h 1009650"/>
                <a:gd name="connsiteX1" fmla="*/ 325755 w 342900"/>
                <a:gd name="connsiteY1" fmla="*/ 146883 h 1009650"/>
                <a:gd name="connsiteX2" fmla="*/ 183833 w 342900"/>
                <a:gd name="connsiteY2" fmla="*/ 14486 h 1009650"/>
                <a:gd name="connsiteX3" fmla="*/ 14288 w 342900"/>
                <a:gd name="connsiteY3" fmla="*/ 135453 h 1009650"/>
                <a:gd name="connsiteX4" fmla="*/ 14288 w 342900"/>
                <a:gd name="connsiteY4" fmla="*/ 996514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0" h="1009650">
                  <a:moveTo>
                    <a:pt x="337185" y="997466"/>
                  </a:moveTo>
                  <a:cubicBezTo>
                    <a:pt x="337185" y="770771"/>
                    <a:pt x="328613" y="167838"/>
                    <a:pt x="325755" y="146883"/>
                  </a:cubicBezTo>
                  <a:cubicBezTo>
                    <a:pt x="317183" y="70683"/>
                    <a:pt x="249555" y="18296"/>
                    <a:pt x="183833" y="14486"/>
                  </a:cubicBezTo>
                  <a:cubicBezTo>
                    <a:pt x="101917" y="10676"/>
                    <a:pt x="24765" y="62111"/>
                    <a:pt x="14288" y="135453"/>
                  </a:cubicBezTo>
                  <a:cubicBezTo>
                    <a:pt x="14288" y="137358"/>
                    <a:pt x="14288" y="751721"/>
                    <a:pt x="14288" y="996514"/>
                  </a:cubicBezTo>
                </a:path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46" name="Freeform: Shape 5245">
              <a:extLst>
                <a:ext uri="{FF2B5EF4-FFF2-40B4-BE49-F238E27FC236}">
                  <a16:creationId xmlns:a16="http://schemas.microsoft.com/office/drawing/2014/main" id="{92D1FC9C-1912-4CE0-BD10-DF9394F0A461}"/>
                </a:ext>
              </a:extLst>
            </p:cNvPr>
            <p:cNvSpPr/>
            <p:nvPr/>
          </p:nvSpPr>
          <p:spPr>
            <a:xfrm>
              <a:off x="6376035" y="2281520"/>
              <a:ext cx="342900" cy="876300"/>
            </a:xfrm>
            <a:custGeom>
              <a:avLst/>
              <a:gdLst>
                <a:gd name="connsiteX0" fmla="*/ 14288 w 342900"/>
                <a:gd name="connsiteY0" fmla="*/ 97824 h 876300"/>
                <a:gd name="connsiteX1" fmla="*/ 64770 w 342900"/>
                <a:gd name="connsiteY1" fmla="*/ 53057 h 876300"/>
                <a:gd name="connsiteX2" fmla="*/ 227648 w 342900"/>
                <a:gd name="connsiteY2" fmla="*/ 27339 h 876300"/>
                <a:gd name="connsiteX3" fmla="*/ 329565 w 342900"/>
                <a:gd name="connsiteY3" fmla="*/ 176882 h 876300"/>
                <a:gd name="connsiteX4" fmla="*/ 329565 w 342900"/>
                <a:gd name="connsiteY4" fmla="*/ 274989 h 876300"/>
                <a:gd name="connsiteX5" fmla="*/ 337185 w 342900"/>
                <a:gd name="connsiteY5" fmla="*/ 862682 h 87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0" h="876300">
                  <a:moveTo>
                    <a:pt x="14288" y="97824"/>
                  </a:moveTo>
                  <a:cubicBezTo>
                    <a:pt x="38100" y="74012"/>
                    <a:pt x="52388" y="65439"/>
                    <a:pt x="64770" y="53057"/>
                  </a:cubicBezTo>
                  <a:cubicBezTo>
                    <a:pt x="111443" y="9242"/>
                    <a:pt x="167640" y="5432"/>
                    <a:pt x="227648" y="27339"/>
                  </a:cubicBezTo>
                  <a:cubicBezTo>
                    <a:pt x="298132" y="54009"/>
                    <a:pt x="329565" y="111159"/>
                    <a:pt x="329565" y="176882"/>
                  </a:cubicBezTo>
                  <a:cubicBezTo>
                    <a:pt x="329565" y="209267"/>
                    <a:pt x="329565" y="242604"/>
                    <a:pt x="329565" y="274989"/>
                  </a:cubicBezTo>
                  <a:cubicBezTo>
                    <a:pt x="329565" y="283562"/>
                    <a:pt x="337185" y="731237"/>
                    <a:pt x="337185" y="862682"/>
                  </a:cubicBezTo>
                </a:path>
              </a:pathLst>
            </a:custGeom>
            <a:noFill/>
            <a:ln w="19050" cap="rnd">
              <a:solidFill>
                <a:schemeClr val="accent4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247" name="Rectangle 3">
            <a:extLst>
              <a:ext uri="{FF2B5EF4-FFF2-40B4-BE49-F238E27FC236}">
                <a16:creationId xmlns:a16="http://schemas.microsoft.com/office/drawing/2014/main" id="{CFA29146-8D5A-4CCA-ADA4-1D0575402457}"/>
              </a:ext>
            </a:extLst>
          </p:cNvPr>
          <p:cNvSpPr/>
          <p:nvPr/>
        </p:nvSpPr>
        <p:spPr>
          <a:xfrm>
            <a:off x="6243175" y="3843103"/>
            <a:ext cx="2507688" cy="472852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obliqueTopLeft">
              <a:rot lat="0" lon="0" rev="0"/>
            </a:camera>
            <a:lightRig rig="balanced" dir="t"/>
          </a:scene3d>
          <a:sp3d extrusionH="889000" prstMaterial="matte">
            <a:extrusionClr>
              <a:schemeClr val="accent3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48" name="Rectangle 3">
            <a:extLst>
              <a:ext uri="{FF2B5EF4-FFF2-40B4-BE49-F238E27FC236}">
                <a16:creationId xmlns:a16="http://schemas.microsoft.com/office/drawing/2014/main" id="{08A0DFF7-58D6-4DA3-A4CC-7D4FA8F0F574}"/>
              </a:ext>
            </a:extLst>
          </p:cNvPr>
          <p:cNvSpPr/>
          <p:nvPr/>
        </p:nvSpPr>
        <p:spPr>
          <a:xfrm>
            <a:off x="8750862" y="3364404"/>
            <a:ext cx="2507688" cy="472852"/>
          </a:xfrm>
          <a:prstGeom prst="rect">
            <a:avLst/>
          </a:prstGeom>
          <a:solidFill>
            <a:schemeClr val="accent4"/>
          </a:solidFill>
          <a:ln>
            <a:noFill/>
          </a:ln>
          <a:scene3d>
            <a:camera prst="obliqueTopLeft">
              <a:rot lat="0" lon="0" rev="0"/>
            </a:camera>
            <a:lightRig rig="balanced" dir="t"/>
          </a:scene3d>
          <a:sp3d extrusionH="889000" prstMaterial="matte">
            <a:extrusionClr>
              <a:schemeClr val="accent4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49" name="Rectangle 3">
            <a:extLst>
              <a:ext uri="{FF2B5EF4-FFF2-40B4-BE49-F238E27FC236}">
                <a16:creationId xmlns:a16="http://schemas.microsoft.com/office/drawing/2014/main" id="{0F8907C6-B89B-4816-83C5-0E45EB0E70EC}"/>
              </a:ext>
            </a:extLst>
          </p:cNvPr>
          <p:cNvSpPr/>
          <p:nvPr/>
        </p:nvSpPr>
        <p:spPr>
          <a:xfrm>
            <a:off x="1238250" y="4803998"/>
            <a:ext cx="2507688" cy="472852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bliqueTopLeft">
              <a:rot lat="0" lon="0" rev="0"/>
            </a:camera>
            <a:lightRig rig="balanced" dir="t"/>
          </a:scene3d>
          <a:sp3d extrusionH="889000" prstMaterial="matte">
            <a:extrusionClr>
              <a:schemeClr val="accent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50" name="Rectangle 3">
            <a:extLst>
              <a:ext uri="{FF2B5EF4-FFF2-40B4-BE49-F238E27FC236}">
                <a16:creationId xmlns:a16="http://schemas.microsoft.com/office/drawing/2014/main" id="{E321A73C-1032-4DBD-9E3D-490DD65949FF}"/>
              </a:ext>
            </a:extLst>
          </p:cNvPr>
          <p:cNvSpPr/>
          <p:nvPr/>
        </p:nvSpPr>
        <p:spPr>
          <a:xfrm>
            <a:off x="3735487" y="4321802"/>
            <a:ext cx="2507688" cy="472852"/>
          </a:xfrm>
          <a:prstGeom prst="rect">
            <a:avLst/>
          </a:prstGeom>
          <a:solidFill>
            <a:schemeClr val="accent2"/>
          </a:solidFill>
          <a:ln>
            <a:noFill/>
          </a:ln>
          <a:scene3d>
            <a:camera prst="obliqueTopLeft">
              <a:rot lat="0" lon="0" rev="0"/>
            </a:camera>
            <a:lightRig rig="balanced" dir="t"/>
          </a:scene3d>
          <a:sp3d extrusionH="889000" prstMaterial="matte">
            <a:extrusionClr>
              <a:schemeClr val="accent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51" name="TextBox 5250">
            <a:extLst>
              <a:ext uri="{FF2B5EF4-FFF2-40B4-BE49-F238E27FC236}">
                <a16:creationId xmlns:a16="http://schemas.microsoft.com/office/drawing/2014/main" id="{D82CA38B-6459-48E0-B683-8993EC855CF4}"/>
              </a:ext>
            </a:extLst>
          </p:cNvPr>
          <p:cNvSpPr txBox="1"/>
          <p:nvPr/>
        </p:nvSpPr>
        <p:spPr>
          <a:xfrm>
            <a:off x="4321368" y="4407371"/>
            <a:ext cx="134986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52" name="TextBox 5251">
            <a:extLst>
              <a:ext uri="{FF2B5EF4-FFF2-40B4-BE49-F238E27FC236}">
                <a16:creationId xmlns:a16="http://schemas.microsoft.com/office/drawing/2014/main" id="{0260DC4F-B493-490B-9EA1-FAE0D4181558}"/>
              </a:ext>
            </a:extLst>
          </p:cNvPr>
          <p:cNvSpPr txBox="1"/>
          <p:nvPr/>
        </p:nvSpPr>
        <p:spPr>
          <a:xfrm>
            <a:off x="6825572" y="3927156"/>
            <a:ext cx="134986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53" name="TextBox 5252">
            <a:extLst>
              <a:ext uri="{FF2B5EF4-FFF2-40B4-BE49-F238E27FC236}">
                <a16:creationId xmlns:a16="http://schemas.microsoft.com/office/drawing/2014/main" id="{E5528B2A-3D70-417A-953B-0D4B067C9FDE}"/>
              </a:ext>
            </a:extLst>
          </p:cNvPr>
          <p:cNvSpPr txBox="1"/>
          <p:nvPr/>
        </p:nvSpPr>
        <p:spPr>
          <a:xfrm>
            <a:off x="9329776" y="3446941"/>
            <a:ext cx="134986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54" name="TextBox 5253">
            <a:extLst>
              <a:ext uri="{FF2B5EF4-FFF2-40B4-BE49-F238E27FC236}">
                <a16:creationId xmlns:a16="http://schemas.microsoft.com/office/drawing/2014/main" id="{11DE13CB-2502-4483-B26B-AA2027F9BAF2}"/>
              </a:ext>
            </a:extLst>
          </p:cNvPr>
          <p:cNvSpPr txBox="1"/>
          <p:nvPr/>
        </p:nvSpPr>
        <p:spPr>
          <a:xfrm>
            <a:off x="1817164" y="4887587"/>
            <a:ext cx="134986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255" name="그룹 3">
            <a:extLst>
              <a:ext uri="{FF2B5EF4-FFF2-40B4-BE49-F238E27FC236}">
                <a16:creationId xmlns:a16="http://schemas.microsoft.com/office/drawing/2014/main" id="{9EF50324-B77E-4A7E-85D8-0B116887EEF0}"/>
              </a:ext>
            </a:extLst>
          </p:cNvPr>
          <p:cNvGrpSpPr/>
          <p:nvPr/>
        </p:nvGrpSpPr>
        <p:grpSpPr>
          <a:xfrm>
            <a:off x="3908021" y="4933134"/>
            <a:ext cx="2197664" cy="1101337"/>
            <a:chOff x="1608973" y="4329659"/>
            <a:chExt cx="1416581" cy="1101337"/>
          </a:xfrm>
        </p:grpSpPr>
        <p:sp>
          <p:nvSpPr>
            <p:cNvPr id="5256" name="TextBox 5255">
              <a:extLst>
                <a:ext uri="{FF2B5EF4-FFF2-40B4-BE49-F238E27FC236}">
                  <a16:creationId xmlns:a16="http://schemas.microsoft.com/office/drawing/2014/main" id="{BC0D2A22-A619-4843-B1C9-A0ACFBF16CA3}"/>
                </a:ext>
              </a:extLst>
            </p:cNvPr>
            <p:cNvSpPr txBox="1"/>
            <p:nvPr/>
          </p:nvSpPr>
          <p:spPr>
            <a:xfrm>
              <a:off x="1608973" y="4329659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57" name="TextBox 5256">
              <a:extLst>
                <a:ext uri="{FF2B5EF4-FFF2-40B4-BE49-F238E27FC236}">
                  <a16:creationId xmlns:a16="http://schemas.microsoft.com/office/drawing/2014/main" id="{465CC3E7-D4CF-480C-8138-0525CFFACF24}"/>
                </a:ext>
              </a:extLst>
            </p:cNvPr>
            <p:cNvSpPr txBox="1"/>
            <p:nvPr/>
          </p:nvSpPr>
          <p:spPr>
            <a:xfrm>
              <a:off x="1608973" y="4599999"/>
              <a:ext cx="1416581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58" name="그룹 4">
            <a:extLst>
              <a:ext uri="{FF2B5EF4-FFF2-40B4-BE49-F238E27FC236}">
                <a16:creationId xmlns:a16="http://schemas.microsoft.com/office/drawing/2014/main" id="{778A337E-AFF1-42F8-9E46-FDC6212B61EF}"/>
              </a:ext>
            </a:extLst>
          </p:cNvPr>
          <p:cNvGrpSpPr/>
          <p:nvPr/>
        </p:nvGrpSpPr>
        <p:grpSpPr>
          <a:xfrm>
            <a:off x="6406948" y="4456890"/>
            <a:ext cx="2197664" cy="1101337"/>
            <a:chOff x="3195050" y="3969619"/>
            <a:chExt cx="1416581" cy="1101337"/>
          </a:xfrm>
        </p:grpSpPr>
        <p:sp>
          <p:nvSpPr>
            <p:cNvPr id="5259" name="TextBox 5258">
              <a:extLst>
                <a:ext uri="{FF2B5EF4-FFF2-40B4-BE49-F238E27FC236}">
                  <a16:creationId xmlns:a16="http://schemas.microsoft.com/office/drawing/2014/main" id="{F4B3B8FF-47BC-4CD9-8224-1BF843202A87}"/>
                </a:ext>
              </a:extLst>
            </p:cNvPr>
            <p:cNvSpPr txBox="1"/>
            <p:nvPr/>
          </p:nvSpPr>
          <p:spPr>
            <a:xfrm>
              <a:off x="3195050" y="3969619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60" name="TextBox 5259">
              <a:extLst>
                <a:ext uri="{FF2B5EF4-FFF2-40B4-BE49-F238E27FC236}">
                  <a16:creationId xmlns:a16="http://schemas.microsoft.com/office/drawing/2014/main" id="{C061C59A-715B-43AB-9412-01F233483162}"/>
                </a:ext>
              </a:extLst>
            </p:cNvPr>
            <p:cNvSpPr txBox="1"/>
            <p:nvPr/>
          </p:nvSpPr>
          <p:spPr>
            <a:xfrm>
              <a:off x="3195050" y="4239959"/>
              <a:ext cx="1416581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61" name="그룹 5">
            <a:extLst>
              <a:ext uri="{FF2B5EF4-FFF2-40B4-BE49-F238E27FC236}">
                <a16:creationId xmlns:a16="http://schemas.microsoft.com/office/drawing/2014/main" id="{702FCF8F-9E1C-4796-BDE7-26851D42A7F9}"/>
              </a:ext>
            </a:extLst>
          </p:cNvPr>
          <p:cNvGrpSpPr/>
          <p:nvPr/>
        </p:nvGrpSpPr>
        <p:grpSpPr>
          <a:xfrm>
            <a:off x="8905875" y="3980644"/>
            <a:ext cx="2197664" cy="1101337"/>
            <a:chOff x="4781127" y="3608730"/>
            <a:chExt cx="1416581" cy="1101337"/>
          </a:xfrm>
        </p:grpSpPr>
        <p:sp>
          <p:nvSpPr>
            <p:cNvPr id="5262" name="TextBox 5261">
              <a:extLst>
                <a:ext uri="{FF2B5EF4-FFF2-40B4-BE49-F238E27FC236}">
                  <a16:creationId xmlns:a16="http://schemas.microsoft.com/office/drawing/2014/main" id="{2754180D-618E-449B-A37D-DF6A25CA7DEC}"/>
                </a:ext>
              </a:extLst>
            </p:cNvPr>
            <p:cNvSpPr txBox="1"/>
            <p:nvPr/>
          </p:nvSpPr>
          <p:spPr>
            <a:xfrm>
              <a:off x="4781127" y="3608730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63" name="TextBox 5262">
              <a:extLst>
                <a:ext uri="{FF2B5EF4-FFF2-40B4-BE49-F238E27FC236}">
                  <a16:creationId xmlns:a16="http://schemas.microsoft.com/office/drawing/2014/main" id="{99475620-7428-4EB6-A54C-1CB7FA9B1C72}"/>
                </a:ext>
              </a:extLst>
            </p:cNvPr>
            <p:cNvSpPr txBox="1"/>
            <p:nvPr/>
          </p:nvSpPr>
          <p:spPr>
            <a:xfrm>
              <a:off x="4781127" y="3879070"/>
              <a:ext cx="1416581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64" name="그룹 6">
            <a:extLst>
              <a:ext uri="{FF2B5EF4-FFF2-40B4-BE49-F238E27FC236}">
                <a16:creationId xmlns:a16="http://schemas.microsoft.com/office/drawing/2014/main" id="{816D1440-8A94-4F8F-B9BC-76D819894527}"/>
              </a:ext>
            </a:extLst>
          </p:cNvPr>
          <p:cNvGrpSpPr/>
          <p:nvPr/>
        </p:nvGrpSpPr>
        <p:grpSpPr>
          <a:xfrm>
            <a:off x="1409094" y="5409379"/>
            <a:ext cx="2197664" cy="1101337"/>
            <a:chOff x="6367204" y="3265298"/>
            <a:chExt cx="1416581" cy="1101337"/>
          </a:xfrm>
        </p:grpSpPr>
        <p:sp>
          <p:nvSpPr>
            <p:cNvPr id="5265" name="TextBox 5264">
              <a:extLst>
                <a:ext uri="{FF2B5EF4-FFF2-40B4-BE49-F238E27FC236}">
                  <a16:creationId xmlns:a16="http://schemas.microsoft.com/office/drawing/2014/main" id="{8EFF3862-B014-4444-9E8C-6535A6CDECAA}"/>
                </a:ext>
              </a:extLst>
            </p:cNvPr>
            <p:cNvSpPr txBox="1"/>
            <p:nvPr/>
          </p:nvSpPr>
          <p:spPr>
            <a:xfrm>
              <a:off x="6367204" y="3265298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66" name="TextBox 5265">
              <a:extLst>
                <a:ext uri="{FF2B5EF4-FFF2-40B4-BE49-F238E27FC236}">
                  <a16:creationId xmlns:a16="http://schemas.microsoft.com/office/drawing/2014/main" id="{FE62DC96-CE72-4E6F-BBEC-BF53839A30FB}"/>
                </a:ext>
              </a:extLst>
            </p:cNvPr>
            <p:cNvSpPr txBox="1"/>
            <p:nvPr/>
          </p:nvSpPr>
          <p:spPr>
            <a:xfrm>
              <a:off x="6367204" y="3535638"/>
              <a:ext cx="1416581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11321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159</cp:revision>
  <dcterms:created xsi:type="dcterms:W3CDTF">2018-02-18T19:39:47Z</dcterms:created>
  <dcterms:modified xsi:type="dcterms:W3CDTF">2020-08-31T08:27:05Z</dcterms:modified>
</cp:coreProperties>
</file>