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111" name="TextBox 5110">
            <a:extLst>
              <a:ext uri="{FF2B5EF4-FFF2-40B4-BE49-F238E27FC236}">
                <a16:creationId xmlns:a16="http://schemas.microsoft.com/office/drawing/2014/main" id="{27FE1230-3EED-40A1-B93D-2341E9BA27B8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5160" name="Straight Connector 5159">
            <a:extLst>
              <a:ext uri="{FF2B5EF4-FFF2-40B4-BE49-F238E27FC236}">
                <a16:creationId xmlns:a16="http://schemas.microsoft.com/office/drawing/2014/main" id="{56A435E1-4F4C-4CBD-9259-EC66518D9F15}"/>
              </a:ext>
            </a:extLst>
          </p:cNvPr>
          <p:cNvCxnSpPr>
            <a:cxnSpLocks/>
            <a:endCxn id="5166" idx="2"/>
          </p:cNvCxnSpPr>
          <p:nvPr/>
        </p:nvCxnSpPr>
        <p:spPr>
          <a:xfrm>
            <a:off x="0" y="4965682"/>
            <a:ext cx="3001168" cy="0"/>
          </a:xfrm>
          <a:prstGeom prst="line">
            <a:avLst/>
          </a:prstGeom>
          <a:ln w="38100">
            <a:solidFill>
              <a:schemeClr val="accent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61" name="Straight Connector 5160">
            <a:extLst>
              <a:ext uri="{FF2B5EF4-FFF2-40B4-BE49-F238E27FC236}">
                <a16:creationId xmlns:a16="http://schemas.microsoft.com/office/drawing/2014/main" id="{60DB852B-573C-4BA7-9E20-C479C3457AC7}"/>
              </a:ext>
            </a:extLst>
          </p:cNvPr>
          <p:cNvCxnSpPr>
            <a:cxnSpLocks/>
            <a:stCxn id="5166" idx="6"/>
            <a:endCxn id="5167" idx="3"/>
          </p:cNvCxnSpPr>
          <p:nvPr/>
        </p:nvCxnSpPr>
        <p:spPr>
          <a:xfrm flipV="1">
            <a:off x="3164913" y="4409152"/>
            <a:ext cx="1217014" cy="556530"/>
          </a:xfrm>
          <a:prstGeom prst="line">
            <a:avLst/>
          </a:prstGeom>
          <a:ln w="38100">
            <a:solidFill>
              <a:schemeClr val="accent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62" name="Straight Connector 5161">
            <a:extLst>
              <a:ext uri="{FF2B5EF4-FFF2-40B4-BE49-F238E27FC236}">
                <a16:creationId xmlns:a16="http://schemas.microsoft.com/office/drawing/2014/main" id="{5D4E126C-2507-487D-A731-34827A66B103}"/>
              </a:ext>
            </a:extLst>
          </p:cNvPr>
          <p:cNvCxnSpPr>
            <a:cxnSpLocks/>
            <a:endCxn id="5168" idx="2"/>
          </p:cNvCxnSpPr>
          <p:nvPr/>
        </p:nvCxnSpPr>
        <p:spPr>
          <a:xfrm>
            <a:off x="4439818" y="4357819"/>
            <a:ext cx="1884166" cy="223827"/>
          </a:xfrm>
          <a:prstGeom prst="line">
            <a:avLst/>
          </a:prstGeom>
          <a:ln w="38100">
            <a:solidFill>
              <a:schemeClr val="accent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63" name="Straight Connector 5162">
            <a:extLst>
              <a:ext uri="{FF2B5EF4-FFF2-40B4-BE49-F238E27FC236}">
                <a16:creationId xmlns:a16="http://schemas.microsoft.com/office/drawing/2014/main" id="{1FDC6F75-3E1C-4417-B7AE-4561B5202C4B}"/>
              </a:ext>
            </a:extLst>
          </p:cNvPr>
          <p:cNvCxnSpPr>
            <a:cxnSpLocks/>
            <a:stCxn id="5168" idx="7"/>
            <a:endCxn id="5169" idx="3"/>
          </p:cNvCxnSpPr>
          <p:nvPr/>
        </p:nvCxnSpPr>
        <p:spPr>
          <a:xfrm flipV="1">
            <a:off x="6463747" y="2990957"/>
            <a:ext cx="1647122" cy="1532797"/>
          </a:xfrm>
          <a:prstGeom prst="line">
            <a:avLst/>
          </a:prstGeom>
          <a:ln w="38100">
            <a:solidFill>
              <a:schemeClr val="accent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64" name="Straight Connector 5163">
            <a:extLst>
              <a:ext uri="{FF2B5EF4-FFF2-40B4-BE49-F238E27FC236}">
                <a16:creationId xmlns:a16="http://schemas.microsoft.com/office/drawing/2014/main" id="{0024223F-ABA2-49E1-80BD-896E71752F15}"/>
              </a:ext>
            </a:extLst>
          </p:cNvPr>
          <p:cNvCxnSpPr>
            <a:cxnSpLocks/>
            <a:stCxn id="5169" idx="6"/>
            <a:endCxn id="5170" idx="1"/>
          </p:cNvCxnSpPr>
          <p:nvPr/>
        </p:nvCxnSpPr>
        <p:spPr>
          <a:xfrm>
            <a:off x="8250634" y="2933064"/>
            <a:ext cx="1318874" cy="734045"/>
          </a:xfrm>
          <a:prstGeom prst="line">
            <a:avLst/>
          </a:prstGeom>
          <a:ln w="38100">
            <a:solidFill>
              <a:schemeClr val="accent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65" name="Straight Connector 5164">
            <a:extLst>
              <a:ext uri="{FF2B5EF4-FFF2-40B4-BE49-F238E27FC236}">
                <a16:creationId xmlns:a16="http://schemas.microsoft.com/office/drawing/2014/main" id="{F1428B53-F2DD-4129-B5E0-702D8DED0BA9}"/>
              </a:ext>
            </a:extLst>
          </p:cNvPr>
          <p:cNvCxnSpPr>
            <a:cxnSpLocks/>
            <a:stCxn id="5170" idx="7"/>
          </p:cNvCxnSpPr>
          <p:nvPr/>
        </p:nvCxnSpPr>
        <p:spPr>
          <a:xfrm flipV="1">
            <a:off x="9685290" y="2074287"/>
            <a:ext cx="2506712" cy="1592823"/>
          </a:xfrm>
          <a:prstGeom prst="line">
            <a:avLst/>
          </a:prstGeom>
          <a:ln w="38100">
            <a:solidFill>
              <a:schemeClr val="accent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66" name="Oval 5165">
            <a:extLst>
              <a:ext uri="{FF2B5EF4-FFF2-40B4-BE49-F238E27FC236}">
                <a16:creationId xmlns:a16="http://schemas.microsoft.com/office/drawing/2014/main" id="{936CD031-F2B0-4999-A88C-22BDCE38CC62}"/>
              </a:ext>
            </a:extLst>
          </p:cNvPr>
          <p:cNvSpPr/>
          <p:nvPr/>
        </p:nvSpPr>
        <p:spPr>
          <a:xfrm>
            <a:off x="3001168" y="4883811"/>
            <a:ext cx="163742" cy="163742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6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167" name="Oval 5166">
            <a:extLst>
              <a:ext uri="{FF2B5EF4-FFF2-40B4-BE49-F238E27FC236}">
                <a16:creationId xmlns:a16="http://schemas.microsoft.com/office/drawing/2014/main" id="{09D24421-0DA4-421F-8F69-0B206B632408}"/>
              </a:ext>
            </a:extLst>
          </p:cNvPr>
          <p:cNvSpPr/>
          <p:nvPr/>
        </p:nvSpPr>
        <p:spPr>
          <a:xfrm>
            <a:off x="4357946" y="4269389"/>
            <a:ext cx="163742" cy="163742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168" name="Oval 5167">
            <a:extLst>
              <a:ext uri="{FF2B5EF4-FFF2-40B4-BE49-F238E27FC236}">
                <a16:creationId xmlns:a16="http://schemas.microsoft.com/office/drawing/2014/main" id="{875E0362-3207-46DD-BEFE-ECD1F8FBF501}"/>
              </a:ext>
            </a:extLst>
          </p:cNvPr>
          <p:cNvSpPr/>
          <p:nvPr/>
        </p:nvSpPr>
        <p:spPr>
          <a:xfrm>
            <a:off x="6323984" y="4499775"/>
            <a:ext cx="163742" cy="163742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2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169" name="Oval 5168">
            <a:extLst>
              <a:ext uri="{FF2B5EF4-FFF2-40B4-BE49-F238E27FC236}">
                <a16:creationId xmlns:a16="http://schemas.microsoft.com/office/drawing/2014/main" id="{4C2D5A32-E30A-450C-8A1F-24AC1C884420}"/>
              </a:ext>
            </a:extLst>
          </p:cNvPr>
          <p:cNvSpPr/>
          <p:nvPr/>
        </p:nvSpPr>
        <p:spPr>
          <a:xfrm>
            <a:off x="8086890" y="2851194"/>
            <a:ext cx="163742" cy="163742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3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170" name="Oval 5169">
            <a:extLst>
              <a:ext uri="{FF2B5EF4-FFF2-40B4-BE49-F238E27FC236}">
                <a16:creationId xmlns:a16="http://schemas.microsoft.com/office/drawing/2014/main" id="{5E1174DC-F5DE-4FBE-8B5E-101EC9D6373B}"/>
              </a:ext>
            </a:extLst>
          </p:cNvPr>
          <p:cNvSpPr/>
          <p:nvPr/>
        </p:nvSpPr>
        <p:spPr>
          <a:xfrm>
            <a:off x="9545526" y="3643130"/>
            <a:ext cx="163742" cy="163742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4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171" name="TextBox 5170">
            <a:extLst>
              <a:ext uri="{FF2B5EF4-FFF2-40B4-BE49-F238E27FC236}">
                <a16:creationId xmlns:a16="http://schemas.microsoft.com/office/drawing/2014/main" id="{22216999-6988-4DA2-80DC-05E9027E46C9}"/>
              </a:ext>
            </a:extLst>
          </p:cNvPr>
          <p:cNvSpPr txBox="1"/>
          <p:nvPr/>
        </p:nvSpPr>
        <p:spPr>
          <a:xfrm>
            <a:off x="4067566" y="3585018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5172" name="TextBox 5171">
            <a:extLst>
              <a:ext uri="{FF2B5EF4-FFF2-40B4-BE49-F238E27FC236}">
                <a16:creationId xmlns:a16="http://schemas.microsoft.com/office/drawing/2014/main" id="{BD816681-1FA3-4FA5-8C1C-04E827A123AB}"/>
              </a:ext>
            </a:extLst>
          </p:cNvPr>
          <p:cNvSpPr txBox="1"/>
          <p:nvPr/>
        </p:nvSpPr>
        <p:spPr>
          <a:xfrm>
            <a:off x="6031113" y="4905200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2"/>
                </a:solidFill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5173" name="TextBox 5172">
            <a:extLst>
              <a:ext uri="{FF2B5EF4-FFF2-40B4-BE49-F238E27FC236}">
                <a16:creationId xmlns:a16="http://schemas.microsoft.com/office/drawing/2014/main" id="{11AF77A6-3031-44E6-8E11-5A270BA2DD9F}"/>
              </a:ext>
            </a:extLst>
          </p:cNvPr>
          <p:cNvSpPr txBox="1"/>
          <p:nvPr/>
        </p:nvSpPr>
        <p:spPr>
          <a:xfrm>
            <a:off x="7796510" y="2053468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3"/>
                </a:solidFill>
                <a:cs typeface="Arial" pitchFamily="34" charset="0"/>
              </a:rPr>
              <a:t>04</a:t>
            </a:r>
            <a:endParaRPr lang="ko-KR" altLang="en-US" sz="3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5174" name="TextBox 5173">
            <a:extLst>
              <a:ext uri="{FF2B5EF4-FFF2-40B4-BE49-F238E27FC236}">
                <a16:creationId xmlns:a16="http://schemas.microsoft.com/office/drawing/2014/main" id="{892E8016-C4A0-4A07-919E-C3DD9D632C5B}"/>
              </a:ext>
            </a:extLst>
          </p:cNvPr>
          <p:cNvSpPr txBox="1"/>
          <p:nvPr/>
        </p:nvSpPr>
        <p:spPr>
          <a:xfrm>
            <a:off x="9255146" y="3945055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4"/>
                </a:solidFill>
                <a:cs typeface="Arial" pitchFamily="34" charset="0"/>
              </a:rPr>
              <a:t>05</a:t>
            </a:r>
            <a:endParaRPr lang="ko-KR" altLang="en-US" sz="3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5175" name="Group 5174">
            <a:extLst>
              <a:ext uri="{FF2B5EF4-FFF2-40B4-BE49-F238E27FC236}">
                <a16:creationId xmlns:a16="http://schemas.microsoft.com/office/drawing/2014/main" id="{18EB2E22-491C-4FE2-8B5B-014112F1B20A}"/>
              </a:ext>
            </a:extLst>
          </p:cNvPr>
          <p:cNvGrpSpPr/>
          <p:nvPr/>
        </p:nvGrpSpPr>
        <p:grpSpPr>
          <a:xfrm>
            <a:off x="2276072" y="3285391"/>
            <a:ext cx="1731699" cy="622213"/>
            <a:chOff x="993672" y="3632214"/>
            <a:chExt cx="1989414" cy="622213"/>
          </a:xfrm>
        </p:grpSpPr>
        <p:sp>
          <p:nvSpPr>
            <p:cNvPr id="5176" name="TextBox 5175">
              <a:extLst>
                <a:ext uri="{FF2B5EF4-FFF2-40B4-BE49-F238E27FC236}">
                  <a16:creationId xmlns:a16="http://schemas.microsoft.com/office/drawing/2014/main" id="{0D4CA8E6-2AA7-48D7-B121-C86F1EA97DD4}"/>
                </a:ext>
              </a:extLst>
            </p:cNvPr>
            <p:cNvSpPr txBox="1"/>
            <p:nvPr/>
          </p:nvSpPr>
          <p:spPr>
            <a:xfrm>
              <a:off x="993672" y="3632214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77" name="TextBox 5176">
              <a:extLst>
                <a:ext uri="{FF2B5EF4-FFF2-40B4-BE49-F238E27FC236}">
                  <a16:creationId xmlns:a16="http://schemas.microsoft.com/office/drawing/2014/main" id="{DD58699F-677C-4F1F-A007-80D397CDA1B8}"/>
                </a:ext>
              </a:extLst>
            </p:cNvPr>
            <p:cNvSpPr txBox="1"/>
            <p:nvPr/>
          </p:nvSpPr>
          <p:spPr>
            <a:xfrm>
              <a:off x="993672" y="3915873"/>
              <a:ext cx="19894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8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78" name="Group 5177">
            <a:extLst>
              <a:ext uri="{FF2B5EF4-FFF2-40B4-BE49-F238E27FC236}">
                <a16:creationId xmlns:a16="http://schemas.microsoft.com/office/drawing/2014/main" id="{85A72E78-B3CB-4DE1-AA6B-2DB93C524E86}"/>
              </a:ext>
            </a:extLst>
          </p:cNvPr>
          <p:cNvGrpSpPr/>
          <p:nvPr/>
        </p:nvGrpSpPr>
        <p:grpSpPr>
          <a:xfrm>
            <a:off x="6945513" y="4732591"/>
            <a:ext cx="1731699" cy="622213"/>
            <a:chOff x="993672" y="3632214"/>
            <a:chExt cx="1989414" cy="622213"/>
          </a:xfrm>
        </p:grpSpPr>
        <p:sp>
          <p:nvSpPr>
            <p:cNvPr id="5179" name="TextBox 5178">
              <a:extLst>
                <a:ext uri="{FF2B5EF4-FFF2-40B4-BE49-F238E27FC236}">
                  <a16:creationId xmlns:a16="http://schemas.microsoft.com/office/drawing/2014/main" id="{E73D6F25-AE56-4FBD-8C11-66830AFCDFAE}"/>
                </a:ext>
              </a:extLst>
            </p:cNvPr>
            <p:cNvSpPr txBox="1"/>
            <p:nvPr/>
          </p:nvSpPr>
          <p:spPr>
            <a:xfrm>
              <a:off x="993672" y="3632214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80" name="TextBox 5179">
              <a:extLst>
                <a:ext uri="{FF2B5EF4-FFF2-40B4-BE49-F238E27FC236}">
                  <a16:creationId xmlns:a16="http://schemas.microsoft.com/office/drawing/2014/main" id="{FDB1BC41-3A22-4EAE-85E3-73DCA05A4A47}"/>
                </a:ext>
              </a:extLst>
            </p:cNvPr>
            <p:cNvSpPr txBox="1"/>
            <p:nvPr/>
          </p:nvSpPr>
          <p:spPr>
            <a:xfrm>
              <a:off x="993672" y="3915873"/>
              <a:ext cx="19894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81" name="Group 5180">
            <a:extLst>
              <a:ext uri="{FF2B5EF4-FFF2-40B4-BE49-F238E27FC236}">
                <a16:creationId xmlns:a16="http://schemas.microsoft.com/office/drawing/2014/main" id="{9B88CB86-4CF5-46F5-BD93-B5917B682712}"/>
              </a:ext>
            </a:extLst>
          </p:cNvPr>
          <p:cNvGrpSpPr/>
          <p:nvPr/>
        </p:nvGrpSpPr>
        <p:grpSpPr>
          <a:xfrm>
            <a:off x="8597304" y="1880858"/>
            <a:ext cx="1731699" cy="622213"/>
            <a:chOff x="993672" y="3632214"/>
            <a:chExt cx="1989414" cy="622213"/>
          </a:xfrm>
        </p:grpSpPr>
        <p:sp>
          <p:nvSpPr>
            <p:cNvPr id="5182" name="TextBox 5181">
              <a:extLst>
                <a:ext uri="{FF2B5EF4-FFF2-40B4-BE49-F238E27FC236}">
                  <a16:creationId xmlns:a16="http://schemas.microsoft.com/office/drawing/2014/main" id="{D1C5371E-46CD-4048-B5FF-C345E145E515}"/>
                </a:ext>
              </a:extLst>
            </p:cNvPr>
            <p:cNvSpPr txBox="1"/>
            <p:nvPr/>
          </p:nvSpPr>
          <p:spPr>
            <a:xfrm>
              <a:off x="993672" y="3632214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83" name="TextBox 5182">
              <a:extLst>
                <a:ext uri="{FF2B5EF4-FFF2-40B4-BE49-F238E27FC236}">
                  <a16:creationId xmlns:a16="http://schemas.microsoft.com/office/drawing/2014/main" id="{BEBC8B61-E673-4A6D-82AC-3A0588FE1445}"/>
                </a:ext>
              </a:extLst>
            </p:cNvPr>
            <p:cNvSpPr txBox="1"/>
            <p:nvPr/>
          </p:nvSpPr>
          <p:spPr>
            <a:xfrm>
              <a:off x="993672" y="3915873"/>
              <a:ext cx="19894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84" name="Group 5183">
            <a:extLst>
              <a:ext uri="{FF2B5EF4-FFF2-40B4-BE49-F238E27FC236}">
                <a16:creationId xmlns:a16="http://schemas.microsoft.com/office/drawing/2014/main" id="{F48896AF-1C64-4B35-BEA3-CDDBA923F44B}"/>
              </a:ext>
            </a:extLst>
          </p:cNvPr>
          <p:cNvGrpSpPr/>
          <p:nvPr/>
        </p:nvGrpSpPr>
        <p:grpSpPr>
          <a:xfrm>
            <a:off x="9338945" y="4509517"/>
            <a:ext cx="1731699" cy="622213"/>
            <a:chOff x="993672" y="3632214"/>
            <a:chExt cx="1989414" cy="622213"/>
          </a:xfrm>
        </p:grpSpPr>
        <p:sp>
          <p:nvSpPr>
            <p:cNvPr id="5185" name="TextBox 5184">
              <a:extLst>
                <a:ext uri="{FF2B5EF4-FFF2-40B4-BE49-F238E27FC236}">
                  <a16:creationId xmlns:a16="http://schemas.microsoft.com/office/drawing/2014/main" id="{CD09F4DE-7952-4786-9344-A874F0CB4D3E}"/>
                </a:ext>
              </a:extLst>
            </p:cNvPr>
            <p:cNvSpPr txBox="1"/>
            <p:nvPr/>
          </p:nvSpPr>
          <p:spPr>
            <a:xfrm>
              <a:off x="993672" y="3632214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86" name="TextBox 5185">
              <a:extLst>
                <a:ext uri="{FF2B5EF4-FFF2-40B4-BE49-F238E27FC236}">
                  <a16:creationId xmlns:a16="http://schemas.microsoft.com/office/drawing/2014/main" id="{9145D740-A84A-4491-BE22-A6C66798C71C}"/>
                </a:ext>
              </a:extLst>
            </p:cNvPr>
            <p:cNvSpPr txBox="1"/>
            <p:nvPr/>
          </p:nvSpPr>
          <p:spPr>
            <a:xfrm>
              <a:off x="993672" y="3915873"/>
              <a:ext cx="19894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187" name="TextBox 5186">
            <a:extLst>
              <a:ext uri="{FF2B5EF4-FFF2-40B4-BE49-F238E27FC236}">
                <a16:creationId xmlns:a16="http://schemas.microsoft.com/office/drawing/2014/main" id="{A00EAEBD-6489-497C-833F-3B7D393EB8AD}"/>
              </a:ext>
            </a:extLst>
          </p:cNvPr>
          <p:cNvSpPr txBox="1"/>
          <p:nvPr/>
        </p:nvSpPr>
        <p:spPr>
          <a:xfrm>
            <a:off x="2672049" y="5321946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5188" name="Group 30">
            <a:extLst>
              <a:ext uri="{FF2B5EF4-FFF2-40B4-BE49-F238E27FC236}">
                <a16:creationId xmlns:a16="http://schemas.microsoft.com/office/drawing/2014/main" id="{A58C63BB-AD94-4FD8-B6C3-B3BF74402205}"/>
              </a:ext>
            </a:extLst>
          </p:cNvPr>
          <p:cNvGrpSpPr/>
          <p:nvPr/>
        </p:nvGrpSpPr>
        <p:grpSpPr>
          <a:xfrm>
            <a:off x="880555" y="5149337"/>
            <a:ext cx="1731699" cy="622213"/>
            <a:chOff x="993672" y="3632214"/>
            <a:chExt cx="1989414" cy="622213"/>
          </a:xfrm>
        </p:grpSpPr>
        <p:sp>
          <p:nvSpPr>
            <p:cNvPr id="5189" name="TextBox 5188">
              <a:extLst>
                <a:ext uri="{FF2B5EF4-FFF2-40B4-BE49-F238E27FC236}">
                  <a16:creationId xmlns:a16="http://schemas.microsoft.com/office/drawing/2014/main" id="{4A77CA50-2F9A-4CBD-A506-B2EEEF319641}"/>
                </a:ext>
              </a:extLst>
            </p:cNvPr>
            <p:cNvSpPr txBox="1"/>
            <p:nvPr/>
          </p:nvSpPr>
          <p:spPr>
            <a:xfrm>
              <a:off x="993672" y="3632214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90" name="TextBox 5189">
              <a:extLst>
                <a:ext uri="{FF2B5EF4-FFF2-40B4-BE49-F238E27FC236}">
                  <a16:creationId xmlns:a16="http://schemas.microsoft.com/office/drawing/2014/main" id="{C49B74C3-FB3D-4E65-B902-205A67B606FC}"/>
                </a:ext>
              </a:extLst>
            </p:cNvPr>
            <p:cNvSpPr txBox="1"/>
            <p:nvPr/>
          </p:nvSpPr>
          <p:spPr>
            <a:xfrm>
              <a:off x="993672" y="3915873"/>
              <a:ext cx="19894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8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91" name="Group 5190">
            <a:extLst>
              <a:ext uri="{FF2B5EF4-FFF2-40B4-BE49-F238E27FC236}">
                <a16:creationId xmlns:a16="http://schemas.microsoft.com/office/drawing/2014/main" id="{A8391B5C-346D-4419-8E03-BC2D4264435F}"/>
              </a:ext>
            </a:extLst>
          </p:cNvPr>
          <p:cNvGrpSpPr/>
          <p:nvPr/>
        </p:nvGrpSpPr>
        <p:grpSpPr>
          <a:xfrm>
            <a:off x="4886558" y="1889806"/>
            <a:ext cx="2685499" cy="2602164"/>
            <a:chOff x="4140075" y="-227045"/>
            <a:chExt cx="3204683" cy="3105238"/>
          </a:xfrm>
        </p:grpSpPr>
        <p:sp>
          <p:nvSpPr>
            <p:cNvPr id="5192" name="Freeform: Shape 5191">
              <a:extLst>
                <a:ext uri="{FF2B5EF4-FFF2-40B4-BE49-F238E27FC236}">
                  <a16:creationId xmlns:a16="http://schemas.microsoft.com/office/drawing/2014/main" id="{D2F4B945-E0B6-47E1-A9F0-63BFFA4C57A6}"/>
                </a:ext>
              </a:extLst>
            </p:cNvPr>
            <p:cNvSpPr/>
            <p:nvPr/>
          </p:nvSpPr>
          <p:spPr>
            <a:xfrm>
              <a:off x="4140075" y="-227045"/>
              <a:ext cx="2889468" cy="3105238"/>
            </a:xfrm>
            <a:custGeom>
              <a:avLst/>
              <a:gdLst>
                <a:gd name="connsiteX0" fmla="*/ 2916809 w 2933700"/>
                <a:gd name="connsiteY0" fmla="*/ 1216399 h 3152775"/>
                <a:gd name="connsiteX1" fmla="*/ 2574861 w 2933700"/>
                <a:gd name="connsiteY1" fmla="*/ 1129721 h 3152775"/>
                <a:gd name="connsiteX2" fmla="*/ 2549144 w 2933700"/>
                <a:gd name="connsiteY2" fmla="*/ 1112576 h 3152775"/>
                <a:gd name="connsiteX3" fmla="*/ 2419604 w 2933700"/>
                <a:gd name="connsiteY3" fmla="*/ 923029 h 3152775"/>
                <a:gd name="connsiteX4" fmla="*/ 2414842 w 2933700"/>
                <a:gd name="connsiteY4" fmla="*/ 901121 h 3152775"/>
                <a:gd name="connsiteX5" fmla="*/ 2442464 w 2933700"/>
                <a:gd name="connsiteY5" fmla="*/ 646804 h 3152775"/>
                <a:gd name="connsiteX6" fmla="*/ 2421509 w 2933700"/>
                <a:gd name="connsiteY6" fmla="*/ 613466 h 3152775"/>
                <a:gd name="connsiteX7" fmla="*/ 2421509 w 2933700"/>
                <a:gd name="connsiteY7" fmla="*/ 613466 h 3152775"/>
                <a:gd name="connsiteX8" fmla="*/ 2426271 w 2933700"/>
                <a:gd name="connsiteY8" fmla="*/ 608704 h 3152775"/>
                <a:gd name="connsiteX9" fmla="*/ 2426271 w 2933700"/>
                <a:gd name="connsiteY9" fmla="*/ 608704 h 3152775"/>
                <a:gd name="connsiteX10" fmla="*/ 2485326 w 2933700"/>
                <a:gd name="connsiteY10" fmla="*/ 593464 h 3152775"/>
                <a:gd name="connsiteX11" fmla="*/ 2595817 w 2933700"/>
                <a:gd name="connsiteY11" fmla="*/ 596321 h 3152775"/>
                <a:gd name="connsiteX12" fmla="*/ 2649156 w 2933700"/>
                <a:gd name="connsiteY12" fmla="*/ 562984 h 3152775"/>
                <a:gd name="connsiteX13" fmla="*/ 2660586 w 2933700"/>
                <a:gd name="connsiteY13" fmla="*/ 525836 h 3152775"/>
                <a:gd name="connsiteX14" fmla="*/ 2697734 w 2933700"/>
                <a:gd name="connsiteY14" fmla="*/ 465829 h 3152775"/>
                <a:gd name="connsiteX15" fmla="*/ 2698686 w 2933700"/>
                <a:gd name="connsiteY15" fmla="*/ 463924 h 3152775"/>
                <a:gd name="connsiteX16" fmla="*/ 2720594 w 2933700"/>
                <a:gd name="connsiteY16" fmla="*/ 445826 h 3152775"/>
                <a:gd name="connsiteX17" fmla="*/ 2738692 w 2933700"/>
                <a:gd name="connsiteY17" fmla="*/ 422966 h 3152775"/>
                <a:gd name="connsiteX18" fmla="*/ 2721546 w 2933700"/>
                <a:gd name="connsiteY18" fmla="*/ 377246 h 3152775"/>
                <a:gd name="connsiteX19" fmla="*/ 2717736 w 2933700"/>
                <a:gd name="connsiteY19" fmla="*/ 332479 h 3152775"/>
                <a:gd name="connsiteX20" fmla="*/ 2729167 w 2933700"/>
                <a:gd name="connsiteY20" fmla="*/ 265804 h 3152775"/>
                <a:gd name="connsiteX21" fmla="*/ 2732976 w 2933700"/>
                <a:gd name="connsiteY21" fmla="*/ 214369 h 3152775"/>
                <a:gd name="connsiteX22" fmla="*/ 2732976 w 2933700"/>
                <a:gd name="connsiteY22" fmla="*/ 214369 h 3152775"/>
                <a:gd name="connsiteX23" fmla="*/ 2752979 w 2933700"/>
                <a:gd name="connsiteY23" fmla="*/ 200081 h 3152775"/>
                <a:gd name="connsiteX24" fmla="*/ 2782506 w 2933700"/>
                <a:gd name="connsiteY24" fmla="*/ 180079 h 3152775"/>
                <a:gd name="connsiteX25" fmla="*/ 2769171 w 2933700"/>
                <a:gd name="connsiteY25" fmla="*/ 141026 h 3152775"/>
                <a:gd name="connsiteX26" fmla="*/ 2749169 w 2933700"/>
                <a:gd name="connsiteY26" fmla="*/ 116261 h 3152775"/>
                <a:gd name="connsiteX27" fmla="*/ 2611056 w 2933700"/>
                <a:gd name="connsiteY27" fmla="*/ 17201 h 3152775"/>
                <a:gd name="connsiteX28" fmla="*/ 2487231 w 2933700"/>
                <a:gd name="connsiteY28" fmla="*/ 12439 h 3152775"/>
                <a:gd name="connsiteX29" fmla="*/ 2398649 w 2933700"/>
                <a:gd name="connsiteY29" fmla="*/ 41014 h 3152775"/>
                <a:gd name="connsiteX30" fmla="*/ 2311019 w 2933700"/>
                <a:gd name="connsiteY30" fmla="*/ 110546 h 3152775"/>
                <a:gd name="connsiteX31" fmla="*/ 2268156 w 2933700"/>
                <a:gd name="connsiteY31" fmla="*/ 326764 h 3152775"/>
                <a:gd name="connsiteX32" fmla="*/ 2232914 w 2933700"/>
                <a:gd name="connsiteY32" fmla="*/ 382009 h 3152775"/>
                <a:gd name="connsiteX33" fmla="*/ 2202434 w 2933700"/>
                <a:gd name="connsiteY33" fmla="*/ 373436 h 3152775"/>
                <a:gd name="connsiteX34" fmla="*/ 2121471 w 2933700"/>
                <a:gd name="connsiteY34" fmla="*/ 290569 h 3152775"/>
                <a:gd name="connsiteX35" fmla="*/ 2033841 w 2933700"/>
                <a:gd name="connsiteY35" fmla="*/ 268661 h 3152775"/>
                <a:gd name="connsiteX36" fmla="*/ 1955736 w 2933700"/>
                <a:gd name="connsiteY36" fmla="*/ 313429 h 3152775"/>
                <a:gd name="connsiteX37" fmla="*/ 1863344 w 2933700"/>
                <a:gd name="connsiteY37" fmla="*/ 352481 h 3152775"/>
                <a:gd name="connsiteX38" fmla="*/ 1585214 w 2933700"/>
                <a:gd name="connsiteY38" fmla="*/ 398201 h 3152775"/>
                <a:gd name="connsiteX39" fmla="*/ 1358519 w 2933700"/>
                <a:gd name="connsiteY39" fmla="*/ 575366 h 3152775"/>
                <a:gd name="connsiteX40" fmla="*/ 1212786 w 2933700"/>
                <a:gd name="connsiteY40" fmla="*/ 991609 h 3152775"/>
                <a:gd name="connsiteX41" fmla="*/ 1268031 w 2933700"/>
                <a:gd name="connsiteY41" fmla="*/ 1056379 h 3152775"/>
                <a:gd name="connsiteX42" fmla="*/ 1271841 w 2933700"/>
                <a:gd name="connsiteY42" fmla="*/ 1058284 h 3152775"/>
                <a:gd name="connsiteX43" fmla="*/ 1263269 w 2933700"/>
                <a:gd name="connsiteY43" fmla="*/ 1069714 h 3152775"/>
                <a:gd name="connsiteX44" fmla="*/ 1077531 w 2933700"/>
                <a:gd name="connsiteY44" fmla="*/ 1262119 h 3152775"/>
                <a:gd name="connsiteX45" fmla="*/ 1076579 w 2933700"/>
                <a:gd name="connsiteY45" fmla="*/ 1310696 h 3152775"/>
                <a:gd name="connsiteX46" fmla="*/ 1098486 w 2933700"/>
                <a:gd name="connsiteY46" fmla="*/ 1351654 h 3152775"/>
                <a:gd name="connsiteX47" fmla="*/ 1085151 w 2933700"/>
                <a:gd name="connsiteY47" fmla="*/ 1518341 h 3152775"/>
                <a:gd name="connsiteX48" fmla="*/ 1065149 w 2933700"/>
                <a:gd name="connsiteY48" fmla="*/ 1900294 h 3152775"/>
                <a:gd name="connsiteX49" fmla="*/ 1043241 w 2933700"/>
                <a:gd name="connsiteY49" fmla="*/ 1912676 h 3152775"/>
                <a:gd name="connsiteX50" fmla="*/ 746061 w 2933700"/>
                <a:gd name="connsiteY50" fmla="*/ 1781231 h 3152775"/>
                <a:gd name="connsiteX51" fmla="*/ 727964 w 2933700"/>
                <a:gd name="connsiteY51" fmla="*/ 1768849 h 3152775"/>
                <a:gd name="connsiteX52" fmla="*/ 621284 w 2933700"/>
                <a:gd name="connsiteY52" fmla="*/ 1670741 h 3152775"/>
                <a:gd name="connsiteX53" fmla="*/ 600329 w 2933700"/>
                <a:gd name="connsiteY53" fmla="*/ 1646929 h 3152775"/>
                <a:gd name="connsiteX54" fmla="*/ 545084 w 2933700"/>
                <a:gd name="connsiteY54" fmla="*/ 1553584 h 3152775"/>
                <a:gd name="connsiteX55" fmla="*/ 458406 w 2933700"/>
                <a:gd name="connsiteY55" fmla="*/ 1531676 h 3152775"/>
                <a:gd name="connsiteX56" fmla="*/ 375539 w 2933700"/>
                <a:gd name="connsiteY56" fmla="*/ 1581206 h 3152775"/>
                <a:gd name="connsiteX57" fmla="*/ 367919 w 2933700"/>
                <a:gd name="connsiteY57" fmla="*/ 1617401 h 3152775"/>
                <a:gd name="connsiteX58" fmla="*/ 362204 w 2933700"/>
                <a:gd name="connsiteY58" fmla="*/ 1621211 h 3152775"/>
                <a:gd name="connsiteX59" fmla="*/ 341249 w 2933700"/>
                <a:gd name="connsiteY59" fmla="*/ 1627879 h 3152775"/>
                <a:gd name="connsiteX60" fmla="*/ 105981 w 2933700"/>
                <a:gd name="connsiteY60" fmla="*/ 1765991 h 3152775"/>
                <a:gd name="connsiteX61" fmla="*/ 6921 w 2933700"/>
                <a:gd name="connsiteY61" fmla="*/ 1906961 h 3152775"/>
                <a:gd name="connsiteX62" fmla="*/ 25971 w 2933700"/>
                <a:gd name="connsiteY62" fmla="*/ 1963159 h 3152775"/>
                <a:gd name="connsiteX63" fmla="*/ 105981 w 2933700"/>
                <a:gd name="connsiteY63" fmla="*/ 1961254 h 3152775"/>
                <a:gd name="connsiteX64" fmla="*/ 272669 w 2933700"/>
                <a:gd name="connsiteY64" fmla="*/ 1891721 h 3152775"/>
                <a:gd name="connsiteX65" fmla="*/ 370776 w 2933700"/>
                <a:gd name="connsiteY65" fmla="*/ 1880291 h 3152775"/>
                <a:gd name="connsiteX66" fmla="*/ 459359 w 2933700"/>
                <a:gd name="connsiteY66" fmla="*/ 1869814 h 3152775"/>
                <a:gd name="connsiteX67" fmla="*/ 424116 w 2933700"/>
                <a:gd name="connsiteY67" fmla="*/ 2043169 h 3152775"/>
                <a:gd name="connsiteX68" fmla="*/ 439356 w 2933700"/>
                <a:gd name="connsiteY68" fmla="*/ 2071744 h 3152775"/>
                <a:gd name="connsiteX69" fmla="*/ 1011809 w 2933700"/>
                <a:gd name="connsiteY69" fmla="*/ 2313679 h 3152775"/>
                <a:gd name="connsiteX70" fmla="*/ 1171829 w 2933700"/>
                <a:gd name="connsiteY70" fmla="*/ 2384164 h 3152775"/>
                <a:gd name="connsiteX71" fmla="*/ 1314704 w 2933700"/>
                <a:gd name="connsiteY71" fmla="*/ 2327966 h 3152775"/>
                <a:gd name="connsiteX72" fmla="*/ 1398524 w 2933700"/>
                <a:gd name="connsiteY72" fmla="*/ 2157469 h 3152775"/>
                <a:gd name="connsiteX73" fmla="*/ 1503299 w 2933700"/>
                <a:gd name="connsiteY73" fmla="*/ 1907914 h 3152775"/>
                <a:gd name="connsiteX74" fmla="*/ 1674749 w 2933700"/>
                <a:gd name="connsiteY74" fmla="*/ 2120321 h 3152775"/>
                <a:gd name="connsiteX75" fmla="*/ 1678559 w 2933700"/>
                <a:gd name="connsiteY75" fmla="*/ 2155564 h 3152775"/>
                <a:gd name="connsiteX76" fmla="*/ 1382331 w 2933700"/>
                <a:gd name="connsiteY76" fmla="*/ 2868034 h 3152775"/>
                <a:gd name="connsiteX77" fmla="*/ 1374711 w 2933700"/>
                <a:gd name="connsiteY77" fmla="*/ 2886132 h 3152775"/>
                <a:gd name="connsiteX78" fmla="*/ 1340421 w 2933700"/>
                <a:gd name="connsiteY78" fmla="*/ 2912801 h 3152775"/>
                <a:gd name="connsiteX79" fmla="*/ 1325181 w 2933700"/>
                <a:gd name="connsiteY79" fmla="*/ 2924232 h 3152775"/>
                <a:gd name="connsiteX80" fmla="*/ 1284224 w 2933700"/>
                <a:gd name="connsiteY80" fmla="*/ 3113779 h 3152775"/>
                <a:gd name="connsiteX81" fmla="*/ 1300416 w 2933700"/>
                <a:gd name="connsiteY81" fmla="*/ 3126162 h 3152775"/>
                <a:gd name="connsiteX82" fmla="*/ 1475676 w 2933700"/>
                <a:gd name="connsiteY82" fmla="*/ 3136639 h 3152775"/>
                <a:gd name="connsiteX83" fmla="*/ 1504251 w 2933700"/>
                <a:gd name="connsiteY83" fmla="*/ 3114732 h 3152775"/>
                <a:gd name="connsiteX84" fmla="*/ 1522349 w 2933700"/>
                <a:gd name="connsiteY84" fmla="*/ 3101396 h 3152775"/>
                <a:gd name="connsiteX85" fmla="*/ 1700466 w 2933700"/>
                <a:gd name="connsiteY85" fmla="*/ 3151879 h 3152775"/>
                <a:gd name="connsiteX86" fmla="*/ 1864296 w 2933700"/>
                <a:gd name="connsiteY86" fmla="*/ 3148069 h 3152775"/>
                <a:gd name="connsiteX87" fmla="*/ 1930971 w 2933700"/>
                <a:gd name="connsiteY87" fmla="*/ 3117589 h 3152775"/>
                <a:gd name="connsiteX88" fmla="*/ 1919541 w 2933700"/>
                <a:gd name="connsiteY88" fmla="*/ 3057582 h 3152775"/>
                <a:gd name="connsiteX89" fmla="*/ 1849056 w 2933700"/>
                <a:gd name="connsiteY89" fmla="*/ 3047104 h 3152775"/>
                <a:gd name="connsiteX90" fmla="*/ 1731899 w 2933700"/>
                <a:gd name="connsiteY90" fmla="*/ 3031864 h 3152775"/>
                <a:gd name="connsiteX91" fmla="*/ 1653794 w 2933700"/>
                <a:gd name="connsiteY91" fmla="*/ 2957569 h 3152775"/>
                <a:gd name="connsiteX92" fmla="*/ 1731899 w 2933700"/>
                <a:gd name="connsiteY92" fmla="*/ 2977571 h 3152775"/>
                <a:gd name="connsiteX93" fmla="*/ 1758569 w 2933700"/>
                <a:gd name="connsiteY93" fmla="*/ 2964236 h 3152775"/>
                <a:gd name="connsiteX94" fmla="*/ 2045271 w 2933700"/>
                <a:gd name="connsiteY94" fmla="*/ 2250814 h 3152775"/>
                <a:gd name="connsiteX95" fmla="*/ 2063369 w 2933700"/>
                <a:gd name="connsiteY95" fmla="*/ 2090794 h 3152775"/>
                <a:gd name="connsiteX96" fmla="*/ 1989074 w 2933700"/>
                <a:gd name="connsiteY96" fmla="*/ 1882196 h 3152775"/>
                <a:gd name="connsiteX97" fmla="*/ 1919541 w 2933700"/>
                <a:gd name="connsiteY97" fmla="*/ 1741226 h 3152775"/>
                <a:gd name="connsiteX98" fmla="*/ 1962404 w 2933700"/>
                <a:gd name="connsiteY98" fmla="*/ 1698364 h 3152775"/>
                <a:gd name="connsiteX99" fmla="*/ 1955736 w 2933700"/>
                <a:gd name="connsiteY99" fmla="*/ 1662169 h 3152775"/>
                <a:gd name="connsiteX100" fmla="*/ 1892871 w 2933700"/>
                <a:gd name="connsiteY100" fmla="*/ 1337366 h 3152775"/>
                <a:gd name="connsiteX101" fmla="*/ 1904301 w 2933700"/>
                <a:gd name="connsiteY101" fmla="*/ 1308791 h 3152775"/>
                <a:gd name="connsiteX102" fmla="*/ 2181479 w 2933700"/>
                <a:gd name="connsiteY102" fmla="*/ 1113529 h 3152775"/>
                <a:gd name="connsiteX103" fmla="*/ 2204339 w 2933700"/>
                <a:gd name="connsiteY103" fmla="*/ 1116386 h 3152775"/>
                <a:gd name="connsiteX104" fmla="*/ 2305304 w 2933700"/>
                <a:gd name="connsiteY104" fmla="*/ 1225924 h 3152775"/>
                <a:gd name="connsiteX105" fmla="*/ 2608199 w 2933700"/>
                <a:gd name="connsiteY105" fmla="*/ 1395469 h 3152775"/>
                <a:gd name="connsiteX106" fmla="*/ 2902521 w 2933700"/>
                <a:gd name="connsiteY106" fmla="*/ 1445951 h 3152775"/>
                <a:gd name="connsiteX107" fmla="*/ 2912999 w 2933700"/>
                <a:gd name="connsiteY107" fmla="*/ 1435474 h 3152775"/>
                <a:gd name="connsiteX108" fmla="*/ 2933954 w 2933700"/>
                <a:gd name="connsiteY108" fmla="*/ 1239259 h 3152775"/>
                <a:gd name="connsiteX109" fmla="*/ 2916809 w 2933700"/>
                <a:gd name="connsiteY109" fmla="*/ 1216399 h 3152775"/>
                <a:gd name="connsiteX110" fmla="*/ 1512824 w 2933700"/>
                <a:gd name="connsiteY110" fmla="*/ 846829 h 3152775"/>
                <a:gd name="connsiteX111" fmla="*/ 1561401 w 2933700"/>
                <a:gd name="connsiteY111" fmla="*/ 754436 h 3152775"/>
                <a:gd name="connsiteX112" fmla="*/ 1658556 w 2933700"/>
                <a:gd name="connsiteY112" fmla="*/ 705859 h 3152775"/>
                <a:gd name="connsiteX113" fmla="*/ 1512824 w 2933700"/>
                <a:gd name="connsiteY113" fmla="*/ 846829 h 3152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2933700" h="3152775">
                  <a:moveTo>
                    <a:pt x="2916809" y="1216399"/>
                  </a:moveTo>
                  <a:cubicBezTo>
                    <a:pt x="2802509" y="1187824"/>
                    <a:pt x="2689161" y="1158296"/>
                    <a:pt x="2574861" y="1129721"/>
                  </a:cubicBezTo>
                  <a:cubicBezTo>
                    <a:pt x="2563431" y="1126864"/>
                    <a:pt x="2555811" y="1123054"/>
                    <a:pt x="2549144" y="1112576"/>
                  </a:cubicBezTo>
                  <a:cubicBezTo>
                    <a:pt x="2506281" y="1048759"/>
                    <a:pt x="2462467" y="985894"/>
                    <a:pt x="2419604" y="923029"/>
                  </a:cubicBezTo>
                  <a:cubicBezTo>
                    <a:pt x="2414842" y="916361"/>
                    <a:pt x="2411984" y="910646"/>
                    <a:pt x="2414842" y="901121"/>
                  </a:cubicBezTo>
                  <a:cubicBezTo>
                    <a:pt x="2437701" y="818254"/>
                    <a:pt x="2444369" y="732529"/>
                    <a:pt x="2442464" y="646804"/>
                  </a:cubicBezTo>
                  <a:cubicBezTo>
                    <a:pt x="2442464" y="629659"/>
                    <a:pt x="2440559" y="617276"/>
                    <a:pt x="2421509" y="613466"/>
                  </a:cubicBezTo>
                  <a:cubicBezTo>
                    <a:pt x="2421509" y="613466"/>
                    <a:pt x="2421509" y="613466"/>
                    <a:pt x="2421509" y="613466"/>
                  </a:cubicBezTo>
                  <a:cubicBezTo>
                    <a:pt x="2423414" y="611561"/>
                    <a:pt x="2424367" y="610609"/>
                    <a:pt x="2426271" y="608704"/>
                  </a:cubicBezTo>
                  <a:lnTo>
                    <a:pt x="2426271" y="608704"/>
                  </a:lnTo>
                  <a:cubicBezTo>
                    <a:pt x="2448179" y="611561"/>
                    <a:pt x="2466276" y="599179"/>
                    <a:pt x="2485326" y="593464"/>
                  </a:cubicBezTo>
                  <a:cubicBezTo>
                    <a:pt x="2522474" y="582986"/>
                    <a:pt x="2557717" y="573461"/>
                    <a:pt x="2595817" y="596321"/>
                  </a:cubicBezTo>
                  <a:cubicBezTo>
                    <a:pt x="2626296" y="615371"/>
                    <a:pt x="2647251" y="600131"/>
                    <a:pt x="2649156" y="562984"/>
                  </a:cubicBezTo>
                  <a:cubicBezTo>
                    <a:pt x="2650109" y="549649"/>
                    <a:pt x="2655824" y="538219"/>
                    <a:pt x="2660586" y="525836"/>
                  </a:cubicBezTo>
                  <a:cubicBezTo>
                    <a:pt x="2670111" y="502976"/>
                    <a:pt x="2681542" y="483926"/>
                    <a:pt x="2697734" y="465829"/>
                  </a:cubicBezTo>
                  <a:cubicBezTo>
                    <a:pt x="2697734" y="464876"/>
                    <a:pt x="2698686" y="463924"/>
                    <a:pt x="2698686" y="463924"/>
                  </a:cubicBezTo>
                  <a:cubicBezTo>
                    <a:pt x="2697734" y="447731"/>
                    <a:pt x="2707259" y="443921"/>
                    <a:pt x="2720594" y="445826"/>
                  </a:cubicBezTo>
                  <a:cubicBezTo>
                    <a:pt x="2739644" y="447731"/>
                    <a:pt x="2741549" y="436301"/>
                    <a:pt x="2738692" y="422966"/>
                  </a:cubicBezTo>
                  <a:cubicBezTo>
                    <a:pt x="2734881" y="406774"/>
                    <a:pt x="2727261" y="392486"/>
                    <a:pt x="2721546" y="377246"/>
                  </a:cubicBezTo>
                  <a:cubicBezTo>
                    <a:pt x="2715831" y="362959"/>
                    <a:pt x="2708211" y="346766"/>
                    <a:pt x="2717736" y="332479"/>
                  </a:cubicBezTo>
                  <a:cubicBezTo>
                    <a:pt x="2731071" y="311524"/>
                    <a:pt x="2729167" y="288664"/>
                    <a:pt x="2729167" y="265804"/>
                  </a:cubicBezTo>
                  <a:cubicBezTo>
                    <a:pt x="2730119" y="248659"/>
                    <a:pt x="2725356" y="231514"/>
                    <a:pt x="2732976" y="214369"/>
                  </a:cubicBezTo>
                  <a:cubicBezTo>
                    <a:pt x="2732976" y="214369"/>
                    <a:pt x="2732976" y="214369"/>
                    <a:pt x="2732976" y="214369"/>
                  </a:cubicBezTo>
                  <a:cubicBezTo>
                    <a:pt x="2739644" y="209606"/>
                    <a:pt x="2746311" y="205796"/>
                    <a:pt x="2752979" y="200081"/>
                  </a:cubicBezTo>
                  <a:cubicBezTo>
                    <a:pt x="2762504" y="191509"/>
                    <a:pt x="2782506" y="199129"/>
                    <a:pt x="2782506" y="180079"/>
                  </a:cubicBezTo>
                  <a:cubicBezTo>
                    <a:pt x="2782506" y="166744"/>
                    <a:pt x="2777744" y="152456"/>
                    <a:pt x="2769171" y="141026"/>
                  </a:cubicBezTo>
                  <a:cubicBezTo>
                    <a:pt x="2762504" y="132454"/>
                    <a:pt x="2756789" y="123881"/>
                    <a:pt x="2749169" y="116261"/>
                  </a:cubicBezTo>
                  <a:cubicBezTo>
                    <a:pt x="2709164" y="75304"/>
                    <a:pt x="2662492" y="41966"/>
                    <a:pt x="2611056" y="17201"/>
                  </a:cubicBezTo>
                  <a:cubicBezTo>
                    <a:pt x="2571051" y="-2801"/>
                    <a:pt x="2529142" y="-6611"/>
                    <a:pt x="2487231" y="12439"/>
                  </a:cubicBezTo>
                  <a:cubicBezTo>
                    <a:pt x="2458656" y="24821"/>
                    <a:pt x="2429129" y="34346"/>
                    <a:pt x="2398649" y="41014"/>
                  </a:cubicBezTo>
                  <a:cubicBezTo>
                    <a:pt x="2357692" y="49586"/>
                    <a:pt x="2329117" y="72446"/>
                    <a:pt x="2311019" y="110546"/>
                  </a:cubicBezTo>
                  <a:cubicBezTo>
                    <a:pt x="2277681" y="179126"/>
                    <a:pt x="2264346" y="251516"/>
                    <a:pt x="2268156" y="326764"/>
                  </a:cubicBezTo>
                  <a:cubicBezTo>
                    <a:pt x="2270061" y="357244"/>
                    <a:pt x="2262442" y="373436"/>
                    <a:pt x="2232914" y="382009"/>
                  </a:cubicBezTo>
                  <a:cubicBezTo>
                    <a:pt x="2218626" y="385819"/>
                    <a:pt x="2211959" y="384866"/>
                    <a:pt x="2202434" y="373436"/>
                  </a:cubicBezTo>
                  <a:cubicBezTo>
                    <a:pt x="2177669" y="342956"/>
                    <a:pt x="2151951" y="314381"/>
                    <a:pt x="2121471" y="290569"/>
                  </a:cubicBezTo>
                  <a:cubicBezTo>
                    <a:pt x="2095754" y="270566"/>
                    <a:pt x="2067179" y="261994"/>
                    <a:pt x="2033841" y="268661"/>
                  </a:cubicBezTo>
                  <a:cubicBezTo>
                    <a:pt x="2002409" y="275329"/>
                    <a:pt x="1979549" y="295331"/>
                    <a:pt x="1955736" y="313429"/>
                  </a:cubicBezTo>
                  <a:cubicBezTo>
                    <a:pt x="1928114" y="334384"/>
                    <a:pt x="1897634" y="346766"/>
                    <a:pt x="1863344" y="352481"/>
                  </a:cubicBezTo>
                  <a:cubicBezTo>
                    <a:pt x="1770951" y="367721"/>
                    <a:pt x="1677606" y="382961"/>
                    <a:pt x="1585214" y="398201"/>
                  </a:cubicBezTo>
                  <a:cubicBezTo>
                    <a:pt x="1478534" y="416299"/>
                    <a:pt x="1396619" y="467734"/>
                    <a:pt x="1358519" y="575366"/>
                  </a:cubicBezTo>
                  <a:cubicBezTo>
                    <a:pt x="1310894" y="714431"/>
                    <a:pt x="1260411" y="852544"/>
                    <a:pt x="1212786" y="991609"/>
                  </a:cubicBezTo>
                  <a:cubicBezTo>
                    <a:pt x="1194689" y="1044949"/>
                    <a:pt x="1212786" y="1064951"/>
                    <a:pt x="1268031" y="1056379"/>
                  </a:cubicBezTo>
                  <a:cubicBezTo>
                    <a:pt x="1268984" y="1056379"/>
                    <a:pt x="1270889" y="1057331"/>
                    <a:pt x="1271841" y="1058284"/>
                  </a:cubicBezTo>
                  <a:cubicBezTo>
                    <a:pt x="1271841" y="1063999"/>
                    <a:pt x="1266126" y="1065904"/>
                    <a:pt x="1263269" y="1069714"/>
                  </a:cubicBezTo>
                  <a:cubicBezTo>
                    <a:pt x="1201356" y="1133531"/>
                    <a:pt x="1139444" y="1197349"/>
                    <a:pt x="1077531" y="1262119"/>
                  </a:cubicBezTo>
                  <a:cubicBezTo>
                    <a:pt x="1054671" y="1285931"/>
                    <a:pt x="1055624" y="1284979"/>
                    <a:pt x="1076579" y="1310696"/>
                  </a:cubicBezTo>
                  <a:cubicBezTo>
                    <a:pt x="1086104" y="1322126"/>
                    <a:pt x="1104201" y="1329746"/>
                    <a:pt x="1098486" y="1351654"/>
                  </a:cubicBezTo>
                  <a:cubicBezTo>
                    <a:pt x="1085151" y="1406899"/>
                    <a:pt x="1085151" y="1462144"/>
                    <a:pt x="1085151" y="1518341"/>
                  </a:cubicBezTo>
                  <a:cubicBezTo>
                    <a:pt x="1085151" y="1645976"/>
                    <a:pt x="1090866" y="1773611"/>
                    <a:pt x="1065149" y="1900294"/>
                  </a:cubicBezTo>
                  <a:cubicBezTo>
                    <a:pt x="1061339" y="1917439"/>
                    <a:pt x="1059434" y="1920296"/>
                    <a:pt x="1043241" y="1912676"/>
                  </a:cubicBezTo>
                  <a:cubicBezTo>
                    <a:pt x="944181" y="1867909"/>
                    <a:pt x="845121" y="1825046"/>
                    <a:pt x="746061" y="1781231"/>
                  </a:cubicBezTo>
                  <a:cubicBezTo>
                    <a:pt x="739394" y="1778374"/>
                    <a:pt x="732726" y="1776469"/>
                    <a:pt x="727964" y="1768849"/>
                  </a:cubicBezTo>
                  <a:cubicBezTo>
                    <a:pt x="700341" y="1727891"/>
                    <a:pt x="661289" y="1698364"/>
                    <a:pt x="621284" y="1670741"/>
                  </a:cubicBezTo>
                  <a:cubicBezTo>
                    <a:pt x="611759" y="1665026"/>
                    <a:pt x="605091" y="1657406"/>
                    <a:pt x="600329" y="1646929"/>
                  </a:cubicBezTo>
                  <a:cubicBezTo>
                    <a:pt x="584136" y="1614544"/>
                    <a:pt x="567944" y="1582159"/>
                    <a:pt x="545084" y="1553584"/>
                  </a:cubicBezTo>
                  <a:cubicBezTo>
                    <a:pt x="519366" y="1520246"/>
                    <a:pt x="497459" y="1515484"/>
                    <a:pt x="458406" y="1531676"/>
                  </a:cubicBezTo>
                  <a:cubicBezTo>
                    <a:pt x="428879" y="1545011"/>
                    <a:pt x="403161" y="1564061"/>
                    <a:pt x="375539" y="1581206"/>
                  </a:cubicBezTo>
                  <a:cubicBezTo>
                    <a:pt x="359346" y="1591684"/>
                    <a:pt x="346011" y="1600256"/>
                    <a:pt x="367919" y="1617401"/>
                  </a:cubicBezTo>
                  <a:cubicBezTo>
                    <a:pt x="365061" y="1619306"/>
                    <a:pt x="364109" y="1620259"/>
                    <a:pt x="362204" y="1621211"/>
                  </a:cubicBezTo>
                  <a:cubicBezTo>
                    <a:pt x="355536" y="1623116"/>
                    <a:pt x="347916" y="1625021"/>
                    <a:pt x="341249" y="1627879"/>
                  </a:cubicBezTo>
                  <a:cubicBezTo>
                    <a:pt x="251714" y="1655501"/>
                    <a:pt x="169799" y="1694554"/>
                    <a:pt x="105981" y="1765991"/>
                  </a:cubicBezTo>
                  <a:cubicBezTo>
                    <a:pt x="66929" y="1808854"/>
                    <a:pt x="30734" y="1853621"/>
                    <a:pt x="6921" y="1906961"/>
                  </a:cubicBezTo>
                  <a:cubicBezTo>
                    <a:pt x="-6414" y="1936489"/>
                    <a:pt x="-699" y="1946966"/>
                    <a:pt x="25971" y="1963159"/>
                  </a:cubicBezTo>
                  <a:cubicBezTo>
                    <a:pt x="53594" y="1980304"/>
                    <a:pt x="79311" y="1979351"/>
                    <a:pt x="105981" y="1961254"/>
                  </a:cubicBezTo>
                  <a:cubicBezTo>
                    <a:pt x="156464" y="1926964"/>
                    <a:pt x="210756" y="1899341"/>
                    <a:pt x="272669" y="1891721"/>
                  </a:cubicBezTo>
                  <a:cubicBezTo>
                    <a:pt x="305054" y="1887911"/>
                    <a:pt x="338391" y="1883149"/>
                    <a:pt x="370776" y="1880291"/>
                  </a:cubicBezTo>
                  <a:cubicBezTo>
                    <a:pt x="400304" y="1878386"/>
                    <a:pt x="429831" y="1868861"/>
                    <a:pt x="459359" y="1869814"/>
                  </a:cubicBezTo>
                  <a:cubicBezTo>
                    <a:pt x="447929" y="1928869"/>
                    <a:pt x="437451" y="1986971"/>
                    <a:pt x="424116" y="2043169"/>
                  </a:cubicBezTo>
                  <a:cubicBezTo>
                    <a:pt x="420306" y="2060314"/>
                    <a:pt x="424116" y="2066029"/>
                    <a:pt x="439356" y="2071744"/>
                  </a:cubicBezTo>
                  <a:cubicBezTo>
                    <a:pt x="633666" y="2143182"/>
                    <a:pt x="824166" y="2224144"/>
                    <a:pt x="1011809" y="2313679"/>
                  </a:cubicBezTo>
                  <a:cubicBezTo>
                    <a:pt x="1064196" y="2339396"/>
                    <a:pt x="1114679" y="2369876"/>
                    <a:pt x="1171829" y="2384164"/>
                  </a:cubicBezTo>
                  <a:cubicBezTo>
                    <a:pt x="1238504" y="2401309"/>
                    <a:pt x="1277556" y="2386069"/>
                    <a:pt x="1314704" y="2327966"/>
                  </a:cubicBezTo>
                  <a:cubicBezTo>
                    <a:pt x="1348994" y="2274626"/>
                    <a:pt x="1373759" y="2215571"/>
                    <a:pt x="1398524" y="2157469"/>
                  </a:cubicBezTo>
                  <a:cubicBezTo>
                    <a:pt x="1433766" y="2075554"/>
                    <a:pt x="1468056" y="1992686"/>
                    <a:pt x="1503299" y="1907914"/>
                  </a:cubicBezTo>
                  <a:cubicBezTo>
                    <a:pt x="1560449" y="1979351"/>
                    <a:pt x="1617599" y="2050789"/>
                    <a:pt x="1674749" y="2120321"/>
                  </a:cubicBezTo>
                  <a:cubicBezTo>
                    <a:pt x="1684274" y="2132704"/>
                    <a:pt x="1684274" y="2141276"/>
                    <a:pt x="1678559" y="2155564"/>
                  </a:cubicBezTo>
                  <a:cubicBezTo>
                    <a:pt x="1579499" y="2392736"/>
                    <a:pt x="1481391" y="2630861"/>
                    <a:pt x="1382331" y="2868034"/>
                  </a:cubicBezTo>
                  <a:cubicBezTo>
                    <a:pt x="1379474" y="2873749"/>
                    <a:pt x="1375664" y="2879464"/>
                    <a:pt x="1374711" y="2886132"/>
                  </a:cubicBezTo>
                  <a:cubicBezTo>
                    <a:pt x="1371854" y="2909944"/>
                    <a:pt x="1362329" y="2918516"/>
                    <a:pt x="1340421" y="2912801"/>
                  </a:cubicBezTo>
                  <a:cubicBezTo>
                    <a:pt x="1328039" y="2909944"/>
                    <a:pt x="1328039" y="2919469"/>
                    <a:pt x="1325181" y="2924232"/>
                  </a:cubicBezTo>
                  <a:cubicBezTo>
                    <a:pt x="1287081" y="2982334"/>
                    <a:pt x="1281366" y="3047104"/>
                    <a:pt x="1284224" y="3113779"/>
                  </a:cubicBezTo>
                  <a:cubicBezTo>
                    <a:pt x="1285176" y="3126162"/>
                    <a:pt x="1291844" y="3125209"/>
                    <a:pt x="1300416" y="3126162"/>
                  </a:cubicBezTo>
                  <a:cubicBezTo>
                    <a:pt x="1358519" y="3129019"/>
                    <a:pt x="1417574" y="3131876"/>
                    <a:pt x="1475676" y="3136639"/>
                  </a:cubicBezTo>
                  <a:cubicBezTo>
                    <a:pt x="1493774" y="3137591"/>
                    <a:pt x="1505204" y="3136639"/>
                    <a:pt x="1504251" y="3114732"/>
                  </a:cubicBezTo>
                  <a:cubicBezTo>
                    <a:pt x="1503299" y="3102349"/>
                    <a:pt x="1507109" y="3095682"/>
                    <a:pt x="1522349" y="3101396"/>
                  </a:cubicBezTo>
                  <a:cubicBezTo>
                    <a:pt x="1580451" y="3122351"/>
                    <a:pt x="1639506" y="3139496"/>
                    <a:pt x="1700466" y="3151879"/>
                  </a:cubicBezTo>
                  <a:cubicBezTo>
                    <a:pt x="1755711" y="3159499"/>
                    <a:pt x="1810004" y="3159499"/>
                    <a:pt x="1864296" y="3148069"/>
                  </a:cubicBezTo>
                  <a:cubicBezTo>
                    <a:pt x="1888109" y="3141401"/>
                    <a:pt x="1911921" y="3135687"/>
                    <a:pt x="1930971" y="3117589"/>
                  </a:cubicBezTo>
                  <a:cubicBezTo>
                    <a:pt x="1956689" y="3093776"/>
                    <a:pt x="1952879" y="3069964"/>
                    <a:pt x="1919541" y="3057582"/>
                  </a:cubicBezTo>
                  <a:cubicBezTo>
                    <a:pt x="1896681" y="3049009"/>
                    <a:pt x="1872869" y="3049009"/>
                    <a:pt x="1849056" y="3047104"/>
                  </a:cubicBezTo>
                  <a:cubicBezTo>
                    <a:pt x="1810004" y="3045199"/>
                    <a:pt x="1769999" y="3044246"/>
                    <a:pt x="1731899" y="3031864"/>
                  </a:cubicBezTo>
                  <a:cubicBezTo>
                    <a:pt x="1694751" y="3019482"/>
                    <a:pt x="1670939" y="2994716"/>
                    <a:pt x="1653794" y="2957569"/>
                  </a:cubicBezTo>
                  <a:cubicBezTo>
                    <a:pt x="1682369" y="2965189"/>
                    <a:pt x="1707134" y="2969951"/>
                    <a:pt x="1731899" y="2977571"/>
                  </a:cubicBezTo>
                  <a:cubicBezTo>
                    <a:pt x="1747139" y="2982334"/>
                    <a:pt x="1752854" y="2978524"/>
                    <a:pt x="1758569" y="2964236"/>
                  </a:cubicBezTo>
                  <a:cubicBezTo>
                    <a:pt x="1853819" y="2726111"/>
                    <a:pt x="1950021" y="2488939"/>
                    <a:pt x="2045271" y="2250814"/>
                  </a:cubicBezTo>
                  <a:cubicBezTo>
                    <a:pt x="2066226" y="2199379"/>
                    <a:pt x="2071941" y="2146039"/>
                    <a:pt x="2063369" y="2090794"/>
                  </a:cubicBezTo>
                  <a:cubicBezTo>
                    <a:pt x="2050986" y="2016499"/>
                    <a:pt x="2020506" y="1949824"/>
                    <a:pt x="1989074" y="1882196"/>
                  </a:cubicBezTo>
                  <a:cubicBezTo>
                    <a:pt x="1967166" y="1835524"/>
                    <a:pt x="1943354" y="1788851"/>
                    <a:pt x="1919541" y="1741226"/>
                  </a:cubicBezTo>
                  <a:cubicBezTo>
                    <a:pt x="1970976" y="1748846"/>
                    <a:pt x="1970976" y="1748846"/>
                    <a:pt x="1962404" y="1698364"/>
                  </a:cubicBezTo>
                  <a:cubicBezTo>
                    <a:pt x="1960499" y="1685981"/>
                    <a:pt x="1957641" y="1674551"/>
                    <a:pt x="1955736" y="1662169"/>
                  </a:cubicBezTo>
                  <a:cubicBezTo>
                    <a:pt x="1934781" y="1553584"/>
                    <a:pt x="1914779" y="1445951"/>
                    <a:pt x="1892871" y="1337366"/>
                  </a:cubicBezTo>
                  <a:cubicBezTo>
                    <a:pt x="1890014" y="1324031"/>
                    <a:pt x="1892871" y="1316411"/>
                    <a:pt x="1904301" y="1308791"/>
                  </a:cubicBezTo>
                  <a:cubicBezTo>
                    <a:pt x="1996694" y="1244021"/>
                    <a:pt x="2089086" y="1179251"/>
                    <a:pt x="2181479" y="1113529"/>
                  </a:cubicBezTo>
                  <a:cubicBezTo>
                    <a:pt x="2191956" y="1105909"/>
                    <a:pt x="2196719" y="1106861"/>
                    <a:pt x="2204339" y="1116386"/>
                  </a:cubicBezTo>
                  <a:cubicBezTo>
                    <a:pt x="2235771" y="1154486"/>
                    <a:pt x="2270061" y="1190681"/>
                    <a:pt x="2305304" y="1225924"/>
                  </a:cubicBezTo>
                  <a:cubicBezTo>
                    <a:pt x="2390076" y="1311649"/>
                    <a:pt x="2488184" y="1374514"/>
                    <a:pt x="2608199" y="1395469"/>
                  </a:cubicBezTo>
                  <a:cubicBezTo>
                    <a:pt x="2706306" y="1412614"/>
                    <a:pt x="2805367" y="1422139"/>
                    <a:pt x="2902521" y="1445951"/>
                  </a:cubicBezTo>
                  <a:cubicBezTo>
                    <a:pt x="2913951" y="1448809"/>
                    <a:pt x="2912999" y="1442141"/>
                    <a:pt x="2912999" y="1435474"/>
                  </a:cubicBezTo>
                  <a:cubicBezTo>
                    <a:pt x="2919667" y="1369751"/>
                    <a:pt x="2926334" y="1304029"/>
                    <a:pt x="2933954" y="1239259"/>
                  </a:cubicBezTo>
                  <a:cubicBezTo>
                    <a:pt x="2933954" y="1224019"/>
                    <a:pt x="2929192" y="1220209"/>
                    <a:pt x="2916809" y="1216399"/>
                  </a:cubicBezTo>
                  <a:close/>
                  <a:moveTo>
                    <a:pt x="1512824" y="846829"/>
                  </a:moveTo>
                  <a:cubicBezTo>
                    <a:pt x="1523301" y="812539"/>
                    <a:pt x="1546161" y="784916"/>
                    <a:pt x="1561401" y="754436"/>
                  </a:cubicBezTo>
                  <a:cubicBezTo>
                    <a:pt x="1581404" y="713479"/>
                    <a:pt x="1608074" y="690619"/>
                    <a:pt x="1658556" y="705859"/>
                  </a:cubicBezTo>
                  <a:cubicBezTo>
                    <a:pt x="1609979" y="754436"/>
                    <a:pt x="1568069" y="806824"/>
                    <a:pt x="1512824" y="846829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93" name="Freeform: Shape 5192">
              <a:extLst>
                <a:ext uri="{FF2B5EF4-FFF2-40B4-BE49-F238E27FC236}">
                  <a16:creationId xmlns:a16="http://schemas.microsoft.com/office/drawing/2014/main" id="{0D251B6C-B675-4901-829C-E19B866282F1}"/>
                </a:ext>
              </a:extLst>
            </p:cNvPr>
            <p:cNvSpPr/>
            <p:nvPr/>
          </p:nvSpPr>
          <p:spPr>
            <a:xfrm>
              <a:off x="7053935" y="956501"/>
              <a:ext cx="290823" cy="225153"/>
            </a:xfrm>
            <a:custGeom>
              <a:avLst/>
              <a:gdLst>
                <a:gd name="connsiteX0" fmla="*/ 266000 w 295275"/>
                <a:gd name="connsiteY0" fmla="*/ 66170 h 228600"/>
                <a:gd name="connsiteX1" fmla="*/ 286002 w 295275"/>
                <a:gd name="connsiteY1" fmla="*/ 146180 h 228600"/>
                <a:gd name="connsiteX2" fmla="*/ 200277 w 295275"/>
                <a:gd name="connsiteY2" fmla="*/ 226190 h 228600"/>
                <a:gd name="connsiteX3" fmla="*/ 135507 w 295275"/>
                <a:gd name="connsiteY3" fmla="*/ 219523 h 228600"/>
                <a:gd name="connsiteX4" fmla="*/ 101217 w 295275"/>
                <a:gd name="connsiteY4" fmla="*/ 211903 h 228600"/>
                <a:gd name="connsiteX5" fmla="*/ 5014 w 295275"/>
                <a:gd name="connsiteY5" fmla="*/ 191900 h 228600"/>
                <a:gd name="connsiteX6" fmla="*/ 252 w 295275"/>
                <a:gd name="connsiteY6" fmla="*/ 175708 h 228600"/>
                <a:gd name="connsiteX7" fmla="*/ 6920 w 295275"/>
                <a:gd name="connsiteY7" fmla="*/ 72838 h 228600"/>
                <a:gd name="connsiteX8" fmla="*/ 21207 w 295275"/>
                <a:gd name="connsiteY8" fmla="*/ 53788 h 228600"/>
                <a:gd name="connsiteX9" fmla="*/ 112647 w 295275"/>
                <a:gd name="connsiteY9" fmla="*/ 18545 h 228600"/>
                <a:gd name="connsiteX10" fmla="*/ 259332 w 295275"/>
                <a:gd name="connsiteY10" fmla="*/ 12830 h 228600"/>
                <a:gd name="connsiteX11" fmla="*/ 266000 w 295275"/>
                <a:gd name="connsiteY11" fmla="*/ 6617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95275" h="228600">
                  <a:moveTo>
                    <a:pt x="266000" y="66170"/>
                  </a:moveTo>
                  <a:cubicBezTo>
                    <a:pt x="305052" y="85220"/>
                    <a:pt x="314577" y="102365"/>
                    <a:pt x="286002" y="146180"/>
                  </a:cubicBezTo>
                  <a:cubicBezTo>
                    <a:pt x="264095" y="180470"/>
                    <a:pt x="235520" y="208093"/>
                    <a:pt x="200277" y="226190"/>
                  </a:cubicBezTo>
                  <a:cubicBezTo>
                    <a:pt x="180275" y="236668"/>
                    <a:pt x="153604" y="239525"/>
                    <a:pt x="135507" y="219523"/>
                  </a:cubicBezTo>
                  <a:cubicBezTo>
                    <a:pt x="124077" y="207140"/>
                    <a:pt x="115504" y="205235"/>
                    <a:pt x="101217" y="211903"/>
                  </a:cubicBezTo>
                  <a:cubicBezTo>
                    <a:pt x="64070" y="230953"/>
                    <a:pt x="35495" y="205235"/>
                    <a:pt x="5014" y="191900"/>
                  </a:cubicBezTo>
                  <a:cubicBezTo>
                    <a:pt x="-1653" y="189043"/>
                    <a:pt x="252" y="182375"/>
                    <a:pt x="252" y="175708"/>
                  </a:cubicBezTo>
                  <a:cubicBezTo>
                    <a:pt x="3109" y="141418"/>
                    <a:pt x="5014" y="107128"/>
                    <a:pt x="6920" y="72838"/>
                  </a:cubicBezTo>
                  <a:cubicBezTo>
                    <a:pt x="7872" y="63313"/>
                    <a:pt x="8825" y="51883"/>
                    <a:pt x="21207" y="53788"/>
                  </a:cubicBezTo>
                  <a:cubicBezTo>
                    <a:pt x="58354" y="59503"/>
                    <a:pt x="85977" y="35690"/>
                    <a:pt x="112647" y="18545"/>
                  </a:cubicBezTo>
                  <a:cubicBezTo>
                    <a:pt x="162177" y="-13840"/>
                    <a:pt x="210754" y="4258"/>
                    <a:pt x="259332" y="12830"/>
                  </a:cubicBezTo>
                  <a:cubicBezTo>
                    <a:pt x="286002" y="17593"/>
                    <a:pt x="287907" y="43310"/>
                    <a:pt x="266000" y="66170"/>
                  </a:cubicBezTo>
                  <a:close/>
                </a:path>
              </a:pathLst>
            </a:custGeom>
            <a:solidFill>
              <a:srgbClr val="FDC68E"/>
            </a:solidFill>
            <a:ln w="753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194" name="Freeform: Shape 5193">
              <a:extLst>
                <a:ext uri="{FF2B5EF4-FFF2-40B4-BE49-F238E27FC236}">
                  <a16:creationId xmlns:a16="http://schemas.microsoft.com/office/drawing/2014/main" id="{CC66A599-AA12-4CA9-A064-9C2541620329}"/>
                </a:ext>
              </a:extLst>
            </p:cNvPr>
            <p:cNvSpPr/>
            <p:nvPr/>
          </p:nvSpPr>
          <p:spPr>
            <a:xfrm>
              <a:off x="7001672" y="984748"/>
              <a:ext cx="65670" cy="187629"/>
            </a:xfrm>
            <a:custGeom>
              <a:avLst/>
              <a:gdLst>
                <a:gd name="connsiteX0" fmla="*/ 28732 w 66675"/>
                <a:gd name="connsiteY0" fmla="*/ 0 h 190500"/>
                <a:gd name="connsiteX1" fmla="*/ 74849 w 66675"/>
                <a:gd name="connsiteY1" fmla="*/ 7183 h 190500"/>
                <a:gd name="connsiteX2" fmla="*/ 46118 w 66675"/>
                <a:gd name="connsiteY2" fmla="*/ 191651 h 190500"/>
                <a:gd name="connsiteX3" fmla="*/ 0 w 66675"/>
                <a:gd name="connsiteY3" fmla="*/ 184469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75" h="190500">
                  <a:moveTo>
                    <a:pt x="28732" y="0"/>
                  </a:moveTo>
                  <a:lnTo>
                    <a:pt x="74849" y="7183"/>
                  </a:lnTo>
                  <a:lnTo>
                    <a:pt x="46118" y="191651"/>
                  </a:lnTo>
                  <a:lnTo>
                    <a:pt x="0" y="184469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95" name="Freeform: Shape 5194">
              <a:extLst>
                <a:ext uri="{FF2B5EF4-FFF2-40B4-BE49-F238E27FC236}">
                  <a16:creationId xmlns:a16="http://schemas.microsoft.com/office/drawing/2014/main" id="{B75617F5-AA09-4BDD-85FC-F9B006DD688A}"/>
                </a:ext>
              </a:extLst>
            </p:cNvPr>
            <p:cNvSpPr/>
            <p:nvPr/>
          </p:nvSpPr>
          <p:spPr>
            <a:xfrm>
              <a:off x="6426734" y="-16067"/>
              <a:ext cx="422162" cy="394017"/>
            </a:xfrm>
            <a:custGeom>
              <a:avLst/>
              <a:gdLst>
                <a:gd name="connsiteX0" fmla="*/ 9123 w 428625"/>
                <a:gd name="connsiteY0" fmla="*/ 188526 h 400050"/>
                <a:gd name="connsiteX1" fmla="*/ 108183 w 428625"/>
                <a:gd name="connsiteY1" fmla="*/ 147568 h 400050"/>
                <a:gd name="connsiteX2" fmla="*/ 125328 w 428625"/>
                <a:gd name="connsiteY2" fmla="*/ 111373 h 400050"/>
                <a:gd name="connsiteX3" fmla="*/ 168190 w 428625"/>
                <a:gd name="connsiteY3" fmla="*/ 62796 h 400050"/>
                <a:gd name="connsiteX4" fmla="*/ 202480 w 428625"/>
                <a:gd name="connsiteY4" fmla="*/ 79941 h 400050"/>
                <a:gd name="connsiteX5" fmla="*/ 209148 w 428625"/>
                <a:gd name="connsiteY5" fmla="*/ 126613 h 400050"/>
                <a:gd name="connsiteX6" fmla="*/ 224388 w 428625"/>
                <a:gd name="connsiteY6" fmla="*/ 143758 h 400050"/>
                <a:gd name="connsiteX7" fmla="*/ 247248 w 428625"/>
                <a:gd name="connsiteY7" fmla="*/ 132328 h 400050"/>
                <a:gd name="connsiteX8" fmla="*/ 306303 w 428625"/>
                <a:gd name="connsiteY8" fmla="*/ 66606 h 400050"/>
                <a:gd name="connsiteX9" fmla="*/ 314876 w 428625"/>
                <a:gd name="connsiteY9" fmla="*/ 48508 h 400050"/>
                <a:gd name="connsiteX10" fmla="*/ 364405 w 428625"/>
                <a:gd name="connsiteY10" fmla="*/ 1836 h 400050"/>
                <a:gd name="connsiteX11" fmla="*/ 423460 w 428625"/>
                <a:gd name="connsiteY11" fmla="*/ 10408 h 400050"/>
                <a:gd name="connsiteX12" fmla="*/ 419651 w 428625"/>
                <a:gd name="connsiteY12" fmla="*/ 61843 h 400050"/>
                <a:gd name="connsiteX13" fmla="*/ 408221 w 428625"/>
                <a:gd name="connsiteY13" fmla="*/ 128518 h 400050"/>
                <a:gd name="connsiteX14" fmla="*/ 412030 w 428625"/>
                <a:gd name="connsiteY14" fmla="*/ 173286 h 400050"/>
                <a:gd name="connsiteX15" fmla="*/ 429176 w 428625"/>
                <a:gd name="connsiteY15" fmla="*/ 219006 h 400050"/>
                <a:gd name="connsiteX16" fmla="*/ 411078 w 428625"/>
                <a:gd name="connsiteY16" fmla="*/ 241866 h 400050"/>
                <a:gd name="connsiteX17" fmla="*/ 389171 w 428625"/>
                <a:gd name="connsiteY17" fmla="*/ 259963 h 400050"/>
                <a:gd name="connsiteX18" fmla="*/ 388218 w 428625"/>
                <a:gd name="connsiteY18" fmla="*/ 261868 h 400050"/>
                <a:gd name="connsiteX19" fmla="*/ 351071 w 428625"/>
                <a:gd name="connsiteY19" fmla="*/ 321876 h 400050"/>
                <a:gd name="connsiteX20" fmla="*/ 339640 w 428625"/>
                <a:gd name="connsiteY20" fmla="*/ 359023 h 400050"/>
                <a:gd name="connsiteX21" fmla="*/ 286301 w 428625"/>
                <a:gd name="connsiteY21" fmla="*/ 392361 h 400050"/>
                <a:gd name="connsiteX22" fmla="*/ 175810 w 428625"/>
                <a:gd name="connsiteY22" fmla="*/ 389503 h 400050"/>
                <a:gd name="connsiteX23" fmla="*/ 116755 w 428625"/>
                <a:gd name="connsiteY23" fmla="*/ 404743 h 400050"/>
                <a:gd name="connsiteX24" fmla="*/ 96753 w 428625"/>
                <a:gd name="connsiteY24" fmla="*/ 380931 h 400050"/>
                <a:gd name="connsiteX25" fmla="*/ 6265 w 428625"/>
                <a:gd name="connsiteY25" fmla="*/ 215196 h 400050"/>
                <a:gd name="connsiteX26" fmla="*/ 9123 w 428625"/>
                <a:gd name="connsiteY26" fmla="*/ 188526 h 40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428625" h="400050">
                  <a:moveTo>
                    <a:pt x="9123" y="188526"/>
                  </a:moveTo>
                  <a:cubicBezTo>
                    <a:pt x="44365" y="179953"/>
                    <a:pt x="76751" y="163761"/>
                    <a:pt x="108183" y="147568"/>
                  </a:cubicBezTo>
                  <a:cubicBezTo>
                    <a:pt x="122471" y="139948"/>
                    <a:pt x="124376" y="125661"/>
                    <a:pt x="125328" y="111373"/>
                  </a:cubicBezTo>
                  <a:cubicBezTo>
                    <a:pt x="128185" y="85656"/>
                    <a:pt x="144378" y="71368"/>
                    <a:pt x="168190" y="62796"/>
                  </a:cubicBezTo>
                  <a:cubicBezTo>
                    <a:pt x="186288" y="57081"/>
                    <a:pt x="195813" y="62796"/>
                    <a:pt x="202480" y="79941"/>
                  </a:cubicBezTo>
                  <a:cubicBezTo>
                    <a:pt x="207243" y="95181"/>
                    <a:pt x="207243" y="110421"/>
                    <a:pt x="209148" y="126613"/>
                  </a:cubicBezTo>
                  <a:cubicBezTo>
                    <a:pt x="210101" y="136138"/>
                    <a:pt x="212005" y="143758"/>
                    <a:pt x="224388" y="143758"/>
                  </a:cubicBezTo>
                  <a:cubicBezTo>
                    <a:pt x="234865" y="143758"/>
                    <a:pt x="244390" y="145663"/>
                    <a:pt x="247248" y="132328"/>
                  </a:cubicBezTo>
                  <a:cubicBezTo>
                    <a:pt x="255821" y="99943"/>
                    <a:pt x="272965" y="76131"/>
                    <a:pt x="306303" y="66606"/>
                  </a:cubicBezTo>
                  <a:cubicBezTo>
                    <a:pt x="315828" y="63748"/>
                    <a:pt x="313923" y="55176"/>
                    <a:pt x="314876" y="48508"/>
                  </a:cubicBezTo>
                  <a:cubicBezTo>
                    <a:pt x="319638" y="15171"/>
                    <a:pt x="331068" y="2788"/>
                    <a:pt x="364405" y="1836"/>
                  </a:cubicBezTo>
                  <a:cubicBezTo>
                    <a:pt x="384408" y="883"/>
                    <a:pt x="405363" y="-4832"/>
                    <a:pt x="423460" y="10408"/>
                  </a:cubicBezTo>
                  <a:cubicBezTo>
                    <a:pt x="415840" y="26601"/>
                    <a:pt x="419651" y="44698"/>
                    <a:pt x="419651" y="61843"/>
                  </a:cubicBezTo>
                  <a:cubicBezTo>
                    <a:pt x="418698" y="84703"/>
                    <a:pt x="420603" y="107563"/>
                    <a:pt x="408221" y="128518"/>
                  </a:cubicBezTo>
                  <a:cubicBezTo>
                    <a:pt x="398696" y="143758"/>
                    <a:pt x="407268" y="158998"/>
                    <a:pt x="412030" y="173286"/>
                  </a:cubicBezTo>
                  <a:cubicBezTo>
                    <a:pt x="417746" y="188526"/>
                    <a:pt x="424413" y="203766"/>
                    <a:pt x="429176" y="219006"/>
                  </a:cubicBezTo>
                  <a:cubicBezTo>
                    <a:pt x="432985" y="232341"/>
                    <a:pt x="430128" y="244723"/>
                    <a:pt x="411078" y="241866"/>
                  </a:cubicBezTo>
                  <a:cubicBezTo>
                    <a:pt x="397743" y="239961"/>
                    <a:pt x="388218" y="243771"/>
                    <a:pt x="389171" y="259963"/>
                  </a:cubicBezTo>
                  <a:cubicBezTo>
                    <a:pt x="389171" y="260916"/>
                    <a:pt x="389171" y="261868"/>
                    <a:pt x="388218" y="261868"/>
                  </a:cubicBezTo>
                  <a:cubicBezTo>
                    <a:pt x="372978" y="279966"/>
                    <a:pt x="360596" y="299968"/>
                    <a:pt x="351071" y="321876"/>
                  </a:cubicBezTo>
                  <a:cubicBezTo>
                    <a:pt x="346308" y="334258"/>
                    <a:pt x="339640" y="345688"/>
                    <a:pt x="339640" y="359023"/>
                  </a:cubicBezTo>
                  <a:cubicBezTo>
                    <a:pt x="337735" y="396171"/>
                    <a:pt x="316780" y="411411"/>
                    <a:pt x="286301" y="392361"/>
                  </a:cubicBezTo>
                  <a:cubicBezTo>
                    <a:pt x="248201" y="369501"/>
                    <a:pt x="212958" y="379026"/>
                    <a:pt x="175810" y="389503"/>
                  </a:cubicBezTo>
                  <a:cubicBezTo>
                    <a:pt x="156760" y="395218"/>
                    <a:pt x="138663" y="406648"/>
                    <a:pt x="116755" y="404743"/>
                  </a:cubicBezTo>
                  <a:cubicBezTo>
                    <a:pt x="105326" y="400933"/>
                    <a:pt x="102468" y="389503"/>
                    <a:pt x="96753" y="380931"/>
                  </a:cubicBezTo>
                  <a:cubicBezTo>
                    <a:pt x="65321" y="325686"/>
                    <a:pt x="33888" y="271393"/>
                    <a:pt x="6265" y="215196"/>
                  </a:cubicBezTo>
                  <a:cubicBezTo>
                    <a:pt x="2455" y="207576"/>
                    <a:pt x="-7070" y="197098"/>
                    <a:pt x="9123" y="188526"/>
                  </a:cubicBezTo>
                  <a:close/>
                </a:path>
              </a:pathLst>
            </a:custGeom>
            <a:solidFill>
              <a:srgbClr val="FDC68E"/>
            </a:solidFill>
            <a:ln w="753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196" name="Freeform: Shape 5195">
              <a:extLst>
                <a:ext uri="{FF2B5EF4-FFF2-40B4-BE49-F238E27FC236}">
                  <a16:creationId xmlns:a16="http://schemas.microsoft.com/office/drawing/2014/main" id="{1A6AC512-DD15-4C2B-8381-04B6B054BFAB}"/>
                </a:ext>
              </a:extLst>
            </p:cNvPr>
            <p:cNvSpPr/>
            <p:nvPr/>
          </p:nvSpPr>
          <p:spPr>
            <a:xfrm>
              <a:off x="6374974" y="157532"/>
              <a:ext cx="150102" cy="497214"/>
            </a:xfrm>
            <a:custGeom>
              <a:avLst/>
              <a:gdLst>
                <a:gd name="connsiteX0" fmla="*/ 49530 w 152400"/>
                <a:gd name="connsiteY0" fmla="*/ 116 h 504825"/>
                <a:gd name="connsiteX1" fmla="*/ 57150 w 152400"/>
                <a:gd name="connsiteY1" fmla="*/ 35359 h 504825"/>
                <a:gd name="connsiteX2" fmla="*/ 158115 w 152400"/>
                <a:gd name="connsiteY2" fmla="*/ 218239 h 504825"/>
                <a:gd name="connsiteX3" fmla="*/ 153353 w 152400"/>
                <a:gd name="connsiteY3" fmla="*/ 223002 h 504825"/>
                <a:gd name="connsiteX4" fmla="*/ 136208 w 152400"/>
                <a:gd name="connsiteY4" fmla="*/ 240146 h 504825"/>
                <a:gd name="connsiteX5" fmla="*/ 103823 w 152400"/>
                <a:gd name="connsiteY5" fmla="*/ 273484 h 504825"/>
                <a:gd name="connsiteX6" fmla="*/ 122873 w 152400"/>
                <a:gd name="connsiteY6" fmla="*/ 312536 h 504825"/>
                <a:gd name="connsiteX7" fmla="*/ 108585 w 152400"/>
                <a:gd name="connsiteY7" fmla="*/ 397309 h 504825"/>
                <a:gd name="connsiteX8" fmla="*/ 0 w 152400"/>
                <a:gd name="connsiteY8" fmla="*/ 512561 h 504825"/>
                <a:gd name="connsiteX9" fmla="*/ 44768 w 152400"/>
                <a:gd name="connsiteY9" fmla="*/ 346827 h 504825"/>
                <a:gd name="connsiteX10" fmla="*/ 58103 w 152400"/>
                <a:gd name="connsiteY10" fmla="*/ 96319 h 504825"/>
                <a:gd name="connsiteX11" fmla="*/ 34290 w 152400"/>
                <a:gd name="connsiteY11" fmla="*/ 19166 h 504825"/>
                <a:gd name="connsiteX12" fmla="*/ 49530 w 152400"/>
                <a:gd name="connsiteY12" fmla="*/ 116 h 50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2400" h="504825">
                  <a:moveTo>
                    <a:pt x="49530" y="116"/>
                  </a:moveTo>
                  <a:cubicBezTo>
                    <a:pt x="39053" y="14404"/>
                    <a:pt x="51435" y="24881"/>
                    <a:pt x="57150" y="35359"/>
                  </a:cubicBezTo>
                  <a:cubicBezTo>
                    <a:pt x="90488" y="96319"/>
                    <a:pt x="123825" y="157279"/>
                    <a:pt x="158115" y="218239"/>
                  </a:cubicBezTo>
                  <a:cubicBezTo>
                    <a:pt x="156210" y="220144"/>
                    <a:pt x="155258" y="221096"/>
                    <a:pt x="153353" y="223002"/>
                  </a:cubicBezTo>
                  <a:cubicBezTo>
                    <a:pt x="147638" y="228717"/>
                    <a:pt x="141923" y="234431"/>
                    <a:pt x="136208" y="240146"/>
                  </a:cubicBezTo>
                  <a:cubicBezTo>
                    <a:pt x="124778" y="251577"/>
                    <a:pt x="109538" y="260149"/>
                    <a:pt x="103823" y="273484"/>
                  </a:cubicBezTo>
                  <a:cubicBezTo>
                    <a:pt x="98108" y="287771"/>
                    <a:pt x="119063" y="298249"/>
                    <a:pt x="122873" y="312536"/>
                  </a:cubicBezTo>
                  <a:cubicBezTo>
                    <a:pt x="130493" y="343017"/>
                    <a:pt x="122873" y="370639"/>
                    <a:pt x="108585" y="397309"/>
                  </a:cubicBezTo>
                  <a:cubicBezTo>
                    <a:pt x="83820" y="445886"/>
                    <a:pt x="40005" y="477319"/>
                    <a:pt x="0" y="512561"/>
                  </a:cubicBezTo>
                  <a:cubicBezTo>
                    <a:pt x="20003" y="458269"/>
                    <a:pt x="36195" y="403977"/>
                    <a:pt x="44768" y="346827"/>
                  </a:cubicBezTo>
                  <a:cubicBezTo>
                    <a:pt x="57150" y="263959"/>
                    <a:pt x="68580" y="181091"/>
                    <a:pt x="58103" y="96319"/>
                  </a:cubicBezTo>
                  <a:cubicBezTo>
                    <a:pt x="55245" y="68696"/>
                    <a:pt x="47625" y="42979"/>
                    <a:pt x="34290" y="19166"/>
                  </a:cubicBezTo>
                  <a:cubicBezTo>
                    <a:pt x="26670" y="3927"/>
                    <a:pt x="34290" y="-836"/>
                    <a:pt x="49530" y="116"/>
                  </a:cubicBezTo>
                  <a:close/>
                </a:path>
              </a:pathLst>
            </a:custGeom>
            <a:solidFill>
              <a:srgbClr val="FDFDF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97" name="Freeform: Shape 5196">
              <a:extLst>
                <a:ext uri="{FF2B5EF4-FFF2-40B4-BE49-F238E27FC236}">
                  <a16:creationId xmlns:a16="http://schemas.microsoft.com/office/drawing/2014/main" id="{E3FDE91D-4048-4D2C-A75A-B29AEAF502A8}"/>
                </a:ext>
              </a:extLst>
            </p:cNvPr>
            <p:cNvSpPr/>
            <p:nvPr/>
          </p:nvSpPr>
          <p:spPr>
            <a:xfrm>
              <a:off x="5349699" y="779290"/>
              <a:ext cx="318966" cy="356493"/>
            </a:xfrm>
            <a:custGeom>
              <a:avLst/>
              <a:gdLst>
                <a:gd name="connsiteX0" fmla="*/ 230378 w 323850"/>
                <a:gd name="connsiteY0" fmla="*/ 180370 h 361950"/>
                <a:gd name="connsiteX1" fmla="*/ 212280 w 323850"/>
                <a:gd name="connsiteY1" fmla="*/ 280383 h 361950"/>
                <a:gd name="connsiteX2" fmla="*/ 175133 w 323850"/>
                <a:gd name="connsiteY2" fmla="*/ 337533 h 361950"/>
                <a:gd name="connsiteX3" fmla="*/ 151320 w 323850"/>
                <a:gd name="connsiteY3" fmla="*/ 348963 h 361950"/>
                <a:gd name="connsiteX4" fmla="*/ 101790 w 323850"/>
                <a:gd name="connsiteY4" fmla="*/ 359441 h 361950"/>
                <a:gd name="connsiteX5" fmla="*/ 74168 w 323850"/>
                <a:gd name="connsiteY5" fmla="*/ 357535 h 361950"/>
                <a:gd name="connsiteX6" fmla="*/ 73215 w 323850"/>
                <a:gd name="connsiteY6" fmla="*/ 321341 h 361950"/>
                <a:gd name="connsiteX7" fmla="*/ 44640 w 323850"/>
                <a:gd name="connsiteY7" fmla="*/ 270858 h 361950"/>
                <a:gd name="connsiteX8" fmla="*/ 63690 w 323850"/>
                <a:gd name="connsiteY8" fmla="*/ 184180 h 361950"/>
                <a:gd name="connsiteX9" fmla="*/ 47497 w 323850"/>
                <a:gd name="connsiteY9" fmla="*/ 221328 h 361950"/>
                <a:gd name="connsiteX10" fmla="*/ 15113 w 323850"/>
                <a:gd name="connsiteY10" fmla="*/ 236568 h 361950"/>
                <a:gd name="connsiteX11" fmla="*/ 2730 w 323850"/>
                <a:gd name="connsiteY11" fmla="*/ 203230 h 361950"/>
                <a:gd name="connsiteX12" fmla="*/ 78930 w 323850"/>
                <a:gd name="connsiteY12" fmla="*/ 12730 h 361950"/>
                <a:gd name="connsiteX13" fmla="*/ 100838 w 323850"/>
                <a:gd name="connsiteY13" fmla="*/ 2253 h 361950"/>
                <a:gd name="connsiteX14" fmla="*/ 234188 w 323850"/>
                <a:gd name="connsiteY14" fmla="*/ 60355 h 361950"/>
                <a:gd name="connsiteX15" fmla="*/ 269430 w 323850"/>
                <a:gd name="connsiteY15" fmla="*/ 114648 h 361950"/>
                <a:gd name="connsiteX16" fmla="*/ 313245 w 323850"/>
                <a:gd name="connsiteY16" fmla="*/ 218470 h 361950"/>
                <a:gd name="connsiteX17" fmla="*/ 322770 w 323850"/>
                <a:gd name="connsiteY17" fmla="*/ 248950 h 361950"/>
                <a:gd name="connsiteX18" fmla="*/ 284670 w 323850"/>
                <a:gd name="connsiteY18" fmla="*/ 246093 h 361950"/>
                <a:gd name="connsiteX19" fmla="*/ 254190 w 323850"/>
                <a:gd name="connsiteY19" fmla="*/ 210850 h 361950"/>
                <a:gd name="connsiteX20" fmla="*/ 230378 w 323850"/>
                <a:gd name="connsiteY20" fmla="*/ 180370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23850" h="361950">
                  <a:moveTo>
                    <a:pt x="230378" y="180370"/>
                  </a:moveTo>
                  <a:cubicBezTo>
                    <a:pt x="223710" y="215613"/>
                    <a:pt x="223710" y="248950"/>
                    <a:pt x="212280" y="280383"/>
                  </a:cubicBezTo>
                  <a:cubicBezTo>
                    <a:pt x="204660" y="302291"/>
                    <a:pt x="193230" y="322293"/>
                    <a:pt x="175133" y="337533"/>
                  </a:cubicBezTo>
                  <a:cubicBezTo>
                    <a:pt x="168465" y="343248"/>
                    <a:pt x="157988" y="351820"/>
                    <a:pt x="151320" y="348963"/>
                  </a:cubicBezTo>
                  <a:cubicBezTo>
                    <a:pt x="131318" y="339438"/>
                    <a:pt x="117030" y="348010"/>
                    <a:pt x="101790" y="359441"/>
                  </a:cubicBezTo>
                  <a:cubicBezTo>
                    <a:pt x="94170" y="365155"/>
                    <a:pt x="82740" y="365155"/>
                    <a:pt x="74168" y="357535"/>
                  </a:cubicBezTo>
                  <a:cubicBezTo>
                    <a:pt x="61785" y="346105"/>
                    <a:pt x="70358" y="333723"/>
                    <a:pt x="73215" y="321341"/>
                  </a:cubicBezTo>
                  <a:cubicBezTo>
                    <a:pt x="39878" y="313720"/>
                    <a:pt x="33210" y="303243"/>
                    <a:pt x="44640" y="270858"/>
                  </a:cubicBezTo>
                  <a:cubicBezTo>
                    <a:pt x="54165" y="243235"/>
                    <a:pt x="67500" y="216566"/>
                    <a:pt x="63690" y="184180"/>
                  </a:cubicBezTo>
                  <a:cubicBezTo>
                    <a:pt x="52260" y="194658"/>
                    <a:pt x="54165" y="210850"/>
                    <a:pt x="47497" y="221328"/>
                  </a:cubicBezTo>
                  <a:cubicBezTo>
                    <a:pt x="39878" y="233710"/>
                    <a:pt x="31305" y="243235"/>
                    <a:pt x="15113" y="236568"/>
                  </a:cubicBezTo>
                  <a:cubicBezTo>
                    <a:pt x="-128" y="230853"/>
                    <a:pt x="-2985" y="217518"/>
                    <a:pt x="2730" y="203230"/>
                  </a:cubicBezTo>
                  <a:cubicBezTo>
                    <a:pt x="27495" y="139413"/>
                    <a:pt x="37972" y="69880"/>
                    <a:pt x="78930" y="12730"/>
                  </a:cubicBezTo>
                  <a:cubicBezTo>
                    <a:pt x="84645" y="5110"/>
                    <a:pt x="86550" y="-4415"/>
                    <a:pt x="100838" y="2253"/>
                  </a:cubicBezTo>
                  <a:cubicBezTo>
                    <a:pt x="145605" y="21303"/>
                    <a:pt x="191325" y="37495"/>
                    <a:pt x="234188" y="60355"/>
                  </a:cubicBezTo>
                  <a:cubicBezTo>
                    <a:pt x="256095" y="71785"/>
                    <a:pt x="269430" y="87025"/>
                    <a:pt x="269430" y="114648"/>
                  </a:cubicBezTo>
                  <a:cubicBezTo>
                    <a:pt x="268478" y="154653"/>
                    <a:pt x="284670" y="189895"/>
                    <a:pt x="313245" y="218470"/>
                  </a:cubicBezTo>
                  <a:cubicBezTo>
                    <a:pt x="320865" y="226091"/>
                    <a:pt x="336105" y="235616"/>
                    <a:pt x="322770" y="248950"/>
                  </a:cubicBezTo>
                  <a:cubicBezTo>
                    <a:pt x="311340" y="261333"/>
                    <a:pt x="297053" y="254666"/>
                    <a:pt x="284670" y="246093"/>
                  </a:cubicBezTo>
                  <a:cubicBezTo>
                    <a:pt x="271335" y="237520"/>
                    <a:pt x="262763" y="223233"/>
                    <a:pt x="254190" y="210850"/>
                  </a:cubicBezTo>
                  <a:cubicBezTo>
                    <a:pt x="247522" y="201325"/>
                    <a:pt x="243713" y="189895"/>
                    <a:pt x="230378" y="180370"/>
                  </a:cubicBezTo>
                  <a:close/>
                </a:path>
              </a:pathLst>
            </a:custGeom>
            <a:solidFill>
              <a:srgbClr val="FDC68E"/>
            </a:solidFill>
            <a:ln w="7533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11320</TotalTime>
  <Words>95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158</cp:revision>
  <dcterms:created xsi:type="dcterms:W3CDTF">2018-02-18T19:39:47Z</dcterms:created>
  <dcterms:modified xsi:type="dcterms:W3CDTF">2020-08-31T08:26:30Z</dcterms:modified>
</cp:coreProperties>
</file>