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785" name="Group 3784">
            <a:extLst>
              <a:ext uri="{FF2B5EF4-FFF2-40B4-BE49-F238E27FC236}">
                <a16:creationId xmlns:a16="http://schemas.microsoft.com/office/drawing/2014/main" id="{9B0D27D2-88EB-44D2-81DA-3AE1FB8D8AEC}"/>
              </a:ext>
            </a:extLst>
          </p:cNvPr>
          <p:cNvGrpSpPr/>
          <p:nvPr/>
        </p:nvGrpSpPr>
        <p:grpSpPr>
          <a:xfrm flipH="1">
            <a:off x="-9525" y="1634425"/>
            <a:ext cx="6502929" cy="4503549"/>
            <a:chOff x="4211960" y="1146262"/>
            <a:chExt cx="6502929" cy="4503549"/>
          </a:xfrm>
        </p:grpSpPr>
        <p:sp>
          <p:nvSpPr>
            <p:cNvPr id="3786" name="Rectangle 3785">
              <a:extLst>
                <a:ext uri="{FF2B5EF4-FFF2-40B4-BE49-F238E27FC236}">
                  <a16:creationId xmlns:a16="http://schemas.microsoft.com/office/drawing/2014/main" id="{6133D24F-B284-4EE4-82C9-370B8CEA91C6}"/>
                </a:ext>
              </a:extLst>
            </p:cNvPr>
            <p:cNvSpPr/>
            <p:nvPr/>
          </p:nvSpPr>
          <p:spPr>
            <a:xfrm>
              <a:off x="5724128" y="2564426"/>
              <a:ext cx="3592214" cy="360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3787" name="Rectangle 3786">
              <a:extLst>
                <a:ext uri="{FF2B5EF4-FFF2-40B4-BE49-F238E27FC236}">
                  <a16:creationId xmlns:a16="http://schemas.microsoft.com/office/drawing/2014/main" id="{CAD5F3AA-A47E-4A72-8CC5-8C5DE4819192}"/>
                </a:ext>
              </a:extLst>
            </p:cNvPr>
            <p:cNvSpPr/>
            <p:nvPr/>
          </p:nvSpPr>
          <p:spPr>
            <a:xfrm>
              <a:off x="4644008" y="3212498"/>
              <a:ext cx="4700909" cy="36051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3788" name="Rectangle 3787">
              <a:extLst>
                <a:ext uri="{FF2B5EF4-FFF2-40B4-BE49-F238E27FC236}">
                  <a16:creationId xmlns:a16="http://schemas.microsoft.com/office/drawing/2014/main" id="{99C17433-A878-496E-A142-65833A582590}"/>
                </a:ext>
              </a:extLst>
            </p:cNvPr>
            <p:cNvSpPr/>
            <p:nvPr/>
          </p:nvSpPr>
          <p:spPr>
            <a:xfrm>
              <a:off x="6156175" y="1916354"/>
              <a:ext cx="3188741" cy="3605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3789" name="Rectangle 3788">
              <a:extLst>
                <a:ext uri="{FF2B5EF4-FFF2-40B4-BE49-F238E27FC236}">
                  <a16:creationId xmlns:a16="http://schemas.microsoft.com/office/drawing/2014/main" id="{CD77B5CC-BD2A-4FE1-9D12-0478915E7A98}"/>
                </a:ext>
              </a:extLst>
            </p:cNvPr>
            <p:cNvSpPr/>
            <p:nvPr/>
          </p:nvSpPr>
          <p:spPr>
            <a:xfrm>
              <a:off x="5752703" y="3860570"/>
              <a:ext cx="3592214" cy="360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3790" name="Rectangle 3789">
              <a:extLst>
                <a:ext uri="{FF2B5EF4-FFF2-40B4-BE49-F238E27FC236}">
                  <a16:creationId xmlns:a16="http://schemas.microsoft.com/office/drawing/2014/main" id="{92BE6EA0-A639-45BE-9E92-73F60726605A}"/>
                </a:ext>
              </a:extLst>
            </p:cNvPr>
            <p:cNvSpPr/>
            <p:nvPr/>
          </p:nvSpPr>
          <p:spPr>
            <a:xfrm>
              <a:off x="6184751" y="4508642"/>
              <a:ext cx="3131588" cy="3605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3791" name="Trapezoid 3790">
              <a:extLst>
                <a:ext uri="{FF2B5EF4-FFF2-40B4-BE49-F238E27FC236}">
                  <a16:creationId xmlns:a16="http://schemas.microsoft.com/office/drawing/2014/main" id="{9357D821-0FB4-4CE5-88B1-F3D3707AAD2E}"/>
                </a:ext>
              </a:extLst>
            </p:cNvPr>
            <p:cNvSpPr/>
            <p:nvPr/>
          </p:nvSpPr>
          <p:spPr>
            <a:xfrm rot="16200000">
              <a:off x="9655576" y="2700012"/>
              <a:ext cx="720080" cy="1398543"/>
            </a:xfrm>
            <a:prstGeom prst="trapezoid">
              <a:avLst/>
            </a:prstGeom>
            <a:pattFill prst="dkDnDiag">
              <a:fgClr>
                <a:schemeClr val="accent4"/>
              </a:fgClr>
              <a:bgClr>
                <a:schemeClr val="tx1">
                  <a:lumMod val="75000"/>
                  <a:lumOff val="2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3792" name="Trapezoid 53">
              <a:extLst>
                <a:ext uri="{FF2B5EF4-FFF2-40B4-BE49-F238E27FC236}">
                  <a16:creationId xmlns:a16="http://schemas.microsoft.com/office/drawing/2014/main" id="{6638C07C-3960-4583-B2A5-291808DBD8B9}"/>
                </a:ext>
              </a:extLst>
            </p:cNvPr>
            <p:cNvSpPr/>
            <p:nvPr/>
          </p:nvSpPr>
          <p:spPr>
            <a:xfrm rot="16200000">
              <a:off x="9655098" y="1865151"/>
              <a:ext cx="721035" cy="1398547"/>
            </a:xfrm>
            <a:custGeom>
              <a:avLst/>
              <a:gdLst>
                <a:gd name="connsiteX0" fmla="*/ 0 w 720080"/>
                <a:gd name="connsiteY0" fmla="*/ 971600 h 971600"/>
                <a:gd name="connsiteX1" fmla="*/ 180020 w 720080"/>
                <a:gd name="connsiteY1" fmla="*/ 0 h 971600"/>
                <a:gd name="connsiteX2" fmla="*/ 540060 w 720080"/>
                <a:gd name="connsiteY2" fmla="*/ 0 h 971600"/>
                <a:gd name="connsiteX3" fmla="*/ 720080 w 720080"/>
                <a:gd name="connsiteY3" fmla="*/ 971600 h 971600"/>
                <a:gd name="connsiteX4" fmla="*/ 0 w 720080"/>
                <a:gd name="connsiteY4" fmla="*/ 971600 h 971600"/>
                <a:gd name="connsiteX0" fmla="*/ 10480 w 540060"/>
                <a:gd name="connsiteY0" fmla="*/ 971600 h 971600"/>
                <a:gd name="connsiteX1" fmla="*/ 0 w 540060"/>
                <a:gd name="connsiteY1" fmla="*/ 0 h 971600"/>
                <a:gd name="connsiteX2" fmla="*/ 360040 w 540060"/>
                <a:gd name="connsiteY2" fmla="*/ 0 h 971600"/>
                <a:gd name="connsiteX3" fmla="*/ 540060 w 540060"/>
                <a:gd name="connsiteY3" fmla="*/ 971600 h 971600"/>
                <a:gd name="connsiteX4" fmla="*/ 10480 w 540060"/>
                <a:gd name="connsiteY4" fmla="*/ 971600 h 971600"/>
                <a:gd name="connsiteX0" fmla="*/ 10480 w 606735"/>
                <a:gd name="connsiteY0" fmla="*/ 971600 h 971600"/>
                <a:gd name="connsiteX1" fmla="*/ 0 w 606735"/>
                <a:gd name="connsiteY1" fmla="*/ 0 h 971600"/>
                <a:gd name="connsiteX2" fmla="*/ 360040 w 606735"/>
                <a:gd name="connsiteY2" fmla="*/ 0 h 971600"/>
                <a:gd name="connsiteX3" fmla="*/ 606735 w 606735"/>
                <a:gd name="connsiteY3" fmla="*/ 971600 h 971600"/>
                <a:gd name="connsiteX4" fmla="*/ 10480 w 606735"/>
                <a:gd name="connsiteY4" fmla="*/ 971600 h 971600"/>
                <a:gd name="connsiteX0" fmla="*/ 77154 w 606735"/>
                <a:gd name="connsiteY0" fmla="*/ 971603 h 971603"/>
                <a:gd name="connsiteX1" fmla="*/ 0 w 606735"/>
                <a:gd name="connsiteY1" fmla="*/ 0 h 971603"/>
                <a:gd name="connsiteX2" fmla="*/ 360040 w 606735"/>
                <a:gd name="connsiteY2" fmla="*/ 0 h 971603"/>
                <a:gd name="connsiteX3" fmla="*/ 606735 w 606735"/>
                <a:gd name="connsiteY3" fmla="*/ 971600 h 971603"/>
                <a:gd name="connsiteX4" fmla="*/ 77154 w 606735"/>
                <a:gd name="connsiteY4" fmla="*/ 971603 h 971603"/>
                <a:gd name="connsiteX0" fmla="*/ 77154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77154 w 721035"/>
                <a:gd name="connsiteY4" fmla="*/ 971603 h 971603"/>
                <a:gd name="connsiteX0" fmla="*/ 124779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124779 w 721035"/>
                <a:gd name="connsiteY4" fmla="*/ 971603 h 971603"/>
                <a:gd name="connsiteX0" fmla="*/ 191454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191454 w 721035"/>
                <a:gd name="connsiteY4" fmla="*/ 971603 h 971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035" h="971603">
                  <a:moveTo>
                    <a:pt x="191454" y="971603"/>
                  </a:moveTo>
                  <a:lnTo>
                    <a:pt x="0" y="0"/>
                  </a:lnTo>
                  <a:lnTo>
                    <a:pt x="360040" y="0"/>
                  </a:lnTo>
                  <a:lnTo>
                    <a:pt x="721035" y="971600"/>
                  </a:lnTo>
                  <a:lnTo>
                    <a:pt x="191454" y="971603"/>
                  </a:lnTo>
                  <a:close/>
                </a:path>
              </a:pathLst>
            </a:custGeom>
            <a:pattFill prst="dkDnDiag">
              <a:fgClr>
                <a:schemeClr val="tx1">
                  <a:lumMod val="75000"/>
                  <a:lumOff val="25000"/>
                </a:schemeClr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3793" name="Trapezoid 53">
              <a:extLst>
                <a:ext uri="{FF2B5EF4-FFF2-40B4-BE49-F238E27FC236}">
                  <a16:creationId xmlns:a16="http://schemas.microsoft.com/office/drawing/2014/main" id="{9E35BC92-701B-40DE-89C0-A9BE81A6C89A}"/>
                </a:ext>
              </a:extLst>
            </p:cNvPr>
            <p:cNvSpPr/>
            <p:nvPr/>
          </p:nvSpPr>
          <p:spPr>
            <a:xfrm rot="16200000">
              <a:off x="9450311" y="1012295"/>
              <a:ext cx="1130610" cy="1398543"/>
            </a:xfrm>
            <a:custGeom>
              <a:avLst/>
              <a:gdLst>
                <a:gd name="connsiteX0" fmla="*/ 0 w 720080"/>
                <a:gd name="connsiteY0" fmla="*/ 971600 h 971600"/>
                <a:gd name="connsiteX1" fmla="*/ 180020 w 720080"/>
                <a:gd name="connsiteY1" fmla="*/ 0 h 971600"/>
                <a:gd name="connsiteX2" fmla="*/ 540060 w 720080"/>
                <a:gd name="connsiteY2" fmla="*/ 0 h 971600"/>
                <a:gd name="connsiteX3" fmla="*/ 720080 w 720080"/>
                <a:gd name="connsiteY3" fmla="*/ 971600 h 971600"/>
                <a:gd name="connsiteX4" fmla="*/ 0 w 720080"/>
                <a:gd name="connsiteY4" fmla="*/ 971600 h 971600"/>
                <a:gd name="connsiteX0" fmla="*/ 10480 w 540060"/>
                <a:gd name="connsiteY0" fmla="*/ 971600 h 971600"/>
                <a:gd name="connsiteX1" fmla="*/ 0 w 540060"/>
                <a:gd name="connsiteY1" fmla="*/ 0 h 971600"/>
                <a:gd name="connsiteX2" fmla="*/ 360040 w 540060"/>
                <a:gd name="connsiteY2" fmla="*/ 0 h 971600"/>
                <a:gd name="connsiteX3" fmla="*/ 540060 w 540060"/>
                <a:gd name="connsiteY3" fmla="*/ 971600 h 971600"/>
                <a:gd name="connsiteX4" fmla="*/ 10480 w 540060"/>
                <a:gd name="connsiteY4" fmla="*/ 971600 h 971600"/>
                <a:gd name="connsiteX0" fmla="*/ 10480 w 606735"/>
                <a:gd name="connsiteY0" fmla="*/ 971600 h 971600"/>
                <a:gd name="connsiteX1" fmla="*/ 0 w 606735"/>
                <a:gd name="connsiteY1" fmla="*/ 0 h 971600"/>
                <a:gd name="connsiteX2" fmla="*/ 360040 w 606735"/>
                <a:gd name="connsiteY2" fmla="*/ 0 h 971600"/>
                <a:gd name="connsiteX3" fmla="*/ 606735 w 606735"/>
                <a:gd name="connsiteY3" fmla="*/ 971600 h 971600"/>
                <a:gd name="connsiteX4" fmla="*/ 10480 w 606735"/>
                <a:gd name="connsiteY4" fmla="*/ 971600 h 971600"/>
                <a:gd name="connsiteX0" fmla="*/ 77154 w 606735"/>
                <a:gd name="connsiteY0" fmla="*/ 971603 h 971603"/>
                <a:gd name="connsiteX1" fmla="*/ 0 w 606735"/>
                <a:gd name="connsiteY1" fmla="*/ 0 h 971603"/>
                <a:gd name="connsiteX2" fmla="*/ 360040 w 606735"/>
                <a:gd name="connsiteY2" fmla="*/ 0 h 971603"/>
                <a:gd name="connsiteX3" fmla="*/ 606735 w 606735"/>
                <a:gd name="connsiteY3" fmla="*/ 971600 h 971603"/>
                <a:gd name="connsiteX4" fmla="*/ 77154 w 606735"/>
                <a:gd name="connsiteY4" fmla="*/ 971603 h 971603"/>
                <a:gd name="connsiteX0" fmla="*/ 77154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77154 w 721035"/>
                <a:gd name="connsiteY4" fmla="*/ 971603 h 971603"/>
                <a:gd name="connsiteX0" fmla="*/ 124779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124779 w 721035"/>
                <a:gd name="connsiteY4" fmla="*/ 971603 h 971603"/>
                <a:gd name="connsiteX0" fmla="*/ 124779 w 1130610"/>
                <a:gd name="connsiteY0" fmla="*/ 971603 h 971603"/>
                <a:gd name="connsiteX1" fmla="*/ 0 w 1130610"/>
                <a:gd name="connsiteY1" fmla="*/ 0 h 971603"/>
                <a:gd name="connsiteX2" fmla="*/ 360040 w 1130610"/>
                <a:gd name="connsiteY2" fmla="*/ 0 h 971603"/>
                <a:gd name="connsiteX3" fmla="*/ 1130610 w 1130610"/>
                <a:gd name="connsiteY3" fmla="*/ 971600 h 971603"/>
                <a:gd name="connsiteX4" fmla="*/ 124779 w 1130610"/>
                <a:gd name="connsiteY4" fmla="*/ 971603 h 971603"/>
                <a:gd name="connsiteX0" fmla="*/ 372431 w 1130610"/>
                <a:gd name="connsiteY0" fmla="*/ 962081 h 971600"/>
                <a:gd name="connsiteX1" fmla="*/ 0 w 1130610"/>
                <a:gd name="connsiteY1" fmla="*/ 0 h 971600"/>
                <a:gd name="connsiteX2" fmla="*/ 360040 w 1130610"/>
                <a:gd name="connsiteY2" fmla="*/ 0 h 971600"/>
                <a:gd name="connsiteX3" fmla="*/ 1130610 w 1130610"/>
                <a:gd name="connsiteY3" fmla="*/ 971600 h 971600"/>
                <a:gd name="connsiteX4" fmla="*/ 372431 w 1130610"/>
                <a:gd name="connsiteY4" fmla="*/ 962081 h 9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610" h="971600">
                  <a:moveTo>
                    <a:pt x="372431" y="962081"/>
                  </a:moveTo>
                  <a:lnTo>
                    <a:pt x="0" y="0"/>
                  </a:lnTo>
                  <a:lnTo>
                    <a:pt x="360040" y="0"/>
                  </a:lnTo>
                  <a:lnTo>
                    <a:pt x="1130610" y="971600"/>
                  </a:lnTo>
                  <a:lnTo>
                    <a:pt x="372431" y="962081"/>
                  </a:lnTo>
                  <a:close/>
                </a:path>
              </a:pathLst>
            </a:custGeom>
            <a:pattFill prst="dkDnDiag">
              <a:fgClr>
                <a:schemeClr val="tx1">
                  <a:lumMod val="50000"/>
                  <a:lumOff val="50000"/>
                </a:schemeClr>
              </a:fgClr>
              <a:bgClr>
                <a:schemeClr val="accent1">
                  <a:lumMod val="7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3794" name="Trapezoid 53">
              <a:extLst>
                <a:ext uri="{FF2B5EF4-FFF2-40B4-BE49-F238E27FC236}">
                  <a16:creationId xmlns:a16="http://schemas.microsoft.com/office/drawing/2014/main" id="{B622F647-AC9E-41FF-B14A-565178F5DD27}"/>
                </a:ext>
              </a:extLst>
            </p:cNvPr>
            <p:cNvSpPr/>
            <p:nvPr/>
          </p:nvSpPr>
          <p:spPr>
            <a:xfrm rot="16200000" flipH="1">
              <a:off x="9658482" y="3526163"/>
              <a:ext cx="714268" cy="1398547"/>
            </a:xfrm>
            <a:custGeom>
              <a:avLst/>
              <a:gdLst>
                <a:gd name="connsiteX0" fmla="*/ 0 w 720080"/>
                <a:gd name="connsiteY0" fmla="*/ 971600 h 971600"/>
                <a:gd name="connsiteX1" fmla="*/ 180020 w 720080"/>
                <a:gd name="connsiteY1" fmla="*/ 0 h 971600"/>
                <a:gd name="connsiteX2" fmla="*/ 540060 w 720080"/>
                <a:gd name="connsiteY2" fmla="*/ 0 h 971600"/>
                <a:gd name="connsiteX3" fmla="*/ 720080 w 720080"/>
                <a:gd name="connsiteY3" fmla="*/ 971600 h 971600"/>
                <a:gd name="connsiteX4" fmla="*/ 0 w 720080"/>
                <a:gd name="connsiteY4" fmla="*/ 971600 h 971600"/>
                <a:gd name="connsiteX0" fmla="*/ 10480 w 540060"/>
                <a:gd name="connsiteY0" fmla="*/ 971600 h 971600"/>
                <a:gd name="connsiteX1" fmla="*/ 0 w 540060"/>
                <a:gd name="connsiteY1" fmla="*/ 0 h 971600"/>
                <a:gd name="connsiteX2" fmla="*/ 360040 w 540060"/>
                <a:gd name="connsiteY2" fmla="*/ 0 h 971600"/>
                <a:gd name="connsiteX3" fmla="*/ 540060 w 540060"/>
                <a:gd name="connsiteY3" fmla="*/ 971600 h 971600"/>
                <a:gd name="connsiteX4" fmla="*/ 10480 w 540060"/>
                <a:gd name="connsiteY4" fmla="*/ 971600 h 971600"/>
                <a:gd name="connsiteX0" fmla="*/ 10480 w 606735"/>
                <a:gd name="connsiteY0" fmla="*/ 971600 h 971600"/>
                <a:gd name="connsiteX1" fmla="*/ 0 w 606735"/>
                <a:gd name="connsiteY1" fmla="*/ 0 h 971600"/>
                <a:gd name="connsiteX2" fmla="*/ 360040 w 606735"/>
                <a:gd name="connsiteY2" fmla="*/ 0 h 971600"/>
                <a:gd name="connsiteX3" fmla="*/ 606735 w 606735"/>
                <a:gd name="connsiteY3" fmla="*/ 971600 h 971600"/>
                <a:gd name="connsiteX4" fmla="*/ 10480 w 606735"/>
                <a:gd name="connsiteY4" fmla="*/ 971600 h 971600"/>
                <a:gd name="connsiteX0" fmla="*/ 77154 w 606735"/>
                <a:gd name="connsiteY0" fmla="*/ 971603 h 971603"/>
                <a:gd name="connsiteX1" fmla="*/ 0 w 606735"/>
                <a:gd name="connsiteY1" fmla="*/ 0 h 971603"/>
                <a:gd name="connsiteX2" fmla="*/ 360040 w 606735"/>
                <a:gd name="connsiteY2" fmla="*/ 0 h 971603"/>
                <a:gd name="connsiteX3" fmla="*/ 606735 w 606735"/>
                <a:gd name="connsiteY3" fmla="*/ 971600 h 971603"/>
                <a:gd name="connsiteX4" fmla="*/ 77154 w 606735"/>
                <a:gd name="connsiteY4" fmla="*/ 971603 h 971603"/>
                <a:gd name="connsiteX0" fmla="*/ 77154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77154 w 721035"/>
                <a:gd name="connsiteY4" fmla="*/ 971603 h 971603"/>
                <a:gd name="connsiteX0" fmla="*/ 124779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124779 w 721035"/>
                <a:gd name="connsiteY4" fmla="*/ 971603 h 971603"/>
                <a:gd name="connsiteX0" fmla="*/ 191454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191454 w 721035"/>
                <a:gd name="connsiteY4" fmla="*/ 971603 h 971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035" h="971603">
                  <a:moveTo>
                    <a:pt x="191454" y="971603"/>
                  </a:moveTo>
                  <a:lnTo>
                    <a:pt x="0" y="0"/>
                  </a:lnTo>
                  <a:lnTo>
                    <a:pt x="360040" y="0"/>
                  </a:lnTo>
                  <a:lnTo>
                    <a:pt x="721035" y="971600"/>
                  </a:lnTo>
                  <a:lnTo>
                    <a:pt x="191454" y="971603"/>
                  </a:lnTo>
                  <a:close/>
                </a:path>
              </a:pathLst>
            </a:custGeom>
            <a:pattFill prst="dkDnDiag">
              <a:fgClr>
                <a:schemeClr val="tx1">
                  <a:lumMod val="75000"/>
                  <a:lumOff val="25000"/>
                </a:schemeClr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3795" name="Trapezoid 53">
              <a:extLst>
                <a:ext uri="{FF2B5EF4-FFF2-40B4-BE49-F238E27FC236}">
                  <a16:creationId xmlns:a16="http://schemas.microsoft.com/office/drawing/2014/main" id="{FD0E9ADD-A730-4BF0-8B23-500877272B94}"/>
                </a:ext>
              </a:extLst>
            </p:cNvPr>
            <p:cNvSpPr/>
            <p:nvPr/>
          </p:nvSpPr>
          <p:spPr>
            <a:xfrm rot="16200000" flipH="1">
              <a:off x="9446675" y="4381599"/>
              <a:ext cx="1137881" cy="1398543"/>
            </a:xfrm>
            <a:custGeom>
              <a:avLst/>
              <a:gdLst>
                <a:gd name="connsiteX0" fmla="*/ 0 w 720080"/>
                <a:gd name="connsiteY0" fmla="*/ 971600 h 971600"/>
                <a:gd name="connsiteX1" fmla="*/ 180020 w 720080"/>
                <a:gd name="connsiteY1" fmla="*/ 0 h 971600"/>
                <a:gd name="connsiteX2" fmla="*/ 540060 w 720080"/>
                <a:gd name="connsiteY2" fmla="*/ 0 h 971600"/>
                <a:gd name="connsiteX3" fmla="*/ 720080 w 720080"/>
                <a:gd name="connsiteY3" fmla="*/ 971600 h 971600"/>
                <a:gd name="connsiteX4" fmla="*/ 0 w 720080"/>
                <a:gd name="connsiteY4" fmla="*/ 971600 h 971600"/>
                <a:gd name="connsiteX0" fmla="*/ 10480 w 540060"/>
                <a:gd name="connsiteY0" fmla="*/ 971600 h 971600"/>
                <a:gd name="connsiteX1" fmla="*/ 0 w 540060"/>
                <a:gd name="connsiteY1" fmla="*/ 0 h 971600"/>
                <a:gd name="connsiteX2" fmla="*/ 360040 w 540060"/>
                <a:gd name="connsiteY2" fmla="*/ 0 h 971600"/>
                <a:gd name="connsiteX3" fmla="*/ 540060 w 540060"/>
                <a:gd name="connsiteY3" fmla="*/ 971600 h 971600"/>
                <a:gd name="connsiteX4" fmla="*/ 10480 w 540060"/>
                <a:gd name="connsiteY4" fmla="*/ 971600 h 971600"/>
                <a:gd name="connsiteX0" fmla="*/ 10480 w 606735"/>
                <a:gd name="connsiteY0" fmla="*/ 971600 h 971600"/>
                <a:gd name="connsiteX1" fmla="*/ 0 w 606735"/>
                <a:gd name="connsiteY1" fmla="*/ 0 h 971600"/>
                <a:gd name="connsiteX2" fmla="*/ 360040 w 606735"/>
                <a:gd name="connsiteY2" fmla="*/ 0 h 971600"/>
                <a:gd name="connsiteX3" fmla="*/ 606735 w 606735"/>
                <a:gd name="connsiteY3" fmla="*/ 971600 h 971600"/>
                <a:gd name="connsiteX4" fmla="*/ 10480 w 606735"/>
                <a:gd name="connsiteY4" fmla="*/ 971600 h 971600"/>
                <a:gd name="connsiteX0" fmla="*/ 77154 w 606735"/>
                <a:gd name="connsiteY0" fmla="*/ 971603 h 971603"/>
                <a:gd name="connsiteX1" fmla="*/ 0 w 606735"/>
                <a:gd name="connsiteY1" fmla="*/ 0 h 971603"/>
                <a:gd name="connsiteX2" fmla="*/ 360040 w 606735"/>
                <a:gd name="connsiteY2" fmla="*/ 0 h 971603"/>
                <a:gd name="connsiteX3" fmla="*/ 606735 w 606735"/>
                <a:gd name="connsiteY3" fmla="*/ 971600 h 971603"/>
                <a:gd name="connsiteX4" fmla="*/ 77154 w 606735"/>
                <a:gd name="connsiteY4" fmla="*/ 971603 h 971603"/>
                <a:gd name="connsiteX0" fmla="*/ 77154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77154 w 721035"/>
                <a:gd name="connsiteY4" fmla="*/ 971603 h 971603"/>
                <a:gd name="connsiteX0" fmla="*/ 124779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124779 w 721035"/>
                <a:gd name="connsiteY4" fmla="*/ 971603 h 971603"/>
                <a:gd name="connsiteX0" fmla="*/ 124779 w 1130610"/>
                <a:gd name="connsiteY0" fmla="*/ 971603 h 971603"/>
                <a:gd name="connsiteX1" fmla="*/ 0 w 1130610"/>
                <a:gd name="connsiteY1" fmla="*/ 0 h 971603"/>
                <a:gd name="connsiteX2" fmla="*/ 360040 w 1130610"/>
                <a:gd name="connsiteY2" fmla="*/ 0 h 971603"/>
                <a:gd name="connsiteX3" fmla="*/ 1130610 w 1130610"/>
                <a:gd name="connsiteY3" fmla="*/ 971600 h 971603"/>
                <a:gd name="connsiteX4" fmla="*/ 124779 w 1130610"/>
                <a:gd name="connsiteY4" fmla="*/ 971603 h 971603"/>
                <a:gd name="connsiteX0" fmla="*/ 372431 w 1130610"/>
                <a:gd name="connsiteY0" fmla="*/ 962081 h 971600"/>
                <a:gd name="connsiteX1" fmla="*/ 0 w 1130610"/>
                <a:gd name="connsiteY1" fmla="*/ 0 h 971600"/>
                <a:gd name="connsiteX2" fmla="*/ 360040 w 1130610"/>
                <a:gd name="connsiteY2" fmla="*/ 0 h 971600"/>
                <a:gd name="connsiteX3" fmla="*/ 1130610 w 1130610"/>
                <a:gd name="connsiteY3" fmla="*/ 971600 h 971600"/>
                <a:gd name="connsiteX4" fmla="*/ 372431 w 1130610"/>
                <a:gd name="connsiteY4" fmla="*/ 962081 h 9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610" h="971600">
                  <a:moveTo>
                    <a:pt x="372431" y="962081"/>
                  </a:moveTo>
                  <a:lnTo>
                    <a:pt x="0" y="0"/>
                  </a:lnTo>
                  <a:lnTo>
                    <a:pt x="360040" y="0"/>
                  </a:lnTo>
                  <a:lnTo>
                    <a:pt x="1130610" y="971600"/>
                  </a:lnTo>
                  <a:lnTo>
                    <a:pt x="372431" y="962081"/>
                  </a:lnTo>
                  <a:close/>
                </a:path>
              </a:pathLst>
            </a:custGeom>
            <a:pattFill prst="dkDnDiag">
              <a:fgClr>
                <a:schemeClr val="tx1">
                  <a:lumMod val="50000"/>
                  <a:lumOff val="50000"/>
                </a:schemeClr>
              </a:fgClr>
              <a:bgClr>
                <a:schemeClr val="accent1">
                  <a:lumMod val="7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3796" name="Isosceles Triangle 3795">
              <a:extLst>
                <a:ext uri="{FF2B5EF4-FFF2-40B4-BE49-F238E27FC236}">
                  <a16:creationId xmlns:a16="http://schemas.microsoft.com/office/drawing/2014/main" id="{922CB5D3-3298-49D2-9ED4-9FEC80609289}"/>
                </a:ext>
              </a:extLst>
            </p:cNvPr>
            <p:cNvSpPr/>
            <p:nvPr/>
          </p:nvSpPr>
          <p:spPr>
            <a:xfrm rot="16200000">
              <a:off x="4168736" y="3128944"/>
              <a:ext cx="626748" cy="540300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3797" name="Isosceles Triangle 3796">
              <a:extLst>
                <a:ext uri="{FF2B5EF4-FFF2-40B4-BE49-F238E27FC236}">
                  <a16:creationId xmlns:a16="http://schemas.microsoft.com/office/drawing/2014/main" id="{1D5039D0-8B1E-4C44-9CE5-96158A7B52C8}"/>
                </a:ext>
              </a:extLst>
            </p:cNvPr>
            <p:cNvSpPr/>
            <p:nvPr/>
          </p:nvSpPr>
          <p:spPr>
            <a:xfrm rot="16200000">
              <a:off x="5169179" y="2474534"/>
              <a:ext cx="626748" cy="540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3798" name="Isosceles Triangle 3797">
              <a:extLst>
                <a:ext uri="{FF2B5EF4-FFF2-40B4-BE49-F238E27FC236}">
                  <a16:creationId xmlns:a16="http://schemas.microsoft.com/office/drawing/2014/main" id="{EDDD71FD-37C2-43D8-AF29-2FA518528035}"/>
                </a:ext>
              </a:extLst>
            </p:cNvPr>
            <p:cNvSpPr/>
            <p:nvPr/>
          </p:nvSpPr>
          <p:spPr>
            <a:xfrm rot="16200000">
              <a:off x="5169179" y="3770679"/>
              <a:ext cx="626748" cy="540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3799" name="Isosceles Triangle 3798">
              <a:extLst>
                <a:ext uri="{FF2B5EF4-FFF2-40B4-BE49-F238E27FC236}">
                  <a16:creationId xmlns:a16="http://schemas.microsoft.com/office/drawing/2014/main" id="{4466927B-058E-471E-ADCC-7D1D7774F1CD}"/>
                </a:ext>
              </a:extLst>
            </p:cNvPr>
            <p:cNvSpPr/>
            <p:nvPr/>
          </p:nvSpPr>
          <p:spPr>
            <a:xfrm rot="16200000">
              <a:off x="5601227" y="4418751"/>
              <a:ext cx="626748" cy="5403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3800" name="Isosceles Triangle 3799">
              <a:extLst>
                <a:ext uri="{FF2B5EF4-FFF2-40B4-BE49-F238E27FC236}">
                  <a16:creationId xmlns:a16="http://schemas.microsoft.com/office/drawing/2014/main" id="{72257BD9-D03A-4566-BB19-332BBF7728F0}"/>
                </a:ext>
              </a:extLst>
            </p:cNvPr>
            <p:cNvSpPr/>
            <p:nvPr/>
          </p:nvSpPr>
          <p:spPr>
            <a:xfrm rot="16200000">
              <a:off x="5572652" y="1826463"/>
              <a:ext cx="626748" cy="5403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3801" name="Group 3800">
            <a:extLst>
              <a:ext uri="{FF2B5EF4-FFF2-40B4-BE49-F238E27FC236}">
                <a16:creationId xmlns:a16="http://schemas.microsoft.com/office/drawing/2014/main" id="{D105FB4B-EE9A-40E8-A82C-E546E6554582}"/>
              </a:ext>
            </a:extLst>
          </p:cNvPr>
          <p:cNvGrpSpPr/>
          <p:nvPr/>
        </p:nvGrpSpPr>
        <p:grpSpPr>
          <a:xfrm flipH="1">
            <a:off x="9338328" y="3627694"/>
            <a:ext cx="1865083" cy="570092"/>
            <a:chOff x="5210294" y="837292"/>
            <a:chExt cx="1750034" cy="410772"/>
          </a:xfrm>
        </p:grpSpPr>
        <p:sp>
          <p:nvSpPr>
            <p:cNvPr id="3802" name="TextBox 3801">
              <a:extLst>
                <a:ext uri="{FF2B5EF4-FFF2-40B4-BE49-F238E27FC236}">
                  <a16:creationId xmlns:a16="http://schemas.microsoft.com/office/drawing/2014/main" id="{5BA72D56-78BA-420C-99A9-24A169276693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2661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</p:txBody>
        </p:sp>
        <p:sp>
          <p:nvSpPr>
            <p:cNvPr id="3803" name="TextBox 3802">
              <a:extLst>
                <a:ext uri="{FF2B5EF4-FFF2-40B4-BE49-F238E27FC236}">
                  <a16:creationId xmlns:a16="http://schemas.microsoft.com/office/drawing/2014/main" id="{5FF4DF3C-9007-4224-8039-075670F4DFB6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330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3804" name="Group 3803">
            <a:extLst>
              <a:ext uri="{FF2B5EF4-FFF2-40B4-BE49-F238E27FC236}">
                <a16:creationId xmlns:a16="http://schemas.microsoft.com/office/drawing/2014/main" id="{C9368C91-3AA8-4937-985D-B8EF74BD45F5}"/>
              </a:ext>
            </a:extLst>
          </p:cNvPr>
          <p:cNvGrpSpPr/>
          <p:nvPr/>
        </p:nvGrpSpPr>
        <p:grpSpPr>
          <a:xfrm flipH="1">
            <a:off x="8575386" y="4352578"/>
            <a:ext cx="1865083" cy="570092"/>
            <a:chOff x="5210294" y="837292"/>
            <a:chExt cx="1750034" cy="410772"/>
          </a:xfrm>
        </p:grpSpPr>
        <p:sp>
          <p:nvSpPr>
            <p:cNvPr id="3805" name="TextBox 3804">
              <a:extLst>
                <a:ext uri="{FF2B5EF4-FFF2-40B4-BE49-F238E27FC236}">
                  <a16:creationId xmlns:a16="http://schemas.microsoft.com/office/drawing/2014/main" id="{DE60D8E1-B6F3-4403-B3F6-B41FBABE7CBF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2661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</p:txBody>
        </p:sp>
        <p:sp>
          <p:nvSpPr>
            <p:cNvPr id="3806" name="TextBox 3805">
              <a:extLst>
                <a:ext uri="{FF2B5EF4-FFF2-40B4-BE49-F238E27FC236}">
                  <a16:creationId xmlns:a16="http://schemas.microsoft.com/office/drawing/2014/main" id="{9250EB85-A394-49DC-AF86-52273356138D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330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3807" name="Group 3806">
            <a:extLst>
              <a:ext uri="{FF2B5EF4-FFF2-40B4-BE49-F238E27FC236}">
                <a16:creationId xmlns:a16="http://schemas.microsoft.com/office/drawing/2014/main" id="{B8346A95-4589-4830-B5D5-CD08A524C6A4}"/>
              </a:ext>
            </a:extLst>
          </p:cNvPr>
          <p:cNvGrpSpPr/>
          <p:nvPr/>
        </p:nvGrpSpPr>
        <p:grpSpPr>
          <a:xfrm flipH="1">
            <a:off x="7812443" y="5077466"/>
            <a:ext cx="1865083" cy="570092"/>
            <a:chOff x="5210294" y="837292"/>
            <a:chExt cx="1750034" cy="410772"/>
          </a:xfrm>
        </p:grpSpPr>
        <p:sp>
          <p:nvSpPr>
            <p:cNvPr id="3808" name="TextBox 3807">
              <a:extLst>
                <a:ext uri="{FF2B5EF4-FFF2-40B4-BE49-F238E27FC236}">
                  <a16:creationId xmlns:a16="http://schemas.microsoft.com/office/drawing/2014/main" id="{895F1B5C-00CB-4E32-A606-E392112E38E9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2661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</p:txBody>
        </p:sp>
        <p:sp>
          <p:nvSpPr>
            <p:cNvPr id="3809" name="TextBox 3808">
              <a:extLst>
                <a:ext uri="{FF2B5EF4-FFF2-40B4-BE49-F238E27FC236}">
                  <a16:creationId xmlns:a16="http://schemas.microsoft.com/office/drawing/2014/main" id="{C11DE78C-829C-468B-ADCC-C0BC72E7F021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330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3810" name="Group 3809">
            <a:extLst>
              <a:ext uri="{FF2B5EF4-FFF2-40B4-BE49-F238E27FC236}">
                <a16:creationId xmlns:a16="http://schemas.microsoft.com/office/drawing/2014/main" id="{F00E3872-7B61-4ABD-9325-E1ABE0C9B31A}"/>
              </a:ext>
            </a:extLst>
          </p:cNvPr>
          <p:cNvGrpSpPr/>
          <p:nvPr/>
        </p:nvGrpSpPr>
        <p:grpSpPr>
          <a:xfrm flipH="1">
            <a:off x="8575386" y="2888124"/>
            <a:ext cx="1865083" cy="523220"/>
            <a:chOff x="3413470" y="1938318"/>
            <a:chExt cx="1596980" cy="523220"/>
          </a:xfrm>
        </p:grpSpPr>
        <p:sp>
          <p:nvSpPr>
            <p:cNvPr id="3811" name="TextBox 3810">
              <a:extLst>
                <a:ext uri="{FF2B5EF4-FFF2-40B4-BE49-F238E27FC236}">
                  <a16:creationId xmlns:a16="http://schemas.microsoft.com/office/drawing/2014/main" id="{F295B212-A34B-42E9-B417-34C2939234A4}"/>
                </a:ext>
              </a:extLst>
            </p:cNvPr>
            <p:cNvSpPr txBox="1"/>
            <p:nvPr/>
          </p:nvSpPr>
          <p:spPr>
            <a:xfrm>
              <a:off x="3413470" y="1938318"/>
              <a:ext cx="159698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</p:txBody>
        </p:sp>
        <p:sp>
          <p:nvSpPr>
            <p:cNvPr id="3812" name="TextBox 3811">
              <a:extLst>
                <a:ext uri="{FF2B5EF4-FFF2-40B4-BE49-F238E27FC236}">
                  <a16:creationId xmlns:a16="http://schemas.microsoft.com/office/drawing/2014/main" id="{727CC242-3B13-4C88-9D43-676060D939F9}"/>
                </a:ext>
              </a:extLst>
            </p:cNvPr>
            <p:cNvSpPr txBox="1"/>
            <p:nvPr/>
          </p:nvSpPr>
          <p:spPr>
            <a:xfrm>
              <a:off x="3420723" y="2276872"/>
              <a:ext cx="158972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3813" name="Group 3812">
            <a:extLst>
              <a:ext uri="{FF2B5EF4-FFF2-40B4-BE49-F238E27FC236}">
                <a16:creationId xmlns:a16="http://schemas.microsoft.com/office/drawing/2014/main" id="{8D0C5A11-262E-4A8F-84F8-0A7547364313}"/>
              </a:ext>
            </a:extLst>
          </p:cNvPr>
          <p:cNvGrpSpPr/>
          <p:nvPr/>
        </p:nvGrpSpPr>
        <p:grpSpPr>
          <a:xfrm flipH="1">
            <a:off x="7812443" y="2148554"/>
            <a:ext cx="1865083" cy="523220"/>
            <a:chOff x="3413470" y="1938318"/>
            <a:chExt cx="1596980" cy="523220"/>
          </a:xfrm>
        </p:grpSpPr>
        <p:sp>
          <p:nvSpPr>
            <p:cNvPr id="3814" name="TextBox 3813">
              <a:extLst>
                <a:ext uri="{FF2B5EF4-FFF2-40B4-BE49-F238E27FC236}">
                  <a16:creationId xmlns:a16="http://schemas.microsoft.com/office/drawing/2014/main" id="{05FF75EA-EB30-416F-B27C-9E730FD28EF2}"/>
                </a:ext>
              </a:extLst>
            </p:cNvPr>
            <p:cNvSpPr txBox="1"/>
            <p:nvPr/>
          </p:nvSpPr>
          <p:spPr>
            <a:xfrm>
              <a:off x="3413470" y="1938318"/>
              <a:ext cx="159698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</p:txBody>
        </p:sp>
        <p:sp>
          <p:nvSpPr>
            <p:cNvPr id="3815" name="TextBox 3814">
              <a:extLst>
                <a:ext uri="{FF2B5EF4-FFF2-40B4-BE49-F238E27FC236}">
                  <a16:creationId xmlns:a16="http://schemas.microsoft.com/office/drawing/2014/main" id="{DFEBBA9D-7754-4A8E-9403-DC701E93CD5C}"/>
                </a:ext>
              </a:extLst>
            </p:cNvPr>
            <p:cNvSpPr txBox="1"/>
            <p:nvPr/>
          </p:nvSpPr>
          <p:spPr>
            <a:xfrm>
              <a:off x="3420723" y="2276872"/>
              <a:ext cx="158972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sp>
        <p:nvSpPr>
          <p:cNvPr id="3816" name="TextBox 3815">
            <a:extLst>
              <a:ext uri="{FF2B5EF4-FFF2-40B4-BE49-F238E27FC236}">
                <a16:creationId xmlns:a16="http://schemas.microsoft.com/office/drawing/2014/main" id="{503918F4-63E6-4729-B431-D9D80F2D580C}"/>
              </a:ext>
            </a:extLst>
          </p:cNvPr>
          <p:cNvSpPr txBox="1"/>
          <p:nvPr/>
        </p:nvSpPr>
        <p:spPr>
          <a:xfrm flipH="1">
            <a:off x="2186284" y="2476627"/>
            <a:ext cx="165618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Here</a:t>
            </a:r>
          </a:p>
        </p:txBody>
      </p:sp>
      <p:sp>
        <p:nvSpPr>
          <p:cNvPr id="3817" name="TextBox 3816">
            <a:extLst>
              <a:ext uri="{FF2B5EF4-FFF2-40B4-BE49-F238E27FC236}">
                <a16:creationId xmlns:a16="http://schemas.microsoft.com/office/drawing/2014/main" id="{3846CB4E-1FF0-48C3-AE6B-3A92E601AED9}"/>
              </a:ext>
            </a:extLst>
          </p:cNvPr>
          <p:cNvSpPr txBox="1"/>
          <p:nvPr/>
        </p:nvSpPr>
        <p:spPr>
          <a:xfrm flipH="1">
            <a:off x="2186284" y="3125655"/>
            <a:ext cx="165618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Here</a:t>
            </a:r>
          </a:p>
        </p:txBody>
      </p:sp>
      <p:sp>
        <p:nvSpPr>
          <p:cNvPr id="3818" name="TextBox 3817">
            <a:extLst>
              <a:ext uri="{FF2B5EF4-FFF2-40B4-BE49-F238E27FC236}">
                <a16:creationId xmlns:a16="http://schemas.microsoft.com/office/drawing/2014/main" id="{5DA4D7E6-AF9D-473A-ACC5-98970E89D2BA}"/>
              </a:ext>
            </a:extLst>
          </p:cNvPr>
          <p:cNvSpPr txBox="1"/>
          <p:nvPr/>
        </p:nvSpPr>
        <p:spPr>
          <a:xfrm flipH="1">
            <a:off x="2186284" y="3784208"/>
            <a:ext cx="165618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Here</a:t>
            </a:r>
          </a:p>
        </p:txBody>
      </p:sp>
      <p:sp>
        <p:nvSpPr>
          <p:cNvPr id="3819" name="TextBox 3818">
            <a:extLst>
              <a:ext uri="{FF2B5EF4-FFF2-40B4-BE49-F238E27FC236}">
                <a16:creationId xmlns:a16="http://schemas.microsoft.com/office/drawing/2014/main" id="{A3077555-429F-4B84-A1C4-9698AED2D1BB}"/>
              </a:ext>
            </a:extLst>
          </p:cNvPr>
          <p:cNvSpPr txBox="1"/>
          <p:nvPr/>
        </p:nvSpPr>
        <p:spPr>
          <a:xfrm flipH="1">
            <a:off x="2186284" y="4423711"/>
            <a:ext cx="165618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Here</a:t>
            </a:r>
          </a:p>
        </p:txBody>
      </p:sp>
      <p:sp>
        <p:nvSpPr>
          <p:cNvPr id="3820" name="TextBox 3819">
            <a:extLst>
              <a:ext uri="{FF2B5EF4-FFF2-40B4-BE49-F238E27FC236}">
                <a16:creationId xmlns:a16="http://schemas.microsoft.com/office/drawing/2014/main" id="{9C918749-A7F7-4A48-8DBE-654B69D79F1E}"/>
              </a:ext>
            </a:extLst>
          </p:cNvPr>
          <p:cNvSpPr txBox="1"/>
          <p:nvPr/>
        </p:nvSpPr>
        <p:spPr>
          <a:xfrm flipH="1">
            <a:off x="2186284" y="5063214"/>
            <a:ext cx="165618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Here</a:t>
            </a:r>
          </a:p>
        </p:txBody>
      </p:sp>
      <p:sp>
        <p:nvSpPr>
          <p:cNvPr id="3821" name="Freeform: Shape 3820">
            <a:extLst>
              <a:ext uri="{FF2B5EF4-FFF2-40B4-BE49-F238E27FC236}">
                <a16:creationId xmlns:a16="http://schemas.microsoft.com/office/drawing/2014/main" id="{68CFB60B-7C2A-4EE1-A2C4-60F8F6D3EDE5}"/>
              </a:ext>
            </a:extLst>
          </p:cNvPr>
          <p:cNvSpPr/>
          <p:nvPr/>
        </p:nvSpPr>
        <p:spPr>
          <a:xfrm>
            <a:off x="6738957" y="3531623"/>
            <a:ext cx="1865083" cy="683995"/>
          </a:xfrm>
          <a:custGeom>
            <a:avLst/>
            <a:gdLst>
              <a:gd name="connsiteX0" fmla="*/ 0 w 2978150"/>
              <a:gd name="connsiteY0" fmla="*/ 988025 h 1092200"/>
              <a:gd name="connsiteX1" fmla="*/ 297180 w 2978150"/>
              <a:gd name="connsiteY1" fmla="*/ 839435 h 1092200"/>
              <a:gd name="connsiteX2" fmla="*/ 373380 w 2978150"/>
              <a:gd name="connsiteY2" fmla="*/ 744820 h 1092200"/>
              <a:gd name="connsiteX3" fmla="*/ 418465 w 2978150"/>
              <a:gd name="connsiteY3" fmla="*/ 690845 h 1092200"/>
              <a:gd name="connsiteX4" fmla="*/ 476250 w 2978150"/>
              <a:gd name="connsiteY4" fmla="*/ 641315 h 1092200"/>
              <a:gd name="connsiteX5" fmla="*/ 545465 w 2978150"/>
              <a:gd name="connsiteY5" fmla="*/ 596230 h 1092200"/>
              <a:gd name="connsiteX6" fmla="*/ 295275 w 2978150"/>
              <a:gd name="connsiteY6" fmla="*/ 324450 h 1092200"/>
              <a:gd name="connsiteX7" fmla="*/ 515620 w 2978150"/>
              <a:gd name="connsiteY7" fmla="*/ 349850 h 1092200"/>
              <a:gd name="connsiteX8" fmla="*/ 680085 w 2978150"/>
              <a:gd name="connsiteY8" fmla="*/ 423510 h 1092200"/>
              <a:gd name="connsiteX9" fmla="*/ 824230 w 2978150"/>
              <a:gd name="connsiteY9" fmla="*/ 435575 h 1092200"/>
              <a:gd name="connsiteX10" fmla="*/ 727710 w 2978150"/>
              <a:gd name="connsiteY10" fmla="*/ 10760 h 1092200"/>
              <a:gd name="connsiteX11" fmla="*/ 979805 w 2978150"/>
              <a:gd name="connsiteY11" fmla="*/ 85055 h 1092200"/>
              <a:gd name="connsiteX12" fmla="*/ 1242060 w 2978150"/>
              <a:gd name="connsiteY12" fmla="*/ 399380 h 1092200"/>
              <a:gd name="connsiteX13" fmla="*/ 1324610 w 2978150"/>
              <a:gd name="connsiteY13" fmla="*/ 424780 h 1092200"/>
              <a:gd name="connsiteX14" fmla="*/ 1450340 w 2978150"/>
              <a:gd name="connsiteY14" fmla="*/ 369535 h 1092200"/>
              <a:gd name="connsiteX15" fmla="*/ 1562100 w 2978150"/>
              <a:gd name="connsiteY15" fmla="*/ 309845 h 1092200"/>
              <a:gd name="connsiteX16" fmla="*/ 1579245 w 2978150"/>
              <a:gd name="connsiteY16" fmla="*/ 290160 h 1092200"/>
              <a:gd name="connsiteX17" fmla="*/ 1628140 w 2978150"/>
              <a:gd name="connsiteY17" fmla="*/ 226660 h 1092200"/>
              <a:gd name="connsiteX18" fmla="*/ 2015490 w 2978150"/>
              <a:gd name="connsiteY18" fmla="*/ 112360 h 1092200"/>
              <a:gd name="connsiteX19" fmla="*/ 2169160 w 2978150"/>
              <a:gd name="connsiteY19" fmla="*/ 115535 h 1092200"/>
              <a:gd name="connsiteX20" fmla="*/ 1925320 w 2978150"/>
              <a:gd name="connsiteY20" fmla="*/ 340960 h 1092200"/>
              <a:gd name="connsiteX21" fmla="*/ 2079625 w 2978150"/>
              <a:gd name="connsiteY21" fmla="*/ 312385 h 1092200"/>
              <a:gd name="connsiteX22" fmla="*/ 2115820 w 2978150"/>
              <a:gd name="connsiteY22" fmla="*/ 302225 h 1092200"/>
              <a:gd name="connsiteX23" fmla="*/ 2232660 w 2978150"/>
              <a:gd name="connsiteY23" fmla="*/ 353025 h 1092200"/>
              <a:gd name="connsiteX24" fmla="*/ 2249805 w 2978150"/>
              <a:gd name="connsiteY24" fmla="*/ 348580 h 1092200"/>
              <a:gd name="connsiteX25" fmla="*/ 2366645 w 2978150"/>
              <a:gd name="connsiteY25" fmla="*/ 337785 h 1092200"/>
              <a:gd name="connsiteX26" fmla="*/ 2740025 w 2978150"/>
              <a:gd name="connsiteY26" fmla="*/ 428590 h 1092200"/>
              <a:gd name="connsiteX27" fmla="*/ 2942590 w 2978150"/>
              <a:gd name="connsiteY27" fmla="*/ 495265 h 1092200"/>
              <a:gd name="connsiteX28" fmla="*/ 2980690 w 2978150"/>
              <a:gd name="connsiteY28" fmla="*/ 525745 h 1092200"/>
              <a:gd name="connsiteX29" fmla="*/ 2978785 w 2978150"/>
              <a:gd name="connsiteY29" fmla="*/ 539715 h 1092200"/>
              <a:gd name="connsiteX30" fmla="*/ 2693035 w 2978150"/>
              <a:gd name="connsiteY30" fmla="*/ 596230 h 1092200"/>
              <a:gd name="connsiteX31" fmla="*/ 2043430 w 2978150"/>
              <a:gd name="connsiteY31" fmla="*/ 671160 h 1092200"/>
              <a:gd name="connsiteX32" fmla="*/ 1671320 w 2978150"/>
              <a:gd name="connsiteY32" fmla="*/ 744185 h 1092200"/>
              <a:gd name="connsiteX33" fmla="*/ 1469390 w 2978150"/>
              <a:gd name="connsiteY33" fmla="*/ 881345 h 1092200"/>
              <a:gd name="connsiteX34" fmla="*/ 1551940 w 2978150"/>
              <a:gd name="connsiteY34" fmla="*/ 904205 h 1092200"/>
              <a:gd name="connsiteX35" fmla="*/ 1615440 w 2978150"/>
              <a:gd name="connsiteY35" fmla="*/ 922620 h 1092200"/>
              <a:gd name="connsiteX36" fmla="*/ 1652270 w 2978150"/>
              <a:gd name="connsiteY36" fmla="*/ 954370 h 1092200"/>
              <a:gd name="connsiteX37" fmla="*/ 1616075 w 2978150"/>
              <a:gd name="connsiteY37" fmla="*/ 986755 h 1092200"/>
              <a:gd name="connsiteX38" fmla="*/ 1411605 w 2978150"/>
              <a:gd name="connsiteY38" fmla="*/ 1022950 h 1092200"/>
              <a:gd name="connsiteX39" fmla="*/ 835660 w 2978150"/>
              <a:gd name="connsiteY39" fmla="*/ 1026125 h 1092200"/>
              <a:gd name="connsiteX40" fmla="*/ 729615 w 2978150"/>
              <a:gd name="connsiteY40" fmla="*/ 1047080 h 1092200"/>
              <a:gd name="connsiteX41" fmla="*/ 730250 w 2978150"/>
              <a:gd name="connsiteY41" fmla="*/ 1065495 h 1092200"/>
              <a:gd name="connsiteX42" fmla="*/ 796290 w 2978150"/>
              <a:gd name="connsiteY42" fmla="*/ 1087720 h 1092200"/>
              <a:gd name="connsiteX43" fmla="*/ 795020 w 2978150"/>
              <a:gd name="connsiteY43" fmla="*/ 1097880 h 1092200"/>
              <a:gd name="connsiteX44" fmla="*/ 385445 w 2978150"/>
              <a:gd name="connsiteY44" fmla="*/ 1097880 h 1092200"/>
              <a:gd name="connsiteX45" fmla="*/ 437515 w 2978150"/>
              <a:gd name="connsiteY45" fmla="*/ 1045175 h 1092200"/>
              <a:gd name="connsiteX46" fmla="*/ 629285 w 2978150"/>
              <a:gd name="connsiteY46" fmla="*/ 930875 h 1092200"/>
              <a:gd name="connsiteX47" fmla="*/ 711200 w 2978150"/>
              <a:gd name="connsiteY47" fmla="*/ 854675 h 1092200"/>
              <a:gd name="connsiteX48" fmla="*/ 699135 w 2978150"/>
              <a:gd name="connsiteY48" fmla="*/ 831180 h 1092200"/>
              <a:gd name="connsiteX49" fmla="*/ 418465 w 2978150"/>
              <a:gd name="connsiteY49" fmla="*/ 889600 h 1092200"/>
              <a:gd name="connsiteX50" fmla="*/ 45720 w 2978150"/>
              <a:gd name="connsiteY50" fmla="*/ 1000725 h 1092200"/>
              <a:gd name="connsiteX51" fmla="*/ 0 w 2978150"/>
              <a:gd name="connsiteY51" fmla="*/ 1007075 h 1092200"/>
              <a:gd name="connsiteX52" fmla="*/ 0 w 2978150"/>
              <a:gd name="connsiteY52" fmla="*/ 988025 h 109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978150" h="1092200">
                <a:moveTo>
                  <a:pt x="0" y="988025"/>
                </a:moveTo>
                <a:cubicBezTo>
                  <a:pt x="99060" y="937860"/>
                  <a:pt x="196850" y="886425"/>
                  <a:pt x="297180" y="839435"/>
                </a:cubicBezTo>
                <a:cubicBezTo>
                  <a:pt x="340360" y="819115"/>
                  <a:pt x="366395" y="791175"/>
                  <a:pt x="373380" y="744820"/>
                </a:cubicBezTo>
                <a:cubicBezTo>
                  <a:pt x="377825" y="717515"/>
                  <a:pt x="391160" y="702275"/>
                  <a:pt x="418465" y="690845"/>
                </a:cubicBezTo>
                <a:cubicBezTo>
                  <a:pt x="440690" y="681955"/>
                  <a:pt x="455930" y="656555"/>
                  <a:pt x="476250" y="641315"/>
                </a:cubicBezTo>
                <a:cubicBezTo>
                  <a:pt x="499110" y="624170"/>
                  <a:pt x="524510" y="610200"/>
                  <a:pt x="545465" y="596230"/>
                </a:cubicBezTo>
                <a:cubicBezTo>
                  <a:pt x="462915" y="506060"/>
                  <a:pt x="379095" y="415890"/>
                  <a:pt x="295275" y="324450"/>
                </a:cubicBezTo>
                <a:cubicBezTo>
                  <a:pt x="367030" y="315560"/>
                  <a:pt x="442595" y="321910"/>
                  <a:pt x="515620" y="349850"/>
                </a:cubicBezTo>
                <a:cubicBezTo>
                  <a:pt x="571500" y="371440"/>
                  <a:pt x="624840" y="400015"/>
                  <a:pt x="680085" y="423510"/>
                </a:cubicBezTo>
                <a:cubicBezTo>
                  <a:pt x="723900" y="441925"/>
                  <a:pt x="768985" y="458435"/>
                  <a:pt x="824230" y="435575"/>
                </a:cubicBezTo>
                <a:cubicBezTo>
                  <a:pt x="792480" y="294605"/>
                  <a:pt x="760095" y="154269"/>
                  <a:pt x="727710" y="10760"/>
                </a:cubicBezTo>
                <a:cubicBezTo>
                  <a:pt x="828040" y="-10831"/>
                  <a:pt x="911225" y="-6385"/>
                  <a:pt x="979805" y="85055"/>
                </a:cubicBezTo>
                <a:cubicBezTo>
                  <a:pt x="1061085" y="194275"/>
                  <a:pt x="1155700" y="293335"/>
                  <a:pt x="1242060" y="399380"/>
                </a:cubicBezTo>
                <a:cubicBezTo>
                  <a:pt x="1266190" y="428590"/>
                  <a:pt x="1292860" y="436845"/>
                  <a:pt x="1324610" y="424780"/>
                </a:cubicBezTo>
                <a:cubicBezTo>
                  <a:pt x="1367155" y="408905"/>
                  <a:pt x="1409065" y="389220"/>
                  <a:pt x="1450340" y="369535"/>
                </a:cubicBezTo>
                <a:cubicBezTo>
                  <a:pt x="1488440" y="351120"/>
                  <a:pt x="1525270" y="330800"/>
                  <a:pt x="1562100" y="309845"/>
                </a:cubicBezTo>
                <a:cubicBezTo>
                  <a:pt x="1569720" y="305400"/>
                  <a:pt x="1579880" y="296510"/>
                  <a:pt x="1579245" y="290160"/>
                </a:cubicBezTo>
                <a:cubicBezTo>
                  <a:pt x="1577340" y="253965"/>
                  <a:pt x="1607185" y="245075"/>
                  <a:pt x="1628140" y="226660"/>
                </a:cubicBezTo>
                <a:cubicBezTo>
                  <a:pt x="1740535" y="130775"/>
                  <a:pt x="1869440" y="95215"/>
                  <a:pt x="2015490" y="112360"/>
                </a:cubicBezTo>
                <a:cubicBezTo>
                  <a:pt x="2065655" y="118075"/>
                  <a:pt x="2117090" y="112994"/>
                  <a:pt x="2169160" y="115535"/>
                </a:cubicBezTo>
                <a:cubicBezTo>
                  <a:pt x="2028825" y="121250"/>
                  <a:pt x="1980565" y="225390"/>
                  <a:pt x="1925320" y="340960"/>
                </a:cubicBezTo>
                <a:cubicBezTo>
                  <a:pt x="1982470" y="330165"/>
                  <a:pt x="2031365" y="321910"/>
                  <a:pt x="2079625" y="312385"/>
                </a:cubicBezTo>
                <a:cubicBezTo>
                  <a:pt x="2091690" y="309845"/>
                  <a:pt x="2103755" y="304765"/>
                  <a:pt x="2115820" y="302225"/>
                </a:cubicBezTo>
                <a:cubicBezTo>
                  <a:pt x="2190115" y="285080"/>
                  <a:pt x="2197735" y="288255"/>
                  <a:pt x="2232660" y="353025"/>
                </a:cubicBezTo>
                <a:cubicBezTo>
                  <a:pt x="2238375" y="351755"/>
                  <a:pt x="2247265" y="352390"/>
                  <a:pt x="2249805" y="348580"/>
                </a:cubicBezTo>
                <a:cubicBezTo>
                  <a:pt x="2285365" y="301590"/>
                  <a:pt x="2324735" y="326990"/>
                  <a:pt x="2366645" y="337785"/>
                </a:cubicBezTo>
                <a:cubicBezTo>
                  <a:pt x="2490470" y="370170"/>
                  <a:pt x="2616200" y="396205"/>
                  <a:pt x="2740025" y="428590"/>
                </a:cubicBezTo>
                <a:cubicBezTo>
                  <a:pt x="2808605" y="446370"/>
                  <a:pt x="2875280" y="471135"/>
                  <a:pt x="2942590" y="495265"/>
                </a:cubicBezTo>
                <a:cubicBezTo>
                  <a:pt x="2957195" y="500345"/>
                  <a:pt x="2967990" y="515585"/>
                  <a:pt x="2980690" y="525745"/>
                </a:cubicBezTo>
                <a:cubicBezTo>
                  <a:pt x="2980055" y="530190"/>
                  <a:pt x="2979420" y="534635"/>
                  <a:pt x="2978785" y="539715"/>
                </a:cubicBezTo>
                <a:cubicBezTo>
                  <a:pt x="2883535" y="558130"/>
                  <a:pt x="2786380" y="570830"/>
                  <a:pt x="2693035" y="596230"/>
                </a:cubicBezTo>
                <a:cubicBezTo>
                  <a:pt x="2479675" y="654015"/>
                  <a:pt x="2258060" y="628615"/>
                  <a:pt x="2043430" y="671160"/>
                </a:cubicBezTo>
                <a:cubicBezTo>
                  <a:pt x="1919605" y="695925"/>
                  <a:pt x="1791970" y="709260"/>
                  <a:pt x="1671320" y="744185"/>
                </a:cubicBezTo>
                <a:cubicBezTo>
                  <a:pt x="1597660" y="765140"/>
                  <a:pt x="1525270" y="806415"/>
                  <a:pt x="1469390" y="881345"/>
                </a:cubicBezTo>
                <a:cubicBezTo>
                  <a:pt x="1502410" y="890235"/>
                  <a:pt x="1527175" y="897220"/>
                  <a:pt x="1551940" y="904205"/>
                </a:cubicBezTo>
                <a:cubicBezTo>
                  <a:pt x="1573530" y="909920"/>
                  <a:pt x="1595755" y="913730"/>
                  <a:pt x="1615440" y="922620"/>
                </a:cubicBezTo>
                <a:cubicBezTo>
                  <a:pt x="1629410" y="928970"/>
                  <a:pt x="1640205" y="943575"/>
                  <a:pt x="1652270" y="954370"/>
                </a:cubicBezTo>
                <a:cubicBezTo>
                  <a:pt x="1640205" y="965800"/>
                  <a:pt x="1630045" y="983580"/>
                  <a:pt x="1616075" y="986755"/>
                </a:cubicBezTo>
                <a:cubicBezTo>
                  <a:pt x="1548130" y="1001360"/>
                  <a:pt x="1480185" y="1021680"/>
                  <a:pt x="1411605" y="1022950"/>
                </a:cubicBezTo>
                <a:cubicBezTo>
                  <a:pt x="1219835" y="1028030"/>
                  <a:pt x="1027430" y="1023585"/>
                  <a:pt x="835660" y="1026125"/>
                </a:cubicBezTo>
                <a:cubicBezTo>
                  <a:pt x="800100" y="1026760"/>
                  <a:pt x="764540" y="1040095"/>
                  <a:pt x="729615" y="1047080"/>
                </a:cubicBezTo>
                <a:cubicBezTo>
                  <a:pt x="729615" y="1053430"/>
                  <a:pt x="729615" y="1059780"/>
                  <a:pt x="730250" y="1065495"/>
                </a:cubicBezTo>
                <a:cubicBezTo>
                  <a:pt x="752475" y="1073115"/>
                  <a:pt x="774065" y="1080735"/>
                  <a:pt x="796290" y="1087720"/>
                </a:cubicBezTo>
                <a:cubicBezTo>
                  <a:pt x="795655" y="1090895"/>
                  <a:pt x="795655" y="1094070"/>
                  <a:pt x="795020" y="1097880"/>
                </a:cubicBezTo>
                <a:cubicBezTo>
                  <a:pt x="663575" y="1097880"/>
                  <a:pt x="532130" y="1097880"/>
                  <a:pt x="385445" y="1097880"/>
                </a:cubicBezTo>
                <a:cubicBezTo>
                  <a:pt x="407670" y="1075020"/>
                  <a:pt x="420370" y="1055970"/>
                  <a:pt x="437515" y="1045175"/>
                </a:cubicBezTo>
                <a:cubicBezTo>
                  <a:pt x="501015" y="1005805"/>
                  <a:pt x="567055" y="971515"/>
                  <a:pt x="629285" y="930875"/>
                </a:cubicBezTo>
                <a:cubicBezTo>
                  <a:pt x="659765" y="910555"/>
                  <a:pt x="684530" y="880710"/>
                  <a:pt x="711200" y="854675"/>
                </a:cubicBezTo>
                <a:cubicBezTo>
                  <a:pt x="707390" y="847055"/>
                  <a:pt x="702945" y="839435"/>
                  <a:pt x="699135" y="831180"/>
                </a:cubicBezTo>
                <a:cubicBezTo>
                  <a:pt x="605790" y="850230"/>
                  <a:pt x="510540" y="864835"/>
                  <a:pt x="418465" y="889600"/>
                </a:cubicBezTo>
                <a:cubicBezTo>
                  <a:pt x="293370" y="922620"/>
                  <a:pt x="170180" y="963260"/>
                  <a:pt x="45720" y="1000725"/>
                </a:cubicBezTo>
                <a:cubicBezTo>
                  <a:pt x="31750" y="1004535"/>
                  <a:pt x="15875" y="1005170"/>
                  <a:pt x="0" y="1007075"/>
                </a:cubicBezTo>
                <a:cubicBezTo>
                  <a:pt x="0" y="1000725"/>
                  <a:pt x="0" y="994375"/>
                  <a:pt x="0" y="988025"/>
                </a:cubicBezTo>
                <a:close/>
              </a:path>
            </a:pathLst>
          </a:custGeom>
          <a:solidFill>
            <a:schemeClr val="accent4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22" name="Freeform: Shape 3821">
            <a:extLst>
              <a:ext uri="{FF2B5EF4-FFF2-40B4-BE49-F238E27FC236}">
                <a16:creationId xmlns:a16="http://schemas.microsoft.com/office/drawing/2014/main" id="{592DB637-A247-4589-9722-62C34251B930}"/>
              </a:ext>
            </a:extLst>
          </p:cNvPr>
          <p:cNvSpPr/>
          <p:nvPr/>
        </p:nvSpPr>
        <p:spPr>
          <a:xfrm>
            <a:off x="5592163" y="4221835"/>
            <a:ext cx="1501102" cy="550510"/>
          </a:xfrm>
          <a:custGeom>
            <a:avLst/>
            <a:gdLst>
              <a:gd name="connsiteX0" fmla="*/ 0 w 2978150"/>
              <a:gd name="connsiteY0" fmla="*/ 988025 h 1092200"/>
              <a:gd name="connsiteX1" fmla="*/ 297180 w 2978150"/>
              <a:gd name="connsiteY1" fmla="*/ 839435 h 1092200"/>
              <a:gd name="connsiteX2" fmla="*/ 373380 w 2978150"/>
              <a:gd name="connsiteY2" fmla="*/ 744820 h 1092200"/>
              <a:gd name="connsiteX3" fmla="*/ 418465 w 2978150"/>
              <a:gd name="connsiteY3" fmla="*/ 690845 h 1092200"/>
              <a:gd name="connsiteX4" fmla="*/ 476250 w 2978150"/>
              <a:gd name="connsiteY4" fmla="*/ 641315 h 1092200"/>
              <a:gd name="connsiteX5" fmla="*/ 545465 w 2978150"/>
              <a:gd name="connsiteY5" fmla="*/ 596230 h 1092200"/>
              <a:gd name="connsiteX6" fmla="*/ 295275 w 2978150"/>
              <a:gd name="connsiteY6" fmla="*/ 324450 h 1092200"/>
              <a:gd name="connsiteX7" fmla="*/ 515620 w 2978150"/>
              <a:gd name="connsiteY7" fmla="*/ 349850 h 1092200"/>
              <a:gd name="connsiteX8" fmla="*/ 680085 w 2978150"/>
              <a:gd name="connsiteY8" fmla="*/ 423510 h 1092200"/>
              <a:gd name="connsiteX9" fmla="*/ 824230 w 2978150"/>
              <a:gd name="connsiteY9" fmla="*/ 435575 h 1092200"/>
              <a:gd name="connsiteX10" fmla="*/ 727710 w 2978150"/>
              <a:gd name="connsiteY10" fmla="*/ 10760 h 1092200"/>
              <a:gd name="connsiteX11" fmla="*/ 979805 w 2978150"/>
              <a:gd name="connsiteY11" fmla="*/ 85055 h 1092200"/>
              <a:gd name="connsiteX12" fmla="*/ 1242060 w 2978150"/>
              <a:gd name="connsiteY12" fmla="*/ 399380 h 1092200"/>
              <a:gd name="connsiteX13" fmla="*/ 1324610 w 2978150"/>
              <a:gd name="connsiteY13" fmla="*/ 424780 h 1092200"/>
              <a:gd name="connsiteX14" fmla="*/ 1450340 w 2978150"/>
              <a:gd name="connsiteY14" fmla="*/ 369535 h 1092200"/>
              <a:gd name="connsiteX15" fmla="*/ 1562100 w 2978150"/>
              <a:gd name="connsiteY15" fmla="*/ 309845 h 1092200"/>
              <a:gd name="connsiteX16" fmla="*/ 1579245 w 2978150"/>
              <a:gd name="connsiteY16" fmla="*/ 290160 h 1092200"/>
              <a:gd name="connsiteX17" fmla="*/ 1628140 w 2978150"/>
              <a:gd name="connsiteY17" fmla="*/ 226660 h 1092200"/>
              <a:gd name="connsiteX18" fmla="*/ 2015490 w 2978150"/>
              <a:gd name="connsiteY18" fmla="*/ 112360 h 1092200"/>
              <a:gd name="connsiteX19" fmla="*/ 2169160 w 2978150"/>
              <a:gd name="connsiteY19" fmla="*/ 115535 h 1092200"/>
              <a:gd name="connsiteX20" fmla="*/ 1925320 w 2978150"/>
              <a:gd name="connsiteY20" fmla="*/ 340960 h 1092200"/>
              <a:gd name="connsiteX21" fmla="*/ 2079625 w 2978150"/>
              <a:gd name="connsiteY21" fmla="*/ 312385 h 1092200"/>
              <a:gd name="connsiteX22" fmla="*/ 2115820 w 2978150"/>
              <a:gd name="connsiteY22" fmla="*/ 302225 h 1092200"/>
              <a:gd name="connsiteX23" fmla="*/ 2232660 w 2978150"/>
              <a:gd name="connsiteY23" fmla="*/ 353025 h 1092200"/>
              <a:gd name="connsiteX24" fmla="*/ 2249805 w 2978150"/>
              <a:gd name="connsiteY24" fmla="*/ 348580 h 1092200"/>
              <a:gd name="connsiteX25" fmla="*/ 2366645 w 2978150"/>
              <a:gd name="connsiteY25" fmla="*/ 337785 h 1092200"/>
              <a:gd name="connsiteX26" fmla="*/ 2740025 w 2978150"/>
              <a:gd name="connsiteY26" fmla="*/ 428590 h 1092200"/>
              <a:gd name="connsiteX27" fmla="*/ 2942590 w 2978150"/>
              <a:gd name="connsiteY27" fmla="*/ 495265 h 1092200"/>
              <a:gd name="connsiteX28" fmla="*/ 2980690 w 2978150"/>
              <a:gd name="connsiteY28" fmla="*/ 525745 h 1092200"/>
              <a:gd name="connsiteX29" fmla="*/ 2978785 w 2978150"/>
              <a:gd name="connsiteY29" fmla="*/ 539715 h 1092200"/>
              <a:gd name="connsiteX30" fmla="*/ 2693035 w 2978150"/>
              <a:gd name="connsiteY30" fmla="*/ 596230 h 1092200"/>
              <a:gd name="connsiteX31" fmla="*/ 2043430 w 2978150"/>
              <a:gd name="connsiteY31" fmla="*/ 671160 h 1092200"/>
              <a:gd name="connsiteX32" fmla="*/ 1671320 w 2978150"/>
              <a:gd name="connsiteY32" fmla="*/ 744185 h 1092200"/>
              <a:gd name="connsiteX33" fmla="*/ 1469390 w 2978150"/>
              <a:gd name="connsiteY33" fmla="*/ 881345 h 1092200"/>
              <a:gd name="connsiteX34" fmla="*/ 1551940 w 2978150"/>
              <a:gd name="connsiteY34" fmla="*/ 904205 h 1092200"/>
              <a:gd name="connsiteX35" fmla="*/ 1615440 w 2978150"/>
              <a:gd name="connsiteY35" fmla="*/ 922620 h 1092200"/>
              <a:gd name="connsiteX36" fmla="*/ 1652270 w 2978150"/>
              <a:gd name="connsiteY36" fmla="*/ 954370 h 1092200"/>
              <a:gd name="connsiteX37" fmla="*/ 1616075 w 2978150"/>
              <a:gd name="connsiteY37" fmla="*/ 986755 h 1092200"/>
              <a:gd name="connsiteX38" fmla="*/ 1411605 w 2978150"/>
              <a:gd name="connsiteY38" fmla="*/ 1022950 h 1092200"/>
              <a:gd name="connsiteX39" fmla="*/ 835660 w 2978150"/>
              <a:gd name="connsiteY39" fmla="*/ 1026125 h 1092200"/>
              <a:gd name="connsiteX40" fmla="*/ 729615 w 2978150"/>
              <a:gd name="connsiteY40" fmla="*/ 1047080 h 1092200"/>
              <a:gd name="connsiteX41" fmla="*/ 730250 w 2978150"/>
              <a:gd name="connsiteY41" fmla="*/ 1065495 h 1092200"/>
              <a:gd name="connsiteX42" fmla="*/ 796290 w 2978150"/>
              <a:gd name="connsiteY42" fmla="*/ 1087720 h 1092200"/>
              <a:gd name="connsiteX43" fmla="*/ 795020 w 2978150"/>
              <a:gd name="connsiteY43" fmla="*/ 1097880 h 1092200"/>
              <a:gd name="connsiteX44" fmla="*/ 385445 w 2978150"/>
              <a:gd name="connsiteY44" fmla="*/ 1097880 h 1092200"/>
              <a:gd name="connsiteX45" fmla="*/ 437515 w 2978150"/>
              <a:gd name="connsiteY45" fmla="*/ 1045175 h 1092200"/>
              <a:gd name="connsiteX46" fmla="*/ 629285 w 2978150"/>
              <a:gd name="connsiteY46" fmla="*/ 930875 h 1092200"/>
              <a:gd name="connsiteX47" fmla="*/ 711200 w 2978150"/>
              <a:gd name="connsiteY47" fmla="*/ 854675 h 1092200"/>
              <a:gd name="connsiteX48" fmla="*/ 699135 w 2978150"/>
              <a:gd name="connsiteY48" fmla="*/ 831180 h 1092200"/>
              <a:gd name="connsiteX49" fmla="*/ 418465 w 2978150"/>
              <a:gd name="connsiteY49" fmla="*/ 889600 h 1092200"/>
              <a:gd name="connsiteX50" fmla="*/ 45720 w 2978150"/>
              <a:gd name="connsiteY50" fmla="*/ 1000725 h 1092200"/>
              <a:gd name="connsiteX51" fmla="*/ 0 w 2978150"/>
              <a:gd name="connsiteY51" fmla="*/ 1007075 h 1092200"/>
              <a:gd name="connsiteX52" fmla="*/ 0 w 2978150"/>
              <a:gd name="connsiteY52" fmla="*/ 988025 h 109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978150" h="1092200">
                <a:moveTo>
                  <a:pt x="0" y="988025"/>
                </a:moveTo>
                <a:cubicBezTo>
                  <a:pt x="99060" y="937860"/>
                  <a:pt x="196850" y="886425"/>
                  <a:pt x="297180" y="839435"/>
                </a:cubicBezTo>
                <a:cubicBezTo>
                  <a:pt x="340360" y="819115"/>
                  <a:pt x="366395" y="791175"/>
                  <a:pt x="373380" y="744820"/>
                </a:cubicBezTo>
                <a:cubicBezTo>
                  <a:pt x="377825" y="717515"/>
                  <a:pt x="391160" y="702275"/>
                  <a:pt x="418465" y="690845"/>
                </a:cubicBezTo>
                <a:cubicBezTo>
                  <a:pt x="440690" y="681955"/>
                  <a:pt x="455930" y="656555"/>
                  <a:pt x="476250" y="641315"/>
                </a:cubicBezTo>
                <a:cubicBezTo>
                  <a:pt x="499110" y="624170"/>
                  <a:pt x="524510" y="610200"/>
                  <a:pt x="545465" y="596230"/>
                </a:cubicBezTo>
                <a:cubicBezTo>
                  <a:pt x="462915" y="506060"/>
                  <a:pt x="379095" y="415890"/>
                  <a:pt x="295275" y="324450"/>
                </a:cubicBezTo>
                <a:cubicBezTo>
                  <a:pt x="367030" y="315560"/>
                  <a:pt x="442595" y="321910"/>
                  <a:pt x="515620" y="349850"/>
                </a:cubicBezTo>
                <a:cubicBezTo>
                  <a:pt x="571500" y="371440"/>
                  <a:pt x="624840" y="400015"/>
                  <a:pt x="680085" y="423510"/>
                </a:cubicBezTo>
                <a:cubicBezTo>
                  <a:pt x="723900" y="441925"/>
                  <a:pt x="768985" y="458435"/>
                  <a:pt x="824230" y="435575"/>
                </a:cubicBezTo>
                <a:cubicBezTo>
                  <a:pt x="792480" y="294605"/>
                  <a:pt x="760095" y="154269"/>
                  <a:pt x="727710" y="10760"/>
                </a:cubicBezTo>
                <a:cubicBezTo>
                  <a:pt x="828040" y="-10831"/>
                  <a:pt x="911225" y="-6385"/>
                  <a:pt x="979805" y="85055"/>
                </a:cubicBezTo>
                <a:cubicBezTo>
                  <a:pt x="1061085" y="194275"/>
                  <a:pt x="1155700" y="293335"/>
                  <a:pt x="1242060" y="399380"/>
                </a:cubicBezTo>
                <a:cubicBezTo>
                  <a:pt x="1266190" y="428590"/>
                  <a:pt x="1292860" y="436845"/>
                  <a:pt x="1324610" y="424780"/>
                </a:cubicBezTo>
                <a:cubicBezTo>
                  <a:pt x="1367155" y="408905"/>
                  <a:pt x="1409065" y="389220"/>
                  <a:pt x="1450340" y="369535"/>
                </a:cubicBezTo>
                <a:cubicBezTo>
                  <a:pt x="1488440" y="351120"/>
                  <a:pt x="1525270" y="330800"/>
                  <a:pt x="1562100" y="309845"/>
                </a:cubicBezTo>
                <a:cubicBezTo>
                  <a:pt x="1569720" y="305400"/>
                  <a:pt x="1579880" y="296510"/>
                  <a:pt x="1579245" y="290160"/>
                </a:cubicBezTo>
                <a:cubicBezTo>
                  <a:pt x="1577340" y="253965"/>
                  <a:pt x="1607185" y="245075"/>
                  <a:pt x="1628140" y="226660"/>
                </a:cubicBezTo>
                <a:cubicBezTo>
                  <a:pt x="1740535" y="130775"/>
                  <a:pt x="1869440" y="95215"/>
                  <a:pt x="2015490" y="112360"/>
                </a:cubicBezTo>
                <a:cubicBezTo>
                  <a:pt x="2065655" y="118075"/>
                  <a:pt x="2117090" y="112994"/>
                  <a:pt x="2169160" y="115535"/>
                </a:cubicBezTo>
                <a:cubicBezTo>
                  <a:pt x="2028825" y="121250"/>
                  <a:pt x="1980565" y="225390"/>
                  <a:pt x="1925320" y="340960"/>
                </a:cubicBezTo>
                <a:cubicBezTo>
                  <a:pt x="1982470" y="330165"/>
                  <a:pt x="2031365" y="321910"/>
                  <a:pt x="2079625" y="312385"/>
                </a:cubicBezTo>
                <a:cubicBezTo>
                  <a:pt x="2091690" y="309845"/>
                  <a:pt x="2103755" y="304765"/>
                  <a:pt x="2115820" y="302225"/>
                </a:cubicBezTo>
                <a:cubicBezTo>
                  <a:pt x="2190115" y="285080"/>
                  <a:pt x="2197735" y="288255"/>
                  <a:pt x="2232660" y="353025"/>
                </a:cubicBezTo>
                <a:cubicBezTo>
                  <a:pt x="2238375" y="351755"/>
                  <a:pt x="2247265" y="352390"/>
                  <a:pt x="2249805" y="348580"/>
                </a:cubicBezTo>
                <a:cubicBezTo>
                  <a:pt x="2285365" y="301590"/>
                  <a:pt x="2324735" y="326990"/>
                  <a:pt x="2366645" y="337785"/>
                </a:cubicBezTo>
                <a:cubicBezTo>
                  <a:pt x="2490470" y="370170"/>
                  <a:pt x="2616200" y="396205"/>
                  <a:pt x="2740025" y="428590"/>
                </a:cubicBezTo>
                <a:cubicBezTo>
                  <a:pt x="2808605" y="446370"/>
                  <a:pt x="2875280" y="471135"/>
                  <a:pt x="2942590" y="495265"/>
                </a:cubicBezTo>
                <a:cubicBezTo>
                  <a:pt x="2957195" y="500345"/>
                  <a:pt x="2967990" y="515585"/>
                  <a:pt x="2980690" y="525745"/>
                </a:cubicBezTo>
                <a:cubicBezTo>
                  <a:pt x="2980055" y="530190"/>
                  <a:pt x="2979420" y="534635"/>
                  <a:pt x="2978785" y="539715"/>
                </a:cubicBezTo>
                <a:cubicBezTo>
                  <a:pt x="2883535" y="558130"/>
                  <a:pt x="2786380" y="570830"/>
                  <a:pt x="2693035" y="596230"/>
                </a:cubicBezTo>
                <a:cubicBezTo>
                  <a:pt x="2479675" y="654015"/>
                  <a:pt x="2258060" y="628615"/>
                  <a:pt x="2043430" y="671160"/>
                </a:cubicBezTo>
                <a:cubicBezTo>
                  <a:pt x="1919605" y="695925"/>
                  <a:pt x="1791970" y="709260"/>
                  <a:pt x="1671320" y="744185"/>
                </a:cubicBezTo>
                <a:cubicBezTo>
                  <a:pt x="1597660" y="765140"/>
                  <a:pt x="1525270" y="806415"/>
                  <a:pt x="1469390" y="881345"/>
                </a:cubicBezTo>
                <a:cubicBezTo>
                  <a:pt x="1502410" y="890235"/>
                  <a:pt x="1527175" y="897220"/>
                  <a:pt x="1551940" y="904205"/>
                </a:cubicBezTo>
                <a:cubicBezTo>
                  <a:pt x="1573530" y="909920"/>
                  <a:pt x="1595755" y="913730"/>
                  <a:pt x="1615440" y="922620"/>
                </a:cubicBezTo>
                <a:cubicBezTo>
                  <a:pt x="1629410" y="928970"/>
                  <a:pt x="1640205" y="943575"/>
                  <a:pt x="1652270" y="954370"/>
                </a:cubicBezTo>
                <a:cubicBezTo>
                  <a:pt x="1640205" y="965800"/>
                  <a:pt x="1630045" y="983580"/>
                  <a:pt x="1616075" y="986755"/>
                </a:cubicBezTo>
                <a:cubicBezTo>
                  <a:pt x="1548130" y="1001360"/>
                  <a:pt x="1480185" y="1021680"/>
                  <a:pt x="1411605" y="1022950"/>
                </a:cubicBezTo>
                <a:cubicBezTo>
                  <a:pt x="1219835" y="1028030"/>
                  <a:pt x="1027430" y="1023585"/>
                  <a:pt x="835660" y="1026125"/>
                </a:cubicBezTo>
                <a:cubicBezTo>
                  <a:pt x="800100" y="1026760"/>
                  <a:pt x="764540" y="1040095"/>
                  <a:pt x="729615" y="1047080"/>
                </a:cubicBezTo>
                <a:cubicBezTo>
                  <a:pt x="729615" y="1053430"/>
                  <a:pt x="729615" y="1059780"/>
                  <a:pt x="730250" y="1065495"/>
                </a:cubicBezTo>
                <a:cubicBezTo>
                  <a:pt x="752475" y="1073115"/>
                  <a:pt x="774065" y="1080735"/>
                  <a:pt x="796290" y="1087720"/>
                </a:cubicBezTo>
                <a:cubicBezTo>
                  <a:pt x="795655" y="1090895"/>
                  <a:pt x="795655" y="1094070"/>
                  <a:pt x="795020" y="1097880"/>
                </a:cubicBezTo>
                <a:cubicBezTo>
                  <a:pt x="663575" y="1097880"/>
                  <a:pt x="532130" y="1097880"/>
                  <a:pt x="385445" y="1097880"/>
                </a:cubicBezTo>
                <a:cubicBezTo>
                  <a:pt x="407670" y="1075020"/>
                  <a:pt x="420370" y="1055970"/>
                  <a:pt x="437515" y="1045175"/>
                </a:cubicBezTo>
                <a:cubicBezTo>
                  <a:pt x="501015" y="1005805"/>
                  <a:pt x="567055" y="971515"/>
                  <a:pt x="629285" y="930875"/>
                </a:cubicBezTo>
                <a:cubicBezTo>
                  <a:pt x="659765" y="910555"/>
                  <a:pt x="684530" y="880710"/>
                  <a:pt x="711200" y="854675"/>
                </a:cubicBezTo>
                <a:cubicBezTo>
                  <a:pt x="707390" y="847055"/>
                  <a:pt x="702945" y="839435"/>
                  <a:pt x="699135" y="831180"/>
                </a:cubicBezTo>
                <a:cubicBezTo>
                  <a:pt x="605790" y="850230"/>
                  <a:pt x="510540" y="864835"/>
                  <a:pt x="418465" y="889600"/>
                </a:cubicBezTo>
                <a:cubicBezTo>
                  <a:pt x="293370" y="922620"/>
                  <a:pt x="170180" y="963260"/>
                  <a:pt x="45720" y="1000725"/>
                </a:cubicBezTo>
                <a:cubicBezTo>
                  <a:pt x="31750" y="1004535"/>
                  <a:pt x="15875" y="1005170"/>
                  <a:pt x="0" y="1007075"/>
                </a:cubicBezTo>
                <a:cubicBezTo>
                  <a:pt x="0" y="1000725"/>
                  <a:pt x="0" y="994375"/>
                  <a:pt x="0" y="988025"/>
                </a:cubicBezTo>
                <a:close/>
              </a:path>
            </a:pathLst>
          </a:custGeom>
          <a:solidFill>
            <a:schemeClr val="accent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23" name="Freeform: Shape 3822">
            <a:extLst>
              <a:ext uri="{FF2B5EF4-FFF2-40B4-BE49-F238E27FC236}">
                <a16:creationId xmlns:a16="http://schemas.microsoft.com/office/drawing/2014/main" id="{14D249B4-2DC6-4C1A-AC8A-016991B024B1}"/>
              </a:ext>
            </a:extLst>
          </p:cNvPr>
          <p:cNvSpPr/>
          <p:nvPr/>
        </p:nvSpPr>
        <p:spPr>
          <a:xfrm>
            <a:off x="5592163" y="2925633"/>
            <a:ext cx="1501102" cy="550510"/>
          </a:xfrm>
          <a:custGeom>
            <a:avLst/>
            <a:gdLst>
              <a:gd name="connsiteX0" fmla="*/ 0 w 2978150"/>
              <a:gd name="connsiteY0" fmla="*/ 988025 h 1092200"/>
              <a:gd name="connsiteX1" fmla="*/ 297180 w 2978150"/>
              <a:gd name="connsiteY1" fmla="*/ 839435 h 1092200"/>
              <a:gd name="connsiteX2" fmla="*/ 373380 w 2978150"/>
              <a:gd name="connsiteY2" fmla="*/ 744820 h 1092200"/>
              <a:gd name="connsiteX3" fmla="*/ 418465 w 2978150"/>
              <a:gd name="connsiteY3" fmla="*/ 690845 h 1092200"/>
              <a:gd name="connsiteX4" fmla="*/ 476250 w 2978150"/>
              <a:gd name="connsiteY4" fmla="*/ 641315 h 1092200"/>
              <a:gd name="connsiteX5" fmla="*/ 545465 w 2978150"/>
              <a:gd name="connsiteY5" fmla="*/ 596230 h 1092200"/>
              <a:gd name="connsiteX6" fmla="*/ 295275 w 2978150"/>
              <a:gd name="connsiteY6" fmla="*/ 324450 h 1092200"/>
              <a:gd name="connsiteX7" fmla="*/ 515620 w 2978150"/>
              <a:gd name="connsiteY7" fmla="*/ 349850 h 1092200"/>
              <a:gd name="connsiteX8" fmla="*/ 680085 w 2978150"/>
              <a:gd name="connsiteY8" fmla="*/ 423510 h 1092200"/>
              <a:gd name="connsiteX9" fmla="*/ 824230 w 2978150"/>
              <a:gd name="connsiteY9" fmla="*/ 435575 h 1092200"/>
              <a:gd name="connsiteX10" fmla="*/ 727710 w 2978150"/>
              <a:gd name="connsiteY10" fmla="*/ 10760 h 1092200"/>
              <a:gd name="connsiteX11" fmla="*/ 979805 w 2978150"/>
              <a:gd name="connsiteY11" fmla="*/ 85055 h 1092200"/>
              <a:gd name="connsiteX12" fmla="*/ 1242060 w 2978150"/>
              <a:gd name="connsiteY12" fmla="*/ 399380 h 1092200"/>
              <a:gd name="connsiteX13" fmla="*/ 1324610 w 2978150"/>
              <a:gd name="connsiteY13" fmla="*/ 424780 h 1092200"/>
              <a:gd name="connsiteX14" fmla="*/ 1450340 w 2978150"/>
              <a:gd name="connsiteY14" fmla="*/ 369535 h 1092200"/>
              <a:gd name="connsiteX15" fmla="*/ 1562100 w 2978150"/>
              <a:gd name="connsiteY15" fmla="*/ 309845 h 1092200"/>
              <a:gd name="connsiteX16" fmla="*/ 1579245 w 2978150"/>
              <a:gd name="connsiteY16" fmla="*/ 290160 h 1092200"/>
              <a:gd name="connsiteX17" fmla="*/ 1628140 w 2978150"/>
              <a:gd name="connsiteY17" fmla="*/ 226660 h 1092200"/>
              <a:gd name="connsiteX18" fmla="*/ 2015490 w 2978150"/>
              <a:gd name="connsiteY18" fmla="*/ 112360 h 1092200"/>
              <a:gd name="connsiteX19" fmla="*/ 2169160 w 2978150"/>
              <a:gd name="connsiteY19" fmla="*/ 115535 h 1092200"/>
              <a:gd name="connsiteX20" fmla="*/ 1925320 w 2978150"/>
              <a:gd name="connsiteY20" fmla="*/ 340960 h 1092200"/>
              <a:gd name="connsiteX21" fmla="*/ 2079625 w 2978150"/>
              <a:gd name="connsiteY21" fmla="*/ 312385 h 1092200"/>
              <a:gd name="connsiteX22" fmla="*/ 2115820 w 2978150"/>
              <a:gd name="connsiteY22" fmla="*/ 302225 h 1092200"/>
              <a:gd name="connsiteX23" fmla="*/ 2232660 w 2978150"/>
              <a:gd name="connsiteY23" fmla="*/ 353025 h 1092200"/>
              <a:gd name="connsiteX24" fmla="*/ 2249805 w 2978150"/>
              <a:gd name="connsiteY24" fmla="*/ 348580 h 1092200"/>
              <a:gd name="connsiteX25" fmla="*/ 2366645 w 2978150"/>
              <a:gd name="connsiteY25" fmla="*/ 337785 h 1092200"/>
              <a:gd name="connsiteX26" fmla="*/ 2740025 w 2978150"/>
              <a:gd name="connsiteY26" fmla="*/ 428590 h 1092200"/>
              <a:gd name="connsiteX27" fmla="*/ 2942590 w 2978150"/>
              <a:gd name="connsiteY27" fmla="*/ 495265 h 1092200"/>
              <a:gd name="connsiteX28" fmla="*/ 2980690 w 2978150"/>
              <a:gd name="connsiteY28" fmla="*/ 525745 h 1092200"/>
              <a:gd name="connsiteX29" fmla="*/ 2978785 w 2978150"/>
              <a:gd name="connsiteY29" fmla="*/ 539715 h 1092200"/>
              <a:gd name="connsiteX30" fmla="*/ 2693035 w 2978150"/>
              <a:gd name="connsiteY30" fmla="*/ 596230 h 1092200"/>
              <a:gd name="connsiteX31" fmla="*/ 2043430 w 2978150"/>
              <a:gd name="connsiteY31" fmla="*/ 671160 h 1092200"/>
              <a:gd name="connsiteX32" fmla="*/ 1671320 w 2978150"/>
              <a:gd name="connsiteY32" fmla="*/ 744185 h 1092200"/>
              <a:gd name="connsiteX33" fmla="*/ 1469390 w 2978150"/>
              <a:gd name="connsiteY33" fmla="*/ 881345 h 1092200"/>
              <a:gd name="connsiteX34" fmla="*/ 1551940 w 2978150"/>
              <a:gd name="connsiteY34" fmla="*/ 904205 h 1092200"/>
              <a:gd name="connsiteX35" fmla="*/ 1615440 w 2978150"/>
              <a:gd name="connsiteY35" fmla="*/ 922620 h 1092200"/>
              <a:gd name="connsiteX36" fmla="*/ 1652270 w 2978150"/>
              <a:gd name="connsiteY36" fmla="*/ 954370 h 1092200"/>
              <a:gd name="connsiteX37" fmla="*/ 1616075 w 2978150"/>
              <a:gd name="connsiteY37" fmla="*/ 986755 h 1092200"/>
              <a:gd name="connsiteX38" fmla="*/ 1411605 w 2978150"/>
              <a:gd name="connsiteY38" fmla="*/ 1022950 h 1092200"/>
              <a:gd name="connsiteX39" fmla="*/ 835660 w 2978150"/>
              <a:gd name="connsiteY39" fmla="*/ 1026125 h 1092200"/>
              <a:gd name="connsiteX40" fmla="*/ 729615 w 2978150"/>
              <a:gd name="connsiteY40" fmla="*/ 1047080 h 1092200"/>
              <a:gd name="connsiteX41" fmla="*/ 730250 w 2978150"/>
              <a:gd name="connsiteY41" fmla="*/ 1065495 h 1092200"/>
              <a:gd name="connsiteX42" fmla="*/ 796290 w 2978150"/>
              <a:gd name="connsiteY42" fmla="*/ 1087720 h 1092200"/>
              <a:gd name="connsiteX43" fmla="*/ 795020 w 2978150"/>
              <a:gd name="connsiteY43" fmla="*/ 1097880 h 1092200"/>
              <a:gd name="connsiteX44" fmla="*/ 385445 w 2978150"/>
              <a:gd name="connsiteY44" fmla="*/ 1097880 h 1092200"/>
              <a:gd name="connsiteX45" fmla="*/ 437515 w 2978150"/>
              <a:gd name="connsiteY45" fmla="*/ 1045175 h 1092200"/>
              <a:gd name="connsiteX46" fmla="*/ 629285 w 2978150"/>
              <a:gd name="connsiteY46" fmla="*/ 930875 h 1092200"/>
              <a:gd name="connsiteX47" fmla="*/ 711200 w 2978150"/>
              <a:gd name="connsiteY47" fmla="*/ 854675 h 1092200"/>
              <a:gd name="connsiteX48" fmla="*/ 699135 w 2978150"/>
              <a:gd name="connsiteY48" fmla="*/ 831180 h 1092200"/>
              <a:gd name="connsiteX49" fmla="*/ 418465 w 2978150"/>
              <a:gd name="connsiteY49" fmla="*/ 889600 h 1092200"/>
              <a:gd name="connsiteX50" fmla="*/ 45720 w 2978150"/>
              <a:gd name="connsiteY50" fmla="*/ 1000725 h 1092200"/>
              <a:gd name="connsiteX51" fmla="*/ 0 w 2978150"/>
              <a:gd name="connsiteY51" fmla="*/ 1007075 h 1092200"/>
              <a:gd name="connsiteX52" fmla="*/ 0 w 2978150"/>
              <a:gd name="connsiteY52" fmla="*/ 988025 h 109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978150" h="1092200">
                <a:moveTo>
                  <a:pt x="0" y="988025"/>
                </a:moveTo>
                <a:cubicBezTo>
                  <a:pt x="99060" y="937860"/>
                  <a:pt x="196850" y="886425"/>
                  <a:pt x="297180" y="839435"/>
                </a:cubicBezTo>
                <a:cubicBezTo>
                  <a:pt x="340360" y="819115"/>
                  <a:pt x="366395" y="791175"/>
                  <a:pt x="373380" y="744820"/>
                </a:cubicBezTo>
                <a:cubicBezTo>
                  <a:pt x="377825" y="717515"/>
                  <a:pt x="391160" y="702275"/>
                  <a:pt x="418465" y="690845"/>
                </a:cubicBezTo>
                <a:cubicBezTo>
                  <a:pt x="440690" y="681955"/>
                  <a:pt x="455930" y="656555"/>
                  <a:pt x="476250" y="641315"/>
                </a:cubicBezTo>
                <a:cubicBezTo>
                  <a:pt x="499110" y="624170"/>
                  <a:pt x="524510" y="610200"/>
                  <a:pt x="545465" y="596230"/>
                </a:cubicBezTo>
                <a:cubicBezTo>
                  <a:pt x="462915" y="506060"/>
                  <a:pt x="379095" y="415890"/>
                  <a:pt x="295275" y="324450"/>
                </a:cubicBezTo>
                <a:cubicBezTo>
                  <a:pt x="367030" y="315560"/>
                  <a:pt x="442595" y="321910"/>
                  <a:pt x="515620" y="349850"/>
                </a:cubicBezTo>
                <a:cubicBezTo>
                  <a:pt x="571500" y="371440"/>
                  <a:pt x="624840" y="400015"/>
                  <a:pt x="680085" y="423510"/>
                </a:cubicBezTo>
                <a:cubicBezTo>
                  <a:pt x="723900" y="441925"/>
                  <a:pt x="768985" y="458435"/>
                  <a:pt x="824230" y="435575"/>
                </a:cubicBezTo>
                <a:cubicBezTo>
                  <a:pt x="792480" y="294605"/>
                  <a:pt x="760095" y="154269"/>
                  <a:pt x="727710" y="10760"/>
                </a:cubicBezTo>
                <a:cubicBezTo>
                  <a:pt x="828040" y="-10831"/>
                  <a:pt x="911225" y="-6385"/>
                  <a:pt x="979805" y="85055"/>
                </a:cubicBezTo>
                <a:cubicBezTo>
                  <a:pt x="1061085" y="194275"/>
                  <a:pt x="1155700" y="293335"/>
                  <a:pt x="1242060" y="399380"/>
                </a:cubicBezTo>
                <a:cubicBezTo>
                  <a:pt x="1266190" y="428590"/>
                  <a:pt x="1292860" y="436845"/>
                  <a:pt x="1324610" y="424780"/>
                </a:cubicBezTo>
                <a:cubicBezTo>
                  <a:pt x="1367155" y="408905"/>
                  <a:pt x="1409065" y="389220"/>
                  <a:pt x="1450340" y="369535"/>
                </a:cubicBezTo>
                <a:cubicBezTo>
                  <a:pt x="1488440" y="351120"/>
                  <a:pt x="1525270" y="330800"/>
                  <a:pt x="1562100" y="309845"/>
                </a:cubicBezTo>
                <a:cubicBezTo>
                  <a:pt x="1569720" y="305400"/>
                  <a:pt x="1579880" y="296510"/>
                  <a:pt x="1579245" y="290160"/>
                </a:cubicBezTo>
                <a:cubicBezTo>
                  <a:pt x="1577340" y="253965"/>
                  <a:pt x="1607185" y="245075"/>
                  <a:pt x="1628140" y="226660"/>
                </a:cubicBezTo>
                <a:cubicBezTo>
                  <a:pt x="1740535" y="130775"/>
                  <a:pt x="1869440" y="95215"/>
                  <a:pt x="2015490" y="112360"/>
                </a:cubicBezTo>
                <a:cubicBezTo>
                  <a:pt x="2065655" y="118075"/>
                  <a:pt x="2117090" y="112994"/>
                  <a:pt x="2169160" y="115535"/>
                </a:cubicBezTo>
                <a:cubicBezTo>
                  <a:pt x="2028825" y="121250"/>
                  <a:pt x="1980565" y="225390"/>
                  <a:pt x="1925320" y="340960"/>
                </a:cubicBezTo>
                <a:cubicBezTo>
                  <a:pt x="1982470" y="330165"/>
                  <a:pt x="2031365" y="321910"/>
                  <a:pt x="2079625" y="312385"/>
                </a:cubicBezTo>
                <a:cubicBezTo>
                  <a:pt x="2091690" y="309845"/>
                  <a:pt x="2103755" y="304765"/>
                  <a:pt x="2115820" y="302225"/>
                </a:cubicBezTo>
                <a:cubicBezTo>
                  <a:pt x="2190115" y="285080"/>
                  <a:pt x="2197735" y="288255"/>
                  <a:pt x="2232660" y="353025"/>
                </a:cubicBezTo>
                <a:cubicBezTo>
                  <a:pt x="2238375" y="351755"/>
                  <a:pt x="2247265" y="352390"/>
                  <a:pt x="2249805" y="348580"/>
                </a:cubicBezTo>
                <a:cubicBezTo>
                  <a:pt x="2285365" y="301590"/>
                  <a:pt x="2324735" y="326990"/>
                  <a:pt x="2366645" y="337785"/>
                </a:cubicBezTo>
                <a:cubicBezTo>
                  <a:pt x="2490470" y="370170"/>
                  <a:pt x="2616200" y="396205"/>
                  <a:pt x="2740025" y="428590"/>
                </a:cubicBezTo>
                <a:cubicBezTo>
                  <a:pt x="2808605" y="446370"/>
                  <a:pt x="2875280" y="471135"/>
                  <a:pt x="2942590" y="495265"/>
                </a:cubicBezTo>
                <a:cubicBezTo>
                  <a:pt x="2957195" y="500345"/>
                  <a:pt x="2967990" y="515585"/>
                  <a:pt x="2980690" y="525745"/>
                </a:cubicBezTo>
                <a:cubicBezTo>
                  <a:pt x="2980055" y="530190"/>
                  <a:pt x="2979420" y="534635"/>
                  <a:pt x="2978785" y="539715"/>
                </a:cubicBezTo>
                <a:cubicBezTo>
                  <a:pt x="2883535" y="558130"/>
                  <a:pt x="2786380" y="570830"/>
                  <a:pt x="2693035" y="596230"/>
                </a:cubicBezTo>
                <a:cubicBezTo>
                  <a:pt x="2479675" y="654015"/>
                  <a:pt x="2258060" y="628615"/>
                  <a:pt x="2043430" y="671160"/>
                </a:cubicBezTo>
                <a:cubicBezTo>
                  <a:pt x="1919605" y="695925"/>
                  <a:pt x="1791970" y="709260"/>
                  <a:pt x="1671320" y="744185"/>
                </a:cubicBezTo>
                <a:cubicBezTo>
                  <a:pt x="1597660" y="765140"/>
                  <a:pt x="1525270" y="806415"/>
                  <a:pt x="1469390" y="881345"/>
                </a:cubicBezTo>
                <a:cubicBezTo>
                  <a:pt x="1502410" y="890235"/>
                  <a:pt x="1527175" y="897220"/>
                  <a:pt x="1551940" y="904205"/>
                </a:cubicBezTo>
                <a:cubicBezTo>
                  <a:pt x="1573530" y="909920"/>
                  <a:pt x="1595755" y="913730"/>
                  <a:pt x="1615440" y="922620"/>
                </a:cubicBezTo>
                <a:cubicBezTo>
                  <a:pt x="1629410" y="928970"/>
                  <a:pt x="1640205" y="943575"/>
                  <a:pt x="1652270" y="954370"/>
                </a:cubicBezTo>
                <a:cubicBezTo>
                  <a:pt x="1640205" y="965800"/>
                  <a:pt x="1630045" y="983580"/>
                  <a:pt x="1616075" y="986755"/>
                </a:cubicBezTo>
                <a:cubicBezTo>
                  <a:pt x="1548130" y="1001360"/>
                  <a:pt x="1480185" y="1021680"/>
                  <a:pt x="1411605" y="1022950"/>
                </a:cubicBezTo>
                <a:cubicBezTo>
                  <a:pt x="1219835" y="1028030"/>
                  <a:pt x="1027430" y="1023585"/>
                  <a:pt x="835660" y="1026125"/>
                </a:cubicBezTo>
                <a:cubicBezTo>
                  <a:pt x="800100" y="1026760"/>
                  <a:pt x="764540" y="1040095"/>
                  <a:pt x="729615" y="1047080"/>
                </a:cubicBezTo>
                <a:cubicBezTo>
                  <a:pt x="729615" y="1053430"/>
                  <a:pt x="729615" y="1059780"/>
                  <a:pt x="730250" y="1065495"/>
                </a:cubicBezTo>
                <a:cubicBezTo>
                  <a:pt x="752475" y="1073115"/>
                  <a:pt x="774065" y="1080735"/>
                  <a:pt x="796290" y="1087720"/>
                </a:cubicBezTo>
                <a:cubicBezTo>
                  <a:pt x="795655" y="1090895"/>
                  <a:pt x="795655" y="1094070"/>
                  <a:pt x="795020" y="1097880"/>
                </a:cubicBezTo>
                <a:cubicBezTo>
                  <a:pt x="663575" y="1097880"/>
                  <a:pt x="532130" y="1097880"/>
                  <a:pt x="385445" y="1097880"/>
                </a:cubicBezTo>
                <a:cubicBezTo>
                  <a:pt x="407670" y="1075020"/>
                  <a:pt x="420370" y="1055970"/>
                  <a:pt x="437515" y="1045175"/>
                </a:cubicBezTo>
                <a:cubicBezTo>
                  <a:pt x="501015" y="1005805"/>
                  <a:pt x="567055" y="971515"/>
                  <a:pt x="629285" y="930875"/>
                </a:cubicBezTo>
                <a:cubicBezTo>
                  <a:pt x="659765" y="910555"/>
                  <a:pt x="684530" y="880710"/>
                  <a:pt x="711200" y="854675"/>
                </a:cubicBezTo>
                <a:cubicBezTo>
                  <a:pt x="707390" y="847055"/>
                  <a:pt x="702945" y="839435"/>
                  <a:pt x="699135" y="831180"/>
                </a:cubicBezTo>
                <a:cubicBezTo>
                  <a:pt x="605790" y="850230"/>
                  <a:pt x="510540" y="864835"/>
                  <a:pt x="418465" y="889600"/>
                </a:cubicBezTo>
                <a:cubicBezTo>
                  <a:pt x="293370" y="922620"/>
                  <a:pt x="170180" y="963260"/>
                  <a:pt x="45720" y="1000725"/>
                </a:cubicBezTo>
                <a:cubicBezTo>
                  <a:pt x="31750" y="1004535"/>
                  <a:pt x="15875" y="1005170"/>
                  <a:pt x="0" y="1007075"/>
                </a:cubicBezTo>
                <a:cubicBezTo>
                  <a:pt x="0" y="1000725"/>
                  <a:pt x="0" y="994375"/>
                  <a:pt x="0" y="988025"/>
                </a:cubicBezTo>
                <a:close/>
              </a:path>
            </a:pathLst>
          </a:custGeom>
          <a:solidFill>
            <a:schemeClr val="accent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24" name="Freeform: Shape 3823">
            <a:extLst>
              <a:ext uri="{FF2B5EF4-FFF2-40B4-BE49-F238E27FC236}">
                <a16:creationId xmlns:a16="http://schemas.microsoft.com/office/drawing/2014/main" id="{0CB2E2D0-822C-4F91-8D3C-6901A976BEB0}"/>
              </a:ext>
            </a:extLst>
          </p:cNvPr>
          <p:cNvSpPr/>
          <p:nvPr/>
        </p:nvSpPr>
        <p:spPr>
          <a:xfrm>
            <a:off x="5012828" y="4947304"/>
            <a:ext cx="1183251" cy="433942"/>
          </a:xfrm>
          <a:custGeom>
            <a:avLst/>
            <a:gdLst>
              <a:gd name="connsiteX0" fmla="*/ 0 w 2978150"/>
              <a:gd name="connsiteY0" fmla="*/ 988025 h 1092200"/>
              <a:gd name="connsiteX1" fmla="*/ 297180 w 2978150"/>
              <a:gd name="connsiteY1" fmla="*/ 839435 h 1092200"/>
              <a:gd name="connsiteX2" fmla="*/ 373380 w 2978150"/>
              <a:gd name="connsiteY2" fmla="*/ 744820 h 1092200"/>
              <a:gd name="connsiteX3" fmla="*/ 418465 w 2978150"/>
              <a:gd name="connsiteY3" fmla="*/ 690845 h 1092200"/>
              <a:gd name="connsiteX4" fmla="*/ 476250 w 2978150"/>
              <a:gd name="connsiteY4" fmla="*/ 641315 h 1092200"/>
              <a:gd name="connsiteX5" fmla="*/ 545465 w 2978150"/>
              <a:gd name="connsiteY5" fmla="*/ 596230 h 1092200"/>
              <a:gd name="connsiteX6" fmla="*/ 295275 w 2978150"/>
              <a:gd name="connsiteY6" fmla="*/ 324450 h 1092200"/>
              <a:gd name="connsiteX7" fmla="*/ 515620 w 2978150"/>
              <a:gd name="connsiteY7" fmla="*/ 349850 h 1092200"/>
              <a:gd name="connsiteX8" fmla="*/ 680085 w 2978150"/>
              <a:gd name="connsiteY8" fmla="*/ 423510 h 1092200"/>
              <a:gd name="connsiteX9" fmla="*/ 824230 w 2978150"/>
              <a:gd name="connsiteY9" fmla="*/ 435575 h 1092200"/>
              <a:gd name="connsiteX10" fmla="*/ 727710 w 2978150"/>
              <a:gd name="connsiteY10" fmla="*/ 10760 h 1092200"/>
              <a:gd name="connsiteX11" fmla="*/ 979805 w 2978150"/>
              <a:gd name="connsiteY11" fmla="*/ 85055 h 1092200"/>
              <a:gd name="connsiteX12" fmla="*/ 1242060 w 2978150"/>
              <a:gd name="connsiteY12" fmla="*/ 399380 h 1092200"/>
              <a:gd name="connsiteX13" fmla="*/ 1324610 w 2978150"/>
              <a:gd name="connsiteY13" fmla="*/ 424780 h 1092200"/>
              <a:gd name="connsiteX14" fmla="*/ 1450340 w 2978150"/>
              <a:gd name="connsiteY14" fmla="*/ 369535 h 1092200"/>
              <a:gd name="connsiteX15" fmla="*/ 1562100 w 2978150"/>
              <a:gd name="connsiteY15" fmla="*/ 309845 h 1092200"/>
              <a:gd name="connsiteX16" fmla="*/ 1579245 w 2978150"/>
              <a:gd name="connsiteY16" fmla="*/ 290160 h 1092200"/>
              <a:gd name="connsiteX17" fmla="*/ 1628140 w 2978150"/>
              <a:gd name="connsiteY17" fmla="*/ 226660 h 1092200"/>
              <a:gd name="connsiteX18" fmla="*/ 2015490 w 2978150"/>
              <a:gd name="connsiteY18" fmla="*/ 112360 h 1092200"/>
              <a:gd name="connsiteX19" fmla="*/ 2169160 w 2978150"/>
              <a:gd name="connsiteY19" fmla="*/ 115535 h 1092200"/>
              <a:gd name="connsiteX20" fmla="*/ 1925320 w 2978150"/>
              <a:gd name="connsiteY20" fmla="*/ 340960 h 1092200"/>
              <a:gd name="connsiteX21" fmla="*/ 2079625 w 2978150"/>
              <a:gd name="connsiteY21" fmla="*/ 312385 h 1092200"/>
              <a:gd name="connsiteX22" fmla="*/ 2115820 w 2978150"/>
              <a:gd name="connsiteY22" fmla="*/ 302225 h 1092200"/>
              <a:gd name="connsiteX23" fmla="*/ 2232660 w 2978150"/>
              <a:gd name="connsiteY23" fmla="*/ 353025 h 1092200"/>
              <a:gd name="connsiteX24" fmla="*/ 2249805 w 2978150"/>
              <a:gd name="connsiteY24" fmla="*/ 348580 h 1092200"/>
              <a:gd name="connsiteX25" fmla="*/ 2366645 w 2978150"/>
              <a:gd name="connsiteY25" fmla="*/ 337785 h 1092200"/>
              <a:gd name="connsiteX26" fmla="*/ 2740025 w 2978150"/>
              <a:gd name="connsiteY26" fmla="*/ 428590 h 1092200"/>
              <a:gd name="connsiteX27" fmla="*/ 2942590 w 2978150"/>
              <a:gd name="connsiteY27" fmla="*/ 495265 h 1092200"/>
              <a:gd name="connsiteX28" fmla="*/ 2980690 w 2978150"/>
              <a:gd name="connsiteY28" fmla="*/ 525745 h 1092200"/>
              <a:gd name="connsiteX29" fmla="*/ 2978785 w 2978150"/>
              <a:gd name="connsiteY29" fmla="*/ 539715 h 1092200"/>
              <a:gd name="connsiteX30" fmla="*/ 2693035 w 2978150"/>
              <a:gd name="connsiteY30" fmla="*/ 596230 h 1092200"/>
              <a:gd name="connsiteX31" fmla="*/ 2043430 w 2978150"/>
              <a:gd name="connsiteY31" fmla="*/ 671160 h 1092200"/>
              <a:gd name="connsiteX32" fmla="*/ 1671320 w 2978150"/>
              <a:gd name="connsiteY32" fmla="*/ 744185 h 1092200"/>
              <a:gd name="connsiteX33" fmla="*/ 1469390 w 2978150"/>
              <a:gd name="connsiteY33" fmla="*/ 881345 h 1092200"/>
              <a:gd name="connsiteX34" fmla="*/ 1551940 w 2978150"/>
              <a:gd name="connsiteY34" fmla="*/ 904205 h 1092200"/>
              <a:gd name="connsiteX35" fmla="*/ 1615440 w 2978150"/>
              <a:gd name="connsiteY35" fmla="*/ 922620 h 1092200"/>
              <a:gd name="connsiteX36" fmla="*/ 1652270 w 2978150"/>
              <a:gd name="connsiteY36" fmla="*/ 954370 h 1092200"/>
              <a:gd name="connsiteX37" fmla="*/ 1616075 w 2978150"/>
              <a:gd name="connsiteY37" fmla="*/ 986755 h 1092200"/>
              <a:gd name="connsiteX38" fmla="*/ 1411605 w 2978150"/>
              <a:gd name="connsiteY38" fmla="*/ 1022950 h 1092200"/>
              <a:gd name="connsiteX39" fmla="*/ 835660 w 2978150"/>
              <a:gd name="connsiteY39" fmla="*/ 1026125 h 1092200"/>
              <a:gd name="connsiteX40" fmla="*/ 729615 w 2978150"/>
              <a:gd name="connsiteY40" fmla="*/ 1047080 h 1092200"/>
              <a:gd name="connsiteX41" fmla="*/ 730250 w 2978150"/>
              <a:gd name="connsiteY41" fmla="*/ 1065495 h 1092200"/>
              <a:gd name="connsiteX42" fmla="*/ 796290 w 2978150"/>
              <a:gd name="connsiteY42" fmla="*/ 1087720 h 1092200"/>
              <a:gd name="connsiteX43" fmla="*/ 795020 w 2978150"/>
              <a:gd name="connsiteY43" fmla="*/ 1097880 h 1092200"/>
              <a:gd name="connsiteX44" fmla="*/ 385445 w 2978150"/>
              <a:gd name="connsiteY44" fmla="*/ 1097880 h 1092200"/>
              <a:gd name="connsiteX45" fmla="*/ 437515 w 2978150"/>
              <a:gd name="connsiteY45" fmla="*/ 1045175 h 1092200"/>
              <a:gd name="connsiteX46" fmla="*/ 629285 w 2978150"/>
              <a:gd name="connsiteY46" fmla="*/ 930875 h 1092200"/>
              <a:gd name="connsiteX47" fmla="*/ 711200 w 2978150"/>
              <a:gd name="connsiteY47" fmla="*/ 854675 h 1092200"/>
              <a:gd name="connsiteX48" fmla="*/ 699135 w 2978150"/>
              <a:gd name="connsiteY48" fmla="*/ 831180 h 1092200"/>
              <a:gd name="connsiteX49" fmla="*/ 418465 w 2978150"/>
              <a:gd name="connsiteY49" fmla="*/ 889600 h 1092200"/>
              <a:gd name="connsiteX50" fmla="*/ 45720 w 2978150"/>
              <a:gd name="connsiteY50" fmla="*/ 1000725 h 1092200"/>
              <a:gd name="connsiteX51" fmla="*/ 0 w 2978150"/>
              <a:gd name="connsiteY51" fmla="*/ 1007075 h 1092200"/>
              <a:gd name="connsiteX52" fmla="*/ 0 w 2978150"/>
              <a:gd name="connsiteY52" fmla="*/ 988025 h 109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978150" h="1092200">
                <a:moveTo>
                  <a:pt x="0" y="988025"/>
                </a:moveTo>
                <a:cubicBezTo>
                  <a:pt x="99060" y="937860"/>
                  <a:pt x="196850" y="886425"/>
                  <a:pt x="297180" y="839435"/>
                </a:cubicBezTo>
                <a:cubicBezTo>
                  <a:pt x="340360" y="819115"/>
                  <a:pt x="366395" y="791175"/>
                  <a:pt x="373380" y="744820"/>
                </a:cubicBezTo>
                <a:cubicBezTo>
                  <a:pt x="377825" y="717515"/>
                  <a:pt x="391160" y="702275"/>
                  <a:pt x="418465" y="690845"/>
                </a:cubicBezTo>
                <a:cubicBezTo>
                  <a:pt x="440690" y="681955"/>
                  <a:pt x="455930" y="656555"/>
                  <a:pt x="476250" y="641315"/>
                </a:cubicBezTo>
                <a:cubicBezTo>
                  <a:pt x="499110" y="624170"/>
                  <a:pt x="524510" y="610200"/>
                  <a:pt x="545465" y="596230"/>
                </a:cubicBezTo>
                <a:cubicBezTo>
                  <a:pt x="462915" y="506060"/>
                  <a:pt x="379095" y="415890"/>
                  <a:pt x="295275" y="324450"/>
                </a:cubicBezTo>
                <a:cubicBezTo>
                  <a:pt x="367030" y="315560"/>
                  <a:pt x="442595" y="321910"/>
                  <a:pt x="515620" y="349850"/>
                </a:cubicBezTo>
                <a:cubicBezTo>
                  <a:pt x="571500" y="371440"/>
                  <a:pt x="624840" y="400015"/>
                  <a:pt x="680085" y="423510"/>
                </a:cubicBezTo>
                <a:cubicBezTo>
                  <a:pt x="723900" y="441925"/>
                  <a:pt x="768985" y="458435"/>
                  <a:pt x="824230" y="435575"/>
                </a:cubicBezTo>
                <a:cubicBezTo>
                  <a:pt x="792480" y="294605"/>
                  <a:pt x="760095" y="154269"/>
                  <a:pt x="727710" y="10760"/>
                </a:cubicBezTo>
                <a:cubicBezTo>
                  <a:pt x="828040" y="-10831"/>
                  <a:pt x="911225" y="-6385"/>
                  <a:pt x="979805" y="85055"/>
                </a:cubicBezTo>
                <a:cubicBezTo>
                  <a:pt x="1061085" y="194275"/>
                  <a:pt x="1155700" y="293335"/>
                  <a:pt x="1242060" y="399380"/>
                </a:cubicBezTo>
                <a:cubicBezTo>
                  <a:pt x="1266190" y="428590"/>
                  <a:pt x="1292860" y="436845"/>
                  <a:pt x="1324610" y="424780"/>
                </a:cubicBezTo>
                <a:cubicBezTo>
                  <a:pt x="1367155" y="408905"/>
                  <a:pt x="1409065" y="389220"/>
                  <a:pt x="1450340" y="369535"/>
                </a:cubicBezTo>
                <a:cubicBezTo>
                  <a:pt x="1488440" y="351120"/>
                  <a:pt x="1525270" y="330800"/>
                  <a:pt x="1562100" y="309845"/>
                </a:cubicBezTo>
                <a:cubicBezTo>
                  <a:pt x="1569720" y="305400"/>
                  <a:pt x="1579880" y="296510"/>
                  <a:pt x="1579245" y="290160"/>
                </a:cubicBezTo>
                <a:cubicBezTo>
                  <a:pt x="1577340" y="253965"/>
                  <a:pt x="1607185" y="245075"/>
                  <a:pt x="1628140" y="226660"/>
                </a:cubicBezTo>
                <a:cubicBezTo>
                  <a:pt x="1740535" y="130775"/>
                  <a:pt x="1869440" y="95215"/>
                  <a:pt x="2015490" y="112360"/>
                </a:cubicBezTo>
                <a:cubicBezTo>
                  <a:pt x="2065655" y="118075"/>
                  <a:pt x="2117090" y="112994"/>
                  <a:pt x="2169160" y="115535"/>
                </a:cubicBezTo>
                <a:cubicBezTo>
                  <a:pt x="2028825" y="121250"/>
                  <a:pt x="1980565" y="225390"/>
                  <a:pt x="1925320" y="340960"/>
                </a:cubicBezTo>
                <a:cubicBezTo>
                  <a:pt x="1982470" y="330165"/>
                  <a:pt x="2031365" y="321910"/>
                  <a:pt x="2079625" y="312385"/>
                </a:cubicBezTo>
                <a:cubicBezTo>
                  <a:pt x="2091690" y="309845"/>
                  <a:pt x="2103755" y="304765"/>
                  <a:pt x="2115820" y="302225"/>
                </a:cubicBezTo>
                <a:cubicBezTo>
                  <a:pt x="2190115" y="285080"/>
                  <a:pt x="2197735" y="288255"/>
                  <a:pt x="2232660" y="353025"/>
                </a:cubicBezTo>
                <a:cubicBezTo>
                  <a:pt x="2238375" y="351755"/>
                  <a:pt x="2247265" y="352390"/>
                  <a:pt x="2249805" y="348580"/>
                </a:cubicBezTo>
                <a:cubicBezTo>
                  <a:pt x="2285365" y="301590"/>
                  <a:pt x="2324735" y="326990"/>
                  <a:pt x="2366645" y="337785"/>
                </a:cubicBezTo>
                <a:cubicBezTo>
                  <a:pt x="2490470" y="370170"/>
                  <a:pt x="2616200" y="396205"/>
                  <a:pt x="2740025" y="428590"/>
                </a:cubicBezTo>
                <a:cubicBezTo>
                  <a:pt x="2808605" y="446370"/>
                  <a:pt x="2875280" y="471135"/>
                  <a:pt x="2942590" y="495265"/>
                </a:cubicBezTo>
                <a:cubicBezTo>
                  <a:pt x="2957195" y="500345"/>
                  <a:pt x="2967990" y="515585"/>
                  <a:pt x="2980690" y="525745"/>
                </a:cubicBezTo>
                <a:cubicBezTo>
                  <a:pt x="2980055" y="530190"/>
                  <a:pt x="2979420" y="534635"/>
                  <a:pt x="2978785" y="539715"/>
                </a:cubicBezTo>
                <a:cubicBezTo>
                  <a:pt x="2883535" y="558130"/>
                  <a:pt x="2786380" y="570830"/>
                  <a:pt x="2693035" y="596230"/>
                </a:cubicBezTo>
                <a:cubicBezTo>
                  <a:pt x="2479675" y="654015"/>
                  <a:pt x="2258060" y="628615"/>
                  <a:pt x="2043430" y="671160"/>
                </a:cubicBezTo>
                <a:cubicBezTo>
                  <a:pt x="1919605" y="695925"/>
                  <a:pt x="1791970" y="709260"/>
                  <a:pt x="1671320" y="744185"/>
                </a:cubicBezTo>
                <a:cubicBezTo>
                  <a:pt x="1597660" y="765140"/>
                  <a:pt x="1525270" y="806415"/>
                  <a:pt x="1469390" y="881345"/>
                </a:cubicBezTo>
                <a:cubicBezTo>
                  <a:pt x="1502410" y="890235"/>
                  <a:pt x="1527175" y="897220"/>
                  <a:pt x="1551940" y="904205"/>
                </a:cubicBezTo>
                <a:cubicBezTo>
                  <a:pt x="1573530" y="909920"/>
                  <a:pt x="1595755" y="913730"/>
                  <a:pt x="1615440" y="922620"/>
                </a:cubicBezTo>
                <a:cubicBezTo>
                  <a:pt x="1629410" y="928970"/>
                  <a:pt x="1640205" y="943575"/>
                  <a:pt x="1652270" y="954370"/>
                </a:cubicBezTo>
                <a:cubicBezTo>
                  <a:pt x="1640205" y="965800"/>
                  <a:pt x="1630045" y="983580"/>
                  <a:pt x="1616075" y="986755"/>
                </a:cubicBezTo>
                <a:cubicBezTo>
                  <a:pt x="1548130" y="1001360"/>
                  <a:pt x="1480185" y="1021680"/>
                  <a:pt x="1411605" y="1022950"/>
                </a:cubicBezTo>
                <a:cubicBezTo>
                  <a:pt x="1219835" y="1028030"/>
                  <a:pt x="1027430" y="1023585"/>
                  <a:pt x="835660" y="1026125"/>
                </a:cubicBezTo>
                <a:cubicBezTo>
                  <a:pt x="800100" y="1026760"/>
                  <a:pt x="764540" y="1040095"/>
                  <a:pt x="729615" y="1047080"/>
                </a:cubicBezTo>
                <a:cubicBezTo>
                  <a:pt x="729615" y="1053430"/>
                  <a:pt x="729615" y="1059780"/>
                  <a:pt x="730250" y="1065495"/>
                </a:cubicBezTo>
                <a:cubicBezTo>
                  <a:pt x="752475" y="1073115"/>
                  <a:pt x="774065" y="1080735"/>
                  <a:pt x="796290" y="1087720"/>
                </a:cubicBezTo>
                <a:cubicBezTo>
                  <a:pt x="795655" y="1090895"/>
                  <a:pt x="795655" y="1094070"/>
                  <a:pt x="795020" y="1097880"/>
                </a:cubicBezTo>
                <a:cubicBezTo>
                  <a:pt x="663575" y="1097880"/>
                  <a:pt x="532130" y="1097880"/>
                  <a:pt x="385445" y="1097880"/>
                </a:cubicBezTo>
                <a:cubicBezTo>
                  <a:pt x="407670" y="1075020"/>
                  <a:pt x="420370" y="1055970"/>
                  <a:pt x="437515" y="1045175"/>
                </a:cubicBezTo>
                <a:cubicBezTo>
                  <a:pt x="501015" y="1005805"/>
                  <a:pt x="567055" y="971515"/>
                  <a:pt x="629285" y="930875"/>
                </a:cubicBezTo>
                <a:cubicBezTo>
                  <a:pt x="659765" y="910555"/>
                  <a:pt x="684530" y="880710"/>
                  <a:pt x="711200" y="854675"/>
                </a:cubicBezTo>
                <a:cubicBezTo>
                  <a:pt x="707390" y="847055"/>
                  <a:pt x="702945" y="839435"/>
                  <a:pt x="699135" y="831180"/>
                </a:cubicBezTo>
                <a:cubicBezTo>
                  <a:pt x="605790" y="850230"/>
                  <a:pt x="510540" y="864835"/>
                  <a:pt x="418465" y="889600"/>
                </a:cubicBezTo>
                <a:cubicBezTo>
                  <a:pt x="293370" y="922620"/>
                  <a:pt x="170180" y="963260"/>
                  <a:pt x="45720" y="1000725"/>
                </a:cubicBezTo>
                <a:cubicBezTo>
                  <a:pt x="31750" y="1004535"/>
                  <a:pt x="15875" y="1005170"/>
                  <a:pt x="0" y="1007075"/>
                </a:cubicBezTo>
                <a:cubicBezTo>
                  <a:pt x="0" y="1000725"/>
                  <a:pt x="0" y="994375"/>
                  <a:pt x="0" y="988025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25" name="Freeform: Shape 3824">
            <a:extLst>
              <a:ext uri="{FF2B5EF4-FFF2-40B4-BE49-F238E27FC236}">
                <a16:creationId xmlns:a16="http://schemas.microsoft.com/office/drawing/2014/main" id="{0CE69C11-F1D7-42DA-8597-B5DD5BC26E8F}"/>
              </a:ext>
            </a:extLst>
          </p:cNvPr>
          <p:cNvSpPr/>
          <p:nvPr/>
        </p:nvSpPr>
        <p:spPr>
          <a:xfrm>
            <a:off x="5071135" y="2331035"/>
            <a:ext cx="1183251" cy="433942"/>
          </a:xfrm>
          <a:custGeom>
            <a:avLst/>
            <a:gdLst>
              <a:gd name="connsiteX0" fmla="*/ 0 w 2978150"/>
              <a:gd name="connsiteY0" fmla="*/ 988025 h 1092200"/>
              <a:gd name="connsiteX1" fmla="*/ 297180 w 2978150"/>
              <a:gd name="connsiteY1" fmla="*/ 839435 h 1092200"/>
              <a:gd name="connsiteX2" fmla="*/ 373380 w 2978150"/>
              <a:gd name="connsiteY2" fmla="*/ 744820 h 1092200"/>
              <a:gd name="connsiteX3" fmla="*/ 418465 w 2978150"/>
              <a:gd name="connsiteY3" fmla="*/ 690845 h 1092200"/>
              <a:gd name="connsiteX4" fmla="*/ 476250 w 2978150"/>
              <a:gd name="connsiteY4" fmla="*/ 641315 h 1092200"/>
              <a:gd name="connsiteX5" fmla="*/ 545465 w 2978150"/>
              <a:gd name="connsiteY5" fmla="*/ 596230 h 1092200"/>
              <a:gd name="connsiteX6" fmla="*/ 295275 w 2978150"/>
              <a:gd name="connsiteY6" fmla="*/ 324450 h 1092200"/>
              <a:gd name="connsiteX7" fmla="*/ 515620 w 2978150"/>
              <a:gd name="connsiteY7" fmla="*/ 349850 h 1092200"/>
              <a:gd name="connsiteX8" fmla="*/ 680085 w 2978150"/>
              <a:gd name="connsiteY8" fmla="*/ 423510 h 1092200"/>
              <a:gd name="connsiteX9" fmla="*/ 824230 w 2978150"/>
              <a:gd name="connsiteY9" fmla="*/ 435575 h 1092200"/>
              <a:gd name="connsiteX10" fmla="*/ 727710 w 2978150"/>
              <a:gd name="connsiteY10" fmla="*/ 10760 h 1092200"/>
              <a:gd name="connsiteX11" fmla="*/ 979805 w 2978150"/>
              <a:gd name="connsiteY11" fmla="*/ 85055 h 1092200"/>
              <a:gd name="connsiteX12" fmla="*/ 1242060 w 2978150"/>
              <a:gd name="connsiteY12" fmla="*/ 399380 h 1092200"/>
              <a:gd name="connsiteX13" fmla="*/ 1324610 w 2978150"/>
              <a:gd name="connsiteY13" fmla="*/ 424780 h 1092200"/>
              <a:gd name="connsiteX14" fmla="*/ 1450340 w 2978150"/>
              <a:gd name="connsiteY14" fmla="*/ 369535 h 1092200"/>
              <a:gd name="connsiteX15" fmla="*/ 1562100 w 2978150"/>
              <a:gd name="connsiteY15" fmla="*/ 309845 h 1092200"/>
              <a:gd name="connsiteX16" fmla="*/ 1579245 w 2978150"/>
              <a:gd name="connsiteY16" fmla="*/ 290160 h 1092200"/>
              <a:gd name="connsiteX17" fmla="*/ 1628140 w 2978150"/>
              <a:gd name="connsiteY17" fmla="*/ 226660 h 1092200"/>
              <a:gd name="connsiteX18" fmla="*/ 2015490 w 2978150"/>
              <a:gd name="connsiteY18" fmla="*/ 112360 h 1092200"/>
              <a:gd name="connsiteX19" fmla="*/ 2169160 w 2978150"/>
              <a:gd name="connsiteY19" fmla="*/ 115535 h 1092200"/>
              <a:gd name="connsiteX20" fmla="*/ 1925320 w 2978150"/>
              <a:gd name="connsiteY20" fmla="*/ 340960 h 1092200"/>
              <a:gd name="connsiteX21" fmla="*/ 2079625 w 2978150"/>
              <a:gd name="connsiteY21" fmla="*/ 312385 h 1092200"/>
              <a:gd name="connsiteX22" fmla="*/ 2115820 w 2978150"/>
              <a:gd name="connsiteY22" fmla="*/ 302225 h 1092200"/>
              <a:gd name="connsiteX23" fmla="*/ 2232660 w 2978150"/>
              <a:gd name="connsiteY23" fmla="*/ 353025 h 1092200"/>
              <a:gd name="connsiteX24" fmla="*/ 2249805 w 2978150"/>
              <a:gd name="connsiteY24" fmla="*/ 348580 h 1092200"/>
              <a:gd name="connsiteX25" fmla="*/ 2366645 w 2978150"/>
              <a:gd name="connsiteY25" fmla="*/ 337785 h 1092200"/>
              <a:gd name="connsiteX26" fmla="*/ 2740025 w 2978150"/>
              <a:gd name="connsiteY26" fmla="*/ 428590 h 1092200"/>
              <a:gd name="connsiteX27" fmla="*/ 2942590 w 2978150"/>
              <a:gd name="connsiteY27" fmla="*/ 495265 h 1092200"/>
              <a:gd name="connsiteX28" fmla="*/ 2980690 w 2978150"/>
              <a:gd name="connsiteY28" fmla="*/ 525745 h 1092200"/>
              <a:gd name="connsiteX29" fmla="*/ 2978785 w 2978150"/>
              <a:gd name="connsiteY29" fmla="*/ 539715 h 1092200"/>
              <a:gd name="connsiteX30" fmla="*/ 2693035 w 2978150"/>
              <a:gd name="connsiteY30" fmla="*/ 596230 h 1092200"/>
              <a:gd name="connsiteX31" fmla="*/ 2043430 w 2978150"/>
              <a:gd name="connsiteY31" fmla="*/ 671160 h 1092200"/>
              <a:gd name="connsiteX32" fmla="*/ 1671320 w 2978150"/>
              <a:gd name="connsiteY32" fmla="*/ 744185 h 1092200"/>
              <a:gd name="connsiteX33" fmla="*/ 1469390 w 2978150"/>
              <a:gd name="connsiteY33" fmla="*/ 881345 h 1092200"/>
              <a:gd name="connsiteX34" fmla="*/ 1551940 w 2978150"/>
              <a:gd name="connsiteY34" fmla="*/ 904205 h 1092200"/>
              <a:gd name="connsiteX35" fmla="*/ 1615440 w 2978150"/>
              <a:gd name="connsiteY35" fmla="*/ 922620 h 1092200"/>
              <a:gd name="connsiteX36" fmla="*/ 1652270 w 2978150"/>
              <a:gd name="connsiteY36" fmla="*/ 954370 h 1092200"/>
              <a:gd name="connsiteX37" fmla="*/ 1616075 w 2978150"/>
              <a:gd name="connsiteY37" fmla="*/ 986755 h 1092200"/>
              <a:gd name="connsiteX38" fmla="*/ 1411605 w 2978150"/>
              <a:gd name="connsiteY38" fmla="*/ 1022950 h 1092200"/>
              <a:gd name="connsiteX39" fmla="*/ 835660 w 2978150"/>
              <a:gd name="connsiteY39" fmla="*/ 1026125 h 1092200"/>
              <a:gd name="connsiteX40" fmla="*/ 729615 w 2978150"/>
              <a:gd name="connsiteY40" fmla="*/ 1047080 h 1092200"/>
              <a:gd name="connsiteX41" fmla="*/ 730250 w 2978150"/>
              <a:gd name="connsiteY41" fmla="*/ 1065495 h 1092200"/>
              <a:gd name="connsiteX42" fmla="*/ 796290 w 2978150"/>
              <a:gd name="connsiteY42" fmla="*/ 1087720 h 1092200"/>
              <a:gd name="connsiteX43" fmla="*/ 795020 w 2978150"/>
              <a:gd name="connsiteY43" fmla="*/ 1097880 h 1092200"/>
              <a:gd name="connsiteX44" fmla="*/ 385445 w 2978150"/>
              <a:gd name="connsiteY44" fmla="*/ 1097880 h 1092200"/>
              <a:gd name="connsiteX45" fmla="*/ 437515 w 2978150"/>
              <a:gd name="connsiteY45" fmla="*/ 1045175 h 1092200"/>
              <a:gd name="connsiteX46" fmla="*/ 629285 w 2978150"/>
              <a:gd name="connsiteY46" fmla="*/ 930875 h 1092200"/>
              <a:gd name="connsiteX47" fmla="*/ 711200 w 2978150"/>
              <a:gd name="connsiteY47" fmla="*/ 854675 h 1092200"/>
              <a:gd name="connsiteX48" fmla="*/ 699135 w 2978150"/>
              <a:gd name="connsiteY48" fmla="*/ 831180 h 1092200"/>
              <a:gd name="connsiteX49" fmla="*/ 418465 w 2978150"/>
              <a:gd name="connsiteY49" fmla="*/ 889600 h 1092200"/>
              <a:gd name="connsiteX50" fmla="*/ 45720 w 2978150"/>
              <a:gd name="connsiteY50" fmla="*/ 1000725 h 1092200"/>
              <a:gd name="connsiteX51" fmla="*/ 0 w 2978150"/>
              <a:gd name="connsiteY51" fmla="*/ 1007075 h 1092200"/>
              <a:gd name="connsiteX52" fmla="*/ 0 w 2978150"/>
              <a:gd name="connsiteY52" fmla="*/ 988025 h 109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978150" h="1092200">
                <a:moveTo>
                  <a:pt x="0" y="988025"/>
                </a:moveTo>
                <a:cubicBezTo>
                  <a:pt x="99060" y="937860"/>
                  <a:pt x="196850" y="886425"/>
                  <a:pt x="297180" y="839435"/>
                </a:cubicBezTo>
                <a:cubicBezTo>
                  <a:pt x="340360" y="819115"/>
                  <a:pt x="366395" y="791175"/>
                  <a:pt x="373380" y="744820"/>
                </a:cubicBezTo>
                <a:cubicBezTo>
                  <a:pt x="377825" y="717515"/>
                  <a:pt x="391160" y="702275"/>
                  <a:pt x="418465" y="690845"/>
                </a:cubicBezTo>
                <a:cubicBezTo>
                  <a:pt x="440690" y="681955"/>
                  <a:pt x="455930" y="656555"/>
                  <a:pt x="476250" y="641315"/>
                </a:cubicBezTo>
                <a:cubicBezTo>
                  <a:pt x="499110" y="624170"/>
                  <a:pt x="524510" y="610200"/>
                  <a:pt x="545465" y="596230"/>
                </a:cubicBezTo>
                <a:cubicBezTo>
                  <a:pt x="462915" y="506060"/>
                  <a:pt x="379095" y="415890"/>
                  <a:pt x="295275" y="324450"/>
                </a:cubicBezTo>
                <a:cubicBezTo>
                  <a:pt x="367030" y="315560"/>
                  <a:pt x="442595" y="321910"/>
                  <a:pt x="515620" y="349850"/>
                </a:cubicBezTo>
                <a:cubicBezTo>
                  <a:pt x="571500" y="371440"/>
                  <a:pt x="624840" y="400015"/>
                  <a:pt x="680085" y="423510"/>
                </a:cubicBezTo>
                <a:cubicBezTo>
                  <a:pt x="723900" y="441925"/>
                  <a:pt x="768985" y="458435"/>
                  <a:pt x="824230" y="435575"/>
                </a:cubicBezTo>
                <a:cubicBezTo>
                  <a:pt x="792480" y="294605"/>
                  <a:pt x="760095" y="154269"/>
                  <a:pt x="727710" y="10760"/>
                </a:cubicBezTo>
                <a:cubicBezTo>
                  <a:pt x="828040" y="-10831"/>
                  <a:pt x="911225" y="-6385"/>
                  <a:pt x="979805" y="85055"/>
                </a:cubicBezTo>
                <a:cubicBezTo>
                  <a:pt x="1061085" y="194275"/>
                  <a:pt x="1155700" y="293335"/>
                  <a:pt x="1242060" y="399380"/>
                </a:cubicBezTo>
                <a:cubicBezTo>
                  <a:pt x="1266190" y="428590"/>
                  <a:pt x="1292860" y="436845"/>
                  <a:pt x="1324610" y="424780"/>
                </a:cubicBezTo>
                <a:cubicBezTo>
                  <a:pt x="1367155" y="408905"/>
                  <a:pt x="1409065" y="389220"/>
                  <a:pt x="1450340" y="369535"/>
                </a:cubicBezTo>
                <a:cubicBezTo>
                  <a:pt x="1488440" y="351120"/>
                  <a:pt x="1525270" y="330800"/>
                  <a:pt x="1562100" y="309845"/>
                </a:cubicBezTo>
                <a:cubicBezTo>
                  <a:pt x="1569720" y="305400"/>
                  <a:pt x="1579880" y="296510"/>
                  <a:pt x="1579245" y="290160"/>
                </a:cubicBezTo>
                <a:cubicBezTo>
                  <a:pt x="1577340" y="253965"/>
                  <a:pt x="1607185" y="245075"/>
                  <a:pt x="1628140" y="226660"/>
                </a:cubicBezTo>
                <a:cubicBezTo>
                  <a:pt x="1740535" y="130775"/>
                  <a:pt x="1869440" y="95215"/>
                  <a:pt x="2015490" y="112360"/>
                </a:cubicBezTo>
                <a:cubicBezTo>
                  <a:pt x="2065655" y="118075"/>
                  <a:pt x="2117090" y="112994"/>
                  <a:pt x="2169160" y="115535"/>
                </a:cubicBezTo>
                <a:cubicBezTo>
                  <a:pt x="2028825" y="121250"/>
                  <a:pt x="1980565" y="225390"/>
                  <a:pt x="1925320" y="340960"/>
                </a:cubicBezTo>
                <a:cubicBezTo>
                  <a:pt x="1982470" y="330165"/>
                  <a:pt x="2031365" y="321910"/>
                  <a:pt x="2079625" y="312385"/>
                </a:cubicBezTo>
                <a:cubicBezTo>
                  <a:pt x="2091690" y="309845"/>
                  <a:pt x="2103755" y="304765"/>
                  <a:pt x="2115820" y="302225"/>
                </a:cubicBezTo>
                <a:cubicBezTo>
                  <a:pt x="2190115" y="285080"/>
                  <a:pt x="2197735" y="288255"/>
                  <a:pt x="2232660" y="353025"/>
                </a:cubicBezTo>
                <a:cubicBezTo>
                  <a:pt x="2238375" y="351755"/>
                  <a:pt x="2247265" y="352390"/>
                  <a:pt x="2249805" y="348580"/>
                </a:cubicBezTo>
                <a:cubicBezTo>
                  <a:pt x="2285365" y="301590"/>
                  <a:pt x="2324735" y="326990"/>
                  <a:pt x="2366645" y="337785"/>
                </a:cubicBezTo>
                <a:cubicBezTo>
                  <a:pt x="2490470" y="370170"/>
                  <a:pt x="2616200" y="396205"/>
                  <a:pt x="2740025" y="428590"/>
                </a:cubicBezTo>
                <a:cubicBezTo>
                  <a:pt x="2808605" y="446370"/>
                  <a:pt x="2875280" y="471135"/>
                  <a:pt x="2942590" y="495265"/>
                </a:cubicBezTo>
                <a:cubicBezTo>
                  <a:pt x="2957195" y="500345"/>
                  <a:pt x="2967990" y="515585"/>
                  <a:pt x="2980690" y="525745"/>
                </a:cubicBezTo>
                <a:cubicBezTo>
                  <a:pt x="2980055" y="530190"/>
                  <a:pt x="2979420" y="534635"/>
                  <a:pt x="2978785" y="539715"/>
                </a:cubicBezTo>
                <a:cubicBezTo>
                  <a:pt x="2883535" y="558130"/>
                  <a:pt x="2786380" y="570830"/>
                  <a:pt x="2693035" y="596230"/>
                </a:cubicBezTo>
                <a:cubicBezTo>
                  <a:pt x="2479675" y="654015"/>
                  <a:pt x="2258060" y="628615"/>
                  <a:pt x="2043430" y="671160"/>
                </a:cubicBezTo>
                <a:cubicBezTo>
                  <a:pt x="1919605" y="695925"/>
                  <a:pt x="1791970" y="709260"/>
                  <a:pt x="1671320" y="744185"/>
                </a:cubicBezTo>
                <a:cubicBezTo>
                  <a:pt x="1597660" y="765140"/>
                  <a:pt x="1525270" y="806415"/>
                  <a:pt x="1469390" y="881345"/>
                </a:cubicBezTo>
                <a:cubicBezTo>
                  <a:pt x="1502410" y="890235"/>
                  <a:pt x="1527175" y="897220"/>
                  <a:pt x="1551940" y="904205"/>
                </a:cubicBezTo>
                <a:cubicBezTo>
                  <a:pt x="1573530" y="909920"/>
                  <a:pt x="1595755" y="913730"/>
                  <a:pt x="1615440" y="922620"/>
                </a:cubicBezTo>
                <a:cubicBezTo>
                  <a:pt x="1629410" y="928970"/>
                  <a:pt x="1640205" y="943575"/>
                  <a:pt x="1652270" y="954370"/>
                </a:cubicBezTo>
                <a:cubicBezTo>
                  <a:pt x="1640205" y="965800"/>
                  <a:pt x="1630045" y="983580"/>
                  <a:pt x="1616075" y="986755"/>
                </a:cubicBezTo>
                <a:cubicBezTo>
                  <a:pt x="1548130" y="1001360"/>
                  <a:pt x="1480185" y="1021680"/>
                  <a:pt x="1411605" y="1022950"/>
                </a:cubicBezTo>
                <a:cubicBezTo>
                  <a:pt x="1219835" y="1028030"/>
                  <a:pt x="1027430" y="1023585"/>
                  <a:pt x="835660" y="1026125"/>
                </a:cubicBezTo>
                <a:cubicBezTo>
                  <a:pt x="800100" y="1026760"/>
                  <a:pt x="764540" y="1040095"/>
                  <a:pt x="729615" y="1047080"/>
                </a:cubicBezTo>
                <a:cubicBezTo>
                  <a:pt x="729615" y="1053430"/>
                  <a:pt x="729615" y="1059780"/>
                  <a:pt x="730250" y="1065495"/>
                </a:cubicBezTo>
                <a:cubicBezTo>
                  <a:pt x="752475" y="1073115"/>
                  <a:pt x="774065" y="1080735"/>
                  <a:pt x="796290" y="1087720"/>
                </a:cubicBezTo>
                <a:cubicBezTo>
                  <a:pt x="795655" y="1090895"/>
                  <a:pt x="795655" y="1094070"/>
                  <a:pt x="795020" y="1097880"/>
                </a:cubicBezTo>
                <a:cubicBezTo>
                  <a:pt x="663575" y="1097880"/>
                  <a:pt x="532130" y="1097880"/>
                  <a:pt x="385445" y="1097880"/>
                </a:cubicBezTo>
                <a:cubicBezTo>
                  <a:pt x="407670" y="1075020"/>
                  <a:pt x="420370" y="1055970"/>
                  <a:pt x="437515" y="1045175"/>
                </a:cubicBezTo>
                <a:cubicBezTo>
                  <a:pt x="501015" y="1005805"/>
                  <a:pt x="567055" y="971515"/>
                  <a:pt x="629285" y="930875"/>
                </a:cubicBezTo>
                <a:cubicBezTo>
                  <a:pt x="659765" y="910555"/>
                  <a:pt x="684530" y="880710"/>
                  <a:pt x="711200" y="854675"/>
                </a:cubicBezTo>
                <a:cubicBezTo>
                  <a:pt x="707390" y="847055"/>
                  <a:pt x="702945" y="839435"/>
                  <a:pt x="699135" y="831180"/>
                </a:cubicBezTo>
                <a:cubicBezTo>
                  <a:pt x="605790" y="850230"/>
                  <a:pt x="510540" y="864835"/>
                  <a:pt x="418465" y="889600"/>
                </a:cubicBezTo>
                <a:cubicBezTo>
                  <a:pt x="293370" y="922620"/>
                  <a:pt x="170180" y="963260"/>
                  <a:pt x="45720" y="1000725"/>
                </a:cubicBezTo>
                <a:cubicBezTo>
                  <a:pt x="31750" y="1004535"/>
                  <a:pt x="15875" y="1005170"/>
                  <a:pt x="0" y="1007075"/>
                </a:cubicBezTo>
                <a:cubicBezTo>
                  <a:pt x="0" y="1000725"/>
                  <a:pt x="0" y="994375"/>
                  <a:pt x="0" y="988025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11293</TotalTime>
  <Words>60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125</cp:revision>
  <dcterms:created xsi:type="dcterms:W3CDTF">2018-02-18T19:39:47Z</dcterms:created>
  <dcterms:modified xsi:type="dcterms:W3CDTF">2020-08-31T07:58:53Z</dcterms:modified>
</cp:coreProperties>
</file>