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730B-4BC0-BF5F-66D2B02136B3}"/>
              </c:ext>
            </c:extLst>
          </c:dPt>
          <c:dPt>
            <c:idx val="1"/>
            <c:bubble3D val="0"/>
            <c:spPr>
              <a:solidFill>
                <a:schemeClr val="tx1">
                  <a:lumMod val="75000"/>
                  <a:lumOff val="25000"/>
                  <a:alpha val="1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730B-4BC0-BF5F-66D2B02136B3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30B-4BC0-BF5F-66D2B02136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F426-450C-B20E-1058C2E34095}"/>
              </c:ext>
            </c:extLst>
          </c:dPt>
          <c:dPt>
            <c:idx val="1"/>
            <c:bubble3D val="0"/>
            <c:spPr>
              <a:solidFill>
                <a:schemeClr val="tx1">
                  <a:lumMod val="75000"/>
                  <a:lumOff val="25000"/>
                  <a:alpha val="1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F426-450C-B20E-1058C2E34095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65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426-450C-B20E-1058C2E340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0EA9-4CDA-ACE5-95CAD68DB30B}"/>
              </c:ext>
            </c:extLst>
          </c:dPt>
          <c:dPt>
            <c:idx val="1"/>
            <c:bubble3D val="0"/>
            <c:spPr>
              <a:solidFill>
                <a:schemeClr val="tx1">
                  <a:lumMod val="75000"/>
                  <a:lumOff val="25000"/>
                  <a:alpha val="1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0EA9-4CDA-ACE5-95CAD68DB30B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EA9-4CDA-ACE5-95CAD68DB3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DD06-429D-AFC5-0E41D8674860}"/>
              </c:ext>
            </c:extLst>
          </c:dPt>
          <c:dPt>
            <c:idx val="1"/>
            <c:bubble3D val="0"/>
            <c:spPr>
              <a:solidFill>
                <a:schemeClr val="tx1">
                  <a:lumMod val="75000"/>
                  <a:lumOff val="25000"/>
                  <a:alpha val="1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DD06-429D-AFC5-0E41D8674860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D06-429D-AFC5-0E41D86748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244" name="Chart 2243">
            <a:extLst>
              <a:ext uri="{FF2B5EF4-FFF2-40B4-BE49-F238E27FC236}">
                <a16:creationId xmlns:a16="http://schemas.microsoft.com/office/drawing/2014/main" id="{F6C811DC-C821-4CE0-9F9B-1DF1C0D836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3962478"/>
              </p:ext>
            </p:extLst>
          </p:nvPr>
        </p:nvGraphicFramePr>
        <p:xfrm>
          <a:off x="736572" y="1675395"/>
          <a:ext cx="2600942" cy="1512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245" name="Group 2244">
            <a:extLst>
              <a:ext uri="{FF2B5EF4-FFF2-40B4-BE49-F238E27FC236}">
                <a16:creationId xmlns:a16="http://schemas.microsoft.com/office/drawing/2014/main" id="{1FFB0681-810E-42BC-AFF9-47166AA6EF1F}"/>
              </a:ext>
            </a:extLst>
          </p:cNvPr>
          <p:cNvGrpSpPr/>
          <p:nvPr/>
        </p:nvGrpSpPr>
        <p:grpSpPr>
          <a:xfrm>
            <a:off x="1109485" y="4592499"/>
            <a:ext cx="1872208" cy="1455280"/>
            <a:chOff x="302738" y="4417056"/>
            <a:chExt cx="1949782" cy="1455280"/>
          </a:xfrm>
        </p:grpSpPr>
        <p:sp>
          <p:nvSpPr>
            <p:cNvPr id="2246" name="TextBox 2245">
              <a:extLst>
                <a:ext uri="{FF2B5EF4-FFF2-40B4-BE49-F238E27FC236}">
                  <a16:creationId xmlns:a16="http://schemas.microsoft.com/office/drawing/2014/main" id="{DD59A6BC-C625-49EC-A9BB-5DFA90313F2E}"/>
                </a:ext>
              </a:extLst>
            </p:cNvPr>
            <p:cNvSpPr txBox="1"/>
            <p:nvPr/>
          </p:nvSpPr>
          <p:spPr>
            <a:xfrm>
              <a:off x="302738" y="4417056"/>
              <a:ext cx="1949782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47" name="TextBox 2246">
              <a:extLst>
                <a:ext uri="{FF2B5EF4-FFF2-40B4-BE49-F238E27FC236}">
                  <a16:creationId xmlns:a16="http://schemas.microsoft.com/office/drawing/2014/main" id="{24D87A72-D789-41AC-8B34-C2EF2612655C}"/>
                </a:ext>
              </a:extLst>
            </p:cNvPr>
            <p:cNvSpPr txBox="1"/>
            <p:nvPr/>
          </p:nvSpPr>
          <p:spPr>
            <a:xfrm>
              <a:off x="302738" y="4672007"/>
              <a:ext cx="1949782" cy="1200329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2248" name="Straight Connector 2247">
            <a:extLst>
              <a:ext uri="{FF2B5EF4-FFF2-40B4-BE49-F238E27FC236}">
                <a16:creationId xmlns:a16="http://schemas.microsoft.com/office/drawing/2014/main" id="{D403D3F8-BB04-4364-AE3C-DF6A9B28665E}"/>
              </a:ext>
            </a:extLst>
          </p:cNvPr>
          <p:cNvCxnSpPr/>
          <p:nvPr/>
        </p:nvCxnSpPr>
        <p:spPr>
          <a:xfrm>
            <a:off x="1181493" y="3678886"/>
            <a:ext cx="1728192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9" name="TextBox 2248">
            <a:extLst>
              <a:ext uri="{FF2B5EF4-FFF2-40B4-BE49-F238E27FC236}">
                <a16:creationId xmlns:a16="http://schemas.microsoft.com/office/drawing/2014/main" id="{2841CB14-6190-4235-919B-F4B7B96CB83A}"/>
              </a:ext>
            </a:extLst>
          </p:cNvPr>
          <p:cNvSpPr txBox="1"/>
          <p:nvPr/>
        </p:nvSpPr>
        <p:spPr>
          <a:xfrm>
            <a:off x="1109485" y="3216212"/>
            <a:ext cx="1872208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250" name="Group 2249">
            <a:extLst>
              <a:ext uri="{FF2B5EF4-FFF2-40B4-BE49-F238E27FC236}">
                <a16:creationId xmlns:a16="http://schemas.microsoft.com/office/drawing/2014/main" id="{A13EB13F-4B1C-4658-87EF-6CC586258784}"/>
              </a:ext>
            </a:extLst>
          </p:cNvPr>
          <p:cNvGrpSpPr/>
          <p:nvPr/>
        </p:nvGrpSpPr>
        <p:grpSpPr>
          <a:xfrm>
            <a:off x="3806911" y="4592499"/>
            <a:ext cx="1872208" cy="1455280"/>
            <a:chOff x="302738" y="4417056"/>
            <a:chExt cx="1949782" cy="1455280"/>
          </a:xfrm>
        </p:grpSpPr>
        <p:sp>
          <p:nvSpPr>
            <p:cNvPr id="2251" name="TextBox 2250">
              <a:extLst>
                <a:ext uri="{FF2B5EF4-FFF2-40B4-BE49-F238E27FC236}">
                  <a16:creationId xmlns:a16="http://schemas.microsoft.com/office/drawing/2014/main" id="{ACAE1B2E-8402-4A1E-ACB9-39084A0ACB89}"/>
                </a:ext>
              </a:extLst>
            </p:cNvPr>
            <p:cNvSpPr txBox="1"/>
            <p:nvPr/>
          </p:nvSpPr>
          <p:spPr>
            <a:xfrm>
              <a:off x="302738" y="4417056"/>
              <a:ext cx="1949782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52" name="TextBox 2251">
              <a:extLst>
                <a:ext uri="{FF2B5EF4-FFF2-40B4-BE49-F238E27FC236}">
                  <a16:creationId xmlns:a16="http://schemas.microsoft.com/office/drawing/2014/main" id="{7A5456F2-574F-40D5-A6E4-A0D3D1ED8182}"/>
                </a:ext>
              </a:extLst>
            </p:cNvPr>
            <p:cNvSpPr txBox="1"/>
            <p:nvPr/>
          </p:nvSpPr>
          <p:spPr>
            <a:xfrm>
              <a:off x="302738" y="4672007"/>
              <a:ext cx="1949782" cy="1200329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2253" name="Straight Connector 2252">
            <a:extLst>
              <a:ext uri="{FF2B5EF4-FFF2-40B4-BE49-F238E27FC236}">
                <a16:creationId xmlns:a16="http://schemas.microsoft.com/office/drawing/2014/main" id="{BB5C0F0F-5CDD-4C07-807C-75F3E9756CAE}"/>
              </a:ext>
            </a:extLst>
          </p:cNvPr>
          <p:cNvCxnSpPr/>
          <p:nvPr/>
        </p:nvCxnSpPr>
        <p:spPr>
          <a:xfrm>
            <a:off x="3878919" y="3678886"/>
            <a:ext cx="1728192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4" name="TextBox 2253">
            <a:extLst>
              <a:ext uri="{FF2B5EF4-FFF2-40B4-BE49-F238E27FC236}">
                <a16:creationId xmlns:a16="http://schemas.microsoft.com/office/drawing/2014/main" id="{A46684F0-CF63-4809-BB9E-2794C020DBC8}"/>
              </a:ext>
            </a:extLst>
          </p:cNvPr>
          <p:cNvSpPr txBox="1"/>
          <p:nvPr/>
        </p:nvSpPr>
        <p:spPr>
          <a:xfrm>
            <a:off x="3806911" y="3216212"/>
            <a:ext cx="1872208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255" name="Group 2254">
            <a:extLst>
              <a:ext uri="{FF2B5EF4-FFF2-40B4-BE49-F238E27FC236}">
                <a16:creationId xmlns:a16="http://schemas.microsoft.com/office/drawing/2014/main" id="{87E3C9FF-F27E-4E68-BE22-130F7B4D0D47}"/>
              </a:ext>
            </a:extLst>
          </p:cNvPr>
          <p:cNvGrpSpPr/>
          <p:nvPr/>
        </p:nvGrpSpPr>
        <p:grpSpPr>
          <a:xfrm>
            <a:off x="6504337" y="4592499"/>
            <a:ext cx="1872208" cy="1455280"/>
            <a:chOff x="302738" y="4417056"/>
            <a:chExt cx="1949782" cy="1455280"/>
          </a:xfrm>
        </p:grpSpPr>
        <p:sp>
          <p:nvSpPr>
            <p:cNvPr id="2256" name="TextBox 2255">
              <a:extLst>
                <a:ext uri="{FF2B5EF4-FFF2-40B4-BE49-F238E27FC236}">
                  <a16:creationId xmlns:a16="http://schemas.microsoft.com/office/drawing/2014/main" id="{6974000F-B96C-4D37-AFBD-8282846106C1}"/>
                </a:ext>
              </a:extLst>
            </p:cNvPr>
            <p:cNvSpPr txBox="1"/>
            <p:nvPr/>
          </p:nvSpPr>
          <p:spPr>
            <a:xfrm>
              <a:off x="302738" y="4417056"/>
              <a:ext cx="1949782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57" name="TextBox 2256">
              <a:extLst>
                <a:ext uri="{FF2B5EF4-FFF2-40B4-BE49-F238E27FC236}">
                  <a16:creationId xmlns:a16="http://schemas.microsoft.com/office/drawing/2014/main" id="{9C7F89F5-6C71-4F66-AF1A-B5ECEE9E44D0}"/>
                </a:ext>
              </a:extLst>
            </p:cNvPr>
            <p:cNvSpPr txBox="1"/>
            <p:nvPr/>
          </p:nvSpPr>
          <p:spPr>
            <a:xfrm>
              <a:off x="302738" y="4672007"/>
              <a:ext cx="1949782" cy="1200329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2258" name="Straight Connector 2257">
            <a:extLst>
              <a:ext uri="{FF2B5EF4-FFF2-40B4-BE49-F238E27FC236}">
                <a16:creationId xmlns:a16="http://schemas.microsoft.com/office/drawing/2014/main" id="{5CFA8CA7-97AC-4679-87C1-1456FD465EC1}"/>
              </a:ext>
            </a:extLst>
          </p:cNvPr>
          <p:cNvCxnSpPr/>
          <p:nvPr/>
        </p:nvCxnSpPr>
        <p:spPr>
          <a:xfrm>
            <a:off x="6576345" y="3678886"/>
            <a:ext cx="1728192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9" name="TextBox 2258">
            <a:extLst>
              <a:ext uri="{FF2B5EF4-FFF2-40B4-BE49-F238E27FC236}">
                <a16:creationId xmlns:a16="http://schemas.microsoft.com/office/drawing/2014/main" id="{A5C0274A-B395-43AB-B54D-9323482F728D}"/>
              </a:ext>
            </a:extLst>
          </p:cNvPr>
          <p:cNvSpPr txBox="1"/>
          <p:nvPr/>
        </p:nvSpPr>
        <p:spPr>
          <a:xfrm>
            <a:off x="6504337" y="3216212"/>
            <a:ext cx="1872208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aphicFrame>
        <p:nvGraphicFramePr>
          <p:cNvPr id="2260" name="Chart 7">
            <a:extLst>
              <a:ext uri="{FF2B5EF4-FFF2-40B4-BE49-F238E27FC236}">
                <a16:creationId xmlns:a16="http://schemas.microsoft.com/office/drawing/2014/main" id="{F4C20EDB-4921-47B2-9AB4-24FB0999C3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6807202"/>
              </p:ext>
            </p:extLst>
          </p:nvPr>
        </p:nvGraphicFramePr>
        <p:xfrm>
          <a:off x="3436848" y="1675395"/>
          <a:ext cx="2600942" cy="1512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61" name="Chart 7">
            <a:extLst>
              <a:ext uri="{FF2B5EF4-FFF2-40B4-BE49-F238E27FC236}">
                <a16:creationId xmlns:a16="http://schemas.microsoft.com/office/drawing/2014/main" id="{A5F31ED6-3135-4C0E-AEE1-E8E4136EF7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4769057"/>
              </p:ext>
            </p:extLst>
          </p:nvPr>
        </p:nvGraphicFramePr>
        <p:xfrm>
          <a:off x="6137122" y="1675395"/>
          <a:ext cx="2600942" cy="1512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2262" name="Group 126">
            <a:extLst>
              <a:ext uri="{FF2B5EF4-FFF2-40B4-BE49-F238E27FC236}">
                <a16:creationId xmlns:a16="http://schemas.microsoft.com/office/drawing/2014/main" id="{1D1AA4ED-F9F4-4BBD-A807-6B6D0A0126F9}"/>
              </a:ext>
            </a:extLst>
          </p:cNvPr>
          <p:cNvGrpSpPr/>
          <p:nvPr/>
        </p:nvGrpSpPr>
        <p:grpSpPr>
          <a:xfrm>
            <a:off x="9201763" y="4619972"/>
            <a:ext cx="1872208" cy="1455280"/>
            <a:chOff x="302738" y="4417056"/>
            <a:chExt cx="1949782" cy="1455280"/>
          </a:xfrm>
        </p:grpSpPr>
        <p:sp>
          <p:nvSpPr>
            <p:cNvPr id="2263" name="TextBox 2262">
              <a:extLst>
                <a:ext uri="{FF2B5EF4-FFF2-40B4-BE49-F238E27FC236}">
                  <a16:creationId xmlns:a16="http://schemas.microsoft.com/office/drawing/2014/main" id="{1FDF3D24-C218-4173-9466-D165C690E5E5}"/>
                </a:ext>
              </a:extLst>
            </p:cNvPr>
            <p:cNvSpPr txBox="1"/>
            <p:nvPr/>
          </p:nvSpPr>
          <p:spPr>
            <a:xfrm>
              <a:off x="302738" y="4417056"/>
              <a:ext cx="1949782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64" name="TextBox 2263">
              <a:extLst>
                <a:ext uri="{FF2B5EF4-FFF2-40B4-BE49-F238E27FC236}">
                  <a16:creationId xmlns:a16="http://schemas.microsoft.com/office/drawing/2014/main" id="{A0C65239-BFA3-4D9D-BBC9-3AA206AAE5FF}"/>
                </a:ext>
              </a:extLst>
            </p:cNvPr>
            <p:cNvSpPr txBox="1"/>
            <p:nvPr/>
          </p:nvSpPr>
          <p:spPr>
            <a:xfrm>
              <a:off x="302738" y="4672007"/>
              <a:ext cx="1949782" cy="1200329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2265" name="Straight Connector 129">
            <a:extLst>
              <a:ext uri="{FF2B5EF4-FFF2-40B4-BE49-F238E27FC236}">
                <a16:creationId xmlns:a16="http://schemas.microsoft.com/office/drawing/2014/main" id="{A62216F8-E764-423C-922F-BE95AA108275}"/>
              </a:ext>
            </a:extLst>
          </p:cNvPr>
          <p:cNvCxnSpPr/>
          <p:nvPr/>
        </p:nvCxnSpPr>
        <p:spPr>
          <a:xfrm>
            <a:off x="9273771" y="3678886"/>
            <a:ext cx="1728192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6" name="TextBox 2265">
            <a:extLst>
              <a:ext uri="{FF2B5EF4-FFF2-40B4-BE49-F238E27FC236}">
                <a16:creationId xmlns:a16="http://schemas.microsoft.com/office/drawing/2014/main" id="{1121897D-287C-4BE0-AC58-21ABD1DD3F45}"/>
              </a:ext>
            </a:extLst>
          </p:cNvPr>
          <p:cNvSpPr txBox="1"/>
          <p:nvPr/>
        </p:nvSpPr>
        <p:spPr>
          <a:xfrm>
            <a:off x="9201763" y="3243686"/>
            <a:ext cx="1872208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aphicFrame>
        <p:nvGraphicFramePr>
          <p:cNvPr id="2267" name="Chart 7">
            <a:extLst>
              <a:ext uri="{FF2B5EF4-FFF2-40B4-BE49-F238E27FC236}">
                <a16:creationId xmlns:a16="http://schemas.microsoft.com/office/drawing/2014/main" id="{8E7DDDEF-3558-4F12-8BD6-12E1698089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5201216"/>
              </p:ext>
            </p:extLst>
          </p:nvPr>
        </p:nvGraphicFramePr>
        <p:xfrm>
          <a:off x="8837396" y="1675395"/>
          <a:ext cx="2600942" cy="1512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268" name="Rounded Rectangle 5">
            <a:extLst>
              <a:ext uri="{FF2B5EF4-FFF2-40B4-BE49-F238E27FC236}">
                <a16:creationId xmlns:a16="http://schemas.microsoft.com/office/drawing/2014/main" id="{B40A2E8C-D9C9-4A96-BBA2-32C19E467800}"/>
              </a:ext>
            </a:extLst>
          </p:cNvPr>
          <p:cNvSpPr/>
          <p:nvPr/>
        </p:nvSpPr>
        <p:spPr>
          <a:xfrm flipH="1">
            <a:off x="1841202" y="4119214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69" name="Teardrop 1">
            <a:extLst>
              <a:ext uri="{FF2B5EF4-FFF2-40B4-BE49-F238E27FC236}">
                <a16:creationId xmlns:a16="http://schemas.microsoft.com/office/drawing/2014/main" id="{E51103F0-8E4F-468F-B7BD-0569C861D9AA}"/>
              </a:ext>
            </a:extLst>
          </p:cNvPr>
          <p:cNvSpPr/>
          <p:nvPr/>
        </p:nvSpPr>
        <p:spPr>
          <a:xfrm rot="18805991">
            <a:off x="7237346" y="4042528"/>
            <a:ext cx="400494" cy="396315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270" name="Rectangle 130">
            <a:extLst>
              <a:ext uri="{FF2B5EF4-FFF2-40B4-BE49-F238E27FC236}">
                <a16:creationId xmlns:a16="http://schemas.microsoft.com/office/drawing/2014/main" id="{07AAE934-94F9-4ABB-869A-4C3833097290}"/>
              </a:ext>
            </a:extLst>
          </p:cNvPr>
          <p:cNvSpPr/>
          <p:nvPr/>
        </p:nvSpPr>
        <p:spPr>
          <a:xfrm>
            <a:off x="4568120" y="4102396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271" name="Block Arc 25">
            <a:extLst>
              <a:ext uri="{FF2B5EF4-FFF2-40B4-BE49-F238E27FC236}">
                <a16:creationId xmlns:a16="http://schemas.microsoft.com/office/drawing/2014/main" id="{66CB976C-12CD-4795-A01B-A98F183D2050}"/>
              </a:ext>
            </a:extLst>
          </p:cNvPr>
          <p:cNvSpPr>
            <a:spLocks noChangeAspect="1"/>
          </p:cNvSpPr>
          <p:nvPr/>
        </p:nvSpPr>
        <p:spPr>
          <a:xfrm>
            <a:off x="9995978" y="4020626"/>
            <a:ext cx="283779" cy="409976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12699</TotalTime>
  <Words>116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60</cp:revision>
  <dcterms:created xsi:type="dcterms:W3CDTF">2018-02-18T19:39:47Z</dcterms:created>
  <dcterms:modified xsi:type="dcterms:W3CDTF">2020-09-03T02:42:09Z</dcterms:modified>
</cp:coreProperties>
</file>