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12" name="Graphic 11">
            <a:extLst>
              <a:ext uri="{FF2B5EF4-FFF2-40B4-BE49-F238E27FC236}">
                <a16:creationId xmlns:a16="http://schemas.microsoft.com/office/drawing/2014/main" id="{4367AE1D-A2FA-4547-9480-07F9D6D3FA24}"/>
              </a:ext>
            </a:extLst>
          </p:cNvPr>
          <p:cNvGrpSpPr/>
          <p:nvPr/>
        </p:nvGrpSpPr>
        <p:grpSpPr>
          <a:xfrm>
            <a:off x="4258769" y="2028092"/>
            <a:ext cx="3702715" cy="4059575"/>
            <a:chOff x="8073436" y="0"/>
            <a:chExt cx="3702715" cy="4059575"/>
          </a:xfrm>
        </p:grpSpPr>
        <p:sp>
          <p:nvSpPr>
            <p:cNvPr id="5113" name="Freeform: Shape 5112">
              <a:extLst>
                <a:ext uri="{FF2B5EF4-FFF2-40B4-BE49-F238E27FC236}">
                  <a16:creationId xmlns:a16="http://schemas.microsoft.com/office/drawing/2014/main" id="{F55BDBC0-DA4E-4F85-9A50-5C98C51E18E7}"/>
                </a:ext>
              </a:extLst>
            </p:cNvPr>
            <p:cNvSpPr/>
            <p:nvPr/>
          </p:nvSpPr>
          <p:spPr>
            <a:xfrm>
              <a:off x="8073855" y="1676925"/>
              <a:ext cx="547269" cy="2097549"/>
            </a:xfrm>
            <a:custGeom>
              <a:avLst/>
              <a:gdLst>
                <a:gd name="connsiteX0" fmla="*/ 0 w 547269"/>
                <a:gd name="connsiteY0" fmla="*/ 2 h 2097549"/>
                <a:gd name="connsiteX1" fmla="*/ 152600 w 547269"/>
                <a:gd name="connsiteY1" fmla="*/ 337394 h 2097549"/>
                <a:gd name="connsiteX2" fmla="*/ 543925 w 547269"/>
                <a:gd name="connsiteY2" fmla="*/ 653464 h 2097549"/>
                <a:gd name="connsiteX3" fmla="*/ 547269 w 547269"/>
                <a:gd name="connsiteY3" fmla="*/ 2097520 h 2097549"/>
                <a:gd name="connsiteX4" fmla="*/ 298929 w 547269"/>
                <a:gd name="connsiteY4" fmla="*/ 1929451 h 2097549"/>
                <a:gd name="connsiteX5" fmla="*/ 146329 w 547269"/>
                <a:gd name="connsiteY5" fmla="*/ 1787303 h 2097549"/>
                <a:gd name="connsiteX6" fmla="*/ 20904 w 547269"/>
                <a:gd name="connsiteY6" fmla="*/ 1554013 h 2097549"/>
                <a:gd name="connsiteX7" fmla="*/ 1254 w 547269"/>
                <a:gd name="connsiteY7" fmla="*/ 1462453 h 2097549"/>
                <a:gd name="connsiteX8" fmla="*/ 0 w 547269"/>
                <a:gd name="connsiteY8" fmla="*/ 2 h 2097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7269" h="2097549">
                  <a:moveTo>
                    <a:pt x="0" y="2"/>
                  </a:moveTo>
                  <a:cubicBezTo>
                    <a:pt x="11288" y="-834"/>
                    <a:pt x="98249" y="270501"/>
                    <a:pt x="152600" y="337394"/>
                  </a:cubicBezTo>
                  <a:cubicBezTo>
                    <a:pt x="252103" y="460310"/>
                    <a:pt x="406794" y="577373"/>
                    <a:pt x="543925" y="653464"/>
                  </a:cubicBezTo>
                  <a:cubicBezTo>
                    <a:pt x="543925" y="872957"/>
                    <a:pt x="542671" y="1768907"/>
                    <a:pt x="547269" y="2097520"/>
                  </a:cubicBezTo>
                  <a:cubicBezTo>
                    <a:pt x="547269" y="2099610"/>
                    <a:pt x="373765" y="1990491"/>
                    <a:pt x="298929" y="1929451"/>
                  </a:cubicBezTo>
                  <a:cubicBezTo>
                    <a:pt x="239561" y="1880953"/>
                    <a:pt x="193572" y="1848343"/>
                    <a:pt x="146329" y="1787303"/>
                  </a:cubicBezTo>
                  <a:cubicBezTo>
                    <a:pt x="93232" y="1718319"/>
                    <a:pt x="43481" y="1638466"/>
                    <a:pt x="20904" y="1554013"/>
                  </a:cubicBezTo>
                  <a:cubicBezTo>
                    <a:pt x="13379" y="1526420"/>
                    <a:pt x="2927" y="1490883"/>
                    <a:pt x="1254" y="1462453"/>
                  </a:cubicBezTo>
                  <a:cubicBezTo>
                    <a:pt x="1254" y="1454927"/>
                    <a:pt x="0" y="480378"/>
                    <a:pt x="0" y="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4" name="Freeform: Shape 5113">
              <a:extLst>
                <a:ext uri="{FF2B5EF4-FFF2-40B4-BE49-F238E27FC236}">
                  <a16:creationId xmlns:a16="http://schemas.microsoft.com/office/drawing/2014/main" id="{6D223F8A-7F88-4537-90F0-927C84CC0F08}"/>
                </a:ext>
              </a:extLst>
            </p:cNvPr>
            <p:cNvSpPr/>
            <p:nvPr/>
          </p:nvSpPr>
          <p:spPr>
            <a:xfrm>
              <a:off x="8074250" y="568173"/>
              <a:ext cx="1850454" cy="694437"/>
            </a:xfrm>
            <a:custGeom>
              <a:avLst/>
              <a:gdLst>
                <a:gd name="connsiteX0" fmla="*/ 7966 w 1850454"/>
                <a:gd name="connsiteY0" fmla="*/ 602456 h 694437"/>
                <a:gd name="connsiteX1" fmla="*/ 168092 w 1850454"/>
                <a:gd name="connsiteY1" fmla="*/ 288059 h 694437"/>
                <a:gd name="connsiteX2" fmla="*/ 543530 w 1850454"/>
                <a:gd name="connsiteY2" fmla="*/ 0 h 694437"/>
                <a:gd name="connsiteX3" fmla="*/ 1850454 w 1850454"/>
                <a:gd name="connsiteY3" fmla="*/ 694016 h 694437"/>
                <a:gd name="connsiteX4" fmla="*/ 23 w 1850454"/>
                <a:gd name="connsiteY4" fmla="*/ 690672 h 694437"/>
                <a:gd name="connsiteX5" fmla="*/ 7966 w 1850454"/>
                <a:gd name="connsiteY5" fmla="*/ 602456 h 694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50454" h="694437">
                  <a:moveTo>
                    <a:pt x="7966" y="602456"/>
                  </a:moveTo>
                  <a:cubicBezTo>
                    <a:pt x="29707" y="481631"/>
                    <a:pt x="88238" y="379200"/>
                    <a:pt x="168092" y="288059"/>
                  </a:cubicBezTo>
                  <a:cubicBezTo>
                    <a:pt x="268432" y="173086"/>
                    <a:pt x="410579" y="72328"/>
                    <a:pt x="543530" y="0"/>
                  </a:cubicBezTo>
                  <a:cubicBezTo>
                    <a:pt x="653067" y="62712"/>
                    <a:pt x="1779798" y="653880"/>
                    <a:pt x="1850454" y="694016"/>
                  </a:cubicBezTo>
                  <a:cubicBezTo>
                    <a:pt x="1799866" y="695271"/>
                    <a:pt x="154713" y="693598"/>
                    <a:pt x="23" y="690672"/>
                  </a:cubicBezTo>
                  <a:cubicBezTo>
                    <a:pt x="-395" y="678129"/>
                    <a:pt x="5040" y="619180"/>
                    <a:pt x="7966" y="602456"/>
                  </a:cubicBezTo>
                  <a:close/>
                </a:path>
              </a:pathLst>
            </a:custGeom>
            <a:solidFill>
              <a:schemeClr val="accent3"/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5" name="Freeform: Shape 5114">
              <a:extLst>
                <a:ext uri="{FF2B5EF4-FFF2-40B4-BE49-F238E27FC236}">
                  <a16:creationId xmlns:a16="http://schemas.microsoft.com/office/drawing/2014/main" id="{DEB92B66-DF7F-46DE-8B46-7085381FFBEB}"/>
                </a:ext>
              </a:extLst>
            </p:cNvPr>
            <p:cNvSpPr/>
            <p:nvPr/>
          </p:nvSpPr>
          <p:spPr>
            <a:xfrm>
              <a:off x="8073436" y="1262189"/>
              <a:ext cx="1858374" cy="380872"/>
            </a:xfrm>
            <a:custGeom>
              <a:avLst/>
              <a:gdLst>
                <a:gd name="connsiteX0" fmla="*/ 418 w 1858374"/>
                <a:gd name="connsiteY0" fmla="*/ 836 h 380872"/>
                <a:gd name="connsiteX1" fmla="*/ 1850849 w 1858374"/>
                <a:gd name="connsiteY1" fmla="*/ 0 h 380872"/>
                <a:gd name="connsiteX2" fmla="*/ 1858375 w 1858374"/>
                <a:gd name="connsiteY2" fmla="*/ 380873 h 380872"/>
                <a:gd name="connsiteX3" fmla="*/ 0 w 1858374"/>
                <a:gd name="connsiteY3" fmla="*/ 380873 h 380872"/>
                <a:gd name="connsiteX4" fmla="*/ 418 w 1858374"/>
                <a:gd name="connsiteY4" fmla="*/ 836 h 38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58374" h="380872">
                  <a:moveTo>
                    <a:pt x="418" y="836"/>
                  </a:moveTo>
                  <a:cubicBezTo>
                    <a:pt x="40136" y="836"/>
                    <a:pt x="1842488" y="5017"/>
                    <a:pt x="1850849" y="0"/>
                  </a:cubicBezTo>
                  <a:cubicBezTo>
                    <a:pt x="1852940" y="74419"/>
                    <a:pt x="1853776" y="304364"/>
                    <a:pt x="1858375" y="380873"/>
                  </a:cubicBezTo>
                  <a:cubicBezTo>
                    <a:pt x="1381343" y="380873"/>
                    <a:pt x="180193" y="374602"/>
                    <a:pt x="0" y="380873"/>
                  </a:cubicBezTo>
                  <a:cubicBezTo>
                    <a:pt x="418" y="253776"/>
                    <a:pt x="418" y="127515"/>
                    <a:pt x="418" y="836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6" name="Freeform: Shape 5115">
              <a:extLst>
                <a:ext uri="{FF2B5EF4-FFF2-40B4-BE49-F238E27FC236}">
                  <a16:creationId xmlns:a16="http://schemas.microsoft.com/office/drawing/2014/main" id="{5738228F-B728-4222-A668-045D40768633}"/>
                </a:ext>
              </a:extLst>
            </p:cNvPr>
            <p:cNvSpPr/>
            <p:nvPr/>
          </p:nvSpPr>
          <p:spPr>
            <a:xfrm>
              <a:off x="9929303" y="1148053"/>
              <a:ext cx="1846848" cy="690517"/>
            </a:xfrm>
            <a:custGeom>
              <a:avLst/>
              <a:gdLst>
                <a:gd name="connsiteX0" fmla="*/ 1299817 w 1846848"/>
                <a:gd name="connsiteY0" fmla="*/ 0 h 690517"/>
                <a:gd name="connsiteX1" fmla="*/ 1642645 w 1846848"/>
                <a:gd name="connsiteY1" fmla="*/ 241651 h 690517"/>
                <a:gd name="connsiteX2" fmla="*/ 1834544 w 1846848"/>
                <a:gd name="connsiteY2" fmla="*/ 574863 h 690517"/>
                <a:gd name="connsiteX3" fmla="*/ 1846669 w 1846848"/>
                <a:gd name="connsiteY3" fmla="*/ 686491 h 690517"/>
                <a:gd name="connsiteX4" fmla="*/ 0 w 1846848"/>
                <a:gd name="connsiteY4" fmla="*/ 689835 h 690517"/>
                <a:gd name="connsiteX5" fmla="*/ 1299817 w 1846848"/>
                <a:gd name="connsiteY5" fmla="*/ 0 h 690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6848" h="690517">
                  <a:moveTo>
                    <a:pt x="1299817" y="0"/>
                  </a:moveTo>
                  <a:cubicBezTo>
                    <a:pt x="1416462" y="62294"/>
                    <a:pt x="1549830" y="146747"/>
                    <a:pt x="1642645" y="241651"/>
                  </a:cubicBezTo>
                  <a:cubicBezTo>
                    <a:pt x="1735041" y="336138"/>
                    <a:pt x="1805697" y="443585"/>
                    <a:pt x="1834544" y="574863"/>
                  </a:cubicBezTo>
                  <a:cubicBezTo>
                    <a:pt x="1842488" y="611654"/>
                    <a:pt x="1847923" y="648863"/>
                    <a:pt x="1846669" y="686491"/>
                  </a:cubicBezTo>
                  <a:cubicBezTo>
                    <a:pt x="1842070" y="692762"/>
                    <a:pt x="110792" y="689835"/>
                    <a:pt x="0" y="689835"/>
                  </a:cubicBezTo>
                  <a:cubicBezTo>
                    <a:pt x="77763" y="637993"/>
                    <a:pt x="1219963" y="36791"/>
                    <a:pt x="1299817" y="0"/>
                  </a:cubicBezTo>
                  <a:close/>
                </a:path>
              </a:pathLst>
            </a:custGeom>
            <a:solidFill>
              <a:schemeClr val="accent3"/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7" name="Freeform: Shape 5116">
              <a:extLst>
                <a:ext uri="{FF2B5EF4-FFF2-40B4-BE49-F238E27FC236}">
                  <a16:creationId xmlns:a16="http://schemas.microsoft.com/office/drawing/2014/main" id="{5E129628-A505-4485-8073-597FE92BD5E6}"/>
                </a:ext>
              </a:extLst>
            </p:cNvPr>
            <p:cNvSpPr/>
            <p:nvPr/>
          </p:nvSpPr>
          <p:spPr>
            <a:xfrm>
              <a:off x="8617361" y="0"/>
              <a:ext cx="1308178" cy="972458"/>
            </a:xfrm>
            <a:custGeom>
              <a:avLst/>
              <a:gdLst>
                <a:gd name="connsiteX0" fmla="*/ 0 w 1308178"/>
                <a:gd name="connsiteY0" fmla="*/ 287640 h 972458"/>
                <a:gd name="connsiteX1" fmla="*/ 104939 w 1308178"/>
                <a:gd name="connsiteY1" fmla="*/ 234544 h 972458"/>
                <a:gd name="connsiteX2" fmla="*/ 756310 w 1308178"/>
                <a:gd name="connsiteY2" fmla="*/ 44735 h 972458"/>
                <a:gd name="connsiteX3" fmla="*/ 1287275 w 1308178"/>
                <a:gd name="connsiteY3" fmla="*/ 0 h 972458"/>
                <a:gd name="connsiteX4" fmla="*/ 1308179 w 1308178"/>
                <a:gd name="connsiteY4" fmla="*/ 20486 h 972458"/>
                <a:gd name="connsiteX5" fmla="*/ 1306925 w 1308178"/>
                <a:gd name="connsiteY5" fmla="*/ 972459 h 972458"/>
                <a:gd name="connsiteX6" fmla="*/ 1672 w 1308178"/>
                <a:gd name="connsiteY6" fmla="*/ 287640 h 972458"/>
                <a:gd name="connsiteX7" fmla="*/ 836 w 1308178"/>
                <a:gd name="connsiteY7" fmla="*/ 287222 h 972458"/>
                <a:gd name="connsiteX8" fmla="*/ 0 w 1308178"/>
                <a:gd name="connsiteY8" fmla="*/ 287640 h 972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8178" h="972458">
                  <a:moveTo>
                    <a:pt x="0" y="287640"/>
                  </a:moveTo>
                  <a:cubicBezTo>
                    <a:pt x="32610" y="265482"/>
                    <a:pt x="68984" y="250431"/>
                    <a:pt x="104939" y="234544"/>
                  </a:cubicBezTo>
                  <a:cubicBezTo>
                    <a:pt x="313143" y="140894"/>
                    <a:pt x="531382" y="81944"/>
                    <a:pt x="756310" y="44735"/>
                  </a:cubicBezTo>
                  <a:cubicBezTo>
                    <a:pt x="932323" y="15887"/>
                    <a:pt x="1109172" y="1672"/>
                    <a:pt x="1287275" y="0"/>
                  </a:cubicBezTo>
                  <a:cubicBezTo>
                    <a:pt x="1303580" y="0"/>
                    <a:pt x="1308179" y="3345"/>
                    <a:pt x="1308179" y="20486"/>
                  </a:cubicBezTo>
                  <a:cubicBezTo>
                    <a:pt x="1307343" y="167651"/>
                    <a:pt x="1308179" y="808571"/>
                    <a:pt x="1306925" y="972459"/>
                  </a:cubicBezTo>
                  <a:cubicBezTo>
                    <a:pt x="1181082" y="908492"/>
                    <a:pt x="147583" y="369585"/>
                    <a:pt x="1672" y="287640"/>
                  </a:cubicBezTo>
                  <a:lnTo>
                    <a:pt x="836" y="287222"/>
                  </a:lnTo>
                  <a:lnTo>
                    <a:pt x="0" y="287640"/>
                  </a:lnTo>
                  <a:close/>
                </a:path>
              </a:pathLst>
            </a:custGeom>
            <a:solidFill>
              <a:schemeClr val="accent1"/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8" name="Freeform: Shape 5117">
              <a:extLst>
                <a:ext uri="{FF2B5EF4-FFF2-40B4-BE49-F238E27FC236}">
                  <a16:creationId xmlns:a16="http://schemas.microsoft.com/office/drawing/2014/main" id="{6440A7E8-2F40-4693-BD8E-734BDCD6E2D8}"/>
                </a:ext>
              </a:extLst>
            </p:cNvPr>
            <p:cNvSpPr/>
            <p:nvPr/>
          </p:nvSpPr>
          <p:spPr>
            <a:xfrm>
              <a:off x="9924629" y="486225"/>
              <a:ext cx="1304072" cy="972044"/>
            </a:xfrm>
            <a:custGeom>
              <a:avLst/>
              <a:gdLst>
                <a:gd name="connsiteX0" fmla="*/ 1329 w 1304072"/>
                <a:gd name="connsiteY0" fmla="*/ 4 h 972044"/>
                <a:gd name="connsiteX1" fmla="*/ 834148 w 1304072"/>
                <a:gd name="connsiteY1" fmla="*/ 102852 h 972044"/>
                <a:gd name="connsiteX2" fmla="*/ 1304072 w 1304072"/>
                <a:gd name="connsiteY2" fmla="*/ 280537 h 972044"/>
                <a:gd name="connsiteX3" fmla="*/ 3419 w 1304072"/>
                <a:gd name="connsiteY3" fmla="*/ 972045 h 972044"/>
                <a:gd name="connsiteX4" fmla="*/ 1329 w 1304072"/>
                <a:gd name="connsiteY4" fmla="*/ 4 h 972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072" h="972044">
                  <a:moveTo>
                    <a:pt x="1329" y="4"/>
                  </a:moveTo>
                  <a:cubicBezTo>
                    <a:pt x="281862" y="-414"/>
                    <a:pt x="562395" y="31778"/>
                    <a:pt x="834148" y="102852"/>
                  </a:cubicBezTo>
                  <a:cubicBezTo>
                    <a:pt x="988420" y="142988"/>
                    <a:pt x="1271044" y="257543"/>
                    <a:pt x="1304072" y="280537"/>
                  </a:cubicBezTo>
                  <a:cubicBezTo>
                    <a:pt x="1270626" y="301023"/>
                    <a:pt x="143895" y="896790"/>
                    <a:pt x="3419" y="972045"/>
                  </a:cubicBezTo>
                  <a:cubicBezTo>
                    <a:pt x="-2434" y="714088"/>
                    <a:pt x="911" y="82784"/>
                    <a:pt x="1329" y="4"/>
                  </a:cubicBezTo>
                  <a:close/>
                </a:path>
              </a:pathLst>
            </a:custGeom>
            <a:solidFill>
              <a:schemeClr val="accent2"/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9" name="Freeform: Shape 5118">
              <a:extLst>
                <a:ext uri="{FF2B5EF4-FFF2-40B4-BE49-F238E27FC236}">
                  <a16:creationId xmlns:a16="http://schemas.microsoft.com/office/drawing/2014/main" id="{6905529E-E6B2-4E50-A595-5494DB1F49C0}"/>
                </a:ext>
              </a:extLst>
            </p:cNvPr>
            <p:cNvSpPr/>
            <p:nvPr/>
          </p:nvSpPr>
          <p:spPr>
            <a:xfrm>
              <a:off x="9928885" y="2177109"/>
              <a:ext cx="1846668" cy="690515"/>
            </a:xfrm>
            <a:custGeom>
              <a:avLst/>
              <a:gdLst>
                <a:gd name="connsiteX0" fmla="*/ 1846669 w 1846668"/>
                <a:gd name="connsiteY0" fmla="*/ 1934 h 690515"/>
                <a:gd name="connsiteX1" fmla="*/ 1772250 w 1846668"/>
                <a:gd name="connsiteY1" fmla="*/ 277868 h 690515"/>
                <a:gd name="connsiteX2" fmla="*/ 1505513 w 1846668"/>
                <a:gd name="connsiteY2" fmla="*/ 567181 h 690515"/>
                <a:gd name="connsiteX3" fmla="*/ 1302744 w 1846668"/>
                <a:gd name="connsiteY3" fmla="*/ 690515 h 690515"/>
                <a:gd name="connsiteX4" fmla="*/ 0 w 1846668"/>
                <a:gd name="connsiteY4" fmla="*/ 6951 h 690515"/>
                <a:gd name="connsiteX5" fmla="*/ 1846669 w 1846668"/>
                <a:gd name="connsiteY5" fmla="*/ 1934 h 69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6668" h="690515">
                  <a:moveTo>
                    <a:pt x="1846669" y="1934"/>
                  </a:moveTo>
                  <a:cubicBezTo>
                    <a:pt x="1846669" y="73426"/>
                    <a:pt x="1811132" y="213483"/>
                    <a:pt x="1772250" y="277868"/>
                  </a:cubicBezTo>
                  <a:cubicBezTo>
                    <a:pt x="1704521" y="389914"/>
                    <a:pt x="1610034" y="490672"/>
                    <a:pt x="1505513" y="567181"/>
                  </a:cubicBezTo>
                  <a:cubicBezTo>
                    <a:pt x="1454926" y="604390"/>
                    <a:pt x="1371309" y="660831"/>
                    <a:pt x="1302744" y="690515"/>
                  </a:cubicBezTo>
                  <a:cubicBezTo>
                    <a:pt x="1247139" y="661667"/>
                    <a:pt x="135040" y="76770"/>
                    <a:pt x="0" y="6951"/>
                  </a:cubicBezTo>
                  <a:cubicBezTo>
                    <a:pt x="2508" y="-2665"/>
                    <a:pt x="1789391" y="-156"/>
                    <a:pt x="1846669" y="1934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0" name="Freeform: Shape 5119">
              <a:extLst>
                <a:ext uri="{FF2B5EF4-FFF2-40B4-BE49-F238E27FC236}">
                  <a16:creationId xmlns:a16="http://schemas.microsoft.com/office/drawing/2014/main" id="{91C475D3-443A-45F9-9624-7671C046C2C6}"/>
                </a:ext>
              </a:extLst>
            </p:cNvPr>
            <p:cNvSpPr/>
            <p:nvPr/>
          </p:nvSpPr>
          <p:spPr>
            <a:xfrm>
              <a:off x="9928124" y="1834544"/>
              <a:ext cx="1847847" cy="349516"/>
            </a:xfrm>
            <a:custGeom>
              <a:avLst/>
              <a:gdLst>
                <a:gd name="connsiteX0" fmla="*/ 1179 w 1847847"/>
                <a:gd name="connsiteY0" fmla="*/ 3345 h 349516"/>
                <a:gd name="connsiteX1" fmla="*/ 1847847 w 1847847"/>
                <a:gd name="connsiteY1" fmla="*/ 0 h 349516"/>
                <a:gd name="connsiteX2" fmla="*/ 1847847 w 1847847"/>
                <a:gd name="connsiteY2" fmla="*/ 345336 h 349516"/>
                <a:gd name="connsiteX3" fmla="*/ 761 w 1847847"/>
                <a:gd name="connsiteY3" fmla="*/ 349517 h 349516"/>
                <a:gd name="connsiteX4" fmla="*/ 1179 w 1847847"/>
                <a:gd name="connsiteY4" fmla="*/ 3345 h 349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7847" h="349516">
                  <a:moveTo>
                    <a:pt x="1179" y="3345"/>
                  </a:moveTo>
                  <a:cubicBezTo>
                    <a:pt x="597364" y="3345"/>
                    <a:pt x="1837395" y="0"/>
                    <a:pt x="1847847" y="0"/>
                  </a:cubicBezTo>
                  <a:cubicBezTo>
                    <a:pt x="1847847" y="114973"/>
                    <a:pt x="1847847" y="230363"/>
                    <a:pt x="1847847" y="345336"/>
                  </a:cubicBezTo>
                  <a:cubicBezTo>
                    <a:pt x="1783462" y="346590"/>
                    <a:pt x="602381" y="349517"/>
                    <a:pt x="761" y="349517"/>
                  </a:cubicBezTo>
                  <a:cubicBezTo>
                    <a:pt x="-1330" y="277607"/>
                    <a:pt x="1597" y="64803"/>
                    <a:pt x="1179" y="334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1" name="Freeform: Shape 5120">
              <a:extLst>
                <a:ext uri="{FF2B5EF4-FFF2-40B4-BE49-F238E27FC236}">
                  <a16:creationId xmlns:a16="http://schemas.microsoft.com/office/drawing/2014/main" id="{EB73BF22-6DBF-4C52-AB50-0D34FAEC3813}"/>
                </a:ext>
              </a:extLst>
            </p:cNvPr>
            <p:cNvSpPr/>
            <p:nvPr/>
          </p:nvSpPr>
          <p:spPr>
            <a:xfrm>
              <a:off x="9928093" y="766344"/>
              <a:ext cx="1303195" cy="1071544"/>
            </a:xfrm>
            <a:custGeom>
              <a:avLst/>
              <a:gdLst>
                <a:gd name="connsiteX0" fmla="*/ 1209 w 1303195"/>
                <a:gd name="connsiteY0" fmla="*/ 1071544 h 1071544"/>
                <a:gd name="connsiteX1" fmla="*/ 373 w 1303195"/>
                <a:gd name="connsiteY1" fmla="*/ 687745 h 1071544"/>
                <a:gd name="connsiteX2" fmla="*/ 1301027 w 1303195"/>
                <a:gd name="connsiteY2" fmla="*/ 0 h 1071544"/>
                <a:gd name="connsiteX3" fmla="*/ 1301445 w 1303195"/>
                <a:gd name="connsiteY3" fmla="*/ 381291 h 1071544"/>
                <a:gd name="connsiteX4" fmla="*/ 1209 w 1303195"/>
                <a:gd name="connsiteY4" fmla="*/ 1071544 h 107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195" h="1071544">
                  <a:moveTo>
                    <a:pt x="1209" y="1071544"/>
                  </a:moveTo>
                  <a:cubicBezTo>
                    <a:pt x="-881" y="1004233"/>
                    <a:pt x="373" y="802718"/>
                    <a:pt x="373" y="687745"/>
                  </a:cubicBezTo>
                  <a:cubicBezTo>
                    <a:pt x="33820" y="666005"/>
                    <a:pt x="1298100" y="5435"/>
                    <a:pt x="1301027" y="0"/>
                  </a:cubicBezTo>
                  <a:cubicBezTo>
                    <a:pt x="1301863" y="0"/>
                    <a:pt x="1305207" y="267154"/>
                    <a:pt x="1301445" y="381291"/>
                  </a:cubicBezTo>
                  <a:cubicBezTo>
                    <a:pt x="1114144" y="479122"/>
                    <a:pt x="15006" y="1064019"/>
                    <a:pt x="1209" y="1071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2" name="Freeform: Shape 5121">
              <a:extLst>
                <a:ext uri="{FF2B5EF4-FFF2-40B4-BE49-F238E27FC236}">
                  <a16:creationId xmlns:a16="http://schemas.microsoft.com/office/drawing/2014/main" id="{CD78B090-9838-4CA3-A118-4F074298D774}"/>
                </a:ext>
              </a:extLst>
            </p:cNvPr>
            <p:cNvSpPr/>
            <p:nvPr/>
          </p:nvSpPr>
          <p:spPr>
            <a:xfrm>
              <a:off x="11230859" y="2192840"/>
              <a:ext cx="545111" cy="1581604"/>
            </a:xfrm>
            <a:custGeom>
              <a:avLst/>
              <a:gdLst>
                <a:gd name="connsiteX0" fmla="*/ 769 w 545111"/>
                <a:gd name="connsiteY0" fmla="*/ 674785 h 1581604"/>
                <a:gd name="connsiteX1" fmla="*/ 244511 w 545111"/>
                <a:gd name="connsiteY1" fmla="*/ 519676 h 1581604"/>
                <a:gd name="connsiteX2" fmla="*/ 464422 w 545111"/>
                <a:gd name="connsiteY2" fmla="*/ 272590 h 1581604"/>
                <a:gd name="connsiteX3" fmla="*/ 544276 w 545111"/>
                <a:gd name="connsiteY3" fmla="*/ 0 h 1581604"/>
                <a:gd name="connsiteX4" fmla="*/ 545112 w 545111"/>
                <a:gd name="connsiteY4" fmla="*/ 467834 h 1581604"/>
                <a:gd name="connsiteX5" fmla="*/ 545112 w 545111"/>
                <a:gd name="connsiteY5" fmla="*/ 931487 h 1581604"/>
                <a:gd name="connsiteX6" fmla="*/ 536332 w 545111"/>
                <a:gd name="connsiteY6" fmla="*/ 987092 h 1581604"/>
                <a:gd name="connsiteX7" fmla="*/ 401710 w 545111"/>
                <a:gd name="connsiteY7" fmla="*/ 1268043 h 1581604"/>
                <a:gd name="connsiteX8" fmla="*/ 60555 w 545111"/>
                <a:gd name="connsiteY8" fmla="*/ 1548576 h 1581604"/>
                <a:gd name="connsiteX9" fmla="*/ 769 w 545111"/>
                <a:gd name="connsiteY9" fmla="*/ 1581604 h 1581604"/>
                <a:gd name="connsiteX10" fmla="*/ 769 w 545111"/>
                <a:gd name="connsiteY10" fmla="*/ 674785 h 1581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45111" h="1581604">
                  <a:moveTo>
                    <a:pt x="769" y="674785"/>
                  </a:moveTo>
                  <a:cubicBezTo>
                    <a:pt x="95256" y="627541"/>
                    <a:pt x="158386" y="587405"/>
                    <a:pt x="244511" y="519676"/>
                  </a:cubicBezTo>
                  <a:cubicBezTo>
                    <a:pt x="333980" y="450274"/>
                    <a:pt x="408817" y="354952"/>
                    <a:pt x="464422" y="272590"/>
                  </a:cubicBezTo>
                  <a:cubicBezTo>
                    <a:pt x="506230" y="200679"/>
                    <a:pt x="519191" y="137549"/>
                    <a:pt x="544276" y="0"/>
                  </a:cubicBezTo>
                  <a:cubicBezTo>
                    <a:pt x="544276" y="145493"/>
                    <a:pt x="545112" y="322341"/>
                    <a:pt x="545112" y="467834"/>
                  </a:cubicBezTo>
                  <a:cubicBezTo>
                    <a:pt x="545112" y="622524"/>
                    <a:pt x="545112" y="776796"/>
                    <a:pt x="545112" y="931487"/>
                  </a:cubicBezTo>
                  <a:cubicBezTo>
                    <a:pt x="542185" y="949883"/>
                    <a:pt x="540095" y="968696"/>
                    <a:pt x="536332" y="987092"/>
                  </a:cubicBezTo>
                  <a:cubicBezTo>
                    <a:pt x="516264" y="1092448"/>
                    <a:pt x="468603" y="1185263"/>
                    <a:pt x="401710" y="1268043"/>
                  </a:cubicBezTo>
                  <a:cubicBezTo>
                    <a:pt x="307641" y="1385106"/>
                    <a:pt x="190160" y="1474576"/>
                    <a:pt x="60555" y="1548576"/>
                  </a:cubicBezTo>
                  <a:cubicBezTo>
                    <a:pt x="40905" y="1559864"/>
                    <a:pt x="20837" y="1570734"/>
                    <a:pt x="769" y="1581604"/>
                  </a:cubicBezTo>
                  <a:cubicBezTo>
                    <a:pt x="-1321" y="1445310"/>
                    <a:pt x="1605" y="757147"/>
                    <a:pt x="769" y="67478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3" name="Freeform: Shape 5122">
              <a:extLst>
                <a:ext uri="{FF2B5EF4-FFF2-40B4-BE49-F238E27FC236}">
                  <a16:creationId xmlns:a16="http://schemas.microsoft.com/office/drawing/2014/main" id="{E8EB1EB8-6296-4110-B757-21D13EC6E61F}"/>
                </a:ext>
              </a:extLst>
            </p:cNvPr>
            <p:cNvSpPr/>
            <p:nvPr/>
          </p:nvSpPr>
          <p:spPr>
            <a:xfrm>
              <a:off x="9916537" y="2179879"/>
              <a:ext cx="1315509" cy="978778"/>
            </a:xfrm>
            <a:custGeom>
              <a:avLst/>
              <a:gdLst>
                <a:gd name="connsiteX0" fmla="*/ 8585 w 1315509"/>
                <a:gd name="connsiteY0" fmla="*/ 0 h 978778"/>
                <a:gd name="connsiteX1" fmla="*/ 1315091 w 1315509"/>
                <a:gd name="connsiteY1" fmla="*/ 687745 h 978778"/>
                <a:gd name="connsiteX2" fmla="*/ 1315509 w 1315509"/>
                <a:gd name="connsiteY2" fmla="*/ 978730 h 978778"/>
                <a:gd name="connsiteX3" fmla="*/ 3568 w 1315509"/>
                <a:gd name="connsiteY3" fmla="*/ 296420 h 978778"/>
                <a:gd name="connsiteX4" fmla="*/ 223 w 1315509"/>
                <a:gd name="connsiteY4" fmla="*/ 278025 h 978778"/>
                <a:gd name="connsiteX5" fmla="*/ 8585 w 1315509"/>
                <a:gd name="connsiteY5" fmla="*/ 0 h 978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15509" h="978778">
                  <a:moveTo>
                    <a:pt x="8585" y="0"/>
                  </a:moveTo>
                  <a:cubicBezTo>
                    <a:pt x="649086" y="342827"/>
                    <a:pt x="1240673" y="649281"/>
                    <a:pt x="1315091" y="687745"/>
                  </a:cubicBezTo>
                  <a:cubicBezTo>
                    <a:pt x="1315091" y="803972"/>
                    <a:pt x="1315509" y="888424"/>
                    <a:pt x="1315509" y="978730"/>
                  </a:cubicBezTo>
                  <a:cubicBezTo>
                    <a:pt x="1306311" y="985419"/>
                    <a:pt x="10675" y="303110"/>
                    <a:pt x="3568" y="296420"/>
                  </a:cubicBezTo>
                  <a:cubicBezTo>
                    <a:pt x="641" y="290567"/>
                    <a:pt x="223" y="284296"/>
                    <a:pt x="223" y="278025"/>
                  </a:cubicBezTo>
                  <a:cubicBezTo>
                    <a:pt x="-195" y="192736"/>
                    <a:pt x="-1031" y="5017"/>
                    <a:pt x="8585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4" name="Freeform: Shape 5123">
              <a:extLst>
                <a:ext uri="{FF2B5EF4-FFF2-40B4-BE49-F238E27FC236}">
                  <a16:creationId xmlns:a16="http://schemas.microsoft.com/office/drawing/2014/main" id="{D512E9D6-13B9-487E-9D06-2C862F7733D1}"/>
                </a:ext>
              </a:extLst>
            </p:cNvPr>
            <p:cNvSpPr/>
            <p:nvPr/>
          </p:nvSpPr>
          <p:spPr>
            <a:xfrm>
              <a:off x="8617779" y="1643062"/>
              <a:ext cx="1314449" cy="1796498"/>
            </a:xfrm>
            <a:custGeom>
              <a:avLst/>
              <a:gdLst>
                <a:gd name="connsiteX0" fmla="*/ 1309015 w 1314449"/>
                <a:gd name="connsiteY0" fmla="*/ 1110426 h 1796498"/>
                <a:gd name="connsiteX1" fmla="*/ 418 w 1314449"/>
                <a:gd name="connsiteY1" fmla="*/ 1796499 h 1796498"/>
                <a:gd name="connsiteX2" fmla="*/ 0 w 1314449"/>
                <a:gd name="connsiteY2" fmla="*/ 687745 h 1796498"/>
                <a:gd name="connsiteX3" fmla="*/ 1314450 w 1314449"/>
                <a:gd name="connsiteY3" fmla="*/ 0 h 1796498"/>
                <a:gd name="connsiteX4" fmla="*/ 1309015 w 1314449"/>
                <a:gd name="connsiteY4" fmla="*/ 1110426 h 1796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4449" h="1796498">
                  <a:moveTo>
                    <a:pt x="1309015" y="1110426"/>
                  </a:moveTo>
                  <a:cubicBezTo>
                    <a:pt x="1135929" y="1202822"/>
                    <a:pt x="188555" y="1696995"/>
                    <a:pt x="418" y="1796499"/>
                  </a:cubicBezTo>
                  <a:cubicBezTo>
                    <a:pt x="418" y="1471231"/>
                    <a:pt x="0" y="732062"/>
                    <a:pt x="0" y="687745"/>
                  </a:cubicBezTo>
                  <a:cubicBezTo>
                    <a:pt x="173504" y="596603"/>
                    <a:pt x="1180246" y="79436"/>
                    <a:pt x="1314450" y="0"/>
                  </a:cubicBezTo>
                  <a:cubicBezTo>
                    <a:pt x="1309433" y="69402"/>
                    <a:pt x="1309015" y="784322"/>
                    <a:pt x="1309015" y="111042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5" name="Freeform: Shape 5124">
              <a:extLst>
                <a:ext uri="{FF2B5EF4-FFF2-40B4-BE49-F238E27FC236}">
                  <a16:creationId xmlns:a16="http://schemas.microsoft.com/office/drawing/2014/main" id="{865D721C-084A-4C0D-8D0B-9B9640AC0B30}"/>
                </a:ext>
              </a:extLst>
            </p:cNvPr>
            <p:cNvSpPr/>
            <p:nvPr/>
          </p:nvSpPr>
          <p:spPr>
            <a:xfrm>
              <a:off x="8618197" y="2751270"/>
              <a:ext cx="1314129" cy="971957"/>
            </a:xfrm>
            <a:custGeom>
              <a:avLst/>
              <a:gdLst>
                <a:gd name="connsiteX0" fmla="*/ 0 w 1314129"/>
                <a:gd name="connsiteY0" fmla="*/ 688291 h 971957"/>
                <a:gd name="connsiteX1" fmla="*/ 1298981 w 1314129"/>
                <a:gd name="connsiteY1" fmla="*/ 1800 h 971957"/>
                <a:gd name="connsiteX2" fmla="*/ 1314032 w 1314129"/>
                <a:gd name="connsiteY2" fmla="*/ 9325 h 971957"/>
                <a:gd name="connsiteX3" fmla="*/ 1306507 w 1314129"/>
                <a:gd name="connsiteY3" fmla="*/ 971750 h 971957"/>
                <a:gd name="connsiteX4" fmla="*/ 855396 w 1314129"/>
                <a:gd name="connsiteY4" fmla="*/ 941648 h 971957"/>
                <a:gd name="connsiteX5" fmla="*/ 305200 w 1314129"/>
                <a:gd name="connsiteY5" fmla="*/ 825422 h 971957"/>
                <a:gd name="connsiteX6" fmla="*/ 0 w 1314129"/>
                <a:gd name="connsiteY6" fmla="*/ 688291 h 971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4129" h="971957">
                  <a:moveTo>
                    <a:pt x="0" y="688291"/>
                  </a:moveTo>
                  <a:cubicBezTo>
                    <a:pt x="128351" y="620561"/>
                    <a:pt x="1294382" y="4308"/>
                    <a:pt x="1298981" y="1800"/>
                  </a:cubicBezTo>
                  <a:cubicBezTo>
                    <a:pt x="1307343" y="-2381"/>
                    <a:pt x="1311942" y="964"/>
                    <a:pt x="1314032" y="9325"/>
                  </a:cubicBezTo>
                  <a:cubicBezTo>
                    <a:pt x="1315286" y="14342"/>
                    <a:pt x="1303998" y="893987"/>
                    <a:pt x="1306507" y="971750"/>
                  </a:cubicBezTo>
                  <a:cubicBezTo>
                    <a:pt x="1271806" y="974259"/>
                    <a:pt x="940685" y="953355"/>
                    <a:pt x="855396" y="941648"/>
                  </a:cubicBezTo>
                  <a:cubicBezTo>
                    <a:pt x="655971" y="914891"/>
                    <a:pt x="532218" y="904021"/>
                    <a:pt x="305200" y="825422"/>
                  </a:cubicBezTo>
                  <a:cubicBezTo>
                    <a:pt x="231618" y="799082"/>
                    <a:pt x="153436" y="767308"/>
                    <a:pt x="0" y="68829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6" name="Freeform: Shape 5125">
              <a:extLst>
                <a:ext uri="{FF2B5EF4-FFF2-40B4-BE49-F238E27FC236}">
                  <a16:creationId xmlns:a16="http://schemas.microsoft.com/office/drawing/2014/main" id="{134262A5-2903-4FDC-A32D-84779455ADD0}"/>
                </a:ext>
              </a:extLst>
            </p:cNvPr>
            <p:cNvSpPr/>
            <p:nvPr/>
          </p:nvSpPr>
          <p:spPr>
            <a:xfrm>
              <a:off x="8617361" y="288058"/>
              <a:ext cx="1306924" cy="978311"/>
            </a:xfrm>
            <a:custGeom>
              <a:avLst/>
              <a:gdLst>
                <a:gd name="connsiteX0" fmla="*/ 1306925 w 1306924"/>
                <a:gd name="connsiteY0" fmla="*/ 679801 h 978311"/>
                <a:gd name="connsiteX1" fmla="*/ 1306925 w 1306924"/>
                <a:gd name="connsiteY1" fmla="*/ 978312 h 978311"/>
                <a:gd name="connsiteX2" fmla="*/ 0 w 1306924"/>
                <a:gd name="connsiteY2" fmla="*/ 284296 h 978311"/>
                <a:gd name="connsiteX3" fmla="*/ 1672 w 1306924"/>
                <a:gd name="connsiteY3" fmla="*/ 0 h 978311"/>
                <a:gd name="connsiteX4" fmla="*/ 1306925 w 1306924"/>
                <a:gd name="connsiteY4" fmla="*/ 679801 h 978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6924" h="978311">
                  <a:moveTo>
                    <a:pt x="1306925" y="679801"/>
                  </a:moveTo>
                  <a:cubicBezTo>
                    <a:pt x="1306925" y="776378"/>
                    <a:pt x="1306925" y="881317"/>
                    <a:pt x="1306925" y="978312"/>
                  </a:cubicBezTo>
                  <a:cubicBezTo>
                    <a:pt x="1304834" y="977476"/>
                    <a:pt x="90306" y="338646"/>
                    <a:pt x="0" y="284296"/>
                  </a:cubicBezTo>
                  <a:cubicBezTo>
                    <a:pt x="836" y="200679"/>
                    <a:pt x="1254" y="6271"/>
                    <a:pt x="1672" y="0"/>
                  </a:cubicBezTo>
                  <a:cubicBezTo>
                    <a:pt x="33028" y="16723"/>
                    <a:pt x="1258845" y="658897"/>
                    <a:pt x="1306925" y="67980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7" name="Freeform: Shape 5126">
              <a:extLst>
                <a:ext uri="{FF2B5EF4-FFF2-40B4-BE49-F238E27FC236}">
                  <a16:creationId xmlns:a16="http://schemas.microsoft.com/office/drawing/2014/main" id="{2E5FA8CA-B7A7-4DF3-86B3-AB070F5824DB}"/>
                </a:ext>
              </a:extLst>
            </p:cNvPr>
            <p:cNvSpPr/>
            <p:nvPr/>
          </p:nvSpPr>
          <p:spPr>
            <a:xfrm>
              <a:off x="9921748" y="3161899"/>
              <a:ext cx="1310298" cy="897676"/>
            </a:xfrm>
            <a:custGeom>
              <a:avLst/>
              <a:gdLst>
                <a:gd name="connsiteX0" fmla="*/ 3792 w 1310298"/>
                <a:gd name="connsiteY0" fmla="*/ 284351 h 897676"/>
                <a:gd name="connsiteX1" fmla="*/ 156392 w 1310298"/>
                <a:gd name="connsiteY1" fmla="*/ 272644 h 897676"/>
                <a:gd name="connsiteX2" fmla="*/ 364179 w 1310298"/>
                <a:gd name="connsiteY2" fmla="*/ 257175 h 897676"/>
                <a:gd name="connsiteX3" fmla="*/ 649729 w 1310298"/>
                <a:gd name="connsiteY3" fmla="*/ 214113 h 897676"/>
                <a:gd name="connsiteX4" fmla="*/ 1025584 w 1310298"/>
                <a:gd name="connsiteY4" fmla="*/ 112937 h 897676"/>
                <a:gd name="connsiteX5" fmla="*/ 1310298 w 1310298"/>
                <a:gd name="connsiteY5" fmla="*/ 55 h 897676"/>
                <a:gd name="connsiteX6" fmla="*/ 1310298 w 1310298"/>
                <a:gd name="connsiteY6" fmla="*/ 473 h 897676"/>
                <a:gd name="connsiteX7" fmla="*/ 1310298 w 1310298"/>
                <a:gd name="connsiteY7" fmla="*/ 612545 h 897676"/>
                <a:gd name="connsiteX8" fmla="*/ 732509 w 1310298"/>
                <a:gd name="connsiteY8" fmla="*/ 818241 h 897676"/>
                <a:gd name="connsiteX9" fmla="*/ 426473 w 1310298"/>
                <a:gd name="connsiteY9" fmla="*/ 871756 h 897676"/>
                <a:gd name="connsiteX10" fmla="*/ 4210 w 1310298"/>
                <a:gd name="connsiteY10" fmla="*/ 897677 h 897676"/>
                <a:gd name="connsiteX11" fmla="*/ 2956 w 1310298"/>
                <a:gd name="connsiteY11" fmla="*/ 896841 h 897676"/>
                <a:gd name="connsiteX12" fmla="*/ 3792 w 1310298"/>
                <a:gd name="connsiteY12" fmla="*/ 284351 h 897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10298" h="897676">
                  <a:moveTo>
                    <a:pt x="3792" y="284351"/>
                  </a:moveTo>
                  <a:cubicBezTo>
                    <a:pt x="8809" y="276407"/>
                    <a:pt x="112493" y="275153"/>
                    <a:pt x="156392" y="272644"/>
                  </a:cubicBezTo>
                  <a:cubicBezTo>
                    <a:pt x="225793" y="268881"/>
                    <a:pt x="295195" y="264283"/>
                    <a:pt x="364179" y="257175"/>
                  </a:cubicBezTo>
                  <a:cubicBezTo>
                    <a:pt x="459919" y="247141"/>
                    <a:pt x="555242" y="232926"/>
                    <a:pt x="649729" y="214113"/>
                  </a:cubicBezTo>
                  <a:cubicBezTo>
                    <a:pt x="777244" y="188610"/>
                    <a:pt x="903086" y="156417"/>
                    <a:pt x="1025584" y="112937"/>
                  </a:cubicBezTo>
                  <a:cubicBezTo>
                    <a:pt x="1112545" y="81999"/>
                    <a:pt x="1299428" y="-2454"/>
                    <a:pt x="1310298" y="55"/>
                  </a:cubicBezTo>
                  <a:cubicBezTo>
                    <a:pt x="1310298" y="55"/>
                    <a:pt x="1310298" y="473"/>
                    <a:pt x="1310298" y="473"/>
                  </a:cubicBezTo>
                  <a:cubicBezTo>
                    <a:pt x="1310298" y="204497"/>
                    <a:pt x="1310298" y="408521"/>
                    <a:pt x="1310298" y="612545"/>
                  </a:cubicBezTo>
                  <a:cubicBezTo>
                    <a:pt x="1127178" y="708286"/>
                    <a:pt x="933188" y="772252"/>
                    <a:pt x="732509" y="818241"/>
                  </a:cubicBezTo>
                  <a:cubicBezTo>
                    <a:pt x="631333" y="841236"/>
                    <a:pt x="529321" y="858377"/>
                    <a:pt x="426473" y="871756"/>
                  </a:cubicBezTo>
                  <a:cubicBezTo>
                    <a:pt x="357071" y="880536"/>
                    <a:pt x="75284" y="896841"/>
                    <a:pt x="4210" y="897677"/>
                  </a:cubicBezTo>
                  <a:cubicBezTo>
                    <a:pt x="4210" y="897677"/>
                    <a:pt x="2956" y="896841"/>
                    <a:pt x="2956" y="896841"/>
                  </a:cubicBezTo>
                  <a:cubicBezTo>
                    <a:pt x="-4152" y="890988"/>
                    <a:pt x="3792" y="296475"/>
                    <a:pt x="3792" y="284351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8" name="Freeform: Shape 5127">
              <a:extLst>
                <a:ext uri="{FF2B5EF4-FFF2-40B4-BE49-F238E27FC236}">
                  <a16:creationId xmlns:a16="http://schemas.microsoft.com/office/drawing/2014/main" id="{AFC3A918-A2B9-4E6C-926C-30A59E31CE08}"/>
                </a:ext>
              </a:extLst>
            </p:cNvPr>
            <p:cNvSpPr/>
            <p:nvPr/>
          </p:nvSpPr>
          <p:spPr>
            <a:xfrm>
              <a:off x="8617301" y="3439561"/>
              <a:ext cx="1307403" cy="619083"/>
            </a:xfrm>
            <a:custGeom>
              <a:avLst/>
              <a:gdLst>
                <a:gd name="connsiteX0" fmla="*/ 1306985 w 1307403"/>
                <a:gd name="connsiteY0" fmla="*/ 283878 h 619083"/>
                <a:gd name="connsiteX1" fmla="*/ 1307403 w 1307403"/>
                <a:gd name="connsiteY1" fmla="*/ 618761 h 619083"/>
                <a:gd name="connsiteX2" fmla="*/ 1025616 w 1307403"/>
                <a:gd name="connsiteY2" fmla="*/ 607891 h 619083"/>
                <a:gd name="connsiteX3" fmla="*/ 482109 w 1307403"/>
                <a:gd name="connsiteY3" fmla="*/ 516749 h 619083"/>
                <a:gd name="connsiteX4" fmla="*/ 3823 w 1307403"/>
                <a:gd name="connsiteY4" fmla="*/ 335302 h 619083"/>
                <a:gd name="connsiteX5" fmla="*/ 479 w 1307403"/>
                <a:gd name="connsiteY5" fmla="*/ 0 h 619083"/>
                <a:gd name="connsiteX6" fmla="*/ 699094 w 1307403"/>
                <a:gd name="connsiteY6" fmla="*/ 229945 h 619083"/>
                <a:gd name="connsiteX7" fmla="*/ 1306985 w 1307403"/>
                <a:gd name="connsiteY7" fmla="*/ 283878 h 619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7403" h="619083">
                  <a:moveTo>
                    <a:pt x="1306985" y="283878"/>
                  </a:moveTo>
                  <a:cubicBezTo>
                    <a:pt x="1306985" y="395506"/>
                    <a:pt x="1306985" y="507134"/>
                    <a:pt x="1307403" y="618761"/>
                  </a:cubicBezTo>
                  <a:cubicBezTo>
                    <a:pt x="1213335" y="620434"/>
                    <a:pt x="1119266" y="615417"/>
                    <a:pt x="1025616" y="607891"/>
                  </a:cubicBezTo>
                  <a:cubicBezTo>
                    <a:pt x="841660" y="592840"/>
                    <a:pt x="660212" y="563575"/>
                    <a:pt x="482109" y="516749"/>
                  </a:cubicBezTo>
                  <a:cubicBezTo>
                    <a:pt x="322402" y="474523"/>
                    <a:pt x="9258" y="338228"/>
                    <a:pt x="3823" y="335302"/>
                  </a:cubicBezTo>
                  <a:cubicBezTo>
                    <a:pt x="3823" y="232036"/>
                    <a:pt x="-1612" y="23412"/>
                    <a:pt x="479" y="0"/>
                  </a:cubicBezTo>
                  <a:cubicBezTo>
                    <a:pt x="344142" y="176012"/>
                    <a:pt x="464968" y="186883"/>
                    <a:pt x="699094" y="229945"/>
                  </a:cubicBezTo>
                  <a:cubicBezTo>
                    <a:pt x="781874" y="244578"/>
                    <a:pt x="1237583" y="284296"/>
                    <a:pt x="1306985" y="283878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9" name="Freeform: Shape 5128">
              <a:extLst>
                <a:ext uri="{FF2B5EF4-FFF2-40B4-BE49-F238E27FC236}">
                  <a16:creationId xmlns:a16="http://schemas.microsoft.com/office/drawing/2014/main" id="{FA756F6F-EF2B-4DA8-93CD-2EE805F828FC}"/>
                </a:ext>
              </a:extLst>
            </p:cNvPr>
            <p:cNvSpPr/>
            <p:nvPr/>
          </p:nvSpPr>
          <p:spPr>
            <a:xfrm>
              <a:off x="9925243" y="2477554"/>
              <a:ext cx="1306803" cy="968696"/>
            </a:xfrm>
            <a:custGeom>
              <a:avLst/>
              <a:gdLst>
                <a:gd name="connsiteX0" fmla="*/ 1306803 w 1306803"/>
                <a:gd name="connsiteY0" fmla="*/ 684400 h 968696"/>
                <a:gd name="connsiteX1" fmla="*/ 680516 w 1306803"/>
                <a:gd name="connsiteY1" fmla="*/ 900549 h 968696"/>
                <a:gd name="connsiteX2" fmla="*/ 327655 w 1306803"/>
                <a:gd name="connsiteY2" fmla="*/ 953645 h 968696"/>
                <a:gd name="connsiteX3" fmla="*/ 296 w 1306803"/>
                <a:gd name="connsiteY3" fmla="*/ 968696 h 968696"/>
                <a:gd name="connsiteX4" fmla="*/ 3223 w 1306803"/>
                <a:gd name="connsiteY4" fmla="*/ 0 h 968696"/>
                <a:gd name="connsiteX5" fmla="*/ 1270012 w 1306803"/>
                <a:gd name="connsiteY5" fmla="*/ 663078 h 968696"/>
                <a:gd name="connsiteX6" fmla="*/ 1306385 w 1306803"/>
                <a:gd name="connsiteY6" fmla="*/ 681474 h 968696"/>
                <a:gd name="connsiteX7" fmla="*/ 1306803 w 1306803"/>
                <a:gd name="connsiteY7" fmla="*/ 684400 h 968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6803" h="968696">
                  <a:moveTo>
                    <a:pt x="1306803" y="684400"/>
                  </a:moveTo>
                  <a:cubicBezTo>
                    <a:pt x="1108632" y="787249"/>
                    <a:pt x="898337" y="854978"/>
                    <a:pt x="680516" y="900549"/>
                  </a:cubicBezTo>
                  <a:cubicBezTo>
                    <a:pt x="563871" y="924798"/>
                    <a:pt x="446390" y="942357"/>
                    <a:pt x="327655" y="953645"/>
                  </a:cubicBezTo>
                  <a:cubicBezTo>
                    <a:pt x="267869" y="959498"/>
                    <a:pt x="49212" y="967442"/>
                    <a:pt x="296" y="968696"/>
                  </a:cubicBezTo>
                  <a:cubicBezTo>
                    <a:pt x="296" y="955736"/>
                    <a:pt x="-1376" y="7107"/>
                    <a:pt x="3223" y="0"/>
                  </a:cubicBezTo>
                  <a:cubicBezTo>
                    <a:pt x="49212" y="19650"/>
                    <a:pt x="1159220" y="604965"/>
                    <a:pt x="1270012" y="663078"/>
                  </a:cubicBezTo>
                  <a:cubicBezTo>
                    <a:pt x="1282136" y="669350"/>
                    <a:pt x="1292588" y="678547"/>
                    <a:pt x="1306385" y="681474"/>
                  </a:cubicBezTo>
                  <a:cubicBezTo>
                    <a:pt x="1306803" y="682310"/>
                    <a:pt x="1306803" y="683146"/>
                    <a:pt x="1306803" y="68440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0" name="Freeform: Shape 5129">
              <a:extLst>
                <a:ext uri="{FF2B5EF4-FFF2-40B4-BE49-F238E27FC236}">
                  <a16:creationId xmlns:a16="http://schemas.microsoft.com/office/drawing/2014/main" id="{E5FD2222-6FD9-458A-8C7E-075809F5EB1C}"/>
                </a:ext>
              </a:extLst>
            </p:cNvPr>
            <p:cNvSpPr/>
            <p:nvPr/>
          </p:nvSpPr>
          <p:spPr>
            <a:xfrm>
              <a:off x="8073855" y="1636586"/>
              <a:ext cx="1858374" cy="693881"/>
            </a:xfrm>
            <a:custGeom>
              <a:avLst/>
              <a:gdLst>
                <a:gd name="connsiteX0" fmla="*/ 543925 w 1858374"/>
                <a:gd name="connsiteY0" fmla="*/ 693803 h 693881"/>
                <a:gd name="connsiteX1" fmla="*/ 181866 w 1858374"/>
                <a:gd name="connsiteY1" fmla="*/ 425394 h 693881"/>
                <a:gd name="connsiteX2" fmla="*/ 10870 w 1858374"/>
                <a:gd name="connsiteY2" fmla="*/ 106815 h 693881"/>
                <a:gd name="connsiteX3" fmla="*/ 0 w 1858374"/>
                <a:gd name="connsiteY3" fmla="*/ 6057 h 693881"/>
                <a:gd name="connsiteX4" fmla="*/ 1858375 w 1858374"/>
                <a:gd name="connsiteY4" fmla="*/ 6057 h 693881"/>
                <a:gd name="connsiteX5" fmla="*/ 543925 w 1858374"/>
                <a:gd name="connsiteY5" fmla="*/ 693803 h 693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58374" h="693881">
                  <a:moveTo>
                    <a:pt x="543925" y="693803"/>
                  </a:moveTo>
                  <a:cubicBezTo>
                    <a:pt x="409302" y="623147"/>
                    <a:pt x="285132" y="537858"/>
                    <a:pt x="181866" y="425394"/>
                  </a:cubicBezTo>
                  <a:cubicBezTo>
                    <a:pt x="101176" y="337597"/>
                    <a:pt x="37627" y="224296"/>
                    <a:pt x="10870" y="106815"/>
                  </a:cubicBezTo>
                  <a:cubicBezTo>
                    <a:pt x="5017" y="80476"/>
                    <a:pt x="0" y="32397"/>
                    <a:pt x="0" y="6057"/>
                  </a:cubicBezTo>
                  <a:cubicBezTo>
                    <a:pt x="4599" y="204"/>
                    <a:pt x="1771832" y="-3976"/>
                    <a:pt x="1858375" y="6057"/>
                  </a:cubicBezTo>
                  <a:cubicBezTo>
                    <a:pt x="1799425" y="39086"/>
                    <a:pt x="556467" y="702164"/>
                    <a:pt x="543925" y="693803"/>
                  </a:cubicBezTo>
                  <a:close/>
                </a:path>
              </a:pathLst>
            </a:custGeom>
            <a:solidFill>
              <a:schemeClr val="accent2"/>
            </a:solidFill>
            <a:ln w="41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31" name="Parallelogram 30">
            <a:extLst>
              <a:ext uri="{FF2B5EF4-FFF2-40B4-BE49-F238E27FC236}">
                <a16:creationId xmlns:a16="http://schemas.microsoft.com/office/drawing/2014/main" id="{48470C5F-CD5D-4B05-97F4-ABB77A2D8B58}"/>
              </a:ext>
            </a:extLst>
          </p:cNvPr>
          <p:cNvSpPr/>
          <p:nvPr/>
        </p:nvSpPr>
        <p:spPr>
          <a:xfrm flipH="1">
            <a:off x="6361426" y="490618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32" name="Donut 8">
            <a:extLst>
              <a:ext uri="{FF2B5EF4-FFF2-40B4-BE49-F238E27FC236}">
                <a16:creationId xmlns:a16="http://schemas.microsoft.com/office/drawing/2014/main" id="{BB4ED937-E29B-495A-B744-9DA01CC33763}"/>
              </a:ext>
            </a:extLst>
          </p:cNvPr>
          <p:cNvSpPr/>
          <p:nvPr/>
        </p:nvSpPr>
        <p:spPr>
          <a:xfrm>
            <a:off x="7174256" y="3315342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33" name="Donut 24">
            <a:extLst>
              <a:ext uri="{FF2B5EF4-FFF2-40B4-BE49-F238E27FC236}">
                <a16:creationId xmlns:a16="http://schemas.microsoft.com/office/drawing/2014/main" id="{C4B37E49-FD2B-4C65-935A-BC73E6FEF0BB}"/>
              </a:ext>
            </a:extLst>
          </p:cNvPr>
          <p:cNvSpPr/>
          <p:nvPr/>
        </p:nvSpPr>
        <p:spPr>
          <a:xfrm>
            <a:off x="5557007" y="2197831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34" name="Block Arc 25">
            <a:extLst>
              <a:ext uri="{FF2B5EF4-FFF2-40B4-BE49-F238E27FC236}">
                <a16:creationId xmlns:a16="http://schemas.microsoft.com/office/drawing/2014/main" id="{625977FE-366B-4047-BF39-300793AAE7C7}"/>
              </a:ext>
            </a:extLst>
          </p:cNvPr>
          <p:cNvSpPr>
            <a:spLocks noChangeAspect="1"/>
          </p:cNvSpPr>
          <p:nvPr/>
        </p:nvSpPr>
        <p:spPr>
          <a:xfrm>
            <a:off x="6368950" y="2681217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135" name="자유형 151">
            <a:extLst>
              <a:ext uri="{FF2B5EF4-FFF2-40B4-BE49-F238E27FC236}">
                <a16:creationId xmlns:a16="http://schemas.microsoft.com/office/drawing/2014/main" id="{0EF0CD99-CBD5-4E72-B950-B3A33C696107}"/>
              </a:ext>
            </a:extLst>
          </p:cNvPr>
          <p:cNvSpPr/>
          <p:nvPr/>
        </p:nvSpPr>
        <p:spPr>
          <a:xfrm>
            <a:off x="4709706" y="3765845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36" name="Round Same Side Corner Rectangle 11">
            <a:extLst>
              <a:ext uri="{FF2B5EF4-FFF2-40B4-BE49-F238E27FC236}">
                <a16:creationId xmlns:a16="http://schemas.microsoft.com/office/drawing/2014/main" id="{628DA15C-B3E5-4F33-AF03-90BC66307FAD}"/>
              </a:ext>
            </a:extLst>
          </p:cNvPr>
          <p:cNvSpPr>
            <a:spLocks noChangeAspect="1"/>
          </p:cNvSpPr>
          <p:nvPr/>
        </p:nvSpPr>
        <p:spPr>
          <a:xfrm rot="9900000">
            <a:off x="7208703" y="4348134"/>
            <a:ext cx="370917" cy="315023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37" name="Oval 21">
            <a:extLst>
              <a:ext uri="{FF2B5EF4-FFF2-40B4-BE49-F238E27FC236}">
                <a16:creationId xmlns:a16="http://schemas.microsoft.com/office/drawing/2014/main" id="{EE7C090D-9ED9-484D-8245-56B327DD95CD}"/>
              </a:ext>
            </a:extLst>
          </p:cNvPr>
          <p:cNvSpPr>
            <a:spLocks noChangeAspect="1"/>
          </p:cNvSpPr>
          <p:nvPr/>
        </p:nvSpPr>
        <p:spPr>
          <a:xfrm>
            <a:off x="4647216" y="2803200"/>
            <a:ext cx="357715" cy="3607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38" name="Teardrop 1">
            <a:extLst>
              <a:ext uri="{FF2B5EF4-FFF2-40B4-BE49-F238E27FC236}">
                <a16:creationId xmlns:a16="http://schemas.microsoft.com/office/drawing/2014/main" id="{EB6CBD29-7D17-48C4-945D-DF8C3B433464}"/>
              </a:ext>
            </a:extLst>
          </p:cNvPr>
          <p:cNvSpPr/>
          <p:nvPr/>
        </p:nvSpPr>
        <p:spPr>
          <a:xfrm rot="18805991">
            <a:off x="5484236" y="5239632"/>
            <a:ext cx="330313" cy="32686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5139" name="Group 64">
            <a:extLst>
              <a:ext uri="{FF2B5EF4-FFF2-40B4-BE49-F238E27FC236}">
                <a16:creationId xmlns:a16="http://schemas.microsoft.com/office/drawing/2014/main" id="{55A3CD62-FD11-4FE1-BBEC-E3D5064A22F5}"/>
              </a:ext>
            </a:extLst>
          </p:cNvPr>
          <p:cNvGrpSpPr/>
          <p:nvPr/>
        </p:nvGrpSpPr>
        <p:grpSpPr>
          <a:xfrm>
            <a:off x="7174255" y="1573925"/>
            <a:ext cx="3144980" cy="970888"/>
            <a:chOff x="2714218" y="4244551"/>
            <a:chExt cx="1857782" cy="970888"/>
          </a:xfrm>
        </p:grpSpPr>
        <p:sp>
          <p:nvSpPr>
            <p:cNvPr id="5140" name="TextBox 5139">
              <a:extLst>
                <a:ext uri="{FF2B5EF4-FFF2-40B4-BE49-F238E27FC236}">
                  <a16:creationId xmlns:a16="http://schemas.microsoft.com/office/drawing/2014/main" id="{24E68E4D-AA26-4212-B4E5-95C451977A9F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41" name="Content Placeholder 3">
              <a:extLst>
                <a:ext uri="{FF2B5EF4-FFF2-40B4-BE49-F238E27FC236}">
                  <a16:creationId xmlns:a16="http://schemas.microsoft.com/office/drawing/2014/main" id="{2090278E-FD61-4E1C-BF63-39814FA11B8F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42" name="Group 64">
            <a:extLst>
              <a:ext uri="{FF2B5EF4-FFF2-40B4-BE49-F238E27FC236}">
                <a16:creationId xmlns:a16="http://schemas.microsoft.com/office/drawing/2014/main" id="{099877D9-62F8-47EF-9825-3AB757D5C475}"/>
              </a:ext>
            </a:extLst>
          </p:cNvPr>
          <p:cNvGrpSpPr/>
          <p:nvPr/>
        </p:nvGrpSpPr>
        <p:grpSpPr>
          <a:xfrm>
            <a:off x="8413250" y="2866532"/>
            <a:ext cx="3144980" cy="970888"/>
            <a:chOff x="2714218" y="4244551"/>
            <a:chExt cx="1857782" cy="970888"/>
          </a:xfrm>
        </p:grpSpPr>
        <p:sp>
          <p:nvSpPr>
            <p:cNvPr id="5143" name="TextBox 5142">
              <a:extLst>
                <a:ext uri="{FF2B5EF4-FFF2-40B4-BE49-F238E27FC236}">
                  <a16:creationId xmlns:a16="http://schemas.microsoft.com/office/drawing/2014/main" id="{1F80B0A4-7420-4B5A-BB78-F8212ADA6F94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44" name="Content Placeholder 3">
              <a:extLst>
                <a:ext uri="{FF2B5EF4-FFF2-40B4-BE49-F238E27FC236}">
                  <a16:creationId xmlns:a16="http://schemas.microsoft.com/office/drawing/2014/main" id="{9CFCA53A-4E13-4486-92BA-44F09BCEA2C7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45" name="Group 64">
            <a:extLst>
              <a:ext uri="{FF2B5EF4-FFF2-40B4-BE49-F238E27FC236}">
                <a16:creationId xmlns:a16="http://schemas.microsoft.com/office/drawing/2014/main" id="{3176970E-F610-4733-A2C9-5D59889C1CCE}"/>
              </a:ext>
            </a:extLst>
          </p:cNvPr>
          <p:cNvGrpSpPr/>
          <p:nvPr/>
        </p:nvGrpSpPr>
        <p:grpSpPr>
          <a:xfrm>
            <a:off x="8261490" y="5451746"/>
            <a:ext cx="3144980" cy="970888"/>
            <a:chOff x="2714218" y="4244551"/>
            <a:chExt cx="1857782" cy="970888"/>
          </a:xfrm>
        </p:grpSpPr>
        <p:sp>
          <p:nvSpPr>
            <p:cNvPr id="5146" name="TextBox 5145">
              <a:extLst>
                <a:ext uri="{FF2B5EF4-FFF2-40B4-BE49-F238E27FC236}">
                  <a16:creationId xmlns:a16="http://schemas.microsoft.com/office/drawing/2014/main" id="{B563006D-3AC1-4A25-BCBD-E4EE7BCE65E7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47" name="Content Placeholder 3">
              <a:extLst>
                <a:ext uri="{FF2B5EF4-FFF2-40B4-BE49-F238E27FC236}">
                  <a16:creationId xmlns:a16="http://schemas.microsoft.com/office/drawing/2014/main" id="{75BF733F-6A84-4E40-9B80-BC797BC82E0B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48" name="Group 64">
            <a:extLst>
              <a:ext uri="{FF2B5EF4-FFF2-40B4-BE49-F238E27FC236}">
                <a16:creationId xmlns:a16="http://schemas.microsoft.com/office/drawing/2014/main" id="{527760CF-DB37-48EF-AE6A-B05EA7F36A21}"/>
              </a:ext>
            </a:extLst>
          </p:cNvPr>
          <p:cNvGrpSpPr/>
          <p:nvPr/>
        </p:nvGrpSpPr>
        <p:grpSpPr>
          <a:xfrm flipH="1">
            <a:off x="1430699" y="1573925"/>
            <a:ext cx="3144980" cy="878555"/>
            <a:chOff x="2714218" y="4244551"/>
            <a:chExt cx="1857782" cy="878555"/>
          </a:xfrm>
        </p:grpSpPr>
        <p:sp>
          <p:nvSpPr>
            <p:cNvPr id="5149" name="TextBox 5148">
              <a:extLst>
                <a:ext uri="{FF2B5EF4-FFF2-40B4-BE49-F238E27FC236}">
                  <a16:creationId xmlns:a16="http://schemas.microsoft.com/office/drawing/2014/main" id="{C89F4E5A-2D7F-4C1C-A957-626E997B7517}"/>
                </a:ext>
              </a:extLst>
            </p:cNvPr>
            <p:cNvSpPr txBox="1"/>
            <p:nvPr/>
          </p:nvSpPr>
          <p:spPr>
            <a:xfrm>
              <a:off x="2714218" y="4661441"/>
              <a:ext cx="185778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50" name="Content Placeholder 3">
              <a:extLst>
                <a:ext uri="{FF2B5EF4-FFF2-40B4-BE49-F238E27FC236}">
                  <a16:creationId xmlns:a16="http://schemas.microsoft.com/office/drawing/2014/main" id="{662AC337-9D65-4FB7-8CBD-E2B0089A2E83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51" name="Group 64">
            <a:extLst>
              <a:ext uri="{FF2B5EF4-FFF2-40B4-BE49-F238E27FC236}">
                <a16:creationId xmlns:a16="http://schemas.microsoft.com/office/drawing/2014/main" id="{01953CEB-ED6B-4AF7-A8E9-3DB17D47431D}"/>
              </a:ext>
            </a:extLst>
          </p:cNvPr>
          <p:cNvGrpSpPr/>
          <p:nvPr/>
        </p:nvGrpSpPr>
        <p:grpSpPr>
          <a:xfrm flipH="1">
            <a:off x="621939" y="2866532"/>
            <a:ext cx="3144980" cy="878555"/>
            <a:chOff x="2714218" y="4244551"/>
            <a:chExt cx="1857782" cy="878555"/>
          </a:xfrm>
        </p:grpSpPr>
        <p:sp>
          <p:nvSpPr>
            <p:cNvPr id="5152" name="TextBox 5151">
              <a:extLst>
                <a:ext uri="{FF2B5EF4-FFF2-40B4-BE49-F238E27FC236}">
                  <a16:creationId xmlns:a16="http://schemas.microsoft.com/office/drawing/2014/main" id="{20FE4611-07B2-4D82-AF82-F53125AC72AF}"/>
                </a:ext>
              </a:extLst>
            </p:cNvPr>
            <p:cNvSpPr txBox="1"/>
            <p:nvPr/>
          </p:nvSpPr>
          <p:spPr>
            <a:xfrm>
              <a:off x="2714218" y="4661441"/>
              <a:ext cx="185778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53" name="Content Placeholder 3">
              <a:extLst>
                <a:ext uri="{FF2B5EF4-FFF2-40B4-BE49-F238E27FC236}">
                  <a16:creationId xmlns:a16="http://schemas.microsoft.com/office/drawing/2014/main" id="{FE713694-6C0F-4E77-BBC8-DA84CECC34EB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54" name="Group 64">
            <a:extLst>
              <a:ext uri="{FF2B5EF4-FFF2-40B4-BE49-F238E27FC236}">
                <a16:creationId xmlns:a16="http://schemas.microsoft.com/office/drawing/2014/main" id="{4346F5C5-DD91-4738-9367-6A8C7E509D17}"/>
              </a:ext>
            </a:extLst>
          </p:cNvPr>
          <p:cNvGrpSpPr/>
          <p:nvPr/>
        </p:nvGrpSpPr>
        <p:grpSpPr>
          <a:xfrm flipH="1">
            <a:off x="517657" y="4159139"/>
            <a:ext cx="3144980" cy="878555"/>
            <a:chOff x="2714218" y="4244551"/>
            <a:chExt cx="1857782" cy="878555"/>
          </a:xfrm>
        </p:grpSpPr>
        <p:sp>
          <p:nvSpPr>
            <p:cNvPr id="5155" name="TextBox 5154">
              <a:extLst>
                <a:ext uri="{FF2B5EF4-FFF2-40B4-BE49-F238E27FC236}">
                  <a16:creationId xmlns:a16="http://schemas.microsoft.com/office/drawing/2014/main" id="{66113376-88B1-495C-8EC8-C8B729A4A8DF}"/>
                </a:ext>
              </a:extLst>
            </p:cNvPr>
            <p:cNvSpPr txBox="1"/>
            <p:nvPr/>
          </p:nvSpPr>
          <p:spPr>
            <a:xfrm>
              <a:off x="2714218" y="4661441"/>
              <a:ext cx="185778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56" name="Content Placeholder 3">
              <a:extLst>
                <a:ext uri="{FF2B5EF4-FFF2-40B4-BE49-F238E27FC236}">
                  <a16:creationId xmlns:a16="http://schemas.microsoft.com/office/drawing/2014/main" id="{7EDE44ED-7932-481F-AA22-18C9079C12BA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57" name="Group 64">
            <a:extLst>
              <a:ext uri="{FF2B5EF4-FFF2-40B4-BE49-F238E27FC236}">
                <a16:creationId xmlns:a16="http://schemas.microsoft.com/office/drawing/2014/main" id="{77ECB1D7-0112-4287-80A5-75DA063C6256}"/>
              </a:ext>
            </a:extLst>
          </p:cNvPr>
          <p:cNvGrpSpPr/>
          <p:nvPr/>
        </p:nvGrpSpPr>
        <p:grpSpPr>
          <a:xfrm flipH="1">
            <a:off x="853417" y="5451746"/>
            <a:ext cx="3144980" cy="878555"/>
            <a:chOff x="2714218" y="4244551"/>
            <a:chExt cx="1857782" cy="878555"/>
          </a:xfrm>
        </p:grpSpPr>
        <p:sp>
          <p:nvSpPr>
            <p:cNvPr id="5158" name="TextBox 5157">
              <a:extLst>
                <a:ext uri="{FF2B5EF4-FFF2-40B4-BE49-F238E27FC236}">
                  <a16:creationId xmlns:a16="http://schemas.microsoft.com/office/drawing/2014/main" id="{84FE5187-E2C9-4649-BC8E-58FEF07E7104}"/>
                </a:ext>
              </a:extLst>
            </p:cNvPr>
            <p:cNvSpPr txBox="1"/>
            <p:nvPr/>
          </p:nvSpPr>
          <p:spPr>
            <a:xfrm>
              <a:off x="2714218" y="4661441"/>
              <a:ext cx="185778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5159" name="Content Placeholder 3">
              <a:extLst>
                <a:ext uri="{FF2B5EF4-FFF2-40B4-BE49-F238E27FC236}">
                  <a16:creationId xmlns:a16="http://schemas.microsoft.com/office/drawing/2014/main" id="{97117B1E-84AD-4C4F-A4DE-5451527DA37D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11320</TotalTime>
  <Words>104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157</cp:revision>
  <dcterms:created xsi:type="dcterms:W3CDTF">2018-02-18T19:39:47Z</dcterms:created>
  <dcterms:modified xsi:type="dcterms:W3CDTF">2020-08-31T08:26:08Z</dcterms:modified>
</cp:coreProperties>
</file>