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8CBFE0D-C114-4C38-B554-E36A196F6F43}"/>
              </a:ext>
            </a:extLst>
          </p:cNvPr>
          <p:cNvGrpSpPr/>
          <p:nvPr/>
        </p:nvGrpSpPr>
        <p:grpSpPr>
          <a:xfrm>
            <a:off x="1154351" y="1497242"/>
            <a:ext cx="3820354" cy="4254534"/>
            <a:chOff x="906717" y="673051"/>
            <a:chExt cx="4417183" cy="4919195"/>
          </a:xfrm>
        </p:grpSpPr>
        <p:grpSp>
          <p:nvGrpSpPr>
            <p:cNvPr id="3691" name="Group 3690">
              <a:extLst>
                <a:ext uri="{FF2B5EF4-FFF2-40B4-BE49-F238E27FC236}">
                  <a16:creationId xmlns:a16="http://schemas.microsoft.com/office/drawing/2014/main" id="{86C9FF65-77EE-4E03-BFFD-9ABAE52B06A9}"/>
                </a:ext>
              </a:extLst>
            </p:cNvPr>
            <p:cNvGrpSpPr/>
            <p:nvPr/>
          </p:nvGrpSpPr>
          <p:grpSpPr>
            <a:xfrm>
              <a:off x="906717" y="3965003"/>
              <a:ext cx="1665405" cy="1627243"/>
              <a:chOff x="9372489" y="2123147"/>
              <a:chExt cx="1665405" cy="1627243"/>
            </a:xfrm>
          </p:grpSpPr>
          <p:sp>
            <p:nvSpPr>
              <p:cNvPr id="3692" name="Freeform: Shape 3691">
                <a:extLst>
                  <a:ext uri="{FF2B5EF4-FFF2-40B4-BE49-F238E27FC236}">
                    <a16:creationId xmlns:a16="http://schemas.microsoft.com/office/drawing/2014/main" id="{66981599-05F6-4499-9516-26BACF763A4B}"/>
                  </a:ext>
                </a:extLst>
              </p:cNvPr>
              <p:cNvSpPr/>
              <p:nvPr/>
            </p:nvSpPr>
            <p:spPr>
              <a:xfrm>
                <a:off x="9372489" y="2123147"/>
                <a:ext cx="1665405" cy="1624085"/>
              </a:xfrm>
              <a:custGeom>
                <a:avLst/>
                <a:gdLst>
                  <a:gd name="connsiteX0" fmla="*/ 1158866 w 1665405"/>
                  <a:gd name="connsiteY0" fmla="*/ 1301 h 1624085"/>
                  <a:gd name="connsiteX1" fmla="*/ 1449853 w 1665405"/>
                  <a:gd name="connsiteY1" fmla="*/ 60843 h 1624085"/>
                  <a:gd name="connsiteX2" fmla="*/ 1662199 w 1665405"/>
                  <a:gd name="connsiteY2" fmla="*/ 444872 h 1624085"/>
                  <a:gd name="connsiteX3" fmla="*/ 1473734 w 1665405"/>
                  <a:gd name="connsiteY3" fmla="*/ 1180016 h 1624085"/>
                  <a:gd name="connsiteX4" fmla="*/ 1129075 w 1665405"/>
                  <a:gd name="connsiteY4" fmla="*/ 1620845 h 1624085"/>
                  <a:gd name="connsiteX5" fmla="*/ 837341 w 1665405"/>
                  <a:gd name="connsiteY5" fmla="*/ 1490469 h 1624085"/>
                  <a:gd name="connsiteX6" fmla="*/ 506236 w 1665405"/>
                  <a:gd name="connsiteY6" fmla="*/ 1624071 h 1624085"/>
                  <a:gd name="connsiteX7" fmla="*/ 275172 w 1665405"/>
                  <a:gd name="connsiteY7" fmla="*/ 1329756 h 1624085"/>
                  <a:gd name="connsiteX8" fmla="*/ 87998 w 1665405"/>
                  <a:gd name="connsiteY8" fmla="*/ 920553 h 1624085"/>
                  <a:gd name="connsiteX9" fmla="*/ 4201 w 1665405"/>
                  <a:gd name="connsiteY9" fmla="*/ 644746 h 1624085"/>
                  <a:gd name="connsiteX10" fmla="*/ 0 w 1665405"/>
                  <a:gd name="connsiteY10" fmla="*/ 600873 h 1624085"/>
                  <a:gd name="connsiteX11" fmla="*/ 35 w 1665405"/>
                  <a:gd name="connsiteY11" fmla="*/ 600866 h 1624085"/>
                  <a:gd name="connsiteX12" fmla="*/ 130601 w 1665405"/>
                  <a:gd name="connsiteY12" fmla="*/ 511446 h 1624085"/>
                  <a:gd name="connsiteX13" fmla="*/ 206659 w 1665405"/>
                  <a:gd name="connsiteY13" fmla="*/ 371664 h 1624085"/>
                  <a:gd name="connsiteX14" fmla="*/ 390981 w 1665405"/>
                  <a:gd name="connsiteY14" fmla="*/ 217491 h 1624085"/>
                  <a:gd name="connsiteX15" fmla="*/ 451964 w 1665405"/>
                  <a:gd name="connsiteY15" fmla="*/ 116765 h 1624085"/>
                  <a:gd name="connsiteX16" fmla="*/ 569821 w 1665405"/>
                  <a:gd name="connsiteY16" fmla="*/ 72226 h 1624085"/>
                  <a:gd name="connsiteX17" fmla="*/ 584896 w 1665405"/>
                  <a:gd name="connsiteY17" fmla="*/ 43073 h 1624085"/>
                  <a:gd name="connsiteX18" fmla="*/ 583260 w 1665405"/>
                  <a:gd name="connsiteY18" fmla="*/ 12250 h 1624085"/>
                  <a:gd name="connsiteX19" fmla="*/ 598865 w 1665405"/>
                  <a:gd name="connsiteY19" fmla="*/ 14542 h 1624085"/>
                  <a:gd name="connsiteX20" fmla="*/ 690829 w 1665405"/>
                  <a:gd name="connsiteY20" fmla="*/ 40834 h 1624085"/>
                  <a:gd name="connsiteX21" fmla="*/ 1058079 w 1665405"/>
                  <a:gd name="connsiteY21" fmla="*/ 16307 h 1624085"/>
                  <a:gd name="connsiteX22" fmla="*/ 1158866 w 1665405"/>
                  <a:gd name="connsiteY22" fmla="*/ 1301 h 1624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665405" h="1624085">
                    <a:moveTo>
                      <a:pt x="1158866" y="1301"/>
                    </a:moveTo>
                    <a:cubicBezTo>
                      <a:pt x="1258766" y="-5355"/>
                      <a:pt x="1355944" y="13404"/>
                      <a:pt x="1449853" y="60843"/>
                    </a:cubicBezTo>
                    <a:cubicBezTo>
                      <a:pt x="1593138" y="133130"/>
                      <a:pt x="1648645" y="295133"/>
                      <a:pt x="1662199" y="444872"/>
                    </a:cubicBezTo>
                    <a:cubicBezTo>
                      <a:pt x="1685434" y="703045"/>
                      <a:pt x="1578293" y="950244"/>
                      <a:pt x="1473734" y="1180016"/>
                    </a:cubicBezTo>
                    <a:cubicBezTo>
                      <a:pt x="1410482" y="1318783"/>
                      <a:pt x="1329803" y="1653116"/>
                      <a:pt x="1129075" y="1620845"/>
                    </a:cubicBezTo>
                    <a:cubicBezTo>
                      <a:pt x="1023870" y="1604064"/>
                      <a:pt x="947065" y="1488532"/>
                      <a:pt x="837341" y="1490469"/>
                    </a:cubicBezTo>
                    <a:cubicBezTo>
                      <a:pt x="719228" y="1492404"/>
                      <a:pt x="633386" y="1622136"/>
                      <a:pt x="506236" y="1624071"/>
                    </a:cubicBezTo>
                    <a:cubicBezTo>
                      <a:pt x="364242" y="1626008"/>
                      <a:pt x="322289" y="1433025"/>
                      <a:pt x="275172" y="1329756"/>
                    </a:cubicBezTo>
                    <a:cubicBezTo>
                      <a:pt x="212566" y="1192924"/>
                      <a:pt x="152541" y="1056094"/>
                      <a:pt x="87998" y="920553"/>
                    </a:cubicBezTo>
                    <a:cubicBezTo>
                      <a:pt x="48788" y="838261"/>
                      <a:pt x="18928" y="742990"/>
                      <a:pt x="4201" y="644746"/>
                    </a:cubicBezTo>
                    <a:lnTo>
                      <a:pt x="0" y="600873"/>
                    </a:lnTo>
                    <a:lnTo>
                      <a:pt x="35" y="600866"/>
                    </a:lnTo>
                    <a:cubicBezTo>
                      <a:pt x="41052" y="585320"/>
                      <a:pt x="123406" y="525836"/>
                      <a:pt x="130601" y="511446"/>
                    </a:cubicBezTo>
                    <a:cubicBezTo>
                      <a:pt x="157324" y="457315"/>
                      <a:pt x="134711" y="395646"/>
                      <a:pt x="206659" y="371664"/>
                    </a:cubicBezTo>
                    <a:cubicBezTo>
                      <a:pt x="289570" y="344255"/>
                      <a:pt x="345072" y="290123"/>
                      <a:pt x="390981" y="217491"/>
                    </a:cubicBezTo>
                    <a:cubicBezTo>
                      <a:pt x="410167" y="187342"/>
                      <a:pt x="423871" y="140063"/>
                      <a:pt x="451964" y="116765"/>
                    </a:cubicBezTo>
                    <a:cubicBezTo>
                      <a:pt x="486226" y="88672"/>
                      <a:pt x="537617" y="103061"/>
                      <a:pt x="569821" y="72226"/>
                    </a:cubicBezTo>
                    <a:cubicBezTo>
                      <a:pt x="577872" y="64689"/>
                      <a:pt x="582797" y="54411"/>
                      <a:pt x="584896" y="43073"/>
                    </a:cubicBezTo>
                    <a:lnTo>
                      <a:pt x="583260" y="12250"/>
                    </a:lnTo>
                    <a:lnTo>
                      <a:pt x="598865" y="14542"/>
                    </a:lnTo>
                    <a:cubicBezTo>
                      <a:pt x="629675" y="21309"/>
                      <a:pt x="660333" y="30184"/>
                      <a:pt x="690829" y="40834"/>
                    </a:cubicBezTo>
                    <a:cubicBezTo>
                      <a:pt x="822497" y="86659"/>
                      <a:pt x="930283" y="45352"/>
                      <a:pt x="1058079" y="16307"/>
                    </a:cubicBezTo>
                    <a:cubicBezTo>
                      <a:pt x="1091964" y="8562"/>
                      <a:pt x="1125566" y="3520"/>
                      <a:pt x="1158866" y="130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9200000" scaled="0"/>
              </a:gradFill>
              <a:ln w="3801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3693" name="Freeform: Shape 3692">
                <a:extLst>
                  <a:ext uri="{FF2B5EF4-FFF2-40B4-BE49-F238E27FC236}">
                    <a16:creationId xmlns:a16="http://schemas.microsoft.com/office/drawing/2014/main" id="{8D4B16AC-4683-4CF9-BDC3-03308C4A09BA}"/>
                  </a:ext>
                </a:extLst>
              </p:cNvPr>
              <p:cNvSpPr/>
              <p:nvPr/>
            </p:nvSpPr>
            <p:spPr>
              <a:xfrm>
                <a:off x="10124595" y="2396335"/>
                <a:ext cx="154904" cy="19363"/>
              </a:xfrm>
              <a:custGeom>
                <a:avLst/>
                <a:gdLst>
                  <a:gd name="connsiteX0" fmla="*/ 44549 w 91336"/>
                  <a:gd name="connsiteY0" fmla="*/ 13320 h 11417"/>
                  <a:gd name="connsiteX1" fmla="*/ 7253 w 91336"/>
                  <a:gd name="connsiteY1" fmla="*/ 10656 h 11417"/>
                  <a:gd name="connsiteX2" fmla="*/ 22 w 91336"/>
                  <a:gd name="connsiteY2" fmla="*/ 4947 h 11417"/>
                  <a:gd name="connsiteX3" fmla="*/ 7634 w 91336"/>
                  <a:gd name="connsiteY3" fmla="*/ 0 h 11417"/>
                  <a:gd name="connsiteX4" fmla="*/ 84889 w 91336"/>
                  <a:gd name="connsiteY4" fmla="*/ 0 h 11417"/>
                  <a:gd name="connsiteX5" fmla="*/ 92501 w 91336"/>
                  <a:gd name="connsiteY5" fmla="*/ 4947 h 11417"/>
                  <a:gd name="connsiteX6" fmla="*/ 84889 w 91336"/>
                  <a:gd name="connsiteY6" fmla="*/ 9895 h 11417"/>
                  <a:gd name="connsiteX7" fmla="*/ 44549 w 91336"/>
                  <a:gd name="connsiteY7" fmla="*/ 13320 h 11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1336" h="11417">
                    <a:moveTo>
                      <a:pt x="44549" y="13320"/>
                    </a:moveTo>
                    <a:cubicBezTo>
                      <a:pt x="31990" y="14462"/>
                      <a:pt x="19812" y="12178"/>
                      <a:pt x="7253" y="10656"/>
                    </a:cubicBezTo>
                    <a:cubicBezTo>
                      <a:pt x="4208" y="10275"/>
                      <a:pt x="-358" y="9895"/>
                      <a:pt x="22" y="4947"/>
                    </a:cubicBezTo>
                    <a:cubicBezTo>
                      <a:pt x="403" y="761"/>
                      <a:pt x="4208" y="0"/>
                      <a:pt x="7634" y="0"/>
                    </a:cubicBezTo>
                    <a:cubicBezTo>
                      <a:pt x="33512" y="0"/>
                      <a:pt x="59011" y="0"/>
                      <a:pt x="84889" y="0"/>
                    </a:cubicBezTo>
                    <a:cubicBezTo>
                      <a:pt x="88314" y="0"/>
                      <a:pt x="92501" y="761"/>
                      <a:pt x="92501" y="4947"/>
                    </a:cubicBezTo>
                    <a:cubicBezTo>
                      <a:pt x="92501" y="9895"/>
                      <a:pt x="87934" y="9514"/>
                      <a:pt x="84889" y="9895"/>
                    </a:cubicBezTo>
                    <a:cubicBezTo>
                      <a:pt x="71569" y="12178"/>
                      <a:pt x="58249" y="14462"/>
                      <a:pt x="44549" y="13320"/>
                    </a:cubicBezTo>
                    <a:close/>
                  </a:path>
                </a:pathLst>
              </a:custGeom>
              <a:solidFill>
                <a:srgbClr val="F2F2F2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94" name="Freeform: Shape 3693">
                <a:extLst>
                  <a:ext uri="{FF2B5EF4-FFF2-40B4-BE49-F238E27FC236}">
                    <a16:creationId xmlns:a16="http://schemas.microsoft.com/office/drawing/2014/main" id="{CA9637B3-A3D2-4776-B18A-8DD1CCBCE694}"/>
                  </a:ext>
                </a:extLst>
              </p:cNvPr>
              <p:cNvSpPr/>
              <p:nvPr/>
            </p:nvSpPr>
            <p:spPr>
              <a:xfrm>
                <a:off x="10342583" y="2564483"/>
                <a:ext cx="277535" cy="116176"/>
              </a:xfrm>
              <a:custGeom>
                <a:avLst/>
                <a:gdLst>
                  <a:gd name="connsiteX0" fmla="*/ 163086 w 163644"/>
                  <a:gd name="connsiteY0" fmla="*/ 54802 h 68502"/>
                  <a:gd name="connsiteX1" fmla="*/ 152811 w 163644"/>
                  <a:gd name="connsiteY1" fmla="*/ 50235 h 68502"/>
                  <a:gd name="connsiteX2" fmla="*/ 121604 w 163644"/>
                  <a:gd name="connsiteY2" fmla="*/ 55563 h 68502"/>
                  <a:gd name="connsiteX3" fmla="*/ 91539 w 163644"/>
                  <a:gd name="connsiteY3" fmla="*/ 50616 h 68502"/>
                  <a:gd name="connsiteX4" fmla="*/ 98770 w 163644"/>
                  <a:gd name="connsiteY4" fmla="*/ 46429 h 68502"/>
                  <a:gd name="connsiteX5" fmla="*/ 112090 w 163644"/>
                  <a:gd name="connsiteY5" fmla="*/ 19409 h 68502"/>
                  <a:gd name="connsiteX6" fmla="*/ 86211 w 163644"/>
                  <a:gd name="connsiteY6" fmla="*/ 0 h 68502"/>
                  <a:gd name="connsiteX7" fmla="*/ 63758 w 163644"/>
                  <a:gd name="connsiteY7" fmla="*/ 20551 h 68502"/>
                  <a:gd name="connsiteX8" fmla="*/ 62616 w 163644"/>
                  <a:gd name="connsiteY8" fmla="*/ 31968 h 68502"/>
                  <a:gd name="connsiteX9" fmla="*/ 51960 w 163644"/>
                  <a:gd name="connsiteY9" fmla="*/ 40340 h 68502"/>
                  <a:gd name="connsiteX10" fmla="*/ 22276 w 163644"/>
                  <a:gd name="connsiteY10" fmla="*/ 20931 h 68502"/>
                  <a:gd name="connsiteX11" fmla="*/ 13903 w 163644"/>
                  <a:gd name="connsiteY11" fmla="*/ 7611 h 68502"/>
                  <a:gd name="connsiteX12" fmla="*/ 4389 w 163644"/>
                  <a:gd name="connsiteY12" fmla="*/ 3806 h 68502"/>
                  <a:gd name="connsiteX13" fmla="*/ 583 w 163644"/>
                  <a:gd name="connsiteY13" fmla="*/ 13320 h 68502"/>
                  <a:gd name="connsiteX14" fmla="*/ 3247 w 163644"/>
                  <a:gd name="connsiteY14" fmla="*/ 20551 h 68502"/>
                  <a:gd name="connsiteX15" fmla="*/ 27223 w 163644"/>
                  <a:gd name="connsiteY15" fmla="*/ 47571 h 68502"/>
                  <a:gd name="connsiteX16" fmla="*/ 42827 w 163644"/>
                  <a:gd name="connsiteY16" fmla="*/ 54421 h 68502"/>
                  <a:gd name="connsiteX17" fmla="*/ 72130 w 163644"/>
                  <a:gd name="connsiteY17" fmla="*/ 57085 h 68502"/>
                  <a:gd name="connsiteX18" fmla="*/ 158139 w 163644"/>
                  <a:gd name="connsiteY18" fmla="*/ 64697 h 68502"/>
                  <a:gd name="connsiteX19" fmla="*/ 163086 w 163644"/>
                  <a:gd name="connsiteY19" fmla="*/ 54802 h 68502"/>
                  <a:gd name="connsiteX20" fmla="*/ 81264 w 163644"/>
                  <a:gd name="connsiteY20" fmla="*/ 36915 h 68502"/>
                  <a:gd name="connsiteX21" fmla="*/ 77078 w 163644"/>
                  <a:gd name="connsiteY21" fmla="*/ 28923 h 68502"/>
                  <a:gd name="connsiteX22" fmla="*/ 87734 w 163644"/>
                  <a:gd name="connsiteY22" fmla="*/ 15603 h 68502"/>
                  <a:gd name="connsiteX23" fmla="*/ 97248 w 163644"/>
                  <a:gd name="connsiteY23" fmla="*/ 25118 h 68502"/>
                  <a:gd name="connsiteX24" fmla="*/ 81264 w 163644"/>
                  <a:gd name="connsiteY24" fmla="*/ 36915 h 68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63644" h="68502">
                    <a:moveTo>
                      <a:pt x="163086" y="54802"/>
                    </a:moveTo>
                    <a:cubicBezTo>
                      <a:pt x="161564" y="49855"/>
                      <a:pt x="157378" y="49474"/>
                      <a:pt x="152811" y="50235"/>
                    </a:cubicBezTo>
                    <a:cubicBezTo>
                      <a:pt x="142536" y="52138"/>
                      <a:pt x="131880" y="54041"/>
                      <a:pt x="121604" y="55563"/>
                    </a:cubicBezTo>
                    <a:cubicBezTo>
                      <a:pt x="111709" y="56705"/>
                      <a:pt x="101815" y="55944"/>
                      <a:pt x="91539" y="50616"/>
                    </a:cubicBezTo>
                    <a:cubicBezTo>
                      <a:pt x="94965" y="48713"/>
                      <a:pt x="96867" y="47571"/>
                      <a:pt x="98770" y="46429"/>
                    </a:cubicBezTo>
                    <a:cubicBezTo>
                      <a:pt x="110568" y="39199"/>
                      <a:pt x="115135" y="30065"/>
                      <a:pt x="112090" y="19409"/>
                    </a:cubicBezTo>
                    <a:cubicBezTo>
                      <a:pt x="109045" y="9134"/>
                      <a:pt x="96867" y="0"/>
                      <a:pt x="86211" y="0"/>
                    </a:cubicBezTo>
                    <a:cubicBezTo>
                      <a:pt x="75175" y="0"/>
                      <a:pt x="67183" y="7231"/>
                      <a:pt x="63758" y="20551"/>
                    </a:cubicBezTo>
                    <a:cubicBezTo>
                      <a:pt x="62997" y="24356"/>
                      <a:pt x="62236" y="28162"/>
                      <a:pt x="62616" y="31968"/>
                    </a:cubicBezTo>
                    <a:cubicBezTo>
                      <a:pt x="62997" y="39960"/>
                      <a:pt x="58811" y="41863"/>
                      <a:pt x="51960" y="40340"/>
                    </a:cubicBezTo>
                    <a:cubicBezTo>
                      <a:pt x="39401" y="37676"/>
                      <a:pt x="29507" y="31207"/>
                      <a:pt x="22276" y="20931"/>
                    </a:cubicBezTo>
                    <a:cubicBezTo>
                      <a:pt x="19231" y="16745"/>
                      <a:pt x="16948" y="11798"/>
                      <a:pt x="13903" y="7611"/>
                    </a:cubicBezTo>
                    <a:cubicBezTo>
                      <a:pt x="11620" y="4186"/>
                      <a:pt x="8575" y="1903"/>
                      <a:pt x="4389" y="3806"/>
                    </a:cubicBezTo>
                    <a:cubicBezTo>
                      <a:pt x="583" y="5709"/>
                      <a:pt x="-939" y="9134"/>
                      <a:pt x="583" y="13320"/>
                    </a:cubicBezTo>
                    <a:cubicBezTo>
                      <a:pt x="1344" y="15984"/>
                      <a:pt x="2486" y="18267"/>
                      <a:pt x="3247" y="20551"/>
                    </a:cubicBezTo>
                    <a:cubicBezTo>
                      <a:pt x="7814" y="32729"/>
                      <a:pt x="16948" y="40340"/>
                      <a:pt x="27223" y="47571"/>
                    </a:cubicBezTo>
                    <a:cubicBezTo>
                      <a:pt x="31029" y="52518"/>
                      <a:pt x="37879" y="51377"/>
                      <a:pt x="42827" y="54421"/>
                    </a:cubicBezTo>
                    <a:cubicBezTo>
                      <a:pt x="52341" y="59369"/>
                      <a:pt x="62236" y="58988"/>
                      <a:pt x="72130" y="57085"/>
                    </a:cubicBezTo>
                    <a:cubicBezTo>
                      <a:pt x="99151" y="77636"/>
                      <a:pt x="128455" y="71928"/>
                      <a:pt x="158139" y="64697"/>
                    </a:cubicBezTo>
                    <a:cubicBezTo>
                      <a:pt x="161945" y="63174"/>
                      <a:pt x="164989" y="59749"/>
                      <a:pt x="163086" y="54802"/>
                    </a:cubicBezTo>
                    <a:close/>
                    <a:moveTo>
                      <a:pt x="81264" y="36915"/>
                    </a:moveTo>
                    <a:cubicBezTo>
                      <a:pt x="76317" y="36154"/>
                      <a:pt x="77078" y="32348"/>
                      <a:pt x="77078" y="28923"/>
                    </a:cubicBezTo>
                    <a:cubicBezTo>
                      <a:pt x="79361" y="23595"/>
                      <a:pt x="78219" y="15223"/>
                      <a:pt x="87734" y="15603"/>
                    </a:cubicBezTo>
                    <a:cubicBezTo>
                      <a:pt x="93062" y="15984"/>
                      <a:pt x="96867" y="19409"/>
                      <a:pt x="97248" y="25118"/>
                    </a:cubicBezTo>
                    <a:cubicBezTo>
                      <a:pt x="97628" y="30065"/>
                      <a:pt x="86972" y="38057"/>
                      <a:pt x="81264" y="36915"/>
                    </a:cubicBezTo>
                    <a:close/>
                  </a:path>
                </a:pathLst>
              </a:custGeom>
              <a:solidFill>
                <a:srgbClr val="8E8E8E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95" name="Freeform: Shape 3694">
                <a:extLst>
                  <a:ext uri="{FF2B5EF4-FFF2-40B4-BE49-F238E27FC236}">
                    <a16:creationId xmlns:a16="http://schemas.microsoft.com/office/drawing/2014/main" id="{BFE6EF3F-B256-4247-8BC3-82BA749A893E}"/>
                  </a:ext>
                </a:extLst>
              </p:cNvPr>
              <p:cNvSpPr/>
              <p:nvPr/>
            </p:nvSpPr>
            <p:spPr>
              <a:xfrm>
                <a:off x="10040697" y="3043055"/>
                <a:ext cx="322714" cy="122631"/>
              </a:xfrm>
              <a:custGeom>
                <a:avLst/>
                <a:gdLst>
                  <a:gd name="connsiteX0" fmla="*/ 174699 w 190284"/>
                  <a:gd name="connsiteY0" fmla="*/ 66980 h 72308"/>
                  <a:gd name="connsiteX1" fmla="*/ 137784 w 190284"/>
                  <a:gd name="connsiteY1" fmla="*/ 27020 h 72308"/>
                  <a:gd name="connsiteX2" fmla="*/ 54439 w 190284"/>
                  <a:gd name="connsiteY2" fmla="*/ 27401 h 72308"/>
                  <a:gd name="connsiteX3" fmla="*/ 21330 w 190284"/>
                  <a:gd name="connsiteY3" fmla="*/ 59369 h 72308"/>
                  <a:gd name="connsiteX4" fmla="*/ 6488 w 190284"/>
                  <a:gd name="connsiteY4" fmla="*/ 69264 h 72308"/>
                  <a:gd name="connsiteX5" fmla="*/ 2682 w 190284"/>
                  <a:gd name="connsiteY5" fmla="*/ 50996 h 72308"/>
                  <a:gd name="connsiteX6" fmla="*/ 49873 w 190284"/>
                  <a:gd name="connsiteY6" fmla="*/ 7992 h 72308"/>
                  <a:gd name="connsiteX7" fmla="*/ 143493 w 190284"/>
                  <a:gd name="connsiteY7" fmla="*/ 7992 h 72308"/>
                  <a:gd name="connsiteX8" fmla="*/ 191825 w 190284"/>
                  <a:gd name="connsiteY8" fmla="*/ 54421 h 72308"/>
                  <a:gd name="connsiteX9" fmla="*/ 190303 w 190284"/>
                  <a:gd name="connsiteY9" fmla="*/ 70025 h 72308"/>
                  <a:gd name="connsiteX10" fmla="*/ 174699 w 190284"/>
                  <a:gd name="connsiteY10" fmla="*/ 66980 h 72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0284" h="72308">
                    <a:moveTo>
                      <a:pt x="174699" y="66980"/>
                    </a:moveTo>
                    <a:cubicBezTo>
                      <a:pt x="170133" y="46429"/>
                      <a:pt x="156432" y="34251"/>
                      <a:pt x="137784" y="27020"/>
                    </a:cubicBezTo>
                    <a:cubicBezTo>
                      <a:pt x="110003" y="16745"/>
                      <a:pt x="82221" y="17126"/>
                      <a:pt x="54439" y="27401"/>
                    </a:cubicBezTo>
                    <a:cubicBezTo>
                      <a:pt x="39217" y="33110"/>
                      <a:pt x="26658" y="43004"/>
                      <a:pt x="21330" y="59369"/>
                    </a:cubicBezTo>
                    <a:cubicBezTo>
                      <a:pt x="18285" y="65458"/>
                      <a:pt x="15241" y="73069"/>
                      <a:pt x="6488" y="69264"/>
                    </a:cubicBezTo>
                    <a:cubicBezTo>
                      <a:pt x="-2646" y="65458"/>
                      <a:pt x="-362" y="57847"/>
                      <a:pt x="2682" y="50996"/>
                    </a:cubicBezTo>
                    <a:cubicBezTo>
                      <a:pt x="11816" y="29684"/>
                      <a:pt x="28180" y="15603"/>
                      <a:pt x="49873" y="7992"/>
                    </a:cubicBezTo>
                    <a:cubicBezTo>
                      <a:pt x="81079" y="-2664"/>
                      <a:pt x="112286" y="-2664"/>
                      <a:pt x="143493" y="7992"/>
                    </a:cubicBezTo>
                    <a:cubicBezTo>
                      <a:pt x="166327" y="15984"/>
                      <a:pt x="183072" y="31207"/>
                      <a:pt x="191825" y="54421"/>
                    </a:cubicBezTo>
                    <a:cubicBezTo>
                      <a:pt x="193728" y="59749"/>
                      <a:pt x="196011" y="65458"/>
                      <a:pt x="190303" y="70025"/>
                    </a:cubicBezTo>
                    <a:cubicBezTo>
                      <a:pt x="184214" y="74972"/>
                      <a:pt x="179266" y="71547"/>
                      <a:pt x="174699" y="6698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96" name="Freeform: Shape 3695">
                <a:extLst>
                  <a:ext uri="{FF2B5EF4-FFF2-40B4-BE49-F238E27FC236}">
                    <a16:creationId xmlns:a16="http://schemas.microsoft.com/office/drawing/2014/main" id="{752C70E3-FB21-416E-B02D-9215B8AD985D}"/>
                  </a:ext>
                </a:extLst>
              </p:cNvPr>
              <p:cNvSpPr/>
              <p:nvPr/>
            </p:nvSpPr>
            <p:spPr>
              <a:xfrm>
                <a:off x="10498982" y="2855234"/>
                <a:ext cx="303351" cy="303351"/>
              </a:xfrm>
              <a:custGeom>
                <a:avLst/>
                <a:gdLst>
                  <a:gd name="connsiteX0" fmla="*/ 181151 w 178867"/>
                  <a:gd name="connsiteY0" fmla="*/ 90575 h 178867"/>
                  <a:gd name="connsiteX1" fmla="*/ 90575 w 178867"/>
                  <a:gd name="connsiteY1" fmla="*/ 181151 h 178867"/>
                  <a:gd name="connsiteX2" fmla="*/ 0 w 178867"/>
                  <a:gd name="connsiteY2" fmla="*/ 90575 h 178867"/>
                  <a:gd name="connsiteX3" fmla="*/ 90575 w 178867"/>
                  <a:gd name="connsiteY3" fmla="*/ 0 h 178867"/>
                  <a:gd name="connsiteX4" fmla="*/ 181151 w 178867"/>
                  <a:gd name="connsiteY4" fmla="*/ 90575 h 17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867" h="178867">
                    <a:moveTo>
                      <a:pt x="181151" y="90575"/>
                    </a:moveTo>
                    <a:cubicBezTo>
                      <a:pt x="181151" y="140599"/>
                      <a:pt x="140599" y="181151"/>
                      <a:pt x="90575" y="181151"/>
                    </a:cubicBezTo>
                    <a:cubicBezTo>
                      <a:pt x="40552" y="181151"/>
                      <a:pt x="0" y="140599"/>
                      <a:pt x="0" y="90575"/>
                    </a:cubicBezTo>
                    <a:cubicBezTo>
                      <a:pt x="0" y="40552"/>
                      <a:pt x="40552" y="0"/>
                      <a:pt x="90575" y="0"/>
                    </a:cubicBezTo>
                    <a:cubicBezTo>
                      <a:pt x="140599" y="0"/>
                      <a:pt x="181151" y="40552"/>
                      <a:pt x="181151" y="90575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97" name="Freeform: Shape 3696">
                <a:extLst>
                  <a:ext uri="{FF2B5EF4-FFF2-40B4-BE49-F238E27FC236}">
                    <a16:creationId xmlns:a16="http://schemas.microsoft.com/office/drawing/2014/main" id="{112891DE-7460-4A05-8F40-C10825F508A8}"/>
                  </a:ext>
                </a:extLst>
              </p:cNvPr>
              <p:cNvSpPr/>
              <p:nvPr/>
            </p:nvSpPr>
            <p:spPr>
              <a:xfrm>
                <a:off x="10404750" y="2768101"/>
                <a:ext cx="116176" cy="161357"/>
              </a:xfrm>
              <a:custGeom>
                <a:avLst/>
                <a:gdLst>
                  <a:gd name="connsiteX0" fmla="*/ 70786 w 68502"/>
                  <a:gd name="connsiteY0" fmla="*/ 48332 h 95142"/>
                  <a:gd name="connsiteX1" fmla="*/ 35393 w 68502"/>
                  <a:gd name="connsiteY1" fmla="*/ 96664 h 95142"/>
                  <a:gd name="connsiteX2" fmla="*/ 0 w 68502"/>
                  <a:gd name="connsiteY2" fmla="*/ 48332 h 95142"/>
                  <a:gd name="connsiteX3" fmla="*/ 35393 w 68502"/>
                  <a:gd name="connsiteY3" fmla="*/ 0 h 95142"/>
                  <a:gd name="connsiteX4" fmla="*/ 70786 w 68502"/>
                  <a:gd name="connsiteY4" fmla="*/ 48332 h 9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2" h="95142">
                    <a:moveTo>
                      <a:pt x="70786" y="48332"/>
                    </a:moveTo>
                    <a:cubicBezTo>
                      <a:pt x="70786" y="75025"/>
                      <a:pt x="54940" y="96664"/>
                      <a:pt x="35393" y="96664"/>
                    </a:cubicBezTo>
                    <a:cubicBezTo>
                      <a:pt x="15846" y="96664"/>
                      <a:pt x="0" y="75025"/>
                      <a:pt x="0" y="48332"/>
                    </a:cubicBezTo>
                    <a:cubicBezTo>
                      <a:pt x="0" y="21639"/>
                      <a:pt x="15846" y="0"/>
                      <a:pt x="35393" y="0"/>
                    </a:cubicBezTo>
                    <a:cubicBezTo>
                      <a:pt x="54940" y="0"/>
                      <a:pt x="70786" y="21639"/>
                      <a:pt x="70786" y="4833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98" name="Freeform: Shape 3697">
                <a:extLst>
                  <a:ext uri="{FF2B5EF4-FFF2-40B4-BE49-F238E27FC236}">
                    <a16:creationId xmlns:a16="http://schemas.microsoft.com/office/drawing/2014/main" id="{758FE6FB-52B1-40CE-B05F-7430031A3A77}"/>
                  </a:ext>
                </a:extLst>
              </p:cNvPr>
              <p:cNvSpPr/>
              <p:nvPr/>
            </p:nvSpPr>
            <p:spPr>
              <a:xfrm>
                <a:off x="9841290" y="2768101"/>
                <a:ext cx="116176" cy="161357"/>
              </a:xfrm>
              <a:custGeom>
                <a:avLst/>
                <a:gdLst>
                  <a:gd name="connsiteX0" fmla="*/ 70786 w 68502"/>
                  <a:gd name="connsiteY0" fmla="*/ 48332 h 95142"/>
                  <a:gd name="connsiteX1" fmla="*/ 35393 w 68502"/>
                  <a:gd name="connsiteY1" fmla="*/ 96664 h 95142"/>
                  <a:gd name="connsiteX2" fmla="*/ 0 w 68502"/>
                  <a:gd name="connsiteY2" fmla="*/ 48332 h 95142"/>
                  <a:gd name="connsiteX3" fmla="*/ 35393 w 68502"/>
                  <a:gd name="connsiteY3" fmla="*/ 0 h 95142"/>
                  <a:gd name="connsiteX4" fmla="*/ 70786 w 68502"/>
                  <a:gd name="connsiteY4" fmla="*/ 48332 h 9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2" h="95142">
                    <a:moveTo>
                      <a:pt x="70786" y="48332"/>
                    </a:moveTo>
                    <a:cubicBezTo>
                      <a:pt x="70786" y="75025"/>
                      <a:pt x="54940" y="96664"/>
                      <a:pt x="35393" y="96664"/>
                    </a:cubicBezTo>
                    <a:cubicBezTo>
                      <a:pt x="15846" y="96664"/>
                      <a:pt x="0" y="75025"/>
                      <a:pt x="0" y="48332"/>
                    </a:cubicBezTo>
                    <a:cubicBezTo>
                      <a:pt x="0" y="21639"/>
                      <a:pt x="15846" y="0"/>
                      <a:pt x="35393" y="0"/>
                    </a:cubicBezTo>
                    <a:cubicBezTo>
                      <a:pt x="54940" y="0"/>
                      <a:pt x="70786" y="21639"/>
                      <a:pt x="70786" y="4833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99" name="Freeform: Shape 3698">
                <a:extLst>
                  <a:ext uri="{FF2B5EF4-FFF2-40B4-BE49-F238E27FC236}">
                    <a16:creationId xmlns:a16="http://schemas.microsoft.com/office/drawing/2014/main" id="{6E11A1D5-3EE9-4C46-8AE4-99C7543B7565}"/>
                  </a:ext>
                </a:extLst>
              </p:cNvPr>
              <p:cNvSpPr/>
              <p:nvPr/>
            </p:nvSpPr>
            <p:spPr>
              <a:xfrm>
                <a:off x="9555365" y="2855234"/>
                <a:ext cx="303351" cy="303351"/>
              </a:xfrm>
              <a:custGeom>
                <a:avLst/>
                <a:gdLst>
                  <a:gd name="connsiteX0" fmla="*/ 181151 w 178867"/>
                  <a:gd name="connsiteY0" fmla="*/ 90575 h 178867"/>
                  <a:gd name="connsiteX1" fmla="*/ 90575 w 178867"/>
                  <a:gd name="connsiteY1" fmla="*/ 181151 h 178867"/>
                  <a:gd name="connsiteX2" fmla="*/ 0 w 178867"/>
                  <a:gd name="connsiteY2" fmla="*/ 90575 h 178867"/>
                  <a:gd name="connsiteX3" fmla="*/ 90575 w 178867"/>
                  <a:gd name="connsiteY3" fmla="*/ 0 h 178867"/>
                  <a:gd name="connsiteX4" fmla="*/ 181151 w 178867"/>
                  <a:gd name="connsiteY4" fmla="*/ 90575 h 17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867" h="178867">
                    <a:moveTo>
                      <a:pt x="181151" y="90575"/>
                    </a:moveTo>
                    <a:cubicBezTo>
                      <a:pt x="181151" y="140599"/>
                      <a:pt x="140599" y="181151"/>
                      <a:pt x="90575" y="181151"/>
                    </a:cubicBezTo>
                    <a:cubicBezTo>
                      <a:pt x="40552" y="181151"/>
                      <a:pt x="0" y="140599"/>
                      <a:pt x="0" y="90575"/>
                    </a:cubicBezTo>
                    <a:cubicBezTo>
                      <a:pt x="0" y="40552"/>
                      <a:pt x="40552" y="0"/>
                      <a:pt x="90575" y="0"/>
                    </a:cubicBezTo>
                    <a:cubicBezTo>
                      <a:pt x="140599" y="0"/>
                      <a:pt x="181151" y="40552"/>
                      <a:pt x="181151" y="90575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00" name="Freeform: Shape 3699">
                <a:extLst>
                  <a:ext uri="{FF2B5EF4-FFF2-40B4-BE49-F238E27FC236}">
                    <a16:creationId xmlns:a16="http://schemas.microsoft.com/office/drawing/2014/main" id="{B4D8A5F3-F7A5-48F2-92B8-0067F0193D3A}"/>
                  </a:ext>
                </a:extLst>
              </p:cNvPr>
              <p:cNvSpPr/>
              <p:nvPr/>
            </p:nvSpPr>
            <p:spPr>
              <a:xfrm>
                <a:off x="9545400" y="3209419"/>
                <a:ext cx="1353799" cy="540971"/>
              </a:xfrm>
              <a:custGeom>
                <a:avLst/>
                <a:gdLst>
                  <a:gd name="connsiteX0" fmla="*/ 0 w 1353799"/>
                  <a:gd name="connsiteY0" fmla="*/ 0 h 540971"/>
                  <a:gd name="connsiteX1" fmla="*/ 1353799 w 1353799"/>
                  <a:gd name="connsiteY1" fmla="*/ 0 h 540971"/>
                  <a:gd name="connsiteX2" fmla="*/ 1311379 w 1353799"/>
                  <a:gd name="connsiteY2" fmla="*/ 96902 h 540971"/>
                  <a:gd name="connsiteX3" fmla="*/ 966720 w 1353799"/>
                  <a:gd name="connsiteY3" fmla="*/ 537731 h 540971"/>
                  <a:gd name="connsiteX4" fmla="*/ 674986 w 1353799"/>
                  <a:gd name="connsiteY4" fmla="*/ 407355 h 540971"/>
                  <a:gd name="connsiteX5" fmla="*/ 343881 w 1353799"/>
                  <a:gd name="connsiteY5" fmla="*/ 540957 h 540971"/>
                  <a:gd name="connsiteX6" fmla="*/ 112817 w 1353799"/>
                  <a:gd name="connsiteY6" fmla="*/ 246642 h 540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53799" h="540971">
                    <a:moveTo>
                      <a:pt x="0" y="0"/>
                    </a:moveTo>
                    <a:lnTo>
                      <a:pt x="1353799" y="0"/>
                    </a:lnTo>
                    <a:lnTo>
                      <a:pt x="1311379" y="96902"/>
                    </a:lnTo>
                    <a:cubicBezTo>
                      <a:pt x="1248127" y="235669"/>
                      <a:pt x="1167448" y="570002"/>
                      <a:pt x="966720" y="537731"/>
                    </a:cubicBezTo>
                    <a:cubicBezTo>
                      <a:pt x="861515" y="520950"/>
                      <a:pt x="784710" y="405418"/>
                      <a:pt x="674986" y="407355"/>
                    </a:cubicBezTo>
                    <a:cubicBezTo>
                      <a:pt x="556873" y="409290"/>
                      <a:pt x="471031" y="539022"/>
                      <a:pt x="343881" y="540957"/>
                    </a:cubicBezTo>
                    <a:cubicBezTo>
                      <a:pt x="201887" y="542894"/>
                      <a:pt x="159934" y="349911"/>
                      <a:pt x="112817" y="24664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60000"/>
                      <a:lumOff val="40000"/>
                      <a:alpha val="70000"/>
                    </a:schemeClr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lin ang="16200000" scaled="1"/>
                <a:tileRect/>
              </a:gradFill>
              <a:ln w="380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3701" name="Freeform: Shape 3700">
                <a:extLst>
                  <a:ext uri="{FF2B5EF4-FFF2-40B4-BE49-F238E27FC236}">
                    <a16:creationId xmlns:a16="http://schemas.microsoft.com/office/drawing/2014/main" id="{1BDB6466-259F-4F5B-B190-B8FA939B162C}"/>
                  </a:ext>
                </a:extLst>
              </p:cNvPr>
              <p:cNvSpPr/>
              <p:nvPr/>
            </p:nvSpPr>
            <p:spPr>
              <a:xfrm>
                <a:off x="9375104" y="2132440"/>
                <a:ext cx="665593" cy="681587"/>
              </a:xfrm>
              <a:custGeom>
                <a:avLst/>
                <a:gdLst>
                  <a:gd name="connsiteX0" fmla="*/ 583260 w 665593"/>
                  <a:gd name="connsiteY0" fmla="*/ 0 h 681587"/>
                  <a:gd name="connsiteX1" fmla="*/ 598865 w 665593"/>
                  <a:gd name="connsiteY1" fmla="*/ 2292 h 681587"/>
                  <a:gd name="connsiteX2" fmla="*/ 665593 w 665593"/>
                  <a:gd name="connsiteY2" fmla="*/ 21369 h 681587"/>
                  <a:gd name="connsiteX3" fmla="*/ 663059 w 665593"/>
                  <a:gd name="connsiteY3" fmla="*/ 21965 h 681587"/>
                  <a:gd name="connsiteX4" fmla="*/ 582681 w 665593"/>
                  <a:gd name="connsiteY4" fmla="*/ 50563 h 681587"/>
                  <a:gd name="connsiteX5" fmla="*/ 500575 w 665593"/>
                  <a:gd name="connsiteY5" fmla="*/ 186177 h 681587"/>
                  <a:gd name="connsiteX6" fmla="*/ 252411 w 665593"/>
                  <a:gd name="connsiteY6" fmla="*/ 393750 h 681587"/>
                  <a:gd name="connsiteX7" fmla="*/ 150010 w 665593"/>
                  <a:gd name="connsiteY7" fmla="*/ 581947 h 681587"/>
                  <a:gd name="connsiteX8" fmla="*/ 23623 w 665593"/>
                  <a:gd name="connsiteY8" fmla="*/ 677422 h 681587"/>
                  <a:gd name="connsiteX9" fmla="*/ 15364 w 665593"/>
                  <a:gd name="connsiteY9" fmla="*/ 681587 h 681587"/>
                  <a:gd name="connsiteX10" fmla="*/ 4201 w 665593"/>
                  <a:gd name="connsiteY10" fmla="*/ 632496 h 681587"/>
                  <a:gd name="connsiteX11" fmla="*/ 0 w 665593"/>
                  <a:gd name="connsiteY11" fmla="*/ 588623 h 681587"/>
                  <a:gd name="connsiteX12" fmla="*/ 35 w 665593"/>
                  <a:gd name="connsiteY12" fmla="*/ 588616 h 681587"/>
                  <a:gd name="connsiteX13" fmla="*/ 130601 w 665593"/>
                  <a:gd name="connsiteY13" fmla="*/ 499196 h 681587"/>
                  <a:gd name="connsiteX14" fmla="*/ 206659 w 665593"/>
                  <a:gd name="connsiteY14" fmla="*/ 359414 h 681587"/>
                  <a:gd name="connsiteX15" fmla="*/ 390981 w 665593"/>
                  <a:gd name="connsiteY15" fmla="*/ 205241 h 681587"/>
                  <a:gd name="connsiteX16" fmla="*/ 451964 w 665593"/>
                  <a:gd name="connsiteY16" fmla="*/ 104515 h 681587"/>
                  <a:gd name="connsiteX17" fmla="*/ 569821 w 665593"/>
                  <a:gd name="connsiteY17" fmla="*/ 59976 h 681587"/>
                  <a:gd name="connsiteX18" fmla="*/ 584896 w 665593"/>
                  <a:gd name="connsiteY18" fmla="*/ 30823 h 681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65593" h="681587">
                    <a:moveTo>
                      <a:pt x="583260" y="0"/>
                    </a:moveTo>
                    <a:lnTo>
                      <a:pt x="598865" y="2292"/>
                    </a:lnTo>
                    <a:lnTo>
                      <a:pt x="665593" y="21369"/>
                    </a:lnTo>
                    <a:lnTo>
                      <a:pt x="663059" y="21965"/>
                    </a:lnTo>
                    <a:cubicBezTo>
                      <a:pt x="634575" y="27039"/>
                      <a:pt x="605745" y="31652"/>
                      <a:pt x="582681" y="50563"/>
                    </a:cubicBezTo>
                    <a:cubicBezTo>
                      <a:pt x="544857" y="81931"/>
                      <a:pt x="526407" y="145585"/>
                      <a:pt x="500575" y="186177"/>
                    </a:cubicBezTo>
                    <a:cubicBezTo>
                      <a:pt x="438765" y="283966"/>
                      <a:pt x="364039" y="356847"/>
                      <a:pt x="252411" y="393750"/>
                    </a:cubicBezTo>
                    <a:cubicBezTo>
                      <a:pt x="155543" y="426038"/>
                      <a:pt x="185988" y="509067"/>
                      <a:pt x="150010" y="581947"/>
                    </a:cubicBezTo>
                    <a:cubicBezTo>
                      <a:pt x="142744" y="596478"/>
                      <a:pt x="78559" y="645159"/>
                      <a:pt x="23623" y="677422"/>
                    </a:cubicBezTo>
                    <a:lnTo>
                      <a:pt x="15364" y="681587"/>
                    </a:lnTo>
                    <a:lnTo>
                      <a:pt x="4201" y="632496"/>
                    </a:lnTo>
                    <a:lnTo>
                      <a:pt x="0" y="588623"/>
                    </a:lnTo>
                    <a:lnTo>
                      <a:pt x="35" y="588616"/>
                    </a:lnTo>
                    <a:cubicBezTo>
                      <a:pt x="41052" y="573070"/>
                      <a:pt x="123406" y="513586"/>
                      <a:pt x="130601" y="499196"/>
                    </a:cubicBezTo>
                    <a:cubicBezTo>
                      <a:pt x="157324" y="445065"/>
                      <a:pt x="134711" y="383396"/>
                      <a:pt x="206659" y="359414"/>
                    </a:cubicBezTo>
                    <a:cubicBezTo>
                      <a:pt x="289570" y="332005"/>
                      <a:pt x="345072" y="277873"/>
                      <a:pt x="390981" y="205241"/>
                    </a:cubicBezTo>
                    <a:cubicBezTo>
                      <a:pt x="410167" y="175092"/>
                      <a:pt x="423871" y="127813"/>
                      <a:pt x="451964" y="104515"/>
                    </a:cubicBezTo>
                    <a:cubicBezTo>
                      <a:pt x="486226" y="76422"/>
                      <a:pt x="537617" y="90811"/>
                      <a:pt x="569821" y="59976"/>
                    </a:cubicBezTo>
                    <a:cubicBezTo>
                      <a:pt x="577872" y="52439"/>
                      <a:pt x="582797" y="42161"/>
                      <a:pt x="584896" y="30823"/>
                    </a:cubicBezTo>
                    <a:close/>
                  </a:path>
                </a:pathLst>
              </a:custGeom>
              <a:solidFill>
                <a:schemeClr val="tx1"/>
              </a:solidFill>
              <a:ln w="3801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3702" name="Group 3701">
              <a:extLst>
                <a:ext uri="{FF2B5EF4-FFF2-40B4-BE49-F238E27FC236}">
                  <a16:creationId xmlns:a16="http://schemas.microsoft.com/office/drawing/2014/main" id="{ED8F21D0-B697-4C5B-812B-90F3E9C65227}"/>
                </a:ext>
              </a:extLst>
            </p:cNvPr>
            <p:cNvGrpSpPr/>
            <p:nvPr/>
          </p:nvGrpSpPr>
          <p:grpSpPr>
            <a:xfrm>
              <a:off x="908489" y="745541"/>
              <a:ext cx="1665206" cy="1620026"/>
              <a:chOff x="6588576" y="2418039"/>
              <a:chExt cx="981868" cy="955228"/>
            </a:xfrm>
          </p:grpSpPr>
          <p:sp>
            <p:nvSpPr>
              <p:cNvPr id="3703" name="Freeform: Shape 3702">
                <a:extLst>
                  <a:ext uri="{FF2B5EF4-FFF2-40B4-BE49-F238E27FC236}">
                    <a16:creationId xmlns:a16="http://schemas.microsoft.com/office/drawing/2014/main" id="{182B5FE8-747D-4BBD-8B96-4FADFD766CF3}"/>
                  </a:ext>
                </a:extLst>
              </p:cNvPr>
              <p:cNvSpPr/>
              <p:nvPr/>
            </p:nvSpPr>
            <p:spPr>
              <a:xfrm>
                <a:off x="6588576" y="2418039"/>
                <a:ext cx="981868" cy="955228"/>
              </a:xfrm>
              <a:custGeom>
                <a:avLst/>
                <a:gdLst>
                  <a:gd name="connsiteX0" fmla="*/ 983608 w 981868"/>
                  <a:gd name="connsiteY0" fmla="*/ 262658 h 955227"/>
                  <a:gd name="connsiteX1" fmla="*/ 858401 w 981868"/>
                  <a:gd name="connsiteY1" fmla="*/ 36220 h 955227"/>
                  <a:gd name="connsiteX2" fmla="*/ 627396 w 981868"/>
                  <a:gd name="connsiteY2" fmla="*/ 9960 h 955227"/>
                  <a:gd name="connsiteX3" fmla="*/ 410852 w 981868"/>
                  <a:gd name="connsiteY3" fmla="*/ 24422 h 955227"/>
                  <a:gd name="connsiteX4" fmla="*/ 190883 w 981868"/>
                  <a:gd name="connsiteY4" fmla="*/ 11863 h 955227"/>
                  <a:gd name="connsiteX5" fmla="*/ 52736 w 981868"/>
                  <a:gd name="connsiteY5" fmla="*/ 103580 h 955227"/>
                  <a:gd name="connsiteX6" fmla="*/ 55400 w 981868"/>
                  <a:gd name="connsiteY6" fmla="*/ 543137 h 955227"/>
                  <a:gd name="connsiteX7" fmla="*/ 165765 w 981868"/>
                  <a:gd name="connsiteY7" fmla="*/ 784418 h 955227"/>
                  <a:gd name="connsiteX8" fmla="*/ 302009 w 981868"/>
                  <a:gd name="connsiteY8" fmla="*/ 957957 h 955227"/>
                  <a:gd name="connsiteX9" fmla="*/ 497241 w 981868"/>
                  <a:gd name="connsiteY9" fmla="*/ 879180 h 955227"/>
                  <a:gd name="connsiteX10" fmla="*/ 669258 w 981868"/>
                  <a:gd name="connsiteY10" fmla="*/ 956055 h 955227"/>
                  <a:gd name="connsiteX11" fmla="*/ 872482 w 981868"/>
                  <a:gd name="connsiteY11" fmla="*/ 696126 h 955227"/>
                  <a:gd name="connsiteX12" fmla="*/ 983608 w 981868"/>
                  <a:gd name="connsiteY12" fmla="*/ 262658 h 955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81868" h="955227">
                    <a:moveTo>
                      <a:pt x="983608" y="262658"/>
                    </a:moveTo>
                    <a:cubicBezTo>
                      <a:pt x="975616" y="174366"/>
                      <a:pt x="942887" y="78843"/>
                      <a:pt x="858401" y="36220"/>
                    </a:cubicBezTo>
                    <a:cubicBezTo>
                      <a:pt x="784571" y="-1076"/>
                      <a:pt x="707315" y="-8307"/>
                      <a:pt x="627396" y="9960"/>
                    </a:cubicBezTo>
                    <a:cubicBezTo>
                      <a:pt x="552043" y="27086"/>
                      <a:pt x="488488" y="51442"/>
                      <a:pt x="410852" y="24422"/>
                    </a:cubicBezTo>
                    <a:cubicBezTo>
                      <a:pt x="338924" y="-696"/>
                      <a:pt x="265474" y="-9068"/>
                      <a:pt x="190883" y="11863"/>
                    </a:cubicBezTo>
                    <a:cubicBezTo>
                      <a:pt x="142931" y="25183"/>
                      <a:pt x="81660" y="58673"/>
                      <a:pt x="52736" y="103580"/>
                    </a:cubicBezTo>
                    <a:cubicBezTo>
                      <a:pt x="-28705" y="229929"/>
                      <a:pt x="-6252" y="413744"/>
                      <a:pt x="55400" y="543137"/>
                    </a:cubicBezTo>
                    <a:cubicBezTo>
                      <a:pt x="93457" y="623057"/>
                      <a:pt x="128850" y="703737"/>
                      <a:pt x="165765" y="784418"/>
                    </a:cubicBezTo>
                    <a:cubicBezTo>
                      <a:pt x="193547" y="845309"/>
                      <a:pt x="218284" y="959099"/>
                      <a:pt x="302009" y="957957"/>
                    </a:cubicBezTo>
                    <a:cubicBezTo>
                      <a:pt x="376981" y="956816"/>
                      <a:pt x="427597" y="880321"/>
                      <a:pt x="497241" y="879180"/>
                    </a:cubicBezTo>
                    <a:cubicBezTo>
                      <a:pt x="561938" y="878038"/>
                      <a:pt x="607225" y="946160"/>
                      <a:pt x="669258" y="956055"/>
                    </a:cubicBezTo>
                    <a:cubicBezTo>
                      <a:pt x="787615" y="975083"/>
                      <a:pt x="835186" y="777948"/>
                      <a:pt x="872482" y="696126"/>
                    </a:cubicBezTo>
                    <a:cubicBezTo>
                      <a:pt x="934134" y="560644"/>
                      <a:pt x="997308" y="414886"/>
                      <a:pt x="983608" y="262658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9200000" scaled="0"/>
              </a:gradFill>
              <a:ln w="3801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704" name="Freeform: Shape 3703">
                <a:extLst>
                  <a:ext uri="{FF2B5EF4-FFF2-40B4-BE49-F238E27FC236}">
                    <a16:creationId xmlns:a16="http://schemas.microsoft.com/office/drawing/2014/main" id="{6ED2E3B2-EA95-4EC6-A758-40F5FCFBE92E}"/>
                  </a:ext>
                </a:extLst>
              </p:cNvPr>
              <p:cNvSpPr/>
              <p:nvPr/>
            </p:nvSpPr>
            <p:spPr>
              <a:xfrm>
                <a:off x="7035559" y="2579466"/>
                <a:ext cx="91337" cy="11417"/>
              </a:xfrm>
              <a:custGeom>
                <a:avLst/>
                <a:gdLst>
                  <a:gd name="connsiteX0" fmla="*/ 44549 w 91336"/>
                  <a:gd name="connsiteY0" fmla="*/ 13320 h 11417"/>
                  <a:gd name="connsiteX1" fmla="*/ 7253 w 91336"/>
                  <a:gd name="connsiteY1" fmla="*/ 10656 h 11417"/>
                  <a:gd name="connsiteX2" fmla="*/ 22 w 91336"/>
                  <a:gd name="connsiteY2" fmla="*/ 4947 h 11417"/>
                  <a:gd name="connsiteX3" fmla="*/ 7634 w 91336"/>
                  <a:gd name="connsiteY3" fmla="*/ 0 h 11417"/>
                  <a:gd name="connsiteX4" fmla="*/ 84889 w 91336"/>
                  <a:gd name="connsiteY4" fmla="*/ 0 h 11417"/>
                  <a:gd name="connsiteX5" fmla="*/ 92501 w 91336"/>
                  <a:gd name="connsiteY5" fmla="*/ 4947 h 11417"/>
                  <a:gd name="connsiteX6" fmla="*/ 84889 w 91336"/>
                  <a:gd name="connsiteY6" fmla="*/ 9895 h 11417"/>
                  <a:gd name="connsiteX7" fmla="*/ 44549 w 91336"/>
                  <a:gd name="connsiteY7" fmla="*/ 13320 h 11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1336" h="11417">
                    <a:moveTo>
                      <a:pt x="44549" y="13320"/>
                    </a:moveTo>
                    <a:cubicBezTo>
                      <a:pt x="31990" y="14462"/>
                      <a:pt x="19812" y="12178"/>
                      <a:pt x="7253" y="10656"/>
                    </a:cubicBezTo>
                    <a:cubicBezTo>
                      <a:pt x="4208" y="10275"/>
                      <a:pt x="-358" y="9895"/>
                      <a:pt x="22" y="4947"/>
                    </a:cubicBezTo>
                    <a:cubicBezTo>
                      <a:pt x="403" y="761"/>
                      <a:pt x="4208" y="0"/>
                      <a:pt x="7634" y="0"/>
                    </a:cubicBezTo>
                    <a:cubicBezTo>
                      <a:pt x="33512" y="0"/>
                      <a:pt x="59011" y="0"/>
                      <a:pt x="84889" y="0"/>
                    </a:cubicBezTo>
                    <a:cubicBezTo>
                      <a:pt x="88314" y="0"/>
                      <a:pt x="92501" y="761"/>
                      <a:pt x="92501" y="4947"/>
                    </a:cubicBezTo>
                    <a:cubicBezTo>
                      <a:pt x="92501" y="9895"/>
                      <a:pt x="87934" y="9514"/>
                      <a:pt x="84889" y="9895"/>
                    </a:cubicBezTo>
                    <a:cubicBezTo>
                      <a:pt x="71569" y="12178"/>
                      <a:pt x="58249" y="14462"/>
                      <a:pt x="44549" y="13320"/>
                    </a:cubicBezTo>
                    <a:close/>
                  </a:path>
                </a:pathLst>
              </a:custGeom>
              <a:solidFill>
                <a:srgbClr val="F2F2F2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05" name="Freeform: Shape 3704">
                <a:extLst>
                  <a:ext uri="{FF2B5EF4-FFF2-40B4-BE49-F238E27FC236}">
                    <a16:creationId xmlns:a16="http://schemas.microsoft.com/office/drawing/2014/main" id="{93031997-5640-4E6C-BFB0-A137407D4A44}"/>
                  </a:ext>
                </a:extLst>
              </p:cNvPr>
              <p:cNvSpPr/>
              <p:nvPr/>
            </p:nvSpPr>
            <p:spPr>
              <a:xfrm rot="10800000">
                <a:off x="6986090" y="2960796"/>
                <a:ext cx="190284" cy="72308"/>
              </a:xfrm>
              <a:custGeom>
                <a:avLst/>
                <a:gdLst>
                  <a:gd name="connsiteX0" fmla="*/ 174699 w 190284"/>
                  <a:gd name="connsiteY0" fmla="*/ 66980 h 72308"/>
                  <a:gd name="connsiteX1" fmla="*/ 137784 w 190284"/>
                  <a:gd name="connsiteY1" fmla="*/ 27020 h 72308"/>
                  <a:gd name="connsiteX2" fmla="*/ 54439 w 190284"/>
                  <a:gd name="connsiteY2" fmla="*/ 27401 h 72308"/>
                  <a:gd name="connsiteX3" fmla="*/ 21330 w 190284"/>
                  <a:gd name="connsiteY3" fmla="*/ 59369 h 72308"/>
                  <a:gd name="connsiteX4" fmla="*/ 6488 w 190284"/>
                  <a:gd name="connsiteY4" fmla="*/ 69264 h 72308"/>
                  <a:gd name="connsiteX5" fmla="*/ 2682 w 190284"/>
                  <a:gd name="connsiteY5" fmla="*/ 50996 h 72308"/>
                  <a:gd name="connsiteX6" fmla="*/ 49873 w 190284"/>
                  <a:gd name="connsiteY6" fmla="*/ 7992 h 72308"/>
                  <a:gd name="connsiteX7" fmla="*/ 143493 w 190284"/>
                  <a:gd name="connsiteY7" fmla="*/ 7992 h 72308"/>
                  <a:gd name="connsiteX8" fmla="*/ 191825 w 190284"/>
                  <a:gd name="connsiteY8" fmla="*/ 54421 h 72308"/>
                  <a:gd name="connsiteX9" fmla="*/ 190303 w 190284"/>
                  <a:gd name="connsiteY9" fmla="*/ 70025 h 72308"/>
                  <a:gd name="connsiteX10" fmla="*/ 174699 w 190284"/>
                  <a:gd name="connsiteY10" fmla="*/ 66980 h 72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0284" h="72308">
                    <a:moveTo>
                      <a:pt x="174699" y="66980"/>
                    </a:moveTo>
                    <a:cubicBezTo>
                      <a:pt x="170133" y="46429"/>
                      <a:pt x="156432" y="34251"/>
                      <a:pt x="137784" y="27020"/>
                    </a:cubicBezTo>
                    <a:cubicBezTo>
                      <a:pt x="110003" y="16745"/>
                      <a:pt x="82221" y="17126"/>
                      <a:pt x="54439" y="27401"/>
                    </a:cubicBezTo>
                    <a:cubicBezTo>
                      <a:pt x="39217" y="33110"/>
                      <a:pt x="26658" y="43004"/>
                      <a:pt x="21330" y="59369"/>
                    </a:cubicBezTo>
                    <a:cubicBezTo>
                      <a:pt x="18285" y="65458"/>
                      <a:pt x="15241" y="73069"/>
                      <a:pt x="6488" y="69264"/>
                    </a:cubicBezTo>
                    <a:cubicBezTo>
                      <a:pt x="-2646" y="65458"/>
                      <a:pt x="-362" y="57847"/>
                      <a:pt x="2682" y="50996"/>
                    </a:cubicBezTo>
                    <a:cubicBezTo>
                      <a:pt x="11816" y="29684"/>
                      <a:pt x="28180" y="15603"/>
                      <a:pt x="49873" y="7992"/>
                    </a:cubicBezTo>
                    <a:cubicBezTo>
                      <a:pt x="81079" y="-2664"/>
                      <a:pt x="112286" y="-2664"/>
                      <a:pt x="143493" y="7992"/>
                    </a:cubicBezTo>
                    <a:cubicBezTo>
                      <a:pt x="166327" y="15984"/>
                      <a:pt x="183072" y="31207"/>
                      <a:pt x="191825" y="54421"/>
                    </a:cubicBezTo>
                    <a:cubicBezTo>
                      <a:pt x="193728" y="59749"/>
                      <a:pt x="196011" y="65458"/>
                      <a:pt x="190303" y="70025"/>
                    </a:cubicBezTo>
                    <a:cubicBezTo>
                      <a:pt x="184214" y="74972"/>
                      <a:pt x="179266" y="71547"/>
                      <a:pt x="174699" y="6698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06" name="Freeform: Shape 3705">
                <a:extLst>
                  <a:ext uri="{FF2B5EF4-FFF2-40B4-BE49-F238E27FC236}">
                    <a16:creationId xmlns:a16="http://schemas.microsoft.com/office/drawing/2014/main" id="{342569BD-433B-4DF4-88CB-11A2D88B9A32}"/>
                  </a:ext>
                </a:extLst>
              </p:cNvPr>
              <p:cNvSpPr/>
              <p:nvPr/>
            </p:nvSpPr>
            <p:spPr>
              <a:xfrm>
                <a:off x="7256312" y="2850050"/>
                <a:ext cx="178867" cy="178867"/>
              </a:xfrm>
              <a:custGeom>
                <a:avLst/>
                <a:gdLst>
                  <a:gd name="connsiteX0" fmla="*/ 181151 w 178867"/>
                  <a:gd name="connsiteY0" fmla="*/ 90575 h 178867"/>
                  <a:gd name="connsiteX1" fmla="*/ 90575 w 178867"/>
                  <a:gd name="connsiteY1" fmla="*/ 181151 h 178867"/>
                  <a:gd name="connsiteX2" fmla="*/ 0 w 178867"/>
                  <a:gd name="connsiteY2" fmla="*/ 90575 h 178867"/>
                  <a:gd name="connsiteX3" fmla="*/ 90575 w 178867"/>
                  <a:gd name="connsiteY3" fmla="*/ 0 h 178867"/>
                  <a:gd name="connsiteX4" fmla="*/ 181151 w 178867"/>
                  <a:gd name="connsiteY4" fmla="*/ 90575 h 17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867" h="178867">
                    <a:moveTo>
                      <a:pt x="181151" y="90575"/>
                    </a:moveTo>
                    <a:cubicBezTo>
                      <a:pt x="181151" y="140599"/>
                      <a:pt x="140599" y="181151"/>
                      <a:pt x="90575" y="181151"/>
                    </a:cubicBezTo>
                    <a:cubicBezTo>
                      <a:pt x="40552" y="181151"/>
                      <a:pt x="0" y="140599"/>
                      <a:pt x="0" y="90575"/>
                    </a:cubicBezTo>
                    <a:cubicBezTo>
                      <a:pt x="0" y="40552"/>
                      <a:pt x="40552" y="0"/>
                      <a:pt x="90575" y="0"/>
                    </a:cubicBezTo>
                    <a:cubicBezTo>
                      <a:pt x="140599" y="0"/>
                      <a:pt x="181151" y="40552"/>
                      <a:pt x="181151" y="90575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07" name="Freeform: Shape 3706">
                <a:extLst>
                  <a:ext uri="{FF2B5EF4-FFF2-40B4-BE49-F238E27FC236}">
                    <a16:creationId xmlns:a16="http://schemas.microsoft.com/office/drawing/2014/main" id="{E43561D4-EC6E-4D64-B5D7-95C7FEB8FE02}"/>
                  </a:ext>
                </a:extLst>
              </p:cNvPr>
              <p:cNvSpPr/>
              <p:nvPr/>
            </p:nvSpPr>
            <p:spPr>
              <a:xfrm>
                <a:off x="7200749" y="2798673"/>
                <a:ext cx="68502" cy="95142"/>
              </a:xfrm>
              <a:custGeom>
                <a:avLst/>
                <a:gdLst>
                  <a:gd name="connsiteX0" fmla="*/ 70786 w 68502"/>
                  <a:gd name="connsiteY0" fmla="*/ 48332 h 95142"/>
                  <a:gd name="connsiteX1" fmla="*/ 35393 w 68502"/>
                  <a:gd name="connsiteY1" fmla="*/ 96664 h 95142"/>
                  <a:gd name="connsiteX2" fmla="*/ 0 w 68502"/>
                  <a:gd name="connsiteY2" fmla="*/ 48332 h 95142"/>
                  <a:gd name="connsiteX3" fmla="*/ 35393 w 68502"/>
                  <a:gd name="connsiteY3" fmla="*/ 0 h 95142"/>
                  <a:gd name="connsiteX4" fmla="*/ 70786 w 68502"/>
                  <a:gd name="connsiteY4" fmla="*/ 48332 h 9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2" h="95142">
                    <a:moveTo>
                      <a:pt x="70786" y="48332"/>
                    </a:moveTo>
                    <a:cubicBezTo>
                      <a:pt x="70786" y="75025"/>
                      <a:pt x="54940" y="96664"/>
                      <a:pt x="35393" y="96664"/>
                    </a:cubicBezTo>
                    <a:cubicBezTo>
                      <a:pt x="15846" y="96664"/>
                      <a:pt x="0" y="75025"/>
                      <a:pt x="0" y="48332"/>
                    </a:cubicBezTo>
                    <a:cubicBezTo>
                      <a:pt x="0" y="21639"/>
                      <a:pt x="15846" y="0"/>
                      <a:pt x="35393" y="0"/>
                    </a:cubicBezTo>
                    <a:cubicBezTo>
                      <a:pt x="54940" y="0"/>
                      <a:pt x="70786" y="21639"/>
                      <a:pt x="70786" y="4833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08" name="Freeform: Shape 3707">
                <a:extLst>
                  <a:ext uri="{FF2B5EF4-FFF2-40B4-BE49-F238E27FC236}">
                    <a16:creationId xmlns:a16="http://schemas.microsoft.com/office/drawing/2014/main" id="{978199B2-5DFE-48D6-A46F-09A3227C04A8}"/>
                  </a:ext>
                </a:extLst>
              </p:cNvPr>
              <p:cNvSpPr/>
              <p:nvPr/>
            </p:nvSpPr>
            <p:spPr>
              <a:xfrm>
                <a:off x="6868512" y="2798673"/>
                <a:ext cx="68502" cy="95142"/>
              </a:xfrm>
              <a:custGeom>
                <a:avLst/>
                <a:gdLst>
                  <a:gd name="connsiteX0" fmla="*/ 70786 w 68502"/>
                  <a:gd name="connsiteY0" fmla="*/ 48332 h 95142"/>
                  <a:gd name="connsiteX1" fmla="*/ 35393 w 68502"/>
                  <a:gd name="connsiteY1" fmla="*/ 96664 h 95142"/>
                  <a:gd name="connsiteX2" fmla="*/ 0 w 68502"/>
                  <a:gd name="connsiteY2" fmla="*/ 48332 h 95142"/>
                  <a:gd name="connsiteX3" fmla="*/ 35393 w 68502"/>
                  <a:gd name="connsiteY3" fmla="*/ 0 h 95142"/>
                  <a:gd name="connsiteX4" fmla="*/ 70786 w 68502"/>
                  <a:gd name="connsiteY4" fmla="*/ 48332 h 9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2" h="95142">
                    <a:moveTo>
                      <a:pt x="70786" y="48332"/>
                    </a:moveTo>
                    <a:cubicBezTo>
                      <a:pt x="70786" y="75025"/>
                      <a:pt x="54940" y="96664"/>
                      <a:pt x="35393" y="96664"/>
                    </a:cubicBezTo>
                    <a:cubicBezTo>
                      <a:pt x="15846" y="96664"/>
                      <a:pt x="0" y="75025"/>
                      <a:pt x="0" y="48332"/>
                    </a:cubicBezTo>
                    <a:cubicBezTo>
                      <a:pt x="0" y="21639"/>
                      <a:pt x="15846" y="0"/>
                      <a:pt x="35393" y="0"/>
                    </a:cubicBezTo>
                    <a:cubicBezTo>
                      <a:pt x="54940" y="0"/>
                      <a:pt x="70786" y="21639"/>
                      <a:pt x="70786" y="4833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09" name="Freeform: Shape 3708">
                <a:extLst>
                  <a:ext uri="{FF2B5EF4-FFF2-40B4-BE49-F238E27FC236}">
                    <a16:creationId xmlns:a16="http://schemas.microsoft.com/office/drawing/2014/main" id="{B3AA5377-3DD7-4687-812C-A17AA7A12904}"/>
                  </a:ext>
                </a:extLst>
              </p:cNvPr>
              <p:cNvSpPr/>
              <p:nvPr/>
            </p:nvSpPr>
            <p:spPr>
              <a:xfrm>
                <a:off x="6699920" y="2850050"/>
                <a:ext cx="178867" cy="178867"/>
              </a:xfrm>
              <a:custGeom>
                <a:avLst/>
                <a:gdLst>
                  <a:gd name="connsiteX0" fmla="*/ 181151 w 178867"/>
                  <a:gd name="connsiteY0" fmla="*/ 90575 h 178867"/>
                  <a:gd name="connsiteX1" fmla="*/ 90575 w 178867"/>
                  <a:gd name="connsiteY1" fmla="*/ 181151 h 178867"/>
                  <a:gd name="connsiteX2" fmla="*/ 0 w 178867"/>
                  <a:gd name="connsiteY2" fmla="*/ 90575 h 178867"/>
                  <a:gd name="connsiteX3" fmla="*/ 90575 w 178867"/>
                  <a:gd name="connsiteY3" fmla="*/ 0 h 178867"/>
                  <a:gd name="connsiteX4" fmla="*/ 181151 w 178867"/>
                  <a:gd name="connsiteY4" fmla="*/ 90575 h 17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867" h="178867">
                    <a:moveTo>
                      <a:pt x="181151" y="90575"/>
                    </a:moveTo>
                    <a:cubicBezTo>
                      <a:pt x="181151" y="140599"/>
                      <a:pt x="140599" y="181151"/>
                      <a:pt x="90575" y="181151"/>
                    </a:cubicBezTo>
                    <a:cubicBezTo>
                      <a:pt x="40552" y="181151"/>
                      <a:pt x="0" y="140599"/>
                      <a:pt x="0" y="90575"/>
                    </a:cubicBezTo>
                    <a:cubicBezTo>
                      <a:pt x="0" y="40552"/>
                      <a:pt x="40552" y="0"/>
                      <a:pt x="90575" y="0"/>
                    </a:cubicBezTo>
                    <a:cubicBezTo>
                      <a:pt x="140599" y="0"/>
                      <a:pt x="181151" y="40552"/>
                      <a:pt x="181151" y="90575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710" name="Group 3709">
              <a:extLst>
                <a:ext uri="{FF2B5EF4-FFF2-40B4-BE49-F238E27FC236}">
                  <a16:creationId xmlns:a16="http://schemas.microsoft.com/office/drawing/2014/main" id="{93CA501B-4444-4B73-8F75-3A38497B4C09}"/>
                </a:ext>
              </a:extLst>
            </p:cNvPr>
            <p:cNvGrpSpPr/>
            <p:nvPr/>
          </p:nvGrpSpPr>
          <p:grpSpPr>
            <a:xfrm>
              <a:off x="3655149" y="3906852"/>
              <a:ext cx="1668751" cy="1685394"/>
              <a:chOff x="6807431" y="2094345"/>
              <a:chExt cx="1668751" cy="1685394"/>
            </a:xfrm>
          </p:grpSpPr>
          <p:grpSp>
            <p:nvGrpSpPr>
              <p:cNvPr id="3711" name="Group 3710">
                <a:extLst>
                  <a:ext uri="{FF2B5EF4-FFF2-40B4-BE49-F238E27FC236}">
                    <a16:creationId xmlns:a16="http://schemas.microsoft.com/office/drawing/2014/main" id="{6590355A-7049-4710-A969-56E7D3F98EF0}"/>
                  </a:ext>
                </a:extLst>
              </p:cNvPr>
              <p:cNvGrpSpPr/>
              <p:nvPr/>
            </p:nvGrpSpPr>
            <p:grpSpPr>
              <a:xfrm>
                <a:off x="6807431" y="2150326"/>
                <a:ext cx="1668751" cy="1629413"/>
                <a:chOff x="6586486" y="2412504"/>
                <a:chExt cx="983958" cy="960763"/>
              </a:xfrm>
            </p:grpSpPr>
            <p:sp>
              <p:nvSpPr>
                <p:cNvPr id="3713" name="Freeform: Shape 3712">
                  <a:extLst>
                    <a:ext uri="{FF2B5EF4-FFF2-40B4-BE49-F238E27FC236}">
                      <a16:creationId xmlns:a16="http://schemas.microsoft.com/office/drawing/2014/main" id="{FEB54CFB-5752-41FF-BEA9-4F2EEF8B4BA9}"/>
                    </a:ext>
                  </a:extLst>
                </p:cNvPr>
                <p:cNvSpPr/>
                <p:nvPr/>
              </p:nvSpPr>
              <p:spPr>
                <a:xfrm>
                  <a:off x="6588576" y="2418039"/>
                  <a:ext cx="981868" cy="955228"/>
                </a:xfrm>
                <a:custGeom>
                  <a:avLst/>
                  <a:gdLst>
                    <a:gd name="connsiteX0" fmla="*/ 983608 w 981868"/>
                    <a:gd name="connsiteY0" fmla="*/ 262658 h 955227"/>
                    <a:gd name="connsiteX1" fmla="*/ 858401 w 981868"/>
                    <a:gd name="connsiteY1" fmla="*/ 36220 h 955227"/>
                    <a:gd name="connsiteX2" fmla="*/ 627396 w 981868"/>
                    <a:gd name="connsiteY2" fmla="*/ 9960 h 955227"/>
                    <a:gd name="connsiteX3" fmla="*/ 410852 w 981868"/>
                    <a:gd name="connsiteY3" fmla="*/ 24422 h 955227"/>
                    <a:gd name="connsiteX4" fmla="*/ 190883 w 981868"/>
                    <a:gd name="connsiteY4" fmla="*/ 11863 h 955227"/>
                    <a:gd name="connsiteX5" fmla="*/ 52736 w 981868"/>
                    <a:gd name="connsiteY5" fmla="*/ 103580 h 955227"/>
                    <a:gd name="connsiteX6" fmla="*/ 55400 w 981868"/>
                    <a:gd name="connsiteY6" fmla="*/ 543137 h 955227"/>
                    <a:gd name="connsiteX7" fmla="*/ 165765 w 981868"/>
                    <a:gd name="connsiteY7" fmla="*/ 784418 h 955227"/>
                    <a:gd name="connsiteX8" fmla="*/ 302009 w 981868"/>
                    <a:gd name="connsiteY8" fmla="*/ 957957 h 955227"/>
                    <a:gd name="connsiteX9" fmla="*/ 497241 w 981868"/>
                    <a:gd name="connsiteY9" fmla="*/ 879180 h 955227"/>
                    <a:gd name="connsiteX10" fmla="*/ 669258 w 981868"/>
                    <a:gd name="connsiteY10" fmla="*/ 956055 h 955227"/>
                    <a:gd name="connsiteX11" fmla="*/ 872482 w 981868"/>
                    <a:gd name="connsiteY11" fmla="*/ 696126 h 955227"/>
                    <a:gd name="connsiteX12" fmla="*/ 983608 w 981868"/>
                    <a:gd name="connsiteY12" fmla="*/ 262658 h 9552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981868" h="955227">
                      <a:moveTo>
                        <a:pt x="983608" y="262658"/>
                      </a:moveTo>
                      <a:cubicBezTo>
                        <a:pt x="975616" y="174366"/>
                        <a:pt x="942887" y="78843"/>
                        <a:pt x="858401" y="36220"/>
                      </a:cubicBezTo>
                      <a:cubicBezTo>
                        <a:pt x="784571" y="-1076"/>
                        <a:pt x="707315" y="-8307"/>
                        <a:pt x="627396" y="9960"/>
                      </a:cubicBezTo>
                      <a:cubicBezTo>
                        <a:pt x="552043" y="27086"/>
                        <a:pt x="488488" y="51442"/>
                        <a:pt x="410852" y="24422"/>
                      </a:cubicBezTo>
                      <a:cubicBezTo>
                        <a:pt x="338924" y="-696"/>
                        <a:pt x="265474" y="-9068"/>
                        <a:pt x="190883" y="11863"/>
                      </a:cubicBezTo>
                      <a:cubicBezTo>
                        <a:pt x="142931" y="25183"/>
                        <a:pt x="81660" y="58673"/>
                        <a:pt x="52736" y="103580"/>
                      </a:cubicBezTo>
                      <a:cubicBezTo>
                        <a:pt x="-28705" y="229929"/>
                        <a:pt x="-6252" y="413744"/>
                        <a:pt x="55400" y="543137"/>
                      </a:cubicBezTo>
                      <a:cubicBezTo>
                        <a:pt x="93457" y="623057"/>
                        <a:pt x="128850" y="703737"/>
                        <a:pt x="165765" y="784418"/>
                      </a:cubicBezTo>
                      <a:cubicBezTo>
                        <a:pt x="193547" y="845309"/>
                        <a:pt x="218284" y="959099"/>
                        <a:pt x="302009" y="957957"/>
                      </a:cubicBezTo>
                      <a:cubicBezTo>
                        <a:pt x="376981" y="956816"/>
                        <a:pt x="427597" y="880321"/>
                        <a:pt x="497241" y="879180"/>
                      </a:cubicBezTo>
                      <a:cubicBezTo>
                        <a:pt x="561938" y="878038"/>
                        <a:pt x="607225" y="946160"/>
                        <a:pt x="669258" y="956055"/>
                      </a:cubicBezTo>
                      <a:cubicBezTo>
                        <a:pt x="787615" y="975083"/>
                        <a:pt x="835186" y="777948"/>
                        <a:pt x="872482" y="696126"/>
                      </a:cubicBezTo>
                      <a:cubicBezTo>
                        <a:pt x="934134" y="560644"/>
                        <a:pt x="997308" y="414886"/>
                        <a:pt x="983608" y="26265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9200000" scaled="0"/>
                </a:gradFill>
                <a:ln w="3801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14" name="Freeform: Shape 3713">
                  <a:extLst>
                    <a:ext uri="{FF2B5EF4-FFF2-40B4-BE49-F238E27FC236}">
                      <a16:creationId xmlns:a16="http://schemas.microsoft.com/office/drawing/2014/main" id="{5D79C5F6-7FB1-499D-A8C0-4534043BBEA7}"/>
                    </a:ext>
                  </a:extLst>
                </p:cNvPr>
                <p:cNvSpPr/>
                <p:nvPr/>
              </p:nvSpPr>
              <p:spPr>
                <a:xfrm>
                  <a:off x="7035559" y="2579466"/>
                  <a:ext cx="91337" cy="11417"/>
                </a:xfrm>
                <a:custGeom>
                  <a:avLst/>
                  <a:gdLst>
                    <a:gd name="connsiteX0" fmla="*/ 44549 w 91336"/>
                    <a:gd name="connsiteY0" fmla="*/ 13320 h 11417"/>
                    <a:gd name="connsiteX1" fmla="*/ 7253 w 91336"/>
                    <a:gd name="connsiteY1" fmla="*/ 10656 h 11417"/>
                    <a:gd name="connsiteX2" fmla="*/ 22 w 91336"/>
                    <a:gd name="connsiteY2" fmla="*/ 4947 h 11417"/>
                    <a:gd name="connsiteX3" fmla="*/ 7634 w 91336"/>
                    <a:gd name="connsiteY3" fmla="*/ 0 h 11417"/>
                    <a:gd name="connsiteX4" fmla="*/ 84889 w 91336"/>
                    <a:gd name="connsiteY4" fmla="*/ 0 h 11417"/>
                    <a:gd name="connsiteX5" fmla="*/ 92501 w 91336"/>
                    <a:gd name="connsiteY5" fmla="*/ 4947 h 11417"/>
                    <a:gd name="connsiteX6" fmla="*/ 84889 w 91336"/>
                    <a:gd name="connsiteY6" fmla="*/ 9895 h 11417"/>
                    <a:gd name="connsiteX7" fmla="*/ 44549 w 91336"/>
                    <a:gd name="connsiteY7" fmla="*/ 13320 h 11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336" h="11417">
                      <a:moveTo>
                        <a:pt x="44549" y="13320"/>
                      </a:moveTo>
                      <a:cubicBezTo>
                        <a:pt x="31990" y="14462"/>
                        <a:pt x="19812" y="12178"/>
                        <a:pt x="7253" y="10656"/>
                      </a:cubicBezTo>
                      <a:cubicBezTo>
                        <a:pt x="4208" y="10275"/>
                        <a:pt x="-358" y="9895"/>
                        <a:pt x="22" y="4947"/>
                      </a:cubicBezTo>
                      <a:cubicBezTo>
                        <a:pt x="403" y="761"/>
                        <a:pt x="4208" y="0"/>
                        <a:pt x="7634" y="0"/>
                      </a:cubicBezTo>
                      <a:cubicBezTo>
                        <a:pt x="33512" y="0"/>
                        <a:pt x="59011" y="0"/>
                        <a:pt x="84889" y="0"/>
                      </a:cubicBezTo>
                      <a:cubicBezTo>
                        <a:pt x="88314" y="0"/>
                        <a:pt x="92501" y="761"/>
                        <a:pt x="92501" y="4947"/>
                      </a:cubicBezTo>
                      <a:cubicBezTo>
                        <a:pt x="92501" y="9895"/>
                        <a:pt x="87934" y="9514"/>
                        <a:pt x="84889" y="9895"/>
                      </a:cubicBezTo>
                      <a:cubicBezTo>
                        <a:pt x="71569" y="12178"/>
                        <a:pt x="58249" y="14462"/>
                        <a:pt x="44549" y="1332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15" name="Freeform: Shape 3714">
                  <a:extLst>
                    <a:ext uri="{FF2B5EF4-FFF2-40B4-BE49-F238E27FC236}">
                      <a16:creationId xmlns:a16="http://schemas.microsoft.com/office/drawing/2014/main" id="{6D412907-7EDA-418C-9BB4-DC94A70A7779}"/>
                    </a:ext>
                  </a:extLst>
                </p:cNvPr>
                <p:cNvSpPr/>
                <p:nvPr/>
              </p:nvSpPr>
              <p:spPr>
                <a:xfrm>
                  <a:off x="6586486" y="2412504"/>
                  <a:ext cx="334901" cy="365346"/>
                </a:xfrm>
                <a:custGeom>
                  <a:avLst/>
                  <a:gdLst>
                    <a:gd name="connsiteX0" fmla="*/ 310569 w 334900"/>
                    <a:gd name="connsiteY0" fmla="*/ 7503 h 365346"/>
                    <a:gd name="connsiteX1" fmla="*/ 285071 w 334900"/>
                    <a:gd name="connsiteY1" fmla="*/ 2937 h 365346"/>
                    <a:gd name="connsiteX2" fmla="*/ 19053 w 334900"/>
                    <a:gd name="connsiteY2" fmla="*/ 180662 h 365346"/>
                    <a:gd name="connsiteX3" fmla="*/ 405 w 334900"/>
                    <a:gd name="connsiteY3" fmla="*/ 363335 h 365346"/>
                    <a:gd name="connsiteX4" fmla="*/ 85653 w 334900"/>
                    <a:gd name="connsiteY4" fmla="*/ 315003 h 365346"/>
                    <a:gd name="connsiteX5" fmla="*/ 127896 w 334900"/>
                    <a:gd name="connsiteY5" fmla="*/ 237367 h 365346"/>
                    <a:gd name="connsiteX6" fmla="*/ 230269 w 334900"/>
                    <a:gd name="connsiteY6" fmla="*/ 151739 h 365346"/>
                    <a:gd name="connsiteX7" fmla="*/ 264139 w 334900"/>
                    <a:gd name="connsiteY7" fmla="*/ 95795 h 365346"/>
                    <a:gd name="connsiteX8" fmla="*/ 329597 w 334900"/>
                    <a:gd name="connsiteY8" fmla="*/ 71058 h 365346"/>
                    <a:gd name="connsiteX9" fmla="*/ 310569 w 334900"/>
                    <a:gd name="connsiteY9" fmla="*/ 7503 h 365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4900" h="365346">
                      <a:moveTo>
                        <a:pt x="310569" y="7503"/>
                      </a:moveTo>
                      <a:cubicBezTo>
                        <a:pt x="302197" y="5601"/>
                        <a:pt x="293443" y="4459"/>
                        <a:pt x="285071" y="2937"/>
                      </a:cubicBezTo>
                      <a:cubicBezTo>
                        <a:pt x="167475" y="-17234"/>
                        <a:pt x="48737" y="69156"/>
                        <a:pt x="19053" y="180662"/>
                      </a:cubicBezTo>
                      <a:cubicBezTo>
                        <a:pt x="3069" y="240412"/>
                        <a:pt x="-1498" y="301683"/>
                        <a:pt x="405" y="363335"/>
                      </a:cubicBezTo>
                      <a:cubicBezTo>
                        <a:pt x="786" y="380841"/>
                        <a:pt x="80325" y="325659"/>
                        <a:pt x="85653" y="315003"/>
                      </a:cubicBezTo>
                      <a:cubicBezTo>
                        <a:pt x="100495" y="284938"/>
                        <a:pt x="87936" y="250687"/>
                        <a:pt x="127896" y="237367"/>
                      </a:cubicBezTo>
                      <a:cubicBezTo>
                        <a:pt x="173945" y="222144"/>
                        <a:pt x="204771" y="192079"/>
                        <a:pt x="230269" y="151739"/>
                      </a:cubicBezTo>
                      <a:cubicBezTo>
                        <a:pt x="240925" y="134994"/>
                        <a:pt x="248536" y="108735"/>
                        <a:pt x="264139" y="95795"/>
                      </a:cubicBezTo>
                      <a:cubicBezTo>
                        <a:pt x="283168" y="80192"/>
                        <a:pt x="311711" y="88184"/>
                        <a:pt x="329597" y="71058"/>
                      </a:cubicBezTo>
                      <a:cubicBezTo>
                        <a:pt x="347484" y="54313"/>
                        <a:pt x="337589" y="13212"/>
                        <a:pt x="310569" y="7503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16" name="Freeform: Shape 3715">
                  <a:extLst>
                    <a:ext uri="{FF2B5EF4-FFF2-40B4-BE49-F238E27FC236}">
                      <a16:creationId xmlns:a16="http://schemas.microsoft.com/office/drawing/2014/main" id="{31D90F6C-837E-47D6-9620-215ECDDE32A6}"/>
                    </a:ext>
                  </a:extLst>
                </p:cNvPr>
                <p:cNvSpPr/>
                <p:nvPr/>
              </p:nvSpPr>
              <p:spPr>
                <a:xfrm>
                  <a:off x="7164093" y="2678612"/>
                  <a:ext cx="163645" cy="68502"/>
                </a:xfrm>
                <a:custGeom>
                  <a:avLst/>
                  <a:gdLst>
                    <a:gd name="connsiteX0" fmla="*/ 163086 w 163644"/>
                    <a:gd name="connsiteY0" fmla="*/ 54802 h 68502"/>
                    <a:gd name="connsiteX1" fmla="*/ 152811 w 163644"/>
                    <a:gd name="connsiteY1" fmla="*/ 50235 h 68502"/>
                    <a:gd name="connsiteX2" fmla="*/ 121604 w 163644"/>
                    <a:gd name="connsiteY2" fmla="*/ 55563 h 68502"/>
                    <a:gd name="connsiteX3" fmla="*/ 91539 w 163644"/>
                    <a:gd name="connsiteY3" fmla="*/ 50616 h 68502"/>
                    <a:gd name="connsiteX4" fmla="*/ 98770 w 163644"/>
                    <a:gd name="connsiteY4" fmla="*/ 46429 h 68502"/>
                    <a:gd name="connsiteX5" fmla="*/ 112090 w 163644"/>
                    <a:gd name="connsiteY5" fmla="*/ 19409 h 68502"/>
                    <a:gd name="connsiteX6" fmla="*/ 86211 w 163644"/>
                    <a:gd name="connsiteY6" fmla="*/ 0 h 68502"/>
                    <a:gd name="connsiteX7" fmla="*/ 63758 w 163644"/>
                    <a:gd name="connsiteY7" fmla="*/ 20551 h 68502"/>
                    <a:gd name="connsiteX8" fmla="*/ 62616 w 163644"/>
                    <a:gd name="connsiteY8" fmla="*/ 31968 h 68502"/>
                    <a:gd name="connsiteX9" fmla="*/ 51960 w 163644"/>
                    <a:gd name="connsiteY9" fmla="*/ 40340 h 68502"/>
                    <a:gd name="connsiteX10" fmla="*/ 22276 w 163644"/>
                    <a:gd name="connsiteY10" fmla="*/ 20931 h 68502"/>
                    <a:gd name="connsiteX11" fmla="*/ 13903 w 163644"/>
                    <a:gd name="connsiteY11" fmla="*/ 7611 h 68502"/>
                    <a:gd name="connsiteX12" fmla="*/ 4389 w 163644"/>
                    <a:gd name="connsiteY12" fmla="*/ 3806 h 68502"/>
                    <a:gd name="connsiteX13" fmla="*/ 583 w 163644"/>
                    <a:gd name="connsiteY13" fmla="*/ 13320 h 68502"/>
                    <a:gd name="connsiteX14" fmla="*/ 3247 w 163644"/>
                    <a:gd name="connsiteY14" fmla="*/ 20551 h 68502"/>
                    <a:gd name="connsiteX15" fmla="*/ 27223 w 163644"/>
                    <a:gd name="connsiteY15" fmla="*/ 47571 h 68502"/>
                    <a:gd name="connsiteX16" fmla="*/ 42827 w 163644"/>
                    <a:gd name="connsiteY16" fmla="*/ 54421 h 68502"/>
                    <a:gd name="connsiteX17" fmla="*/ 72130 w 163644"/>
                    <a:gd name="connsiteY17" fmla="*/ 57085 h 68502"/>
                    <a:gd name="connsiteX18" fmla="*/ 158139 w 163644"/>
                    <a:gd name="connsiteY18" fmla="*/ 64697 h 68502"/>
                    <a:gd name="connsiteX19" fmla="*/ 163086 w 163644"/>
                    <a:gd name="connsiteY19" fmla="*/ 54802 h 68502"/>
                    <a:gd name="connsiteX20" fmla="*/ 81264 w 163644"/>
                    <a:gd name="connsiteY20" fmla="*/ 36915 h 68502"/>
                    <a:gd name="connsiteX21" fmla="*/ 77078 w 163644"/>
                    <a:gd name="connsiteY21" fmla="*/ 28923 h 68502"/>
                    <a:gd name="connsiteX22" fmla="*/ 87734 w 163644"/>
                    <a:gd name="connsiteY22" fmla="*/ 15603 h 68502"/>
                    <a:gd name="connsiteX23" fmla="*/ 97248 w 163644"/>
                    <a:gd name="connsiteY23" fmla="*/ 25118 h 68502"/>
                    <a:gd name="connsiteX24" fmla="*/ 81264 w 163644"/>
                    <a:gd name="connsiteY24" fmla="*/ 36915 h 68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63644" h="68502">
                      <a:moveTo>
                        <a:pt x="163086" y="54802"/>
                      </a:moveTo>
                      <a:cubicBezTo>
                        <a:pt x="161564" y="49855"/>
                        <a:pt x="157378" y="49474"/>
                        <a:pt x="152811" y="50235"/>
                      </a:cubicBezTo>
                      <a:cubicBezTo>
                        <a:pt x="142536" y="52138"/>
                        <a:pt x="131880" y="54041"/>
                        <a:pt x="121604" y="55563"/>
                      </a:cubicBezTo>
                      <a:cubicBezTo>
                        <a:pt x="111709" y="56705"/>
                        <a:pt x="101815" y="55944"/>
                        <a:pt x="91539" y="50616"/>
                      </a:cubicBezTo>
                      <a:cubicBezTo>
                        <a:pt x="94965" y="48713"/>
                        <a:pt x="96867" y="47571"/>
                        <a:pt x="98770" y="46429"/>
                      </a:cubicBezTo>
                      <a:cubicBezTo>
                        <a:pt x="110568" y="39199"/>
                        <a:pt x="115135" y="30065"/>
                        <a:pt x="112090" y="19409"/>
                      </a:cubicBezTo>
                      <a:cubicBezTo>
                        <a:pt x="109045" y="9134"/>
                        <a:pt x="96867" y="0"/>
                        <a:pt x="86211" y="0"/>
                      </a:cubicBezTo>
                      <a:cubicBezTo>
                        <a:pt x="75175" y="0"/>
                        <a:pt x="67183" y="7231"/>
                        <a:pt x="63758" y="20551"/>
                      </a:cubicBezTo>
                      <a:cubicBezTo>
                        <a:pt x="62997" y="24356"/>
                        <a:pt x="62236" y="28162"/>
                        <a:pt x="62616" y="31968"/>
                      </a:cubicBezTo>
                      <a:cubicBezTo>
                        <a:pt x="62997" y="39960"/>
                        <a:pt x="58811" y="41863"/>
                        <a:pt x="51960" y="40340"/>
                      </a:cubicBezTo>
                      <a:cubicBezTo>
                        <a:pt x="39401" y="37676"/>
                        <a:pt x="29507" y="31207"/>
                        <a:pt x="22276" y="20931"/>
                      </a:cubicBezTo>
                      <a:cubicBezTo>
                        <a:pt x="19231" y="16745"/>
                        <a:pt x="16948" y="11798"/>
                        <a:pt x="13903" y="7611"/>
                      </a:cubicBezTo>
                      <a:cubicBezTo>
                        <a:pt x="11620" y="4186"/>
                        <a:pt x="8575" y="1903"/>
                        <a:pt x="4389" y="3806"/>
                      </a:cubicBezTo>
                      <a:cubicBezTo>
                        <a:pt x="583" y="5709"/>
                        <a:pt x="-939" y="9134"/>
                        <a:pt x="583" y="13320"/>
                      </a:cubicBezTo>
                      <a:cubicBezTo>
                        <a:pt x="1344" y="15984"/>
                        <a:pt x="2486" y="18267"/>
                        <a:pt x="3247" y="20551"/>
                      </a:cubicBezTo>
                      <a:cubicBezTo>
                        <a:pt x="7814" y="32729"/>
                        <a:pt x="16948" y="40340"/>
                        <a:pt x="27223" y="47571"/>
                      </a:cubicBezTo>
                      <a:cubicBezTo>
                        <a:pt x="31029" y="52518"/>
                        <a:pt x="37879" y="51377"/>
                        <a:pt x="42827" y="54421"/>
                      </a:cubicBezTo>
                      <a:cubicBezTo>
                        <a:pt x="52341" y="59369"/>
                        <a:pt x="62236" y="58988"/>
                        <a:pt x="72130" y="57085"/>
                      </a:cubicBezTo>
                      <a:cubicBezTo>
                        <a:pt x="99151" y="77636"/>
                        <a:pt x="128455" y="71928"/>
                        <a:pt x="158139" y="64697"/>
                      </a:cubicBezTo>
                      <a:cubicBezTo>
                        <a:pt x="161945" y="63174"/>
                        <a:pt x="164989" y="59749"/>
                        <a:pt x="163086" y="54802"/>
                      </a:cubicBezTo>
                      <a:close/>
                      <a:moveTo>
                        <a:pt x="81264" y="36915"/>
                      </a:moveTo>
                      <a:cubicBezTo>
                        <a:pt x="76317" y="36154"/>
                        <a:pt x="77078" y="32348"/>
                        <a:pt x="77078" y="28923"/>
                      </a:cubicBezTo>
                      <a:cubicBezTo>
                        <a:pt x="79361" y="23595"/>
                        <a:pt x="78219" y="15223"/>
                        <a:pt x="87734" y="15603"/>
                      </a:cubicBezTo>
                      <a:cubicBezTo>
                        <a:pt x="93062" y="15984"/>
                        <a:pt x="96867" y="19409"/>
                        <a:pt x="97248" y="25118"/>
                      </a:cubicBezTo>
                      <a:cubicBezTo>
                        <a:pt x="97628" y="30065"/>
                        <a:pt x="86972" y="38057"/>
                        <a:pt x="81264" y="36915"/>
                      </a:cubicBezTo>
                      <a:close/>
                    </a:path>
                  </a:pathLst>
                </a:custGeom>
                <a:solidFill>
                  <a:srgbClr val="8E8E8E"/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17" name="Freeform: Shape 3716">
                  <a:extLst>
                    <a:ext uri="{FF2B5EF4-FFF2-40B4-BE49-F238E27FC236}">
                      <a16:creationId xmlns:a16="http://schemas.microsoft.com/office/drawing/2014/main" id="{3D0CEAA1-9107-465D-8F55-B0BB72C2CFE8}"/>
                    </a:ext>
                  </a:extLst>
                </p:cNvPr>
                <p:cNvSpPr/>
                <p:nvPr/>
              </p:nvSpPr>
              <p:spPr>
                <a:xfrm>
                  <a:off x="6986090" y="2960796"/>
                  <a:ext cx="190284" cy="72308"/>
                </a:xfrm>
                <a:custGeom>
                  <a:avLst/>
                  <a:gdLst>
                    <a:gd name="connsiteX0" fmla="*/ 174699 w 190284"/>
                    <a:gd name="connsiteY0" fmla="*/ 66980 h 72308"/>
                    <a:gd name="connsiteX1" fmla="*/ 137784 w 190284"/>
                    <a:gd name="connsiteY1" fmla="*/ 27020 h 72308"/>
                    <a:gd name="connsiteX2" fmla="*/ 54439 w 190284"/>
                    <a:gd name="connsiteY2" fmla="*/ 27401 h 72308"/>
                    <a:gd name="connsiteX3" fmla="*/ 21330 w 190284"/>
                    <a:gd name="connsiteY3" fmla="*/ 59369 h 72308"/>
                    <a:gd name="connsiteX4" fmla="*/ 6488 w 190284"/>
                    <a:gd name="connsiteY4" fmla="*/ 69264 h 72308"/>
                    <a:gd name="connsiteX5" fmla="*/ 2682 w 190284"/>
                    <a:gd name="connsiteY5" fmla="*/ 50996 h 72308"/>
                    <a:gd name="connsiteX6" fmla="*/ 49873 w 190284"/>
                    <a:gd name="connsiteY6" fmla="*/ 7992 h 72308"/>
                    <a:gd name="connsiteX7" fmla="*/ 143493 w 190284"/>
                    <a:gd name="connsiteY7" fmla="*/ 7992 h 72308"/>
                    <a:gd name="connsiteX8" fmla="*/ 191825 w 190284"/>
                    <a:gd name="connsiteY8" fmla="*/ 54421 h 72308"/>
                    <a:gd name="connsiteX9" fmla="*/ 190303 w 190284"/>
                    <a:gd name="connsiteY9" fmla="*/ 70025 h 72308"/>
                    <a:gd name="connsiteX10" fmla="*/ 174699 w 190284"/>
                    <a:gd name="connsiteY10" fmla="*/ 66980 h 723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0284" h="72308">
                      <a:moveTo>
                        <a:pt x="174699" y="66980"/>
                      </a:moveTo>
                      <a:cubicBezTo>
                        <a:pt x="170133" y="46429"/>
                        <a:pt x="156432" y="34251"/>
                        <a:pt x="137784" y="27020"/>
                      </a:cubicBezTo>
                      <a:cubicBezTo>
                        <a:pt x="110003" y="16745"/>
                        <a:pt x="82221" y="17126"/>
                        <a:pt x="54439" y="27401"/>
                      </a:cubicBezTo>
                      <a:cubicBezTo>
                        <a:pt x="39217" y="33110"/>
                        <a:pt x="26658" y="43004"/>
                        <a:pt x="21330" y="59369"/>
                      </a:cubicBezTo>
                      <a:cubicBezTo>
                        <a:pt x="18285" y="65458"/>
                        <a:pt x="15241" y="73069"/>
                        <a:pt x="6488" y="69264"/>
                      </a:cubicBezTo>
                      <a:cubicBezTo>
                        <a:pt x="-2646" y="65458"/>
                        <a:pt x="-362" y="57847"/>
                        <a:pt x="2682" y="50996"/>
                      </a:cubicBezTo>
                      <a:cubicBezTo>
                        <a:pt x="11816" y="29684"/>
                        <a:pt x="28180" y="15603"/>
                        <a:pt x="49873" y="7992"/>
                      </a:cubicBezTo>
                      <a:cubicBezTo>
                        <a:pt x="81079" y="-2664"/>
                        <a:pt x="112286" y="-2664"/>
                        <a:pt x="143493" y="7992"/>
                      </a:cubicBezTo>
                      <a:cubicBezTo>
                        <a:pt x="166327" y="15984"/>
                        <a:pt x="183072" y="31207"/>
                        <a:pt x="191825" y="54421"/>
                      </a:cubicBezTo>
                      <a:cubicBezTo>
                        <a:pt x="193728" y="59749"/>
                        <a:pt x="196011" y="65458"/>
                        <a:pt x="190303" y="70025"/>
                      </a:cubicBezTo>
                      <a:cubicBezTo>
                        <a:pt x="184214" y="74972"/>
                        <a:pt x="179266" y="71547"/>
                        <a:pt x="174699" y="6698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18" name="Freeform: Shape 3717">
                  <a:extLst>
                    <a:ext uri="{FF2B5EF4-FFF2-40B4-BE49-F238E27FC236}">
                      <a16:creationId xmlns:a16="http://schemas.microsoft.com/office/drawing/2014/main" id="{F5FE2ECF-F2DC-47C3-8E20-16F27E501590}"/>
                    </a:ext>
                  </a:extLst>
                </p:cNvPr>
                <p:cNvSpPr/>
                <p:nvPr/>
              </p:nvSpPr>
              <p:spPr>
                <a:xfrm>
                  <a:off x="7256312" y="2850050"/>
                  <a:ext cx="178867" cy="178867"/>
                </a:xfrm>
                <a:custGeom>
                  <a:avLst/>
                  <a:gdLst>
                    <a:gd name="connsiteX0" fmla="*/ 181151 w 178867"/>
                    <a:gd name="connsiteY0" fmla="*/ 90575 h 178867"/>
                    <a:gd name="connsiteX1" fmla="*/ 90575 w 178867"/>
                    <a:gd name="connsiteY1" fmla="*/ 181151 h 178867"/>
                    <a:gd name="connsiteX2" fmla="*/ 0 w 178867"/>
                    <a:gd name="connsiteY2" fmla="*/ 90575 h 178867"/>
                    <a:gd name="connsiteX3" fmla="*/ 90575 w 178867"/>
                    <a:gd name="connsiteY3" fmla="*/ 0 h 178867"/>
                    <a:gd name="connsiteX4" fmla="*/ 181151 w 178867"/>
                    <a:gd name="connsiteY4" fmla="*/ 90575 h 178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8867" h="178867">
                      <a:moveTo>
                        <a:pt x="181151" y="90575"/>
                      </a:moveTo>
                      <a:cubicBezTo>
                        <a:pt x="181151" y="140599"/>
                        <a:pt x="140599" y="181151"/>
                        <a:pt x="90575" y="181151"/>
                      </a:cubicBezTo>
                      <a:cubicBezTo>
                        <a:pt x="40552" y="181151"/>
                        <a:pt x="0" y="140599"/>
                        <a:pt x="0" y="90575"/>
                      </a:cubicBezTo>
                      <a:cubicBezTo>
                        <a:pt x="0" y="40552"/>
                        <a:pt x="40552" y="0"/>
                        <a:pt x="90575" y="0"/>
                      </a:cubicBezTo>
                      <a:cubicBezTo>
                        <a:pt x="140599" y="0"/>
                        <a:pt x="181151" y="40552"/>
                        <a:pt x="181151" y="90575"/>
                      </a:cubicBez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</a:schemeClr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19" name="Freeform: Shape 3718">
                  <a:extLst>
                    <a:ext uri="{FF2B5EF4-FFF2-40B4-BE49-F238E27FC236}">
                      <a16:creationId xmlns:a16="http://schemas.microsoft.com/office/drawing/2014/main" id="{626AFFC1-5665-436A-A07E-601FEE63FFFE}"/>
                    </a:ext>
                  </a:extLst>
                </p:cNvPr>
                <p:cNvSpPr/>
                <p:nvPr/>
              </p:nvSpPr>
              <p:spPr>
                <a:xfrm>
                  <a:off x="7200749" y="2798673"/>
                  <a:ext cx="68502" cy="95142"/>
                </a:xfrm>
                <a:custGeom>
                  <a:avLst/>
                  <a:gdLst>
                    <a:gd name="connsiteX0" fmla="*/ 70786 w 68502"/>
                    <a:gd name="connsiteY0" fmla="*/ 48332 h 95142"/>
                    <a:gd name="connsiteX1" fmla="*/ 35393 w 68502"/>
                    <a:gd name="connsiteY1" fmla="*/ 96664 h 95142"/>
                    <a:gd name="connsiteX2" fmla="*/ 0 w 68502"/>
                    <a:gd name="connsiteY2" fmla="*/ 48332 h 95142"/>
                    <a:gd name="connsiteX3" fmla="*/ 35393 w 68502"/>
                    <a:gd name="connsiteY3" fmla="*/ 0 h 95142"/>
                    <a:gd name="connsiteX4" fmla="*/ 70786 w 68502"/>
                    <a:gd name="connsiteY4" fmla="*/ 48332 h 95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8502" h="95142">
                      <a:moveTo>
                        <a:pt x="70786" y="48332"/>
                      </a:moveTo>
                      <a:cubicBezTo>
                        <a:pt x="70786" y="75025"/>
                        <a:pt x="54940" y="96664"/>
                        <a:pt x="35393" y="96664"/>
                      </a:cubicBezTo>
                      <a:cubicBezTo>
                        <a:pt x="15846" y="96664"/>
                        <a:pt x="0" y="75025"/>
                        <a:pt x="0" y="48332"/>
                      </a:cubicBezTo>
                      <a:cubicBezTo>
                        <a:pt x="0" y="21639"/>
                        <a:pt x="15846" y="0"/>
                        <a:pt x="35393" y="0"/>
                      </a:cubicBezTo>
                      <a:cubicBezTo>
                        <a:pt x="54940" y="0"/>
                        <a:pt x="70786" y="21639"/>
                        <a:pt x="70786" y="48332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20" name="Freeform: Shape 3719">
                  <a:extLst>
                    <a:ext uri="{FF2B5EF4-FFF2-40B4-BE49-F238E27FC236}">
                      <a16:creationId xmlns:a16="http://schemas.microsoft.com/office/drawing/2014/main" id="{8B9399DC-0BAC-4FEE-9EDD-1EBB858138CF}"/>
                    </a:ext>
                  </a:extLst>
                </p:cNvPr>
                <p:cNvSpPr/>
                <p:nvPr/>
              </p:nvSpPr>
              <p:spPr>
                <a:xfrm>
                  <a:off x="6868512" y="2798673"/>
                  <a:ext cx="68502" cy="95142"/>
                </a:xfrm>
                <a:custGeom>
                  <a:avLst/>
                  <a:gdLst>
                    <a:gd name="connsiteX0" fmla="*/ 70786 w 68502"/>
                    <a:gd name="connsiteY0" fmla="*/ 48332 h 95142"/>
                    <a:gd name="connsiteX1" fmla="*/ 35393 w 68502"/>
                    <a:gd name="connsiteY1" fmla="*/ 96664 h 95142"/>
                    <a:gd name="connsiteX2" fmla="*/ 0 w 68502"/>
                    <a:gd name="connsiteY2" fmla="*/ 48332 h 95142"/>
                    <a:gd name="connsiteX3" fmla="*/ 35393 w 68502"/>
                    <a:gd name="connsiteY3" fmla="*/ 0 h 95142"/>
                    <a:gd name="connsiteX4" fmla="*/ 70786 w 68502"/>
                    <a:gd name="connsiteY4" fmla="*/ 48332 h 95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8502" h="95142">
                      <a:moveTo>
                        <a:pt x="70786" y="48332"/>
                      </a:moveTo>
                      <a:cubicBezTo>
                        <a:pt x="70786" y="75025"/>
                        <a:pt x="54940" y="96664"/>
                        <a:pt x="35393" y="96664"/>
                      </a:cubicBezTo>
                      <a:cubicBezTo>
                        <a:pt x="15846" y="96664"/>
                        <a:pt x="0" y="75025"/>
                        <a:pt x="0" y="48332"/>
                      </a:cubicBezTo>
                      <a:cubicBezTo>
                        <a:pt x="0" y="21639"/>
                        <a:pt x="15846" y="0"/>
                        <a:pt x="35393" y="0"/>
                      </a:cubicBezTo>
                      <a:cubicBezTo>
                        <a:pt x="54940" y="0"/>
                        <a:pt x="70786" y="21639"/>
                        <a:pt x="70786" y="48332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21" name="Freeform: Shape 3720">
                  <a:extLst>
                    <a:ext uri="{FF2B5EF4-FFF2-40B4-BE49-F238E27FC236}">
                      <a16:creationId xmlns:a16="http://schemas.microsoft.com/office/drawing/2014/main" id="{A88BB0BC-F25D-4D8F-B4D0-530F1307A4CE}"/>
                    </a:ext>
                  </a:extLst>
                </p:cNvPr>
                <p:cNvSpPr/>
                <p:nvPr/>
              </p:nvSpPr>
              <p:spPr>
                <a:xfrm>
                  <a:off x="6699920" y="2850050"/>
                  <a:ext cx="178867" cy="178867"/>
                </a:xfrm>
                <a:custGeom>
                  <a:avLst/>
                  <a:gdLst>
                    <a:gd name="connsiteX0" fmla="*/ 181151 w 178867"/>
                    <a:gd name="connsiteY0" fmla="*/ 90575 h 178867"/>
                    <a:gd name="connsiteX1" fmla="*/ 90575 w 178867"/>
                    <a:gd name="connsiteY1" fmla="*/ 181151 h 178867"/>
                    <a:gd name="connsiteX2" fmla="*/ 0 w 178867"/>
                    <a:gd name="connsiteY2" fmla="*/ 90575 h 178867"/>
                    <a:gd name="connsiteX3" fmla="*/ 90575 w 178867"/>
                    <a:gd name="connsiteY3" fmla="*/ 0 h 178867"/>
                    <a:gd name="connsiteX4" fmla="*/ 181151 w 178867"/>
                    <a:gd name="connsiteY4" fmla="*/ 90575 h 178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8867" h="178867">
                      <a:moveTo>
                        <a:pt x="181151" y="90575"/>
                      </a:moveTo>
                      <a:cubicBezTo>
                        <a:pt x="181151" y="140599"/>
                        <a:pt x="140599" y="181151"/>
                        <a:pt x="90575" y="181151"/>
                      </a:cubicBezTo>
                      <a:cubicBezTo>
                        <a:pt x="40552" y="181151"/>
                        <a:pt x="0" y="140599"/>
                        <a:pt x="0" y="90575"/>
                      </a:cubicBezTo>
                      <a:cubicBezTo>
                        <a:pt x="0" y="40552"/>
                        <a:pt x="40552" y="0"/>
                        <a:pt x="90575" y="0"/>
                      </a:cubicBezTo>
                      <a:cubicBezTo>
                        <a:pt x="140599" y="0"/>
                        <a:pt x="181151" y="40552"/>
                        <a:pt x="181151" y="90575"/>
                      </a:cubicBez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</a:schemeClr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712" name="Isosceles Triangle 10246">
                <a:extLst>
                  <a:ext uri="{FF2B5EF4-FFF2-40B4-BE49-F238E27FC236}">
                    <a16:creationId xmlns:a16="http://schemas.microsoft.com/office/drawing/2014/main" id="{18395B62-0AC9-4BA6-BD0F-104089661BAB}"/>
                  </a:ext>
                </a:extLst>
              </p:cNvPr>
              <p:cNvSpPr/>
              <p:nvPr/>
            </p:nvSpPr>
            <p:spPr>
              <a:xfrm rot="2760000">
                <a:off x="7496553" y="1942550"/>
                <a:ext cx="144974" cy="448564"/>
              </a:xfrm>
              <a:custGeom>
                <a:avLst/>
                <a:gdLst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83406 w 383406"/>
                  <a:gd name="connsiteY2" fmla="*/ 686420 h 1691846"/>
                  <a:gd name="connsiteX3" fmla="*/ 383406 w 383406"/>
                  <a:gd name="connsiteY3" fmla="*/ 1691846 h 1691846"/>
                  <a:gd name="connsiteX4" fmla="*/ 199737 w 383406"/>
                  <a:gd name="connsiteY4" fmla="*/ 914400 h 1691846"/>
                  <a:gd name="connsiteX5" fmla="*/ 0 w 383406"/>
                  <a:gd name="connsiteY5" fmla="*/ 914400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83406 w 383406"/>
                  <a:gd name="connsiteY2" fmla="*/ 686420 h 1691846"/>
                  <a:gd name="connsiteX3" fmla="*/ 383406 w 383406"/>
                  <a:gd name="connsiteY3" fmla="*/ 1691846 h 1691846"/>
                  <a:gd name="connsiteX4" fmla="*/ 199737 w 383406"/>
                  <a:gd name="connsiteY4" fmla="*/ 914400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83406 w 383406"/>
                  <a:gd name="connsiteY2" fmla="*/ 686420 h 1691846"/>
                  <a:gd name="connsiteX3" fmla="*/ 383406 w 383406"/>
                  <a:gd name="connsiteY3" fmla="*/ 1691846 h 1691846"/>
                  <a:gd name="connsiteX4" fmla="*/ 245250 w 383406"/>
                  <a:gd name="connsiteY4" fmla="*/ 868887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83406 w 383406"/>
                  <a:gd name="connsiteY2" fmla="*/ 686420 h 1691846"/>
                  <a:gd name="connsiteX3" fmla="*/ 383406 w 383406"/>
                  <a:gd name="connsiteY3" fmla="*/ 1691846 h 1691846"/>
                  <a:gd name="connsiteX4" fmla="*/ 212150 w 383406"/>
                  <a:gd name="connsiteY4" fmla="*/ 885437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75131 w 383406"/>
                  <a:gd name="connsiteY2" fmla="*/ 636770 h 1691846"/>
                  <a:gd name="connsiteX3" fmla="*/ 383406 w 383406"/>
                  <a:gd name="connsiteY3" fmla="*/ 1691846 h 1691846"/>
                  <a:gd name="connsiteX4" fmla="*/ 212150 w 383406"/>
                  <a:gd name="connsiteY4" fmla="*/ 885437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18931 w 383406"/>
                  <a:gd name="connsiteY2" fmla="*/ 538809 h 1691846"/>
                  <a:gd name="connsiteX3" fmla="*/ 383406 w 383406"/>
                  <a:gd name="connsiteY3" fmla="*/ 1691846 h 1691846"/>
                  <a:gd name="connsiteX4" fmla="*/ 212150 w 383406"/>
                  <a:gd name="connsiteY4" fmla="*/ 885437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18931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64938 w 383406"/>
                  <a:gd name="connsiteY1" fmla="*/ 634959 h 1691846"/>
                  <a:gd name="connsiteX2" fmla="*/ 318931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64938 w 383406"/>
                  <a:gd name="connsiteY1" fmla="*/ 634959 h 1691846"/>
                  <a:gd name="connsiteX2" fmla="*/ 318931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51909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64938 w 383406"/>
                  <a:gd name="connsiteY1" fmla="*/ 634959 h 1691846"/>
                  <a:gd name="connsiteX2" fmla="*/ 300199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51909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64938 w 383406"/>
                  <a:gd name="connsiteY1" fmla="*/ 634959 h 1691846"/>
                  <a:gd name="connsiteX2" fmla="*/ 300199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51909 w 383406"/>
                  <a:gd name="connsiteY5" fmla="*/ 1009564 h 1691846"/>
                  <a:gd name="connsiteX6" fmla="*/ 0 w 383406"/>
                  <a:gd name="connsiteY6" fmla="*/ 0 h 1691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3406" h="1691846">
                    <a:moveTo>
                      <a:pt x="0" y="0"/>
                    </a:moveTo>
                    <a:lnTo>
                      <a:pt x="164938" y="634959"/>
                    </a:lnTo>
                    <a:lnTo>
                      <a:pt x="300199" y="538809"/>
                    </a:lnTo>
                    <a:cubicBezTo>
                      <a:pt x="321692" y="899409"/>
                      <a:pt x="380648" y="1340154"/>
                      <a:pt x="383406" y="1691846"/>
                    </a:cubicBezTo>
                    <a:lnTo>
                      <a:pt x="187172" y="903248"/>
                    </a:lnTo>
                    <a:lnTo>
                      <a:pt x="51909" y="1009564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8100000" scaled="1"/>
                <a:tileRect/>
              </a:gradFill>
              <a:ln>
                <a:noFill/>
              </a:ln>
              <a:effectLst>
                <a:outerShdw blurRad="127000" dist="88900" dir="8100000" algn="tr" rotWithShape="0">
                  <a:prstClr val="black">
                    <a:alpha val="1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</p:grpSp>
        <p:grpSp>
          <p:nvGrpSpPr>
            <p:cNvPr id="3722" name="Group 3721">
              <a:extLst>
                <a:ext uri="{FF2B5EF4-FFF2-40B4-BE49-F238E27FC236}">
                  <a16:creationId xmlns:a16="http://schemas.microsoft.com/office/drawing/2014/main" id="{1869431D-588F-4DAC-BE23-EE14EA421843}"/>
                </a:ext>
              </a:extLst>
            </p:cNvPr>
            <p:cNvGrpSpPr/>
            <p:nvPr/>
          </p:nvGrpSpPr>
          <p:grpSpPr>
            <a:xfrm>
              <a:off x="3658694" y="673051"/>
              <a:ext cx="1665206" cy="1692516"/>
              <a:chOff x="4065721" y="2148540"/>
              <a:chExt cx="1665206" cy="1692516"/>
            </a:xfrm>
          </p:grpSpPr>
          <p:grpSp>
            <p:nvGrpSpPr>
              <p:cNvPr id="3723" name="Group 3722">
                <a:extLst>
                  <a:ext uri="{FF2B5EF4-FFF2-40B4-BE49-F238E27FC236}">
                    <a16:creationId xmlns:a16="http://schemas.microsoft.com/office/drawing/2014/main" id="{9DF03543-FB5A-4C07-9855-4A53F73B887D}"/>
                  </a:ext>
                </a:extLst>
              </p:cNvPr>
              <p:cNvGrpSpPr/>
              <p:nvPr/>
            </p:nvGrpSpPr>
            <p:grpSpPr>
              <a:xfrm>
                <a:off x="4065721" y="2221030"/>
                <a:ext cx="1665206" cy="1620026"/>
                <a:chOff x="6588576" y="2418039"/>
                <a:chExt cx="981868" cy="955228"/>
              </a:xfrm>
            </p:grpSpPr>
            <p:sp>
              <p:nvSpPr>
                <p:cNvPr id="3726" name="Freeform: Shape 3725">
                  <a:extLst>
                    <a:ext uri="{FF2B5EF4-FFF2-40B4-BE49-F238E27FC236}">
                      <a16:creationId xmlns:a16="http://schemas.microsoft.com/office/drawing/2014/main" id="{07F4C59A-BD4A-4AF1-A563-1C29CC1E9A5C}"/>
                    </a:ext>
                  </a:extLst>
                </p:cNvPr>
                <p:cNvSpPr/>
                <p:nvPr/>
              </p:nvSpPr>
              <p:spPr>
                <a:xfrm>
                  <a:off x="6588576" y="2418039"/>
                  <a:ext cx="981868" cy="955228"/>
                </a:xfrm>
                <a:custGeom>
                  <a:avLst/>
                  <a:gdLst>
                    <a:gd name="connsiteX0" fmla="*/ 983608 w 981868"/>
                    <a:gd name="connsiteY0" fmla="*/ 262658 h 955227"/>
                    <a:gd name="connsiteX1" fmla="*/ 858401 w 981868"/>
                    <a:gd name="connsiteY1" fmla="*/ 36220 h 955227"/>
                    <a:gd name="connsiteX2" fmla="*/ 627396 w 981868"/>
                    <a:gd name="connsiteY2" fmla="*/ 9960 h 955227"/>
                    <a:gd name="connsiteX3" fmla="*/ 410852 w 981868"/>
                    <a:gd name="connsiteY3" fmla="*/ 24422 h 955227"/>
                    <a:gd name="connsiteX4" fmla="*/ 190883 w 981868"/>
                    <a:gd name="connsiteY4" fmla="*/ 11863 h 955227"/>
                    <a:gd name="connsiteX5" fmla="*/ 52736 w 981868"/>
                    <a:gd name="connsiteY5" fmla="*/ 103580 h 955227"/>
                    <a:gd name="connsiteX6" fmla="*/ 55400 w 981868"/>
                    <a:gd name="connsiteY6" fmla="*/ 543137 h 955227"/>
                    <a:gd name="connsiteX7" fmla="*/ 165765 w 981868"/>
                    <a:gd name="connsiteY7" fmla="*/ 784418 h 955227"/>
                    <a:gd name="connsiteX8" fmla="*/ 302009 w 981868"/>
                    <a:gd name="connsiteY8" fmla="*/ 957957 h 955227"/>
                    <a:gd name="connsiteX9" fmla="*/ 497241 w 981868"/>
                    <a:gd name="connsiteY9" fmla="*/ 879180 h 955227"/>
                    <a:gd name="connsiteX10" fmla="*/ 669258 w 981868"/>
                    <a:gd name="connsiteY10" fmla="*/ 956055 h 955227"/>
                    <a:gd name="connsiteX11" fmla="*/ 872482 w 981868"/>
                    <a:gd name="connsiteY11" fmla="*/ 696126 h 955227"/>
                    <a:gd name="connsiteX12" fmla="*/ 983608 w 981868"/>
                    <a:gd name="connsiteY12" fmla="*/ 262658 h 9552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981868" h="955227">
                      <a:moveTo>
                        <a:pt x="983608" y="262658"/>
                      </a:moveTo>
                      <a:cubicBezTo>
                        <a:pt x="975616" y="174366"/>
                        <a:pt x="942887" y="78843"/>
                        <a:pt x="858401" y="36220"/>
                      </a:cubicBezTo>
                      <a:cubicBezTo>
                        <a:pt x="784571" y="-1076"/>
                        <a:pt x="707315" y="-8307"/>
                        <a:pt x="627396" y="9960"/>
                      </a:cubicBezTo>
                      <a:cubicBezTo>
                        <a:pt x="552043" y="27086"/>
                        <a:pt x="488488" y="51442"/>
                        <a:pt x="410852" y="24422"/>
                      </a:cubicBezTo>
                      <a:cubicBezTo>
                        <a:pt x="338924" y="-696"/>
                        <a:pt x="265474" y="-9068"/>
                        <a:pt x="190883" y="11863"/>
                      </a:cubicBezTo>
                      <a:cubicBezTo>
                        <a:pt x="142931" y="25183"/>
                        <a:pt x="81660" y="58673"/>
                        <a:pt x="52736" y="103580"/>
                      </a:cubicBezTo>
                      <a:cubicBezTo>
                        <a:pt x="-28705" y="229929"/>
                        <a:pt x="-6252" y="413744"/>
                        <a:pt x="55400" y="543137"/>
                      </a:cubicBezTo>
                      <a:cubicBezTo>
                        <a:pt x="93457" y="623057"/>
                        <a:pt x="128850" y="703737"/>
                        <a:pt x="165765" y="784418"/>
                      </a:cubicBezTo>
                      <a:cubicBezTo>
                        <a:pt x="193547" y="845309"/>
                        <a:pt x="218284" y="959099"/>
                        <a:pt x="302009" y="957957"/>
                      </a:cubicBezTo>
                      <a:cubicBezTo>
                        <a:pt x="376981" y="956816"/>
                        <a:pt x="427597" y="880321"/>
                        <a:pt x="497241" y="879180"/>
                      </a:cubicBezTo>
                      <a:cubicBezTo>
                        <a:pt x="561938" y="878038"/>
                        <a:pt x="607225" y="946160"/>
                        <a:pt x="669258" y="956055"/>
                      </a:cubicBezTo>
                      <a:cubicBezTo>
                        <a:pt x="787615" y="975083"/>
                        <a:pt x="835186" y="777948"/>
                        <a:pt x="872482" y="696126"/>
                      </a:cubicBezTo>
                      <a:cubicBezTo>
                        <a:pt x="934134" y="560644"/>
                        <a:pt x="997308" y="414886"/>
                        <a:pt x="983608" y="26265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9200000" scaled="0"/>
                </a:gradFill>
                <a:ln w="3801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27" name="Freeform: Shape 3726">
                  <a:extLst>
                    <a:ext uri="{FF2B5EF4-FFF2-40B4-BE49-F238E27FC236}">
                      <a16:creationId xmlns:a16="http://schemas.microsoft.com/office/drawing/2014/main" id="{187DB644-86A8-42CF-B5E5-2AD2703DB921}"/>
                    </a:ext>
                  </a:extLst>
                </p:cNvPr>
                <p:cNvSpPr/>
                <p:nvPr/>
              </p:nvSpPr>
              <p:spPr>
                <a:xfrm>
                  <a:off x="7035559" y="2579466"/>
                  <a:ext cx="91337" cy="11417"/>
                </a:xfrm>
                <a:custGeom>
                  <a:avLst/>
                  <a:gdLst>
                    <a:gd name="connsiteX0" fmla="*/ 44549 w 91336"/>
                    <a:gd name="connsiteY0" fmla="*/ 13320 h 11417"/>
                    <a:gd name="connsiteX1" fmla="*/ 7253 w 91336"/>
                    <a:gd name="connsiteY1" fmla="*/ 10656 h 11417"/>
                    <a:gd name="connsiteX2" fmla="*/ 22 w 91336"/>
                    <a:gd name="connsiteY2" fmla="*/ 4947 h 11417"/>
                    <a:gd name="connsiteX3" fmla="*/ 7634 w 91336"/>
                    <a:gd name="connsiteY3" fmla="*/ 0 h 11417"/>
                    <a:gd name="connsiteX4" fmla="*/ 84889 w 91336"/>
                    <a:gd name="connsiteY4" fmla="*/ 0 h 11417"/>
                    <a:gd name="connsiteX5" fmla="*/ 92501 w 91336"/>
                    <a:gd name="connsiteY5" fmla="*/ 4947 h 11417"/>
                    <a:gd name="connsiteX6" fmla="*/ 84889 w 91336"/>
                    <a:gd name="connsiteY6" fmla="*/ 9895 h 11417"/>
                    <a:gd name="connsiteX7" fmla="*/ 44549 w 91336"/>
                    <a:gd name="connsiteY7" fmla="*/ 13320 h 11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336" h="11417">
                      <a:moveTo>
                        <a:pt x="44549" y="13320"/>
                      </a:moveTo>
                      <a:cubicBezTo>
                        <a:pt x="31990" y="14462"/>
                        <a:pt x="19812" y="12178"/>
                        <a:pt x="7253" y="10656"/>
                      </a:cubicBezTo>
                      <a:cubicBezTo>
                        <a:pt x="4208" y="10275"/>
                        <a:pt x="-358" y="9895"/>
                        <a:pt x="22" y="4947"/>
                      </a:cubicBezTo>
                      <a:cubicBezTo>
                        <a:pt x="403" y="761"/>
                        <a:pt x="4208" y="0"/>
                        <a:pt x="7634" y="0"/>
                      </a:cubicBezTo>
                      <a:cubicBezTo>
                        <a:pt x="33512" y="0"/>
                        <a:pt x="59011" y="0"/>
                        <a:pt x="84889" y="0"/>
                      </a:cubicBezTo>
                      <a:cubicBezTo>
                        <a:pt x="88314" y="0"/>
                        <a:pt x="92501" y="761"/>
                        <a:pt x="92501" y="4947"/>
                      </a:cubicBezTo>
                      <a:cubicBezTo>
                        <a:pt x="92501" y="9895"/>
                        <a:pt x="87934" y="9514"/>
                        <a:pt x="84889" y="9895"/>
                      </a:cubicBezTo>
                      <a:cubicBezTo>
                        <a:pt x="71569" y="12178"/>
                        <a:pt x="58249" y="14462"/>
                        <a:pt x="44549" y="1332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28" name="Freeform: Shape 3727">
                  <a:extLst>
                    <a:ext uri="{FF2B5EF4-FFF2-40B4-BE49-F238E27FC236}">
                      <a16:creationId xmlns:a16="http://schemas.microsoft.com/office/drawing/2014/main" id="{AED184B6-4195-4FC6-8165-700E51474795}"/>
                    </a:ext>
                  </a:extLst>
                </p:cNvPr>
                <p:cNvSpPr/>
                <p:nvPr/>
              </p:nvSpPr>
              <p:spPr>
                <a:xfrm>
                  <a:off x="6631168" y="2418757"/>
                  <a:ext cx="214510" cy="130262"/>
                </a:xfrm>
                <a:custGeom>
                  <a:avLst/>
                  <a:gdLst>
                    <a:gd name="connsiteX0" fmla="*/ 310569 w 334900"/>
                    <a:gd name="connsiteY0" fmla="*/ 7503 h 365346"/>
                    <a:gd name="connsiteX1" fmla="*/ 285071 w 334900"/>
                    <a:gd name="connsiteY1" fmla="*/ 2937 h 365346"/>
                    <a:gd name="connsiteX2" fmla="*/ 19053 w 334900"/>
                    <a:gd name="connsiteY2" fmla="*/ 180662 h 365346"/>
                    <a:gd name="connsiteX3" fmla="*/ 405 w 334900"/>
                    <a:gd name="connsiteY3" fmla="*/ 363335 h 365346"/>
                    <a:gd name="connsiteX4" fmla="*/ 85653 w 334900"/>
                    <a:gd name="connsiteY4" fmla="*/ 315003 h 365346"/>
                    <a:gd name="connsiteX5" fmla="*/ 127896 w 334900"/>
                    <a:gd name="connsiteY5" fmla="*/ 237367 h 365346"/>
                    <a:gd name="connsiteX6" fmla="*/ 230269 w 334900"/>
                    <a:gd name="connsiteY6" fmla="*/ 151739 h 365346"/>
                    <a:gd name="connsiteX7" fmla="*/ 264139 w 334900"/>
                    <a:gd name="connsiteY7" fmla="*/ 95795 h 365346"/>
                    <a:gd name="connsiteX8" fmla="*/ 329597 w 334900"/>
                    <a:gd name="connsiteY8" fmla="*/ 71058 h 365346"/>
                    <a:gd name="connsiteX9" fmla="*/ 310569 w 334900"/>
                    <a:gd name="connsiteY9" fmla="*/ 7503 h 365346"/>
                    <a:gd name="connsiteX0" fmla="*/ 310232 w 338290"/>
                    <a:gd name="connsiteY0" fmla="*/ 19010 h 378246"/>
                    <a:gd name="connsiteX1" fmla="*/ 284734 w 338290"/>
                    <a:gd name="connsiteY1" fmla="*/ 14444 h 378246"/>
                    <a:gd name="connsiteX2" fmla="*/ 52784 w 338290"/>
                    <a:gd name="connsiteY2" fmla="*/ 223735 h 378246"/>
                    <a:gd name="connsiteX3" fmla="*/ 68 w 338290"/>
                    <a:gd name="connsiteY3" fmla="*/ 374842 h 378246"/>
                    <a:gd name="connsiteX4" fmla="*/ 85316 w 338290"/>
                    <a:gd name="connsiteY4" fmla="*/ 326510 h 378246"/>
                    <a:gd name="connsiteX5" fmla="*/ 127559 w 338290"/>
                    <a:gd name="connsiteY5" fmla="*/ 248874 h 378246"/>
                    <a:gd name="connsiteX6" fmla="*/ 229932 w 338290"/>
                    <a:gd name="connsiteY6" fmla="*/ 163246 h 378246"/>
                    <a:gd name="connsiteX7" fmla="*/ 263802 w 338290"/>
                    <a:gd name="connsiteY7" fmla="*/ 107302 h 378246"/>
                    <a:gd name="connsiteX8" fmla="*/ 329260 w 338290"/>
                    <a:gd name="connsiteY8" fmla="*/ 82565 h 378246"/>
                    <a:gd name="connsiteX9" fmla="*/ 310232 w 338290"/>
                    <a:gd name="connsiteY9" fmla="*/ 19010 h 378246"/>
                    <a:gd name="connsiteX0" fmla="*/ 310243 w 338301"/>
                    <a:gd name="connsiteY0" fmla="*/ 18233 h 377469"/>
                    <a:gd name="connsiteX1" fmla="*/ 284745 w 338301"/>
                    <a:gd name="connsiteY1" fmla="*/ 13667 h 377469"/>
                    <a:gd name="connsiteX2" fmla="*/ 46783 w 338301"/>
                    <a:gd name="connsiteY2" fmla="*/ 212437 h 377469"/>
                    <a:gd name="connsiteX3" fmla="*/ 79 w 338301"/>
                    <a:gd name="connsiteY3" fmla="*/ 374065 h 377469"/>
                    <a:gd name="connsiteX4" fmla="*/ 85327 w 338301"/>
                    <a:gd name="connsiteY4" fmla="*/ 325733 h 377469"/>
                    <a:gd name="connsiteX5" fmla="*/ 127570 w 338301"/>
                    <a:gd name="connsiteY5" fmla="*/ 248097 h 377469"/>
                    <a:gd name="connsiteX6" fmla="*/ 229943 w 338301"/>
                    <a:gd name="connsiteY6" fmla="*/ 162469 h 377469"/>
                    <a:gd name="connsiteX7" fmla="*/ 263813 w 338301"/>
                    <a:gd name="connsiteY7" fmla="*/ 106525 h 377469"/>
                    <a:gd name="connsiteX8" fmla="*/ 329271 w 338301"/>
                    <a:gd name="connsiteY8" fmla="*/ 81788 h 377469"/>
                    <a:gd name="connsiteX9" fmla="*/ 310243 w 338301"/>
                    <a:gd name="connsiteY9" fmla="*/ 18233 h 377469"/>
                    <a:gd name="connsiteX0" fmla="*/ 310243 w 338301"/>
                    <a:gd name="connsiteY0" fmla="*/ 666 h 359902"/>
                    <a:gd name="connsiteX1" fmla="*/ 192561 w 338301"/>
                    <a:gd name="connsiteY1" fmla="*/ 31173 h 359902"/>
                    <a:gd name="connsiteX2" fmla="*/ 46783 w 338301"/>
                    <a:gd name="connsiteY2" fmla="*/ 194870 h 359902"/>
                    <a:gd name="connsiteX3" fmla="*/ 79 w 338301"/>
                    <a:gd name="connsiteY3" fmla="*/ 356498 h 359902"/>
                    <a:gd name="connsiteX4" fmla="*/ 85327 w 338301"/>
                    <a:gd name="connsiteY4" fmla="*/ 308166 h 359902"/>
                    <a:gd name="connsiteX5" fmla="*/ 127570 w 338301"/>
                    <a:gd name="connsiteY5" fmla="*/ 230530 h 359902"/>
                    <a:gd name="connsiteX6" fmla="*/ 229943 w 338301"/>
                    <a:gd name="connsiteY6" fmla="*/ 144902 h 359902"/>
                    <a:gd name="connsiteX7" fmla="*/ 263813 w 338301"/>
                    <a:gd name="connsiteY7" fmla="*/ 88958 h 359902"/>
                    <a:gd name="connsiteX8" fmla="*/ 329271 w 338301"/>
                    <a:gd name="connsiteY8" fmla="*/ 64221 h 359902"/>
                    <a:gd name="connsiteX9" fmla="*/ 310243 w 338301"/>
                    <a:gd name="connsiteY9" fmla="*/ 666 h 359902"/>
                    <a:gd name="connsiteX0" fmla="*/ 310243 w 338301"/>
                    <a:gd name="connsiteY0" fmla="*/ 301 h 359537"/>
                    <a:gd name="connsiteX1" fmla="*/ 192561 w 338301"/>
                    <a:gd name="connsiteY1" fmla="*/ 30808 h 359537"/>
                    <a:gd name="connsiteX2" fmla="*/ 46783 w 338301"/>
                    <a:gd name="connsiteY2" fmla="*/ 194505 h 359537"/>
                    <a:gd name="connsiteX3" fmla="*/ 79 w 338301"/>
                    <a:gd name="connsiteY3" fmla="*/ 356133 h 359537"/>
                    <a:gd name="connsiteX4" fmla="*/ 85327 w 338301"/>
                    <a:gd name="connsiteY4" fmla="*/ 307801 h 359537"/>
                    <a:gd name="connsiteX5" fmla="*/ 127570 w 338301"/>
                    <a:gd name="connsiteY5" fmla="*/ 230165 h 359537"/>
                    <a:gd name="connsiteX6" fmla="*/ 229943 w 338301"/>
                    <a:gd name="connsiteY6" fmla="*/ 144537 h 359537"/>
                    <a:gd name="connsiteX7" fmla="*/ 263813 w 338301"/>
                    <a:gd name="connsiteY7" fmla="*/ 88593 h 359537"/>
                    <a:gd name="connsiteX8" fmla="*/ 329271 w 338301"/>
                    <a:gd name="connsiteY8" fmla="*/ 63856 h 359537"/>
                    <a:gd name="connsiteX9" fmla="*/ 310243 w 338301"/>
                    <a:gd name="connsiteY9" fmla="*/ 301 h 359537"/>
                    <a:gd name="connsiteX0" fmla="*/ 310243 w 338301"/>
                    <a:gd name="connsiteY0" fmla="*/ 301 h 359537"/>
                    <a:gd name="connsiteX1" fmla="*/ 192561 w 338301"/>
                    <a:gd name="connsiteY1" fmla="*/ 30808 h 359537"/>
                    <a:gd name="connsiteX2" fmla="*/ 46783 w 338301"/>
                    <a:gd name="connsiteY2" fmla="*/ 194505 h 359537"/>
                    <a:gd name="connsiteX3" fmla="*/ 79 w 338301"/>
                    <a:gd name="connsiteY3" fmla="*/ 356133 h 359537"/>
                    <a:gd name="connsiteX4" fmla="*/ 85327 w 338301"/>
                    <a:gd name="connsiteY4" fmla="*/ 307801 h 359537"/>
                    <a:gd name="connsiteX5" fmla="*/ 127570 w 338301"/>
                    <a:gd name="connsiteY5" fmla="*/ 230165 h 359537"/>
                    <a:gd name="connsiteX6" fmla="*/ 229943 w 338301"/>
                    <a:gd name="connsiteY6" fmla="*/ 144537 h 359537"/>
                    <a:gd name="connsiteX7" fmla="*/ 263813 w 338301"/>
                    <a:gd name="connsiteY7" fmla="*/ 88593 h 359537"/>
                    <a:gd name="connsiteX8" fmla="*/ 329271 w 338301"/>
                    <a:gd name="connsiteY8" fmla="*/ 63856 h 359537"/>
                    <a:gd name="connsiteX9" fmla="*/ 310243 w 338301"/>
                    <a:gd name="connsiteY9" fmla="*/ 301 h 359537"/>
                    <a:gd name="connsiteX0" fmla="*/ 310243 w 338301"/>
                    <a:gd name="connsiteY0" fmla="*/ 301 h 359537"/>
                    <a:gd name="connsiteX1" fmla="*/ 192561 w 338301"/>
                    <a:gd name="connsiteY1" fmla="*/ 30808 h 359537"/>
                    <a:gd name="connsiteX2" fmla="*/ 46783 w 338301"/>
                    <a:gd name="connsiteY2" fmla="*/ 194505 h 359537"/>
                    <a:gd name="connsiteX3" fmla="*/ 79 w 338301"/>
                    <a:gd name="connsiteY3" fmla="*/ 356133 h 359537"/>
                    <a:gd name="connsiteX4" fmla="*/ 85327 w 338301"/>
                    <a:gd name="connsiteY4" fmla="*/ 307801 h 359537"/>
                    <a:gd name="connsiteX5" fmla="*/ 127570 w 338301"/>
                    <a:gd name="connsiteY5" fmla="*/ 230165 h 359537"/>
                    <a:gd name="connsiteX6" fmla="*/ 229943 w 338301"/>
                    <a:gd name="connsiteY6" fmla="*/ 144537 h 359537"/>
                    <a:gd name="connsiteX7" fmla="*/ 263813 w 338301"/>
                    <a:gd name="connsiteY7" fmla="*/ 88593 h 359537"/>
                    <a:gd name="connsiteX8" fmla="*/ 329271 w 338301"/>
                    <a:gd name="connsiteY8" fmla="*/ 63856 h 359537"/>
                    <a:gd name="connsiteX9" fmla="*/ 310243 w 338301"/>
                    <a:gd name="connsiteY9" fmla="*/ 301 h 359537"/>
                    <a:gd name="connsiteX0" fmla="*/ 310243 w 338301"/>
                    <a:gd name="connsiteY0" fmla="*/ 301 h 359537"/>
                    <a:gd name="connsiteX1" fmla="*/ 192561 w 338301"/>
                    <a:gd name="connsiteY1" fmla="*/ 30808 h 359537"/>
                    <a:gd name="connsiteX2" fmla="*/ 46783 w 338301"/>
                    <a:gd name="connsiteY2" fmla="*/ 194505 h 359537"/>
                    <a:gd name="connsiteX3" fmla="*/ 79 w 338301"/>
                    <a:gd name="connsiteY3" fmla="*/ 356133 h 359537"/>
                    <a:gd name="connsiteX4" fmla="*/ 85327 w 338301"/>
                    <a:gd name="connsiteY4" fmla="*/ 307801 h 359537"/>
                    <a:gd name="connsiteX5" fmla="*/ 127570 w 338301"/>
                    <a:gd name="connsiteY5" fmla="*/ 230165 h 359537"/>
                    <a:gd name="connsiteX6" fmla="*/ 229943 w 338301"/>
                    <a:gd name="connsiteY6" fmla="*/ 144537 h 359537"/>
                    <a:gd name="connsiteX7" fmla="*/ 263813 w 338301"/>
                    <a:gd name="connsiteY7" fmla="*/ 88593 h 359537"/>
                    <a:gd name="connsiteX8" fmla="*/ 329271 w 338301"/>
                    <a:gd name="connsiteY8" fmla="*/ 63856 h 359537"/>
                    <a:gd name="connsiteX9" fmla="*/ 310243 w 338301"/>
                    <a:gd name="connsiteY9" fmla="*/ 301 h 359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8301" h="359537">
                      <a:moveTo>
                        <a:pt x="310243" y="301"/>
                      </a:moveTo>
                      <a:cubicBezTo>
                        <a:pt x="257783" y="-1601"/>
                        <a:pt x="240721" y="5189"/>
                        <a:pt x="192561" y="30808"/>
                      </a:cubicBezTo>
                      <a:cubicBezTo>
                        <a:pt x="164683" y="45638"/>
                        <a:pt x="94502" y="97029"/>
                        <a:pt x="46783" y="194505"/>
                      </a:cubicBezTo>
                      <a:cubicBezTo>
                        <a:pt x="30799" y="254255"/>
                        <a:pt x="-1824" y="294481"/>
                        <a:pt x="79" y="356133"/>
                      </a:cubicBezTo>
                      <a:cubicBezTo>
                        <a:pt x="460" y="373639"/>
                        <a:pt x="79999" y="318457"/>
                        <a:pt x="85327" y="307801"/>
                      </a:cubicBezTo>
                      <a:cubicBezTo>
                        <a:pt x="100169" y="277736"/>
                        <a:pt x="87610" y="243485"/>
                        <a:pt x="127570" y="230165"/>
                      </a:cubicBezTo>
                      <a:cubicBezTo>
                        <a:pt x="173619" y="214942"/>
                        <a:pt x="204445" y="184877"/>
                        <a:pt x="229943" y="144537"/>
                      </a:cubicBezTo>
                      <a:cubicBezTo>
                        <a:pt x="240599" y="127792"/>
                        <a:pt x="248210" y="101533"/>
                        <a:pt x="263813" y="88593"/>
                      </a:cubicBezTo>
                      <a:cubicBezTo>
                        <a:pt x="282842" y="72990"/>
                        <a:pt x="311385" y="80982"/>
                        <a:pt x="329271" y="63856"/>
                      </a:cubicBezTo>
                      <a:cubicBezTo>
                        <a:pt x="347158" y="47111"/>
                        <a:pt x="337263" y="6010"/>
                        <a:pt x="310243" y="301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729" name="Freeform: Shape 3728">
                  <a:extLst>
                    <a:ext uri="{FF2B5EF4-FFF2-40B4-BE49-F238E27FC236}">
                      <a16:creationId xmlns:a16="http://schemas.microsoft.com/office/drawing/2014/main" id="{AA48772B-6C44-48BD-AF46-316F54A01DEE}"/>
                    </a:ext>
                  </a:extLst>
                </p:cNvPr>
                <p:cNvSpPr/>
                <p:nvPr/>
              </p:nvSpPr>
              <p:spPr>
                <a:xfrm>
                  <a:off x="7164093" y="2678612"/>
                  <a:ext cx="163645" cy="68502"/>
                </a:xfrm>
                <a:custGeom>
                  <a:avLst/>
                  <a:gdLst>
                    <a:gd name="connsiteX0" fmla="*/ 163086 w 163644"/>
                    <a:gd name="connsiteY0" fmla="*/ 54802 h 68502"/>
                    <a:gd name="connsiteX1" fmla="*/ 152811 w 163644"/>
                    <a:gd name="connsiteY1" fmla="*/ 50235 h 68502"/>
                    <a:gd name="connsiteX2" fmla="*/ 121604 w 163644"/>
                    <a:gd name="connsiteY2" fmla="*/ 55563 h 68502"/>
                    <a:gd name="connsiteX3" fmla="*/ 91539 w 163644"/>
                    <a:gd name="connsiteY3" fmla="*/ 50616 h 68502"/>
                    <a:gd name="connsiteX4" fmla="*/ 98770 w 163644"/>
                    <a:gd name="connsiteY4" fmla="*/ 46429 h 68502"/>
                    <a:gd name="connsiteX5" fmla="*/ 112090 w 163644"/>
                    <a:gd name="connsiteY5" fmla="*/ 19409 h 68502"/>
                    <a:gd name="connsiteX6" fmla="*/ 86211 w 163644"/>
                    <a:gd name="connsiteY6" fmla="*/ 0 h 68502"/>
                    <a:gd name="connsiteX7" fmla="*/ 63758 w 163644"/>
                    <a:gd name="connsiteY7" fmla="*/ 20551 h 68502"/>
                    <a:gd name="connsiteX8" fmla="*/ 62616 w 163644"/>
                    <a:gd name="connsiteY8" fmla="*/ 31968 h 68502"/>
                    <a:gd name="connsiteX9" fmla="*/ 51960 w 163644"/>
                    <a:gd name="connsiteY9" fmla="*/ 40340 h 68502"/>
                    <a:gd name="connsiteX10" fmla="*/ 22276 w 163644"/>
                    <a:gd name="connsiteY10" fmla="*/ 20931 h 68502"/>
                    <a:gd name="connsiteX11" fmla="*/ 13903 w 163644"/>
                    <a:gd name="connsiteY11" fmla="*/ 7611 h 68502"/>
                    <a:gd name="connsiteX12" fmla="*/ 4389 w 163644"/>
                    <a:gd name="connsiteY12" fmla="*/ 3806 h 68502"/>
                    <a:gd name="connsiteX13" fmla="*/ 583 w 163644"/>
                    <a:gd name="connsiteY13" fmla="*/ 13320 h 68502"/>
                    <a:gd name="connsiteX14" fmla="*/ 3247 w 163644"/>
                    <a:gd name="connsiteY14" fmla="*/ 20551 h 68502"/>
                    <a:gd name="connsiteX15" fmla="*/ 27223 w 163644"/>
                    <a:gd name="connsiteY15" fmla="*/ 47571 h 68502"/>
                    <a:gd name="connsiteX16" fmla="*/ 42827 w 163644"/>
                    <a:gd name="connsiteY16" fmla="*/ 54421 h 68502"/>
                    <a:gd name="connsiteX17" fmla="*/ 72130 w 163644"/>
                    <a:gd name="connsiteY17" fmla="*/ 57085 h 68502"/>
                    <a:gd name="connsiteX18" fmla="*/ 158139 w 163644"/>
                    <a:gd name="connsiteY18" fmla="*/ 64697 h 68502"/>
                    <a:gd name="connsiteX19" fmla="*/ 163086 w 163644"/>
                    <a:gd name="connsiteY19" fmla="*/ 54802 h 68502"/>
                    <a:gd name="connsiteX20" fmla="*/ 81264 w 163644"/>
                    <a:gd name="connsiteY20" fmla="*/ 36915 h 68502"/>
                    <a:gd name="connsiteX21" fmla="*/ 77078 w 163644"/>
                    <a:gd name="connsiteY21" fmla="*/ 28923 h 68502"/>
                    <a:gd name="connsiteX22" fmla="*/ 87734 w 163644"/>
                    <a:gd name="connsiteY22" fmla="*/ 15603 h 68502"/>
                    <a:gd name="connsiteX23" fmla="*/ 97248 w 163644"/>
                    <a:gd name="connsiteY23" fmla="*/ 25118 h 68502"/>
                    <a:gd name="connsiteX24" fmla="*/ 81264 w 163644"/>
                    <a:gd name="connsiteY24" fmla="*/ 36915 h 68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63644" h="68502">
                      <a:moveTo>
                        <a:pt x="163086" y="54802"/>
                      </a:moveTo>
                      <a:cubicBezTo>
                        <a:pt x="161564" y="49855"/>
                        <a:pt x="157378" y="49474"/>
                        <a:pt x="152811" y="50235"/>
                      </a:cubicBezTo>
                      <a:cubicBezTo>
                        <a:pt x="142536" y="52138"/>
                        <a:pt x="131880" y="54041"/>
                        <a:pt x="121604" y="55563"/>
                      </a:cubicBezTo>
                      <a:cubicBezTo>
                        <a:pt x="111709" y="56705"/>
                        <a:pt x="101815" y="55944"/>
                        <a:pt x="91539" y="50616"/>
                      </a:cubicBezTo>
                      <a:cubicBezTo>
                        <a:pt x="94965" y="48713"/>
                        <a:pt x="96867" y="47571"/>
                        <a:pt x="98770" y="46429"/>
                      </a:cubicBezTo>
                      <a:cubicBezTo>
                        <a:pt x="110568" y="39199"/>
                        <a:pt x="115135" y="30065"/>
                        <a:pt x="112090" y="19409"/>
                      </a:cubicBezTo>
                      <a:cubicBezTo>
                        <a:pt x="109045" y="9134"/>
                        <a:pt x="96867" y="0"/>
                        <a:pt x="86211" y="0"/>
                      </a:cubicBezTo>
                      <a:cubicBezTo>
                        <a:pt x="75175" y="0"/>
                        <a:pt x="67183" y="7231"/>
                        <a:pt x="63758" y="20551"/>
                      </a:cubicBezTo>
                      <a:cubicBezTo>
                        <a:pt x="62997" y="24356"/>
                        <a:pt x="62236" y="28162"/>
                        <a:pt x="62616" y="31968"/>
                      </a:cubicBezTo>
                      <a:cubicBezTo>
                        <a:pt x="62997" y="39960"/>
                        <a:pt x="58811" y="41863"/>
                        <a:pt x="51960" y="40340"/>
                      </a:cubicBezTo>
                      <a:cubicBezTo>
                        <a:pt x="39401" y="37676"/>
                        <a:pt x="29507" y="31207"/>
                        <a:pt x="22276" y="20931"/>
                      </a:cubicBezTo>
                      <a:cubicBezTo>
                        <a:pt x="19231" y="16745"/>
                        <a:pt x="16948" y="11798"/>
                        <a:pt x="13903" y="7611"/>
                      </a:cubicBezTo>
                      <a:cubicBezTo>
                        <a:pt x="11620" y="4186"/>
                        <a:pt x="8575" y="1903"/>
                        <a:pt x="4389" y="3806"/>
                      </a:cubicBezTo>
                      <a:cubicBezTo>
                        <a:pt x="583" y="5709"/>
                        <a:pt x="-939" y="9134"/>
                        <a:pt x="583" y="13320"/>
                      </a:cubicBezTo>
                      <a:cubicBezTo>
                        <a:pt x="1344" y="15984"/>
                        <a:pt x="2486" y="18267"/>
                        <a:pt x="3247" y="20551"/>
                      </a:cubicBezTo>
                      <a:cubicBezTo>
                        <a:pt x="7814" y="32729"/>
                        <a:pt x="16948" y="40340"/>
                        <a:pt x="27223" y="47571"/>
                      </a:cubicBezTo>
                      <a:cubicBezTo>
                        <a:pt x="31029" y="52518"/>
                        <a:pt x="37879" y="51377"/>
                        <a:pt x="42827" y="54421"/>
                      </a:cubicBezTo>
                      <a:cubicBezTo>
                        <a:pt x="52341" y="59369"/>
                        <a:pt x="62236" y="58988"/>
                        <a:pt x="72130" y="57085"/>
                      </a:cubicBezTo>
                      <a:cubicBezTo>
                        <a:pt x="99151" y="77636"/>
                        <a:pt x="128455" y="71928"/>
                        <a:pt x="158139" y="64697"/>
                      </a:cubicBezTo>
                      <a:cubicBezTo>
                        <a:pt x="161945" y="63174"/>
                        <a:pt x="164989" y="59749"/>
                        <a:pt x="163086" y="54802"/>
                      </a:cubicBezTo>
                      <a:close/>
                      <a:moveTo>
                        <a:pt x="81264" y="36915"/>
                      </a:moveTo>
                      <a:cubicBezTo>
                        <a:pt x="76317" y="36154"/>
                        <a:pt x="77078" y="32348"/>
                        <a:pt x="77078" y="28923"/>
                      </a:cubicBezTo>
                      <a:cubicBezTo>
                        <a:pt x="79361" y="23595"/>
                        <a:pt x="78219" y="15223"/>
                        <a:pt x="87734" y="15603"/>
                      </a:cubicBezTo>
                      <a:cubicBezTo>
                        <a:pt x="93062" y="15984"/>
                        <a:pt x="96867" y="19409"/>
                        <a:pt x="97248" y="25118"/>
                      </a:cubicBezTo>
                      <a:cubicBezTo>
                        <a:pt x="97628" y="30065"/>
                        <a:pt x="86972" y="38057"/>
                        <a:pt x="81264" y="36915"/>
                      </a:cubicBezTo>
                      <a:close/>
                    </a:path>
                  </a:pathLst>
                </a:custGeom>
                <a:solidFill>
                  <a:srgbClr val="8E8E8E"/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30" name="Freeform: Shape 3729">
                  <a:extLst>
                    <a:ext uri="{FF2B5EF4-FFF2-40B4-BE49-F238E27FC236}">
                      <a16:creationId xmlns:a16="http://schemas.microsoft.com/office/drawing/2014/main" id="{FF1285E0-4A70-4E38-B887-7535B609CBDC}"/>
                    </a:ext>
                  </a:extLst>
                </p:cNvPr>
                <p:cNvSpPr/>
                <p:nvPr/>
              </p:nvSpPr>
              <p:spPr>
                <a:xfrm>
                  <a:off x="7256312" y="2850050"/>
                  <a:ext cx="178867" cy="178867"/>
                </a:xfrm>
                <a:custGeom>
                  <a:avLst/>
                  <a:gdLst>
                    <a:gd name="connsiteX0" fmla="*/ 181151 w 178867"/>
                    <a:gd name="connsiteY0" fmla="*/ 90575 h 178867"/>
                    <a:gd name="connsiteX1" fmla="*/ 90575 w 178867"/>
                    <a:gd name="connsiteY1" fmla="*/ 181151 h 178867"/>
                    <a:gd name="connsiteX2" fmla="*/ 0 w 178867"/>
                    <a:gd name="connsiteY2" fmla="*/ 90575 h 178867"/>
                    <a:gd name="connsiteX3" fmla="*/ 90575 w 178867"/>
                    <a:gd name="connsiteY3" fmla="*/ 0 h 178867"/>
                    <a:gd name="connsiteX4" fmla="*/ 181151 w 178867"/>
                    <a:gd name="connsiteY4" fmla="*/ 90575 h 178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8867" h="178867">
                      <a:moveTo>
                        <a:pt x="181151" y="90575"/>
                      </a:moveTo>
                      <a:cubicBezTo>
                        <a:pt x="181151" y="140599"/>
                        <a:pt x="140599" y="181151"/>
                        <a:pt x="90575" y="181151"/>
                      </a:cubicBezTo>
                      <a:cubicBezTo>
                        <a:pt x="40552" y="181151"/>
                        <a:pt x="0" y="140599"/>
                        <a:pt x="0" y="90575"/>
                      </a:cubicBezTo>
                      <a:cubicBezTo>
                        <a:pt x="0" y="40552"/>
                        <a:pt x="40552" y="0"/>
                        <a:pt x="90575" y="0"/>
                      </a:cubicBezTo>
                      <a:cubicBezTo>
                        <a:pt x="140599" y="0"/>
                        <a:pt x="181151" y="40552"/>
                        <a:pt x="181151" y="90575"/>
                      </a:cubicBez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</a:schemeClr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31" name="Freeform: Shape 3730">
                  <a:extLst>
                    <a:ext uri="{FF2B5EF4-FFF2-40B4-BE49-F238E27FC236}">
                      <a16:creationId xmlns:a16="http://schemas.microsoft.com/office/drawing/2014/main" id="{A4144204-F005-40FC-8095-977DF9E16367}"/>
                    </a:ext>
                  </a:extLst>
                </p:cNvPr>
                <p:cNvSpPr/>
                <p:nvPr/>
              </p:nvSpPr>
              <p:spPr>
                <a:xfrm>
                  <a:off x="7200749" y="2798673"/>
                  <a:ext cx="68502" cy="95142"/>
                </a:xfrm>
                <a:custGeom>
                  <a:avLst/>
                  <a:gdLst>
                    <a:gd name="connsiteX0" fmla="*/ 70786 w 68502"/>
                    <a:gd name="connsiteY0" fmla="*/ 48332 h 95142"/>
                    <a:gd name="connsiteX1" fmla="*/ 35393 w 68502"/>
                    <a:gd name="connsiteY1" fmla="*/ 96664 h 95142"/>
                    <a:gd name="connsiteX2" fmla="*/ 0 w 68502"/>
                    <a:gd name="connsiteY2" fmla="*/ 48332 h 95142"/>
                    <a:gd name="connsiteX3" fmla="*/ 35393 w 68502"/>
                    <a:gd name="connsiteY3" fmla="*/ 0 h 95142"/>
                    <a:gd name="connsiteX4" fmla="*/ 70786 w 68502"/>
                    <a:gd name="connsiteY4" fmla="*/ 48332 h 95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8502" h="95142">
                      <a:moveTo>
                        <a:pt x="70786" y="48332"/>
                      </a:moveTo>
                      <a:cubicBezTo>
                        <a:pt x="70786" y="75025"/>
                        <a:pt x="54940" y="96664"/>
                        <a:pt x="35393" y="96664"/>
                      </a:cubicBezTo>
                      <a:cubicBezTo>
                        <a:pt x="15846" y="96664"/>
                        <a:pt x="0" y="75025"/>
                        <a:pt x="0" y="48332"/>
                      </a:cubicBezTo>
                      <a:cubicBezTo>
                        <a:pt x="0" y="21639"/>
                        <a:pt x="15846" y="0"/>
                        <a:pt x="35393" y="0"/>
                      </a:cubicBezTo>
                      <a:cubicBezTo>
                        <a:pt x="54940" y="0"/>
                        <a:pt x="70786" y="21639"/>
                        <a:pt x="70786" y="48332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32" name="Freeform: Shape 3731">
                  <a:extLst>
                    <a:ext uri="{FF2B5EF4-FFF2-40B4-BE49-F238E27FC236}">
                      <a16:creationId xmlns:a16="http://schemas.microsoft.com/office/drawing/2014/main" id="{A31E2D4D-C0BF-4814-AAD8-E7E21D4948F3}"/>
                    </a:ext>
                  </a:extLst>
                </p:cNvPr>
                <p:cNvSpPr/>
                <p:nvPr/>
              </p:nvSpPr>
              <p:spPr>
                <a:xfrm>
                  <a:off x="6868512" y="2798673"/>
                  <a:ext cx="68502" cy="95142"/>
                </a:xfrm>
                <a:custGeom>
                  <a:avLst/>
                  <a:gdLst>
                    <a:gd name="connsiteX0" fmla="*/ 70786 w 68502"/>
                    <a:gd name="connsiteY0" fmla="*/ 48332 h 95142"/>
                    <a:gd name="connsiteX1" fmla="*/ 35393 w 68502"/>
                    <a:gd name="connsiteY1" fmla="*/ 96664 h 95142"/>
                    <a:gd name="connsiteX2" fmla="*/ 0 w 68502"/>
                    <a:gd name="connsiteY2" fmla="*/ 48332 h 95142"/>
                    <a:gd name="connsiteX3" fmla="*/ 35393 w 68502"/>
                    <a:gd name="connsiteY3" fmla="*/ 0 h 95142"/>
                    <a:gd name="connsiteX4" fmla="*/ 70786 w 68502"/>
                    <a:gd name="connsiteY4" fmla="*/ 48332 h 95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8502" h="95142">
                      <a:moveTo>
                        <a:pt x="70786" y="48332"/>
                      </a:moveTo>
                      <a:cubicBezTo>
                        <a:pt x="70786" y="75025"/>
                        <a:pt x="54940" y="96664"/>
                        <a:pt x="35393" y="96664"/>
                      </a:cubicBezTo>
                      <a:cubicBezTo>
                        <a:pt x="15846" y="96664"/>
                        <a:pt x="0" y="75025"/>
                        <a:pt x="0" y="48332"/>
                      </a:cubicBezTo>
                      <a:cubicBezTo>
                        <a:pt x="0" y="21639"/>
                        <a:pt x="15846" y="0"/>
                        <a:pt x="35393" y="0"/>
                      </a:cubicBezTo>
                      <a:cubicBezTo>
                        <a:pt x="54940" y="0"/>
                        <a:pt x="70786" y="21639"/>
                        <a:pt x="70786" y="48332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33" name="Freeform: Shape 3732">
                  <a:extLst>
                    <a:ext uri="{FF2B5EF4-FFF2-40B4-BE49-F238E27FC236}">
                      <a16:creationId xmlns:a16="http://schemas.microsoft.com/office/drawing/2014/main" id="{73BE41E4-0C28-4589-AE81-8045D9974E24}"/>
                    </a:ext>
                  </a:extLst>
                </p:cNvPr>
                <p:cNvSpPr/>
                <p:nvPr/>
              </p:nvSpPr>
              <p:spPr>
                <a:xfrm>
                  <a:off x="6699920" y="2850050"/>
                  <a:ext cx="178867" cy="178867"/>
                </a:xfrm>
                <a:custGeom>
                  <a:avLst/>
                  <a:gdLst>
                    <a:gd name="connsiteX0" fmla="*/ 181151 w 178867"/>
                    <a:gd name="connsiteY0" fmla="*/ 90575 h 178867"/>
                    <a:gd name="connsiteX1" fmla="*/ 90575 w 178867"/>
                    <a:gd name="connsiteY1" fmla="*/ 181151 h 178867"/>
                    <a:gd name="connsiteX2" fmla="*/ 0 w 178867"/>
                    <a:gd name="connsiteY2" fmla="*/ 90575 h 178867"/>
                    <a:gd name="connsiteX3" fmla="*/ 90575 w 178867"/>
                    <a:gd name="connsiteY3" fmla="*/ 0 h 178867"/>
                    <a:gd name="connsiteX4" fmla="*/ 181151 w 178867"/>
                    <a:gd name="connsiteY4" fmla="*/ 90575 h 178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8867" h="178867">
                      <a:moveTo>
                        <a:pt x="181151" y="90575"/>
                      </a:moveTo>
                      <a:cubicBezTo>
                        <a:pt x="181151" y="140599"/>
                        <a:pt x="140599" y="181151"/>
                        <a:pt x="90575" y="181151"/>
                      </a:cubicBezTo>
                      <a:cubicBezTo>
                        <a:pt x="40552" y="181151"/>
                        <a:pt x="0" y="140599"/>
                        <a:pt x="0" y="90575"/>
                      </a:cubicBezTo>
                      <a:cubicBezTo>
                        <a:pt x="0" y="40552"/>
                        <a:pt x="40552" y="0"/>
                        <a:pt x="90575" y="0"/>
                      </a:cubicBezTo>
                      <a:cubicBezTo>
                        <a:pt x="140599" y="0"/>
                        <a:pt x="181151" y="40552"/>
                        <a:pt x="181151" y="90575"/>
                      </a:cubicBez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</a:schemeClr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724" name="Isosceles Triangle 10246">
                <a:extLst>
                  <a:ext uri="{FF2B5EF4-FFF2-40B4-BE49-F238E27FC236}">
                    <a16:creationId xmlns:a16="http://schemas.microsoft.com/office/drawing/2014/main" id="{CE9C1411-B1E4-4CC3-8DD1-25C602BE1C4C}"/>
                  </a:ext>
                </a:extLst>
              </p:cNvPr>
              <p:cNvSpPr/>
              <p:nvPr/>
            </p:nvSpPr>
            <p:spPr>
              <a:xfrm rot="2760000">
                <a:off x="4737773" y="1996745"/>
                <a:ext cx="144974" cy="448564"/>
              </a:xfrm>
              <a:custGeom>
                <a:avLst/>
                <a:gdLst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83406 w 383406"/>
                  <a:gd name="connsiteY2" fmla="*/ 686420 h 1691846"/>
                  <a:gd name="connsiteX3" fmla="*/ 383406 w 383406"/>
                  <a:gd name="connsiteY3" fmla="*/ 1691846 h 1691846"/>
                  <a:gd name="connsiteX4" fmla="*/ 199737 w 383406"/>
                  <a:gd name="connsiteY4" fmla="*/ 914400 h 1691846"/>
                  <a:gd name="connsiteX5" fmla="*/ 0 w 383406"/>
                  <a:gd name="connsiteY5" fmla="*/ 914400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83406 w 383406"/>
                  <a:gd name="connsiteY2" fmla="*/ 686420 h 1691846"/>
                  <a:gd name="connsiteX3" fmla="*/ 383406 w 383406"/>
                  <a:gd name="connsiteY3" fmla="*/ 1691846 h 1691846"/>
                  <a:gd name="connsiteX4" fmla="*/ 199737 w 383406"/>
                  <a:gd name="connsiteY4" fmla="*/ 914400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83406 w 383406"/>
                  <a:gd name="connsiteY2" fmla="*/ 686420 h 1691846"/>
                  <a:gd name="connsiteX3" fmla="*/ 383406 w 383406"/>
                  <a:gd name="connsiteY3" fmla="*/ 1691846 h 1691846"/>
                  <a:gd name="connsiteX4" fmla="*/ 245250 w 383406"/>
                  <a:gd name="connsiteY4" fmla="*/ 868887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83406 w 383406"/>
                  <a:gd name="connsiteY2" fmla="*/ 686420 h 1691846"/>
                  <a:gd name="connsiteX3" fmla="*/ 383406 w 383406"/>
                  <a:gd name="connsiteY3" fmla="*/ 1691846 h 1691846"/>
                  <a:gd name="connsiteX4" fmla="*/ 212150 w 383406"/>
                  <a:gd name="connsiteY4" fmla="*/ 885437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75131 w 383406"/>
                  <a:gd name="connsiteY2" fmla="*/ 636770 h 1691846"/>
                  <a:gd name="connsiteX3" fmla="*/ 383406 w 383406"/>
                  <a:gd name="connsiteY3" fmla="*/ 1691846 h 1691846"/>
                  <a:gd name="connsiteX4" fmla="*/ 212150 w 383406"/>
                  <a:gd name="connsiteY4" fmla="*/ 885437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18931 w 383406"/>
                  <a:gd name="connsiteY2" fmla="*/ 538809 h 1691846"/>
                  <a:gd name="connsiteX3" fmla="*/ 383406 w 383406"/>
                  <a:gd name="connsiteY3" fmla="*/ 1691846 h 1691846"/>
                  <a:gd name="connsiteX4" fmla="*/ 212150 w 383406"/>
                  <a:gd name="connsiteY4" fmla="*/ 885437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83669 w 383406"/>
                  <a:gd name="connsiteY1" fmla="*/ 777446 h 1691846"/>
                  <a:gd name="connsiteX2" fmla="*/ 318931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64938 w 383406"/>
                  <a:gd name="connsiteY1" fmla="*/ 634959 h 1691846"/>
                  <a:gd name="connsiteX2" fmla="*/ 318931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20688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64938 w 383406"/>
                  <a:gd name="connsiteY1" fmla="*/ 634959 h 1691846"/>
                  <a:gd name="connsiteX2" fmla="*/ 318931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51909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64938 w 383406"/>
                  <a:gd name="connsiteY1" fmla="*/ 634959 h 1691846"/>
                  <a:gd name="connsiteX2" fmla="*/ 300199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51909 w 383406"/>
                  <a:gd name="connsiteY5" fmla="*/ 1009564 h 1691846"/>
                  <a:gd name="connsiteX6" fmla="*/ 0 w 383406"/>
                  <a:gd name="connsiteY6" fmla="*/ 0 h 1691846"/>
                  <a:gd name="connsiteX0" fmla="*/ 0 w 383406"/>
                  <a:gd name="connsiteY0" fmla="*/ 0 h 1691846"/>
                  <a:gd name="connsiteX1" fmla="*/ 164938 w 383406"/>
                  <a:gd name="connsiteY1" fmla="*/ 634959 h 1691846"/>
                  <a:gd name="connsiteX2" fmla="*/ 300199 w 383406"/>
                  <a:gd name="connsiteY2" fmla="*/ 538809 h 1691846"/>
                  <a:gd name="connsiteX3" fmla="*/ 383406 w 383406"/>
                  <a:gd name="connsiteY3" fmla="*/ 1691846 h 1691846"/>
                  <a:gd name="connsiteX4" fmla="*/ 187172 w 383406"/>
                  <a:gd name="connsiteY4" fmla="*/ 903248 h 1691846"/>
                  <a:gd name="connsiteX5" fmla="*/ 51909 w 383406"/>
                  <a:gd name="connsiteY5" fmla="*/ 1009564 h 1691846"/>
                  <a:gd name="connsiteX6" fmla="*/ 0 w 383406"/>
                  <a:gd name="connsiteY6" fmla="*/ 0 h 1691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3406" h="1691846">
                    <a:moveTo>
                      <a:pt x="0" y="0"/>
                    </a:moveTo>
                    <a:lnTo>
                      <a:pt x="164938" y="634959"/>
                    </a:lnTo>
                    <a:lnTo>
                      <a:pt x="300199" y="538809"/>
                    </a:lnTo>
                    <a:cubicBezTo>
                      <a:pt x="321692" y="899409"/>
                      <a:pt x="380648" y="1340154"/>
                      <a:pt x="383406" y="1691846"/>
                    </a:cubicBezTo>
                    <a:lnTo>
                      <a:pt x="187172" y="903248"/>
                    </a:lnTo>
                    <a:lnTo>
                      <a:pt x="51909" y="1009564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8100000" scaled="1"/>
                <a:tileRect/>
              </a:gradFill>
              <a:ln>
                <a:noFill/>
              </a:ln>
              <a:effectLst>
                <a:outerShdw blurRad="127000" dist="88900" dir="8100000" algn="tr" rotWithShape="0">
                  <a:prstClr val="black">
                    <a:alpha val="1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sp>
            <p:nvSpPr>
              <p:cNvPr id="3725" name="Rectangle 3724">
                <a:extLst>
                  <a:ext uri="{FF2B5EF4-FFF2-40B4-BE49-F238E27FC236}">
                    <a16:creationId xmlns:a16="http://schemas.microsoft.com/office/drawing/2014/main" id="{42F87456-A5A6-4158-9275-E8B5D9097630}"/>
                  </a:ext>
                </a:extLst>
              </p:cNvPr>
              <p:cNvSpPr/>
              <p:nvPr/>
            </p:nvSpPr>
            <p:spPr>
              <a:xfrm>
                <a:off x="4715447" y="3300078"/>
                <a:ext cx="365760" cy="3657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734" name="Group 3733">
            <a:extLst>
              <a:ext uri="{FF2B5EF4-FFF2-40B4-BE49-F238E27FC236}">
                <a16:creationId xmlns:a16="http://schemas.microsoft.com/office/drawing/2014/main" id="{A4624A3C-27EA-41B0-9C65-9594D90764B6}"/>
              </a:ext>
            </a:extLst>
          </p:cNvPr>
          <p:cNvGrpSpPr/>
          <p:nvPr/>
        </p:nvGrpSpPr>
        <p:grpSpPr>
          <a:xfrm>
            <a:off x="6632881" y="2943896"/>
            <a:ext cx="1764089" cy="579492"/>
            <a:chOff x="661588" y="5061430"/>
            <a:chExt cx="1764089" cy="579492"/>
          </a:xfrm>
        </p:grpSpPr>
        <p:sp>
          <p:nvSpPr>
            <p:cNvPr id="3735" name="Chevron 50">
              <a:extLst>
                <a:ext uri="{FF2B5EF4-FFF2-40B4-BE49-F238E27FC236}">
                  <a16:creationId xmlns:a16="http://schemas.microsoft.com/office/drawing/2014/main" id="{B4598A67-8647-466C-B75E-4AC8034E6EA5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36" name="TextBox 3735">
              <a:extLst>
                <a:ext uri="{FF2B5EF4-FFF2-40B4-BE49-F238E27FC236}">
                  <a16:creationId xmlns:a16="http://schemas.microsoft.com/office/drawing/2014/main" id="{6D943568-B48A-458D-A885-CB693071E903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37" name="Chevron 56">
              <a:extLst>
                <a:ext uri="{FF2B5EF4-FFF2-40B4-BE49-F238E27FC236}">
                  <a16:creationId xmlns:a16="http://schemas.microsoft.com/office/drawing/2014/main" id="{0B506BA3-8D75-4AFA-8B3A-F2FFAC481788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38" name="TextBox 3737">
              <a:extLst>
                <a:ext uri="{FF2B5EF4-FFF2-40B4-BE49-F238E27FC236}">
                  <a16:creationId xmlns:a16="http://schemas.microsoft.com/office/drawing/2014/main" id="{8916B982-E6DC-4231-9680-88193277AFEC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39" name="Group 3738">
            <a:extLst>
              <a:ext uri="{FF2B5EF4-FFF2-40B4-BE49-F238E27FC236}">
                <a16:creationId xmlns:a16="http://schemas.microsoft.com/office/drawing/2014/main" id="{5AB81C20-6742-498F-A9D5-45DDC5F4643C}"/>
              </a:ext>
            </a:extLst>
          </p:cNvPr>
          <p:cNvGrpSpPr/>
          <p:nvPr/>
        </p:nvGrpSpPr>
        <p:grpSpPr>
          <a:xfrm>
            <a:off x="9383086" y="2947176"/>
            <a:ext cx="1764089" cy="579492"/>
            <a:chOff x="661588" y="5061430"/>
            <a:chExt cx="1764089" cy="579492"/>
          </a:xfrm>
        </p:grpSpPr>
        <p:sp>
          <p:nvSpPr>
            <p:cNvPr id="3740" name="Chevron 50">
              <a:extLst>
                <a:ext uri="{FF2B5EF4-FFF2-40B4-BE49-F238E27FC236}">
                  <a16:creationId xmlns:a16="http://schemas.microsoft.com/office/drawing/2014/main" id="{A19AB738-0165-4327-BEDD-29AE1527EFA1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41" name="TextBox 3740">
              <a:extLst>
                <a:ext uri="{FF2B5EF4-FFF2-40B4-BE49-F238E27FC236}">
                  <a16:creationId xmlns:a16="http://schemas.microsoft.com/office/drawing/2014/main" id="{3C5EFA6E-3BD4-4BBE-A538-E1F128735DF8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42" name="Chevron 56">
              <a:extLst>
                <a:ext uri="{FF2B5EF4-FFF2-40B4-BE49-F238E27FC236}">
                  <a16:creationId xmlns:a16="http://schemas.microsoft.com/office/drawing/2014/main" id="{A7F2A591-3ABA-4CC5-8844-ECFF29AFBC6E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43" name="TextBox 3742">
              <a:extLst>
                <a:ext uri="{FF2B5EF4-FFF2-40B4-BE49-F238E27FC236}">
                  <a16:creationId xmlns:a16="http://schemas.microsoft.com/office/drawing/2014/main" id="{6410BF59-BB83-48DC-A6D3-EF058A966222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44" name="Group 3743">
            <a:extLst>
              <a:ext uri="{FF2B5EF4-FFF2-40B4-BE49-F238E27FC236}">
                <a16:creationId xmlns:a16="http://schemas.microsoft.com/office/drawing/2014/main" id="{4CF1FC41-2BE6-45A9-B7C4-A8A99C67EF19}"/>
              </a:ext>
            </a:extLst>
          </p:cNvPr>
          <p:cNvGrpSpPr/>
          <p:nvPr/>
        </p:nvGrpSpPr>
        <p:grpSpPr>
          <a:xfrm>
            <a:off x="6676425" y="4805789"/>
            <a:ext cx="1764089" cy="579492"/>
            <a:chOff x="661588" y="5061430"/>
            <a:chExt cx="1764089" cy="579492"/>
          </a:xfrm>
        </p:grpSpPr>
        <p:sp>
          <p:nvSpPr>
            <p:cNvPr id="3745" name="Chevron 50">
              <a:extLst>
                <a:ext uri="{FF2B5EF4-FFF2-40B4-BE49-F238E27FC236}">
                  <a16:creationId xmlns:a16="http://schemas.microsoft.com/office/drawing/2014/main" id="{E07D1E63-C29C-4E61-A898-366DF55DC6F2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46" name="TextBox 3745">
              <a:extLst>
                <a:ext uri="{FF2B5EF4-FFF2-40B4-BE49-F238E27FC236}">
                  <a16:creationId xmlns:a16="http://schemas.microsoft.com/office/drawing/2014/main" id="{1B7C4EB8-6C22-4AFB-B20B-FE6EB28196CC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47" name="Chevron 56">
              <a:extLst>
                <a:ext uri="{FF2B5EF4-FFF2-40B4-BE49-F238E27FC236}">
                  <a16:creationId xmlns:a16="http://schemas.microsoft.com/office/drawing/2014/main" id="{2392066B-AE60-4B9B-97B3-308A5F73184F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48" name="TextBox 3747">
              <a:extLst>
                <a:ext uri="{FF2B5EF4-FFF2-40B4-BE49-F238E27FC236}">
                  <a16:creationId xmlns:a16="http://schemas.microsoft.com/office/drawing/2014/main" id="{C09D8FDA-B614-40C6-AC7C-40562CF45E6B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49" name="Group 3748">
            <a:extLst>
              <a:ext uri="{FF2B5EF4-FFF2-40B4-BE49-F238E27FC236}">
                <a16:creationId xmlns:a16="http://schemas.microsoft.com/office/drawing/2014/main" id="{E52EECEF-C3FB-4523-BF70-5E7B7C6B941A}"/>
              </a:ext>
            </a:extLst>
          </p:cNvPr>
          <p:cNvGrpSpPr/>
          <p:nvPr/>
        </p:nvGrpSpPr>
        <p:grpSpPr>
          <a:xfrm>
            <a:off x="9426630" y="4809069"/>
            <a:ext cx="1764089" cy="579492"/>
            <a:chOff x="661588" y="5061430"/>
            <a:chExt cx="1764089" cy="579492"/>
          </a:xfrm>
        </p:grpSpPr>
        <p:sp>
          <p:nvSpPr>
            <p:cNvPr id="3750" name="Chevron 50">
              <a:extLst>
                <a:ext uri="{FF2B5EF4-FFF2-40B4-BE49-F238E27FC236}">
                  <a16:creationId xmlns:a16="http://schemas.microsoft.com/office/drawing/2014/main" id="{D5FF83BE-F454-4B3F-A9C1-486A095B2935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3"/>
                </a:solidFill>
              </a:endParaRPr>
            </a:p>
          </p:txBody>
        </p:sp>
        <p:sp>
          <p:nvSpPr>
            <p:cNvPr id="3751" name="TextBox 3750">
              <a:extLst>
                <a:ext uri="{FF2B5EF4-FFF2-40B4-BE49-F238E27FC236}">
                  <a16:creationId xmlns:a16="http://schemas.microsoft.com/office/drawing/2014/main" id="{6EE44B1D-991D-41E1-804D-337C7DAD5938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52" name="Chevron 56">
              <a:extLst>
                <a:ext uri="{FF2B5EF4-FFF2-40B4-BE49-F238E27FC236}">
                  <a16:creationId xmlns:a16="http://schemas.microsoft.com/office/drawing/2014/main" id="{8B0F9E50-8DA6-4103-854B-0212754BF45A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3"/>
                </a:solidFill>
              </a:endParaRPr>
            </a:p>
          </p:txBody>
        </p:sp>
        <p:sp>
          <p:nvSpPr>
            <p:cNvPr id="3753" name="TextBox 3752">
              <a:extLst>
                <a:ext uri="{FF2B5EF4-FFF2-40B4-BE49-F238E27FC236}">
                  <a16:creationId xmlns:a16="http://schemas.microsoft.com/office/drawing/2014/main" id="{F9FBB1C5-23D4-4EE4-8042-DE9E26670D98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54" name="Right Arrow 5">
            <a:extLst>
              <a:ext uri="{FF2B5EF4-FFF2-40B4-BE49-F238E27FC236}">
                <a16:creationId xmlns:a16="http://schemas.microsoft.com/office/drawing/2014/main" id="{D5E6899F-2C54-4144-9318-1782CE3EDF58}"/>
              </a:ext>
            </a:extLst>
          </p:cNvPr>
          <p:cNvSpPr/>
          <p:nvPr/>
        </p:nvSpPr>
        <p:spPr>
          <a:xfrm>
            <a:off x="2926797" y="2170552"/>
            <a:ext cx="371725" cy="31272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755" name="Right Arrow 5">
            <a:extLst>
              <a:ext uri="{FF2B5EF4-FFF2-40B4-BE49-F238E27FC236}">
                <a16:creationId xmlns:a16="http://schemas.microsoft.com/office/drawing/2014/main" id="{5A027453-9D83-41C2-BA9E-08C398BD8920}"/>
              </a:ext>
            </a:extLst>
          </p:cNvPr>
          <p:cNvSpPr/>
          <p:nvPr/>
        </p:nvSpPr>
        <p:spPr>
          <a:xfrm rot="5400000">
            <a:off x="4148934" y="3784092"/>
            <a:ext cx="371725" cy="312726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756" name="Right Arrow 5">
            <a:extLst>
              <a:ext uri="{FF2B5EF4-FFF2-40B4-BE49-F238E27FC236}">
                <a16:creationId xmlns:a16="http://schemas.microsoft.com/office/drawing/2014/main" id="{6EE7EF5F-27DA-421B-AFA3-E2B63D52CA0A}"/>
              </a:ext>
            </a:extLst>
          </p:cNvPr>
          <p:cNvSpPr/>
          <p:nvPr/>
        </p:nvSpPr>
        <p:spPr>
          <a:xfrm rot="10800000">
            <a:off x="2926797" y="4759527"/>
            <a:ext cx="371725" cy="312726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757" name="Title 1">
            <a:extLst>
              <a:ext uri="{FF2B5EF4-FFF2-40B4-BE49-F238E27FC236}">
                <a16:creationId xmlns:a16="http://schemas.microsoft.com/office/drawing/2014/main" id="{DD2EECA4-92EF-49F6-9FA3-4719C4493D24}"/>
              </a:ext>
            </a:extLst>
          </p:cNvPr>
          <p:cNvSpPr txBox="1">
            <a:spLocks/>
          </p:cNvSpPr>
          <p:nvPr/>
        </p:nvSpPr>
        <p:spPr>
          <a:xfrm>
            <a:off x="6514500" y="1485218"/>
            <a:ext cx="4925956" cy="61992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800" b="1" kern="1200" baseline="0">
                <a:solidFill>
                  <a:schemeClr val="accent4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altLang="ko-KR" sz="4000" spc="300" dirty="0">
                <a:latin typeface="+mn-lt"/>
              </a:rPr>
              <a:t>CARIES STAGES</a:t>
            </a:r>
            <a:endParaRPr lang="ko-KR" altLang="en-US" sz="4000" spc="300" dirty="0">
              <a:latin typeface="+mn-lt"/>
            </a:endParaRPr>
          </a:p>
        </p:txBody>
      </p:sp>
      <p:grpSp>
        <p:nvGrpSpPr>
          <p:cNvPr id="3758" name="Group 3757">
            <a:extLst>
              <a:ext uri="{FF2B5EF4-FFF2-40B4-BE49-F238E27FC236}">
                <a16:creationId xmlns:a16="http://schemas.microsoft.com/office/drawing/2014/main" id="{F0C969A1-1239-4441-AF24-F9D55E40F4A5}"/>
              </a:ext>
            </a:extLst>
          </p:cNvPr>
          <p:cNvGrpSpPr/>
          <p:nvPr/>
        </p:nvGrpSpPr>
        <p:grpSpPr>
          <a:xfrm>
            <a:off x="957822" y="3229071"/>
            <a:ext cx="1451795" cy="388504"/>
            <a:chOff x="1120327" y="2869980"/>
            <a:chExt cx="1451795" cy="388504"/>
          </a:xfrm>
        </p:grpSpPr>
        <p:sp>
          <p:nvSpPr>
            <p:cNvPr id="3759" name="타원 18">
              <a:extLst>
                <a:ext uri="{FF2B5EF4-FFF2-40B4-BE49-F238E27FC236}">
                  <a16:creationId xmlns:a16="http://schemas.microsoft.com/office/drawing/2014/main" id="{58F8627D-8E47-4D14-B6D0-B49EAC22C92E}"/>
                </a:ext>
              </a:extLst>
            </p:cNvPr>
            <p:cNvSpPr/>
            <p:nvPr/>
          </p:nvSpPr>
          <p:spPr>
            <a:xfrm>
              <a:off x="2183618" y="2869980"/>
              <a:ext cx="388504" cy="38850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400" b="1" dirty="0"/>
                <a:t>1</a:t>
              </a:r>
              <a:endParaRPr lang="ko-KR" altLang="en-US" sz="1400" b="1" dirty="0"/>
            </a:p>
          </p:txBody>
        </p:sp>
        <p:sp>
          <p:nvSpPr>
            <p:cNvPr id="3760" name="텍스트 개체 틀 14">
              <a:extLst>
                <a:ext uri="{FF2B5EF4-FFF2-40B4-BE49-F238E27FC236}">
                  <a16:creationId xmlns:a16="http://schemas.microsoft.com/office/drawing/2014/main" id="{766818D1-8E32-46BC-9EC2-93DDF3CBBF49}"/>
                </a:ext>
              </a:extLst>
            </p:cNvPr>
            <p:cNvSpPr txBox="1">
              <a:spLocks/>
            </p:cNvSpPr>
            <p:nvPr/>
          </p:nvSpPr>
          <p:spPr>
            <a:xfrm>
              <a:off x="1120327" y="2884212"/>
              <a:ext cx="1034019" cy="360040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3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Step</a:t>
              </a:r>
              <a:endParaRPr lang="ko-KR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761" name="Group 3760">
            <a:extLst>
              <a:ext uri="{FF2B5EF4-FFF2-40B4-BE49-F238E27FC236}">
                <a16:creationId xmlns:a16="http://schemas.microsoft.com/office/drawing/2014/main" id="{C8621AB8-C2F6-4E22-98E7-B4F949BACF04}"/>
              </a:ext>
            </a:extLst>
          </p:cNvPr>
          <p:cNvGrpSpPr/>
          <p:nvPr/>
        </p:nvGrpSpPr>
        <p:grpSpPr>
          <a:xfrm>
            <a:off x="3764427" y="3229071"/>
            <a:ext cx="1451795" cy="388504"/>
            <a:chOff x="1120327" y="2869980"/>
            <a:chExt cx="1451795" cy="388504"/>
          </a:xfrm>
        </p:grpSpPr>
        <p:sp>
          <p:nvSpPr>
            <p:cNvPr id="3762" name="타원 18">
              <a:extLst>
                <a:ext uri="{FF2B5EF4-FFF2-40B4-BE49-F238E27FC236}">
                  <a16:creationId xmlns:a16="http://schemas.microsoft.com/office/drawing/2014/main" id="{1D6DB15E-F31C-4EF9-BA31-A7045B23B119}"/>
                </a:ext>
              </a:extLst>
            </p:cNvPr>
            <p:cNvSpPr/>
            <p:nvPr/>
          </p:nvSpPr>
          <p:spPr>
            <a:xfrm>
              <a:off x="2183618" y="2869980"/>
              <a:ext cx="388504" cy="38850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400" b="1" dirty="0"/>
                <a:t>2</a:t>
              </a:r>
              <a:endParaRPr lang="ko-KR" altLang="en-US" sz="1400" b="1" dirty="0"/>
            </a:p>
          </p:txBody>
        </p:sp>
        <p:sp>
          <p:nvSpPr>
            <p:cNvPr id="3763" name="텍스트 개체 틀 14">
              <a:extLst>
                <a:ext uri="{FF2B5EF4-FFF2-40B4-BE49-F238E27FC236}">
                  <a16:creationId xmlns:a16="http://schemas.microsoft.com/office/drawing/2014/main" id="{4EC94308-8D11-4053-AD73-83563BE1C73E}"/>
                </a:ext>
              </a:extLst>
            </p:cNvPr>
            <p:cNvSpPr txBox="1">
              <a:spLocks/>
            </p:cNvSpPr>
            <p:nvPr/>
          </p:nvSpPr>
          <p:spPr>
            <a:xfrm>
              <a:off x="1120327" y="2884212"/>
              <a:ext cx="1034019" cy="360040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3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Step</a:t>
              </a:r>
              <a:endParaRPr lang="ko-KR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764" name="Group 3763">
            <a:extLst>
              <a:ext uri="{FF2B5EF4-FFF2-40B4-BE49-F238E27FC236}">
                <a16:creationId xmlns:a16="http://schemas.microsoft.com/office/drawing/2014/main" id="{6BFB990F-2C62-4DE1-8E09-599A8BAB8D79}"/>
              </a:ext>
            </a:extLst>
          </p:cNvPr>
          <p:cNvGrpSpPr/>
          <p:nvPr/>
        </p:nvGrpSpPr>
        <p:grpSpPr>
          <a:xfrm>
            <a:off x="3764427" y="5857586"/>
            <a:ext cx="1451795" cy="388504"/>
            <a:chOff x="1120327" y="2869980"/>
            <a:chExt cx="1451795" cy="388504"/>
          </a:xfrm>
        </p:grpSpPr>
        <p:sp>
          <p:nvSpPr>
            <p:cNvPr id="3765" name="타원 18">
              <a:extLst>
                <a:ext uri="{FF2B5EF4-FFF2-40B4-BE49-F238E27FC236}">
                  <a16:creationId xmlns:a16="http://schemas.microsoft.com/office/drawing/2014/main" id="{A30A7260-0535-4575-9AD9-E984E34492E0}"/>
                </a:ext>
              </a:extLst>
            </p:cNvPr>
            <p:cNvSpPr/>
            <p:nvPr/>
          </p:nvSpPr>
          <p:spPr>
            <a:xfrm>
              <a:off x="2183618" y="2869980"/>
              <a:ext cx="388504" cy="388504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400" b="1" dirty="0"/>
                <a:t>3</a:t>
              </a:r>
              <a:endParaRPr lang="ko-KR" altLang="en-US" sz="1400" b="1" dirty="0"/>
            </a:p>
          </p:txBody>
        </p:sp>
        <p:sp>
          <p:nvSpPr>
            <p:cNvPr id="3766" name="텍스트 개체 틀 14">
              <a:extLst>
                <a:ext uri="{FF2B5EF4-FFF2-40B4-BE49-F238E27FC236}">
                  <a16:creationId xmlns:a16="http://schemas.microsoft.com/office/drawing/2014/main" id="{A2841BC2-191F-423D-BC53-02E9FA1B1FCE}"/>
                </a:ext>
              </a:extLst>
            </p:cNvPr>
            <p:cNvSpPr txBox="1">
              <a:spLocks/>
            </p:cNvSpPr>
            <p:nvPr/>
          </p:nvSpPr>
          <p:spPr>
            <a:xfrm>
              <a:off x="1120327" y="2884212"/>
              <a:ext cx="1034019" cy="360040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3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Step</a:t>
              </a:r>
              <a:endParaRPr lang="ko-KR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767" name="Group 3766">
            <a:extLst>
              <a:ext uri="{FF2B5EF4-FFF2-40B4-BE49-F238E27FC236}">
                <a16:creationId xmlns:a16="http://schemas.microsoft.com/office/drawing/2014/main" id="{FAB43AC3-FDD2-41D1-AE10-76039AE677F5}"/>
              </a:ext>
            </a:extLst>
          </p:cNvPr>
          <p:cNvGrpSpPr/>
          <p:nvPr/>
        </p:nvGrpSpPr>
        <p:grpSpPr>
          <a:xfrm>
            <a:off x="957822" y="5857586"/>
            <a:ext cx="1451795" cy="388504"/>
            <a:chOff x="1120327" y="2869980"/>
            <a:chExt cx="1451795" cy="388504"/>
          </a:xfrm>
        </p:grpSpPr>
        <p:sp>
          <p:nvSpPr>
            <p:cNvPr id="3768" name="타원 18">
              <a:extLst>
                <a:ext uri="{FF2B5EF4-FFF2-40B4-BE49-F238E27FC236}">
                  <a16:creationId xmlns:a16="http://schemas.microsoft.com/office/drawing/2014/main" id="{BA45B73A-5144-46C0-9A63-14EEE820BC4C}"/>
                </a:ext>
              </a:extLst>
            </p:cNvPr>
            <p:cNvSpPr/>
            <p:nvPr/>
          </p:nvSpPr>
          <p:spPr>
            <a:xfrm>
              <a:off x="2183618" y="2869980"/>
              <a:ext cx="388504" cy="388504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400" b="1" dirty="0"/>
                <a:t>4</a:t>
              </a:r>
              <a:endParaRPr lang="ko-KR" altLang="en-US" sz="1400" b="1" dirty="0"/>
            </a:p>
          </p:txBody>
        </p:sp>
        <p:sp>
          <p:nvSpPr>
            <p:cNvPr id="3769" name="텍스트 개체 틀 14">
              <a:extLst>
                <a:ext uri="{FF2B5EF4-FFF2-40B4-BE49-F238E27FC236}">
                  <a16:creationId xmlns:a16="http://schemas.microsoft.com/office/drawing/2014/main" id="{D0E6244B-2853-4D21-844C-2EC45630AC6A}"/>
                </a:ext>
              </a:extLst>
            </p:cNvPr>
            <p:cNvSpPr txBox="1">
              <a:spLocks/>
            </p:cNvSpPr>
            <p:nvPr/>
          </p:nvSpPr>
          <p:spPr>
            <a:xfrm>
              <a:off x="1120327" y="2884212"/>
              <a:ext cx="1034019" cy="360040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3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Step</a:t>
              </a:r>
              <a:endParaRPr lang="ko-KR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770" name="Group 23">
            <a:extLst>
              <a:ext uri="{FF2B5EF4-FFF2-40B4-BE49-F238E27FC236}">
                <a16:creationId xmlns:a16="http://schemas.microsoft.com/office/drawing/2014/main" id="{E832286B-44A6-4087-B857-543E5F7B2E96}"/>
              </a:ext>
            </a:extLst>
          </p:cNvPr>
          <p:cNvGrpSpPr/>
          <p:nvPr/>
        </p:nvGrpSpPr>
        <p:grpSpPr>
          <a:xfrm>
            <a:off x="9635086" y="3579418"/>
            <a:ext cx="1967296" cy="895504"/>
            <a:chOff x="-311419" y="4190375"/>
            <a:chExt cx="2830398" cy="1079657"/>
          </a:xfrm>
        </p:grpSpPr>
        <p:sp>
          <p:nvSpPr>
            <p:cNvPr id="3771" name="TextBox 3770">
              <a:extLst>
                <a:ext uri="{FF2B5EF4-FFF2-40B4-BE49-F238E27FC236}">
                  <a16:creationId xmlns:a16="http://schemas.microsoft.com/office/drawing/2014/main" id="{27161EEB-0D76-437B-939C-076AB6E10E20}"/>
                </a:ext>
              </a:extLst>
            </p:cNvPr>
            <p:cNvSpPr txBox="1"/>
            <p:nvPr/>
          </p:nvSpPr>
          <p:spPr>
            <a:xfrm>
              <a:off x="-311418" y="4490788"/>
              <a:ext cx="2830397" cy="77924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3772" name="TextBox 3771">
              <a:extLst>
                <a:ext uri="{FF2B5EF4-FFF2-40B4-BE49-F238E27FC236}">
                  <a16:creationId xmlns:a16="http://schemas.microsoft.com/office/drawing/2014/main" id="{3D59C183-D465-4311-BFF6-9C81ECDF1A86}"/>
                </a:ext>
              </a:extLst>
            </p:cNvPr>
            <p:cNvSpPr txBox="1"/>
            <p:nvPr/>
          </p:nvSpPr>
          <p:spPr>
            <a:xfrm>
              <a:off x="-311419" y="4190375"/>
              <a:ext cx="2830397" cy="333962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73" name="Group 23">
            <a:extLst>
              <a:ext uri="{FF2B5EF4-FFF2-40B4-BE49-F238E27FC236}">
                <a16:creationId xmlns:a16="http://schemas.microsoft.com/office/drawing/2014/main" id="{AFB1EFB8-532B-4AE4-A512-44664FF7E194}"/>
              </a:ext>
            </a:extLst>
          </p:cNvPr>
          <p:cNvGrpSpPr/>
          <p:nvPr/>
        </p:nvGrpSpPr>
        <p:grpSpPr>
          <a:xfrm>
            <a:off x="6904621" y="3579418"/>
            <a:ext cx="1967296" cy="895504"/>
            <a:chOff x="-311419" y="4190375"/>
            <a:chExt cx="2830398" cy="1079657"/>
          </a:xfrm>
        </p:grpSpPr>
        <p:sp>
          <p:nvSpPr>
            <p:cNvPr id="3774" name="TextBox 3773">
              <a:extLst>
                <a:ext uri="{FF2B5EF4-FFF2-40B4-BE49-F238E27FC236}">
                  <a16:creationId xmlns:a16="http://schemas.microsoft.com/office/drawing/2014/main" id="{012E83E5-1C57-40E6-BDC4-53DCBFB1B7A0}"/>
                </a:ext>
              </a:extLst>
            </p:cNvPr>
            <p:cNvSpPr txBox="1"/>
            <p:nvPr/>
          </p:nvSpPr>
          <p:spPr>
            <a:xfrm>
              <a:off x="-311418" y="4490788"/>
              <a:ext cx="2830397" cy="77924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3775" name="TextBox 3774">
              <a:extLst>
                <a:ext uri="{FF2B5EF4-FFF2-40B4-BE49-F238E27FC236}">
                  <a16:creationId xmlns:a16="http://schemas.microsoft.com/office/drawing/2014/main" id="{ECD32F25-D640-4D81-85F9-8DC0EEE469DF}"/>
                </a:ext>
              </a:extLst>
            </p:cNvPr>
            <p:cNvSpPr txBox="1"/>
            <p:nvPr/>
          </p:nvSpPr>
          <p:spPr>
            <a:xfrm>
              <a:off x="-311419" y="4190375"/>
              <a:ext cx="2830397" cy="333962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76" name="Group 23">
            <a:extLst>
              <a:ext uri="{FF2B5EF4-FFF2-40B4-BE49-F238E27FC236}">
                <a16:creationId xmlns:a16="http://schemas.microsoft.com/office/drawing/2014/main" id="{60F0656C-18E1-4DEB-9A54-191ED18010E3}"/>
              </a:ext>
            </a:extLst>
          </p:cNvPr>
          <p:cNvGrpSpPr/>
          <p:nvPr/>
        </p:nvGrpSpPr>
        <p:grpSpPr>
          <a:xfrm>
            <a:off x="6904621" y="5428760"/>
            <a:ext cx="1967296" cy="895504"/>
            <a:chOff x="-311419" y="4190375"/>
            <a:chExt cx="2830398" cy="1079657"/>
          </a:xfrm>
        </p:grpSpPr>
        <p:sp>
          <p:nvSpPr>
            <p:cNvPr id="3777" name="TextBox 3776">
              <a:extLst>
                <a:ext uri="{FF2B5EF4-FFF2-40B4-BE49-F238E27FC236}">
                  <a16:creationId xmlns:a16="http://schemas.microsoft.com/office/drawing/2014/main" id="{B4995DA5-B2CB-45E4-8B9F-7EF82179211A}"/>
                </a:ext>
              </a:extLst>
            </p:cNvPr>
            <p:cNvSpPr txBox="1"/>
            <p:nvPr/>
          </p:nvSpPr>
          <p:spPr>
            <a:xfrm>
              <a:off x="-311418" y="4490788"/>
              <a:ext cx="2830397" cy="77924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3778" name="TextBox 3777">
              <a:extLst>
                <a:ext uri="{FF2B5EF4-FFF2-40B4-BE49-F238E27FC236}">
                  <a16:creationId xmlns:a16="http://schemas.microsoft.com/office/drawing/2014/main" id="{2F6ED7BC-730A-400F-B4C4-2396158898CC}"/>
                </a:ext>
              </a:extLst>
            </p:cNvPr>
            <p:cNvSpPr txBox="1"/>
            <p:nvPr/>
          </p:nvSpPr>
          <p:spPr>
            <a:xfrm>
              <a:off x="-311419" y="4190375"/>
              <a:ext cx="2830397" cy="333962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79" name="Group 23">
            <a:extLst>
              <a:ext uri="{FF2B5EF4-FFF2-40B4-BE49-F238E27FC236}">
                <a16:creationId xmlns:a16="http://schemas.microsoft.com/office/drawing/2014/main" id="{C82B0634-BB97-4C63-864D-0D9B4FF843C6}"/>
              </a:ext>
            </a:extLst>
          </p:cNvPr>
          <p:cNvGrpSpPr/>
          <p:nvPr/>
        </p:nvGrpSpPr>
        <p:grpSpPr>
          <a:xfrm>
            <a:off x="9635086" y="5428760"/>
            <a:ext cx="1967296" cy="895504"/>
            <a:chOff x="-311419" y="4190375"/>
            <a:chExt cx="2830398" cy="1079657"/>
          </a:xfrm>
        </p:grpSpPr>
        <p:sp>
          <p:nvSpPr>
            <p:cNvPr id="3780" name="TextBox 3779">
              <a:extLst>
                <a:ext uri="{FF2B5EF4-FFF2-40B4-BE49-F238E27FC236}">
                  <a16:creationId xmlns:a16="http://schemas.microsoft.com/office/drawing/2014/main" id="{2392AA10-2DA7-46F1-BE64-8C1D0DCB2EC9}"/>
                </a:ext>
              </a:extLst>
            </p:cNvPr>
            <p:cNvSpPr txBox="1"/>
            <p:nvPr/>
          </p:nvSpPr>
          <p:spPr>
            <a:xfrm>
              <a:off x="-311418" y="4490788"/>
              <a:ext cx="2830397" cy="77924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3781" name="TextBox 3780">
              <a:extLst>
                <a:ext uri="{FF2B5EF4-FFF2-40B4-BE49-F238E27FC236}">
                  <a16:creationId xmlns:a16="http://schemas.microsoft.com/office/drawing/2014/main" id="{C6E6DB6C-BF47-4AE6-A023-B6F998B9A728}"/>
                </a:ext>
              </a:extLst>
            </p:cNvPr>
            <p:cNvSpPr txBox="1"/>
            <p:nvPr/>
          </p:nvSpPr>
          <p:spPr>
            <a:xfrm>
              <a:off x="-311419" y="4190375"/>
              <a:ext cx="2830397" cy="333962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82" name="자유형 21">
            <a:extLst>
              <a:ext uri="{FF2B5EF4-FFF2-40B4-BE49-F238E27FC236}">
                <a16:creationId xmlns:a16="http://schemas.microsoft.com/office/drawing/2014/main" id="{1766F88C-2B49-4121-8714-F3ADD710FD14}"/>
              </a:ext>
            </a:extLst>
          </p:cNvPr>
          <p:cNvSpPr/>
          <p:nvPr/>
        </p:nvSpPr>
        <p:spPr>
          <a:xfrm flipV="1">
            <a:off x="6641109" y="2234532"/>
            <a:ext cx="493776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783" name="자유형 22">
            <a:extLst>
              <a:ext uri="{FF2B5EF4-FFF2-40B4-BE49-F238E27FC236}">
                <a16:creationId xmlns:a16="http://schemas.microsoft.com/office/drawing/2014/main" id="{E23FBC68-231A-467A-9A2D-41B06A1F6AEE}"/>
              </a:ext>
            </a:extLst>
          </p:cNvPr>
          <p:cNvSpPr/>
          <p:nvPr/>
        </p:nvSpPr>
        <p:spPr>
          <a:xfrm flipV="1">
            <a:off x="6642743" y="2666801"/>
            <a:ext cx="493776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784" name="TextBox 3783">
            <a:extLst>
              <a:ext uri="{FF2B5EF4-FFF2-40B4-BE49-F238E27FC236}">
                <a16:creationId xmlns:a16="http://schemas.microsoft.com/office/drawing/2014/main" id="{9FF9F021-0FE6-4860-92C0-5CE13B1939DD}"/>
              </a:ext>
            </a:extLst>
          </p:cNvPr>
          <p:cNvSpPr txBox="1"/>
          <p:nvPr/>
        </p:nvSpPr>
        <p:spPr>
          <a:xfrm>
            <a:off x="6758881" y="2305745"/>
            <a:ext cx="1967295" cy="369332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Contents Here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11292</TotalTime>
  <Words>104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124</cp:revision>
  <dcterms:created xsi:type="dcterms:W3CDTF">2018-02-18T19:39:47Z</dcterms:created>
  <dcterms:modified xsi:type="dcterms:W3CDTF">2020-08-31T07:58:26Z</dcterms:modified>
</cp:coreProperties>
</file>