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3006535947711E-2"/>
          <c:y val="5.0650735294117649E-2"/>
          <c:w val="0.90722957516339864"/>
          <c:h val="0.9072295751633986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1EFE-4BB1-88CF-4F04E09F8BA3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1EFE-4BB1-88CF-4F04E09F8BA3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1EFE-4BB1-88CF-4F04E09F8BA3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EFE-4BB1-88CF-4F04E09F8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3006535947711E-2"/>
          <c:y val="5.0650735294117649E-2"/>
          <c:w val="0.90722957516339864"/>
          <c:h val="0.9072295751633986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D7B1-4A16-A04D-3034A69707BC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D7B1-4A16-A04D-3034A69707BC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D7B1-4A16-A04D-3034A69707B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30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B1-4A16-A04D-3034A69707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3006535947711E-2"/>
          <c:y val="5.0650735294117649E-2"/>
          <c:w val="0.90722957516339864"/>
          <c:h val="0.9072295751633986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D94D-485A-8F2C-B6B178E26B76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D94D-485A-8F2C-B6B178E26B76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D94D-485A-8F2C-B6B178E26B76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</c:v>
                </c:pt>
                <c:pt idx="1">
                  <c:v>40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4D-485A-8F2C-B6B178E26B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90" name="Rectangle 2389">
            <a:extLst>
              <a:ext uri="{FF2B5EF4-FFF2-40B4-BE49-F238E27FC236}">
                <a16:creationId xmlns:a16="http://schemas.microsoft.com/office/drawing/2014/main" id="{161B77DF-29CD-4471-954E-31155129BC93}"/>
              </a:ext>
            </a:extLst>
          </p:cNvPr>
          <p:cNvSpPr/>
          <p:nvPr/>
        </p:nvSpPr>
        <p:spPr>
          <a:xfrm>
            <a:off x="2" y="1827073"/>
            <a:ext cx="12191999" cy="2880320"/>
          </a:xfrm>
          <a:prstGeom prst="rect">
            <a:avLst/>
          </a:prstGeom>
          <a:solidFill>
            <a:srgbClr val="57687C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/>
          </a:p>
        </p:txBody>
      </p:sp>
      <p:grpSp>
        <p:nvGrpSpPr>
          <p:cNvPr id="2391" name="그룹 5">
            <a:extLst>
              <a:ext uri="{FF2B5EF4-FFF2-40B4-BE49-F238E27FC236}">
                <a16:creationId xmlns:a16="http://schemas.microsoft.com/office/drawing/2014/main" id="{53446E58-C66B-4E21-B76A-6EEBF0D58B54}"/>
              </a:ext>
            </a:extLst>
          </p:cNvPr>
          <p:cNvGrpSpPr/>
          <p:nvPr/>
        </p:nvGrpSpPr>
        <p:grpSpPr>
          <a:xfrm>
            <a:off x="4741309" y="4843320"/>
            <a:ext cx="2688576" cy="1322456"/>
            <a:chOff x="4745582" y="4390231"/>
            <a:chExt cx="2688576" cy="1322456"/>
          </a:xfrm>
        </p:grpSpPr>
        <p:sp>
          <p:nvSpPr>
            <p:cNvPr id="2392" name="Oval 2391">
              <a:extLst>
                <a:ext uri="{FF2B5EF4-FFF2-40B4-BE49-F238E27FC236}">
                  <a16:creationId xmlns:a16="http://schemas.microsoft.com/office/drawing/2014/main" id="{D61A2A80-6E47-4825-8711-43218FF72244}"/>
                </a:ext>
              </a:extLst>
            </p:cNvPr>
            <p:cNvSpPr/>
            <p:nvPr/>
          </p:nvSpPr>
          <p:spPr>
            <a:xfrm>
              <a:off x="4745582" y="4390231"/>
              <a:ext cx="792088" cy="79208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2393" name="Group 2392">
              <a:extLst>
                <a:ext uri="{FF2B5EF4-FFF2-40B4-BE49-F238E27FC236}">
                  <a16:creationId xmlns:a16="http://schemas.microsoft.com/office/drawing/2014/main" id="{352C40DE-F567-41BA-882E-E7F38B5C6A46}"/>
                </a:ext>
              </a:extLst>
            </p:cNvPr>
            <p:cNvGrpSpPr/>
            <p:nvPr/>
          </p:nvGrpSpPr>
          <p:grpSpPr>
            <a:xfrm>
              <a:off x="5656090" y="4390231"/>
              <a:ext cx="1778068" cy="1322456"/>
              <a:chOff x="803640" y="3362835"/>
              <a:chExt cx="2059657" cy="1322456"/>
            </a:xfrm>
          </p:grpSpPr>
          <p:sp>
            <p:nvSpPr>
              <p:cNvPr id="2394" name="TextBox 2393">
                <a:extLst>
                  <a:ext uri="{FF2B5EF4-FFF2-40B4-BE49-F238E27FC236}">
                    <a16:creationId xmlns:a16="http://schemas.microsoft.com/office/drawing/2014/main" id="{AF4A8980-0E5C-40DE-AEED-4B6E00F928C3}"/>
                  </a:ext>
                </a:extLst>
              </p:cNvPr>
              <p:cNvSpPr txBox="1"/>
              <p:nvPr/>
            </p:nvSpPr>
            <p:spPr>
              <a:xfrm>
                <a:off x="803640" y="3669628"/>
                <a:ext cx="2059657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395" name="TextBox 2394">
                <a:extLst>
                  <a:ext uri="{FF2B5EF4-FFF2-40B4-BE49-F238E27FC236}">
                    <a16:creationId xmlns:a16="http://schemas.microsoft.com/office/drawing/2014/main" id="{4B0037F3-01F4-4F90-A153-30E3ACF1CDA5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3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396" name="그룹 4">
            <a:extLst>
              <a:ext uri="{FF2B5EF4-FFF2-40B4-BE49-F238E27FC236}">
                <a16:creationId xmlns:a16="http://schemas.microsoft.com/office/drawing/2014/main" id="{B48705EB-89F8-45BE-BFE8-0DEFFE5C5FCD}"/>
              </a:ext>
            </a:extLst>
          </p:cNvPr>
          <p:cNvGrpSpPr/>
          <p:nvPr/>
        </p:nvGrpSpPr>
        <p:grpSpPr>
          <a:xfrm>
            <a:off x="947270" y="4843320"/>
            <a:ext cx="2688576" cy="1322456"/>
            <a:chOff x="1938586" y="4390231"/>
            <a:chExt cx="2688576" cy="1322456"/>
          </a:xfrm>
        </p:grpSpPr>
        <p:sp>
          <p:nvSpPr>
            <p:cNvPr id="2397" name="Oval 2396">
              <a:extLst>
                <a:ext uri="{FF2B5EF4-FFF2-40B4-BE49-F238E27FC236}">
                  <a16:creationId xmlns:a16="http://schemas.microsoft.com/office/drawing/2014/main" id="{EA808CDF-E63E-49CB-BF21-A6E873F422AD}"/>
                </a:ext>
              </a:extLst>
            </p:cNvPr>
            <p:cNvSpPr/>
            <p:nvPr/>
          </p:nvSpPr>
          <p:spPr>
            <a:xfrm>
              <a:off x="1938586" y="4390231"/>
              <a:ext cx="792088" cy="79208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2398" name="Group 2397">
              <a:extLst>
                <a:ext uri="{FF2B5EF4-FFF2-40B4-BE49-F238E27FC236}">
                  <a16:creationId xmlns:a16="http://schemas.microsoft.com/office/drawing/2014/main" id="{656A9918-645C-40F1-86CA-78E01F1AC6AF}"/>
                </a:ext>
              </a:extLst>
            </p:cNvPr>
            <p:cNvGrpSpPr/>
            <p:nvPr/>
          </p:nvGrpSpPr>
          <p:grpSpPr>
            <a:xfrm>
              <a:off x="2849094" y="4390231"/>
              <a:ext cx="1778068" cy="1322456"/>
              <a:chOff x="803640" y="3362835"/>
              <a:chExt cx="2059657" cy="1322456"/>
            </a:xfrm>
          </p:grpSpPr>
          <p:sp>
            <p:nvSpPr>
              <p:cNvPr id="2399" name="TextBox 2398">
                <a:extLst>
                  <a:ext uri="{FF2B5EF4-FFF2-40B4-BE49-F238E27FC236}">
                    <a16:creationId xmlns:a16="http://schemas.microsoft.com/office/drawing/2014/main" id="{C06F5790-5AC4-4297-99C6-86142CA071AC}"/>
                  </a:ext>
                </a:extLst>
              </p:cNvPr>
              <p:cNvSpPr txBox="1"/>
              <p:nvPr/>
            </p:nvSpPr>
            <p:spPr>
              <a:xfrm>
                <a:off x="803640" y="3669628"/>
                <a:ext cx="2059657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400" name="TextBox 2399">
                <a:extLst>
                  <a:ext uri="{FF2B5EF4-FFF2-40B4-BE49-F238E27FC236}">
                    <a16:creationId xmlns:a16="http://schemas.microsoft.com/office/drawing/2014/main" id="{5F8F7114-29BC-4319-8EF0-F01731D978BB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401" name="그룹 6">
            <a:extLst>
              <a:ext uri="{FF2B5EF4-FFF2-40B4-BE49-F238E27FC236}">
                <a16:creationId xmlns:a16="http://schemas.microsoft.com/office/drawing/2014/main" id="{7ADEC06E-9570-43B5-9A56-72A06D5C9C31}"/>
              </a:ext>
            </a:extLst>
          </p:cNvPr>
          <p:cNvGrpSpPr/>
          <p:nvPr/>
        </p:nvGrpSpPr>
        <p:grpSpPr>
          <a:xfrm>
            <a:off x="8535347" y="4843320"/>
            <a:ext cx="2688576" cy="1322456"/>
            <a:chOff x="7552578" y="4390231"/>
            <a:chExt cx="2688576" cy="1322456"/>
          </a:xfrm>
        </p:grpSpPr>
        <p:sp>
          <p:nvSpPr>
            <p:cNvPr id="2402" name="Oval 2401">
              <a:extLst>
                <a:ext uri="{FF2B5EF4-FFF2-40B4-BE49-F238E27FC236}">
                  <a16:creationId xmlns:a16="http://schemas.microsoft.com/office/drawing/2014/main" id="{58115589-F47C-4258-A845-1409B68D2FF8}"/>
                </a:ext>
              </a:extLst>
            </p:cNvPr>
            <p:cNvSpPr/>
            <p:nvPr/>
          </p:nvSpPr>
          <p:spPr>
            <a:xfrm>
              <a:off x="7552578" y="4390231"/>
              <a:ext cx="792088" cy="79208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2403" name="Group 2402">
              <a:extLst>
                <a:ext uri="{FF2B5EF4-FFF2-40B4-BE49-F238E27FC236}">
                  <a16:creationId xmlns:a16="http://schemas.microsoft.com/office/drawing/2014/main" id="{61C77D68-6329-4207-88A6-FED7352917FF}"/>
                </a:ext>
              </a:extLst>
            </p:cNvPr>
            <p:cNvGrpSpPr/>
            <p:nvPr/>
          </p:nvGrpSpPr>
          <p:grpSpPr>
            <a:xfrm>
              <a:off x="8463086" y="4390231"/>
              <a:ext cx="1778068" cy="1322456"/>
              <a:chOff x="803640" y="3362835"/>
              <a:chExt cx="2059657" cy="1322456"/>
            </a:xfrm>
          </p:grpSpPr>
          <p:sp>
            <p:nvSpPr>
              <p:cNvPr id="2404" name="TextBox 2403">
                <a:extLst>
                  <a:ext uri="{FF2B5EF4-FFF2-40B4-BE49-F238E27FC236}">
                    <a16:creationId xmlns:a16="http://schemas.microsoft.com/office/drawing/2014/main" id="{4C7137FE-8FFF-46A4-93AD-25303E0C05DA}"/>
                  </a:ext>
                </a:extLst>
              </p:cNvPr>
              <p:cNvSpPr txBox="1"/>
              <p:nvPr/>
            </p:nvSpPr>
            <p:spPr>
              <a:xfrm>
                <a:off x="803640" y="3669628"/>
                <a:ext cx="2059657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405" name="TextBox 2404">
                <a:extLst>
                  <a:ext uri="{FF2B5EF4-FFF2-40B4-BE49-F238E27FC236}">
                    <a16:creationId xmlns:a16="http://schemas.microsoft.com/office/drawing/2014/main" id="{344E1224-1903-4D1D-BC62-9970282C2E2B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2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407" name="그룹 9">
            <a:extLst>
              <a:ext uri="{FF2B5EF4-FFF2-40B4-BE49-F238E27FC236}">
                <a16:creationId xmlns:a16="http://schemas.microsoft.com/office/drawing/2014/main" id="{595AAA16-E6EC-4B8D-8395-DE9E16557982}"/>
              </a:ext>
            </a:extLst>
          </p:cNvPr>
          <p:cNvGrpSpPr/>
          <p:nvPr/>
        </p:nvGrpSpPr>
        <p:grpSpPr>
          <a:xfrm>
            <a:off x="1067558" y="2060573"/>
            <a:ext cx="2448000" cy="2448000"/>
            <a:chOff x="1938586" y="1445110"/>
            <a:chExt cx="2448000" cy="2448000"/>
          </a:xfrm>
        </p:grpSpPr>
        <p:graphicFrame>
          <p:nvGraphicFramePr>
            <p:cNvPr id="2408" name="Chart 2407">
              <a:extLst>
                <a:ext uri="{FF2B5EF4-FFF2-40B4-BE49-F238E27FC236}">
                  <a16:creationId xmlns:a16="http://schemas.microsoft.com/office/drawing/2014/main" id="{EC2729B8-4B7C-4E84-84AE-F7D8C213059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20936547"/>
                </p:ext>
              </p:extLst>
            </p:nvPr>
          </p:nvGraphicFramePr>
          <p:xfrm>
            <a:off x="1938586" y="1445110"/>
            <a:ext cx="2448000" cy="244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409" name="TextBox 2408">
              <a:extLst>
                <a:ext uri="{FF2B5EF4-FFF2-40B4-BE49-F238E27FC236}">
                  <a16:creationId xmlns:a16="http://schemas.microsoft.com/office/drawing/2014/main" id="{946C39B4-1986-41FF-9D0D-EDF4A2A41ACF}"/>
                </a:ext>
              </a:extLst>
            </p:cNvPr>
            <p:cNvSpPr txBox="1"/>
            <p:nvPr/>
          </p:nvSpPr>
          <p:spPr>
            <a:xfrm>
              <a:off x="3336557" y="2827813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70%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10" name="TextBox 2409">
              <a:extLst>
                <a:ext uri="{FF2B5EF4-FFF2-40B4-BE49-F238E27FC236}">
                  <a16:creationId xmlns:a16="http://schemas.microsoft.com/office/drawing/2014/main" id="{FF717325-7852-48D9-BF5B-B242B48B6AB3}"/>
                </a:ext>
              </a:extLst>
            </p:cNvPr>
            <p:cNvSpPr txBox="1"/>
            <p:nvPr/>
          </p:nvSpPr>
          <p:spPr>
            <a:xfrm>
              <a:off x="2175582" y="2380568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20%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11" name="TextBox 2410">
              <a:extLst>
                <a:ext uri="{FF2B5EF4-FFF2-40B4-BE49-F238E27FC236}">
                  <a16:creationId xmlns:a16="http://schemas.microsoft.com/office/drawing/2014/main" id="{40EE14EF-9DB7-42B8-B644-B0A03721D548}"/>
                </a:ext>
              </a:extLst>
            </p:cNvPr>
            <p:cNvSpPr txBox="1"/>
            <p:nvPr/>
          </p:nvSpPr>
          <p:spPr>
            <a:xfrm>
              <a:off x="2620566" y="1807151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10%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12" name="그룹 8">
            <a:extLst>
              <a:ext uri="{FF2B5EF4-FFF2-40B4-BE49-F238E27FC236}">
                <a16:creationId xmlns:a16="http://schemas.microsoft.com/office/drawing/2014/main" id="{E952D6F9-79AA-402C-84B3-22B354E3A339}"/>
              </a:ext>
            </a:extLst>
          </p:cNvPr>
          <p:cNvGrpSpPr/>
          <p:nvPr/>
        </p:nvGrpSpPr>
        <p:grpSpPr>
          <a:xfrm>
            <a:off x="4861597" y="2060574"/>
            <a:ext cx="2448000" cy="2448000"/>
            <a:chOff x="4865870" y="1445110"/>
            <a:chExt cx="2448000" cy="2448000"/>
          </a:xfrm>
        </p:grpSpPr>
        <p:graphicFrame>
          <p:nvGraphicFramePr>
            <p:cNvPr id="2413" name="Chart 2412">
              <a:extLst>
                <a:ext uri="{FF2B5EF4-FFF2-40B4-BE49-F238E27FC236}">
                  <a16:creationId xmlns:a16="http://schemas.microsoft.com/office/drawing/2014/main" id="{DB4905D7-1479-4C38-8574-1CF83CAF085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82990756"/>
                </p:ext>
              </p:extLst>
            </p:nvPr>
          </p:nvGraphicFramePr>
          <p:xfrm>
            <a:off x="4865870" y="1445110"/>
            <a:ext cx="2448000" cy="244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414" name="TextBox 2413">
              <a:extLst>
                <a:ext uri="{FF2B5EF4-FFF2-40B4-BE49-F238E27FC236}">
                  <a16:creationId xmlns:a16="http://schemas.microsoft.com/office/drawing/2014/main" id="{E45C3764-7F29-4FE7-973D-BA82EEE5DC86}"/>
                </a:ext>
              </a:extLst>
            </p:cNvPr>
            <p:cNvSpPr txBox="1"/>
            <p:nvPr/>
          </p:nvSpPr>
          <p:spPr>
            <a:xfrm>
              <a:off x="6384032" y="2530610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50%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15" name="TextBox 2414">
              <a:extLst>
                <a:ext uri="{FF2B5EF4-FFF2-40B4-BE49-F238E27FC236}">
                  <a16:creationId xmlns:a16="http://schemas.microsoft.com/office/drawing/2014/main" id="{304ECDF6-BD97-4D75-B448-E304D650C32A}"/>
                </a:ext>
              </a:extLst>
            </p:cNvPr>
            <p:cNvSpPr txBox="1"/>
            <p:nvPr/>
          </p:nvSpPr>
          <p:spPr>
            <a:xfrm>
              <a:off x="5303912" y="3012479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30%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16" name="TextBox 2415">
              <a:extLst>
                <a:ext uri="{FF2B5EF4-FFF2-40B4-BE49-F238E27FC236}">
                  <a16:creationId xmlns:a16="http://schemas.microsoft.com/office/drawing/2014/main" id="{5A7A0337-B5DA-4EAC-BE96-C23004049777}"/>
                </a:ext>
              </a:extLst>
            </p:cNvPr>
            <p:cNvSpPr txBox="1"/>
            <p:nvPr/>
          </p:nvSpPr>
          <p:spPr>
            <a:xfrm>
              <a:off x="5332487" y="2025714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20%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17" name="그룹 7">
            <a:extLst>
              <a:ext uri="{FF2B5EF4-FFF2-40B4-BE49-F238E27FC236}">
                <a16:creationId xmlns:a16="http://schemas.microsoft.com/office/drawing/2014/main" id="{FA9FE233-B0E0-41B0-9A69-E52205DD3F84}"/>
              </a:ext>
            </a:extLst>
          </p:cNvPr>
          <p:cNvGrpSpPr/>
          <p:nvPr/>
        </p:nvGrpSpPr>
        <p:grpSpPr>
          <a:xfrm>
            <a:off x="8655635" y="2060574"/>
            <a:ext cx="2448000" cy="2448000"/>
            <a:chOff x="7793154" y="1445110"/>
            <a:chExt cx="2448000" cy="2448000"/>
          </a:xfrm>
        </p:grpSpPr>
        <p:graphicFrame>
          <p:nvGraphicFramePr>
            <p:cNvPr id="2418" name="Chart 2417">
              <a:extLst>
                <a:ext uri="{FF2B5EF4-FFF2-40B4-BE49-F238E27FC236}">
                  <a16:creationId xmlns:a16="http://schemas.microsoft.com/office/drawing/2014/main" id="{44069FE9-40BC-4D33-A51A-D2E3B292A95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62758147"/>
                </p:ext>
              </p:extLst>
            </p:nvPr>
          </p:nvGraphicFramePr>
          <p:xfrm>
            <a:off x="7793154" y="1445110"/>
            <a:ext cx="2448000" cy="244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2419" name="TextBox 2418">
              <a:extLst>
                <a:ext uri="{FF2B5EF4-FFF2-40B4-BE49-F238E27FC236}">
                  <a16:creationId xmlns:a16="http://schemas.microsoft.com/office/drawing/2014/main" id="{37771BB1-24F4-4B40-9BC4-73A1816A3C2F}"/>
                </a:ext>
              </a:extLst>
            </p:cNvPr>
            <p:cNvSpPr txBox="1"/>
            <p:nvPr/>
          </p:nvSpPr>
          <p:spPr>
            <a:xfrm>
              <a:off x="9150600" y="2251030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30%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20" name="TextBox 2419">
              <a:extLst>
                <a:ext uri="{FF2B5EF4-FFF2-40B4-BE49-F238E27FC236}">
                  <a16:creationId xmlns:a16="http://schemas.microsoft.com/office/drawing/2014/main" id="{5D548828-4924-4B90-8282-D2E4B3C0ED95}"/>
                </a:ext>
              </a:extLst>
            </p:cNvPr>
            <p:cNvSpPr txBox="1"/>
            <p:nvPr/>
          </p:nvSpPr>
          <p:spPr>
            <a:xfrm>
              <a:off x="8657784" y="3012479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40%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21" name="TextBox 2420">
              <a:extLst>
                <a:ext uri="{FF2B5EF4-FFF2-40B4-BE49-F238E27FC236}">
                  <a16:creationId xmlns:a16="http://schemas.microsoft.com/office/drawing/2014/main" id="{1F97AA5F-9216-4EA2-BB48-2C4AC774765B}"/>
                </a:ext>
              </a:extLst>
            </p:cNvPr>
            <p:cNvSpPr txBox="1"/>
            <p:nvPr/>
          </p:nvSpPr>
          <p:spPr>
            <a:xfrm>
              <a:off x="8112224" y="2251030"/>
              <a:ext cx="7071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30%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22" name="Rounded Rectangle 10">
            <a:extLst>
              <a:ext uri="{FF2B5EF4-FFF2-40B4-BE49-F238E27FC236}">
                <a16:creationId xmlns:a16="http://schemas.microsoft.com/office/drawing/2014/main" id="{66BE52FC-F921-49E6-96AE-884CAAE9EB39}"/>
              </a:ext>
            </a:extLst>
          </p:cNvPr>
          <p:cNvSpPr/>
          <p:nvPr/>
        </p:nvSpPr>
        <p:spPr>
          <a:xfrm>
            <a:off x="1216530" y="5086785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423" name="Rounded Rectangle 5">
            <a:extLst>
              <a:ext uri="{FF2B5EF4-FFF2-40B4-BE49-F238E27FC236}">
                <a16:creationId xmlns:a16="http://schemas.microsoft.com/office/drawing/2014/main" id="{88034116-21CB-47AB-B1F5-998A798D2084}"/>
              </a:ext>
            </a:extLst>
          </p:cNvPr>
          <p:cNvSpPr/>
          <p:nvPr/>
        </p:nvSpPr>
        <p:spPr>
          <a:xfrm flipH="1">
            <a:off x="4938552" y="510427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424" name="Round Same Side Corner Rectangle 11">
            <a:extLst>
              <a:ext uri="{FF2B5EF4-FFF2-40B4-BE49-F238E27FC236}">
                <a16:creationId xmlns:a16="http://schemas.microsoft.com/office/drawing/2014/main" id="{E0AED0C3-BC39-4D03-946B-5D5E803D4243}"/>
              </a:ext>
            </a:extLst>
          </p:cNvPr>
          <p:cNvSpPr>
            <a:spLocks noChangeAspect="1"/>
          </p:cNvSpPr>
          <p:nvPr/>
        </p:nvSpPr>
        <p:spPr>
          <a:xfrm rot="9900000">
            <a:off x="8750483" y="5086799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12702</TotalTime>
  <Words>98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65</cp:revision>
  <dcterms:created xsi:type="dcterms:W3CDTF">2018-02-18T19:39:47Z</dcterms:created>
  <dcterms:modified xsi:type="dcterms:W3CDTF">2020-09-03T02:44:34Z</dcterms:modified>
</cp:coreProperties>
</file>