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601" name="Group 3600">
            <a:extLst>
              <a:ext uri="{FF2B5EF4-FFF2-40B4-BE49-F238E27FC236}">
                <a16:creationId xmlns:a16="http://schemas.microsoft.com/office/drawing/2014/main" id="{C7B9A5E0-E2B1-44E1-97DB-4784D1F9EB01}"/>
              </a:ext>
            </a:extLst>
          </p:cNvPr>
          <p:cNvGrpSpPr/>
          <p:nvPr/>
        </p:nvGrpSpPr>
        <p:grpSpPr>
          <a:xfrm rot="5400000">
            <a:off x="3935452" y="-1368539"/>
            <a:ext cx="3835170" cy="11706073"/>
            <a:chOff x="5432494" y="626785"/>
            <a:chExt cx="3241222" cy="9893166"/>
          </a:xfrm>
        </p:grpSpPr>
        <p:sp>
          <p:nvSpPr>
            <p:cNvPr id="3602" name="Block Arc 3601">
              <a:extLst>
                <a:ext uri="{FF2B5EF4-FFF2-40B4-BE49-F238E27FC236}">
                  <a16:creationId xmlns:a16="http://schemas.microsoft.com/office/drawing/2014/main" id="{0449FB8B-CA4E-4622-862A-BF2D25D6341F}"/>
                </a:ext>
              </a:extLst>
            </p:cNvPr>
            <p:cNvSpPr/>
            <p:nvPr/>
          </p:nvSpPr>
          <p:spPr>
            <a:xfrm rot="5400000">
              <a:off x="5432494" y="2432627"/>
              <a:ext cx="3002400" cy="3002400"/>
            </a:xfrm>
            <a:prstGeom prst="blockArc">
              <a:avLst>
                <a:gd name="adj1" fmla="val 10735117"/>
                <a:gd name="adj2" fmla="val 16074287"/>
                <a:gd name="adj3" fmla="val 25807"/>
              </a:avLst>
            </a:prstGeom>
            <a:gradFill flip="none" rotWithShape="1">
              <a:gsLst>
                <a:gs pos="0">
                  <a:schemeClr val="accent5"/>
                </a:gs>
                <a:gs pos="100000">
                  <a:schemeClr val="accent5">
                    <a:lumMod val="80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603" name="Rectangle 3602">
              <a:extLst>
                <a:ext uri="{FF2B5EF4-FFF2-40B4-BE49-F238E27FC236}">
                  <a16:creationId xmlns:a16="http://schemas.microsoft.com/office/drawing/2014/main" id="{7F800EAE-F5E6-445F-87AB-2C3FCA2FC271}"/>
                </a:ext>
              </a:extLst>
            </p:cNvPr>
            <p:cNvSpPr/>
            <p:nvPr/>
          </p:nvSpPr>
          <p:spPr>
            <a:xfrm>
              <a:off x="7660183" y="3855009"/>
              <a:ext cx="781200" cy="6664942"/>
            </a:xfrm>
            <a:prstGeom prst="rect">
              <a:avLst/>
            </a:prstGeom>
            <a:gradFill flip="none" rotWithShape="1">
              <a:gsLst>
                <a:gs pos="37500">
                  <a:schemeClr val="accent5"/>
                </a:gs>
                <a:gs pos="0">
                  <a:schemeClr val="accent5"/>
                </a:gs>
                <a:gs pos="100000">
                  <a:schemeClr val="accent5">
                    <a:lumMod val="80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604" name="Block Arc 3">
              <a:extLst>
                <a:ext uri="{FF2B5EF4-FFF2-40B4-BE49-F238E27FC236}">
                  <a16:creationId xmlns:a16="http://schemas.microsoft.com/office/drawing/2014/main" id="{F05404BC-7BF2-4E2E-8E29-8056AF78429A}"/>
                </a:ext>
              </a:extLst>
            </p:cNvPr>
            <p:cNvSpPr/>
            <p:nvPr/>
          </p:nvSpPr>
          <p:spPr>
            <a:xfrm rot="10800000">
              <a:off x="6568167" y="626785"/>
              <a:ext cx="2105549" cy="4800940"/>
            </a:xfrm>
            <a:custGeom>
              <a:avLst/>
              <a:gdLst/>
              <a:ahLst/>
              <a:cxnLst/>
              <a:rect l="l" t="t" r="r" b="b"/>
              <a:pathLst>
                <a:path w="2105549" h="4800940">
                  <a:moveTo>
                    <a:pt x="1010388" y="1501213"/>
                  </a:moveTo>
                  <a:lnTo>
                    <a:pt x="232767" y="1501213"/>
                  </a:lnTo>
                  <a:cubicBezTo>
                    <a:pt x="232767" y="1037585"/>
                    <a:pt x="446990" y="599968"/>
                    <a:pt x="813157" y="315587"/>
                  </a:cubicBezTo>
                  <a:cubicBezTo>
                    <a:pt x="1179324" y="31205"/>
                    <a:pt x="1656348" y="-68031"/>
                    <a:pt x="2105549" y="46728"/>
                  </a:cubicBezTo>
                  <a:lnTo>
                    <a:pt x="1913069" y="800151"/>
                  </a:lnTo>
                  <a:cubicBezTo>
                    <a:pt x="1696554" y="744837"/>
                    <a:pt x="1466629" y="792669"/>
                    <a:pt x="1290136" y="929741"/>
                  </a:cubicBezTo>
                  <a:cubicBezTo>
                    <a:pt x="1113644" y="1066813"/>
                    <a:pt x="1010388" y="1277744"/>
                    <a:pt x="1010388" y="1501213"/>
                  </a:cubicBezTo>
                  <a:close/>
                  <a:moveTo>
                    <a:pt x="1013533" y="3726917"/>
                  </a:moveTo>
                  <a:lnTo>
                    <a:pt x="232333" y="3726917"/>
                  </a:lnTo>
                  <a:lnTo>
                    <a:pt x="232333" y="1501328"/>
                  </a:lnTo>
                  <a:lnTo>
                    <a:pt x="1013533" y="1501328"/>
                  </a:lnTo>
                  <a:close/>
                  <a:moveTo>
                    <a:pt x="622933" y="4800940"/>
                  </a:moveTo>
                  <a:lnTo>
                    <a:pt x="0" y="3726918"/>
                  </a:lnTo>
                  <a:lnTo>
                    <a:pt x="1245866" y="37269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605" name="Block Arc 3604">
              <a:extLst>
                <a:ext uri="{FF2B5EF4-FFF2-40B4-BE49-F238E27FC236}">
                  <a16:creationId xmlns:a16="http://schemas.microsoft.com/office/drawing/2014/main" id="{5146A05F-4B92-4F48-89D0-2B81D0EB2A9F}"/>
                </a:ext>
              </a:extLst>
            </p:cNvPr>
            <p:cNvSpPr/>
            <p:nvPr/>
          </p:nvSpPr>
          <p:spPr>
            <a:xfrm rot="17100000">
              <a:off x="5432494" y="2432625"/>
              <a:ext cx="3002400" cy="3002400"/>
            </a:xfrm>
            <a:prstGeom prst="blockArc">
              <a:avLst>
                <a:gd name="adj1" fmla="val 10815410"/>
                <a:gd name="adj2" fmla="val 13831376"/>
                <a:gd name="adj3" fmla="val 26044"/>
              </a:avLst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606" name="Block Arc 3605">
              <a:extLst>
                <a:ext uri="{FF2B5EF4-FFF2-40B4-BE49-F238E27FC236}">
                  <a16:creationId xmlns:a16="http://schemas.microsoft.com/office/drawing/2014/main" id="{C24FB07D-4388-4FE6-8082-A1999F794676}"/>
                </a:ext>
              </a:extLst>
            </p:cNvPr>
            <p:cNvSpPr/>
            <p:nvPr/>
          </p:nvSpPr>
          <p:spPr>
            <a:xfrm rot="20219398">
              <a:off x="5432494" y="2432625"/>
              <a:ext cx="3002400" cy="3002400"/>
            </a:xfrm>
            <a:prstGeom prst="blockArc">
              <a:avLst>
                <a:gd name="adj1" fmla="val 10804147"/>
                <a:gd name="adj2" fmla="val 14189823"/>
                <a:gd name="adj3" fmla="val 26226"/>
              </a:avLst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607" name="Block Arc 3606">
              <a:extLst>
                <a:ext uri="{FF2B5EF4-FFF2-40B4-BE49-F238E27FC236}">
                  <a16:creationId xmlns:a16="http://schemas.microsoft.com/office/drawing/2014/main" id="{E511DA77-7A17-4010-9781-1251C22274CC}"/>
                </a:ext>
              </a:extLst>
            </p:cNvPr>
            <p:cNvSpPr/>
            <p:nvPr/>
          </p:nvSpPr>
          <p:spPr>
            <a:xfrm rot="2161546">
              <a:off x="5434375" y="2432626"/>
              <a:ext cx="3002400" cy="3002400"/>
            </a:xfrm>
            <a:prstGeom prst="blockArc">
              <a:avLst>
                <a:gd name="adj1" fmla="val 10735117"/>
                <a:gd name="adj2" fmla="val 13869755"/>
                <a:gd name="adj3" fmla="val 25921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608" name="TextBox 3607">
            <a:extLst>
              <a:ext uri="{FF2B5EF4-FFF2-40B4-BE49-F238E27FC236}">
                <a16:creationId xmlns:a16="http://schemas.microsoft.com/office/drawing/2014/main" id="{8AE9FE8E-925C-4098-9609-105D98E264C1}"/>
              </a:ext>
            </a:extLst>
          </p:cNvPr>
          <p:cNvSpPr txBox="1"/>
          <p:nvPr/>
        </p:nvSpPr>
        <p:spPr>
          <a:xfrm>
            <a:off x="5144592" y="5385225"/>
            <a:ext cx="1015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09" name="TextBox 3608">
            <a:extLst>
              <a:ext uri="{FF2B5EF4-FFF2-40B4-BE49-F238E27FC236}">
                <a16:creationId xmlns:a16="http://schemas.microsoft.com/office/drawing/2014/main" id="{E20F9BA3-F75A-4FCF-9373-60413AF4AD84}"/>
              </a:ext>
            </a:extLst>
          </p:cNvPr>
          <p:cNvSpPr txBox="1"/>
          <p:nvPr/>
        </p:nvSpPr>
        <p:spPr>
          <a:xfrm>
            <a:off x="8499067" y="3422083"/>
            <a:ext cx="1015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10" name="TextBox 3609">
            <a:extLst>
              <a:ext uri="{FF2B5EF4-FFF2-40B4-BE49-F238E27FC236}">
                <a16:creationId xmlns:a16="http://schemas.microsoft.com/office/drawing/2014/main" id="{D85DA286-B105-4441-8B46-103D18FB1707}"/>
              </a:ext>
            </a:extLst>
          </p:cNvPr>
          <p:cNvSpPr txBox="1"/>
          <p:nvPr/>
        </p:nvSpPr>
        <p:spPr>
          <a:xfrm>
            <a:off x="7456217" y="2746159"/>
            <a:ext cx="1015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11" name="TextBox 3610">
            <a:extLst>
              <a:ext uri="{FF2B5EF4-FFF2-40B4-BE49-F238E27FC236}">
                <a16:creationId xmlns:a16="http://schemas.microsoft.com/office/drawing/2014/main" id="{F4E9EC4A-20DB-467F-88BE-5B45957DD401}"/>
              </a:ext>
            </a:extLst>
          </p:cNvPr>
          <p:cNvSpPr txBox="1"/>
          <p:nvPr/>
        </p:nvSpPr>
        <p:spPr>
          <a:xfrm>
            <a:off x="6286974" y="3193654"/>
            <a:ext cx="1015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12" name="TextBox 3611">
            <a:extLst>
              <a:ext uri="{FF2B5EF4-FFF2-40B4-BE49-F238E27FC236}">
                <a16:creationId xmlns:a16="http://schemas.microsoft.com/office/drawing/2014/main" id="{356042A1-727B-4B2B-98EB-2A48EC6C31E3}"/>
              </a:ext>
            </a:extLst>
          </p:cNvPr>
          <p:cNvSpPr txBox="1"/>
          <p:nvPr/>
        </p:nvSpPr>
        <p:spPr>
          <a:xfrm>
            <a:off x="9611671" y="5372099"/>
            <a:ext cx="1015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613" name="Group 3612">
            <a:extLst>
              <a:ext uri="{FF2B5EF4-FFF2-40B4-BE49-F238E27FC236}">
                <a16:creationId xmlns:a16="http://schemas.microsoft.com/office/drawing/2014/main" id="{51AD7A48-5DBB-4EA5-97E9-B44F5330D362}"/>
              </a:ext>
            </a:extLst>
          </p:cNvPr>
          <p:cNvGrpSpPr/>
          <p:nvPr/>
        </p:nvGrpSpPr>
        <p:grpSpPr>
          <a:xfrm>
            <a:off x="2127642" y="4095093"/>
            <a:ext cx="3182279" cy="923330"/>
            <a:chOff x="3021856" y="4283314"/>
            <a:chExt cx="1886852" cy="923330"/>
          </a:xfrm>
        </p:grpSpPr>
        <p:sp>
          <p:nvSpPr>
            <p:cNvPr id="3614" name="TextBox 3613">
              <a:extLst>
                <a:ext uri="{FF2B5EF4-FFF2-40B4-BE49-F238E27FC236}">
                  <a16:creationId xmlns:a16="http://schemas.microsoft.com/office/drawing/2014/main" id="{24BED4AD-1CC8-4562-A651-EDC9063CE68D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15" name="TextBox 3614">
              <a:extLst>
                <a:ext uri="{FF2B5EF4-FFF2-40B4-BE49-F238E27FC236}">
                  <a16:creationId xmlns:a16="http://schemas.microsoft.com/office/drawing/2014/main" id="{1EA9E86B-C0C8-42AD-BBD9-D62DD272396A}"/>
                </a:ext>
              </a:extLst>
            </p:cNvPr>
            <p:cNvSpPr txBox="1"/>
            <p:nvPr/>
          </p:nvSpPr>
          <p:spPr>
            <a:xfrm>
              <a:off x="3037896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16" name="Group 3615">
            <a:extLst>
              <a:ext uri="{FF2B5EF4-FFF2-40B4-BE49-F238E27FC236}">
                <a16:creationId xmlns:a16="http://schemas.microsoft.com/office/drawing/2014/main" id="{43BDA08B-BAD3-433E-BDC9-A17D9D51E435}"/>
              </a:ext>
            </a:extLst>
          </p:cNvPr>
          <p:cNvGrpSpPr/>
          <p:nvPr/>
        </p:nvGrpSpPr>
        <p:grpSpPr>
          <a:xfrm>
            <a:off x="2833552" y="2815543"/>
            <a:ext cx="3182279" cy="923330"/>
            <a:chOff x="3021856" y="4283314"/>
            <a:chExt cx="1886852" cy="923330"/>
          </a:xfrm>
        </p:grpSpPr>
        <p:sp>
          <p:nvSpPr>
            <p:cNvPr id="3617" name="TextBox 3616">
              <a:extLst>
                <a:ext uri="{FF2B5EF4-FFF2-40B4-BE49-F238E27FC236}">
                  <a16:creationId xmlns:a16="http://schemas.microsoft.com/office/drawing/2014/main" id="{EF5DAB0A-391A-429B-903B-7A6D582876D5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18" name="TextBox 3617">
              <a:extLst>
                <a:ext uri="{FF2B5EF4-FFF2-40B4-BE49-F238E27FC236}">
                  <a16:creationId xmlns:a16="http://schemas.microsoft.com/office/drawing/2014/main" id="{136DF799-23B6-45DA-9973-4A494C92C160}"/>
                </a:ext>
              </a:extLst>
            </p:cNvPr>
            <p:cNvSpPr txBox="1"/>
            <p:nvPr/>
          </p:nvSpPr>
          <p:spPr>
            <a:xfrm>
              <a:off x="3037896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19" name="Group 3618">
            <a:extLst>
              <a:ext uri="{FF2B5EF4-FFF2-40B4-BE49-F238E27FC236}">
                <a16:creationId xmlns:a16="http://schemas.microsoft.com/office/drawing/2014/main" id="{E944B80D-D253-4FB7-B86F-D9603001C175}"/>
              </a:ext>
            </a:extLst>
          </p:cNvPr>
          <p:cNvGrpSpPr/>
          <p:nvPr/>
        </p:nvGrpSpPr>
        <p:grpSpPr>
          <a:xfrm>
            <a:off x="4273938" y="1535993"/>
            <a:ext cx="3182279" cy="923330"/>
            <a:chOff x="3021856" y="4283314"/>
            <a:chExt cx="1886852" cy="923330"/>
          </a:xfrm>
        </p:grpSpPr>
        <p:sp>
          <p:nvSpPr>
            <p:cNvPr id="3620" name="TextBox 3619">
              <a:extLst>
                <a:ext uri="{FF2B5EF4-FFF2-40B4-BE49-F238E27FC236}">
                  <a16:creationId xmlns:a16="http://schemas.microsoft.com/office/drawing/2014/main" id="{6FB280ED-4BD7-46DE-9D4E-022250F16F52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21" name="TextBox 3620">
              <a:extLst>
                <a:ext uri="{FF2B5EF4-FFF2-40B4-BE49-F238E27FC236}">
                  <a16:creationId xmlns:a16="http://schemas.microsoft.com/office/drawing/2014/main" id="{B6C1D5B6-6899-4720-BCA4-2552922E5C28}"/>
                </a:ext>
              </a:extLst>
            </p:cNvPr>
            <p:cNvSpPr txBox="1"/>
            <p:nvPr/>
          </p:nvSpPr>
          <p:spPr>
            <a:xfrm>
              <a:off x="3037896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22" name="Group 3621">
            <a:extLst>
              <a:ext uri="{FF2B5EF4-FFF2-40B4-BE49-F238E27FC236}">
                <a16:creationId xmlns:a16="http://schemas.microsoft.com/office/drawing/2014/main" id="{586384D3-6928-4FD7-AC13-9B52436944D4}"/>
              </a:ext>
            </a:extLst>
          </p:cNvPr>
          <p:cNvGrpSpPr/>
          <p:nvPr/>
        </p:nvGrpSpPr>
        <p:grpSpPr>
          <a:xfrm>
            <a:off x="9839559" y="2815543"/>
            <a:ext cx="1824260" cy="1292662"/>
            <a:chOff x="3021856" y="4283314"/>
            <a:chExt cx="1886852" cy="1292662"/>
          </a:xfrm>
        </p:grpSpPr>
        <p:sp>
          <p:nvSpPr>
            <p:cNvPr id="3623" name="TextBox 3622">
              <a:extLst>
                <a:ext uri="{FF2B5EF4-FFF2-40B4-BE49-F238E27FC236}">
                  <a16:creationId xmlns:a16="http://schemas.microsoft.com/office/drawing/2014/main" id="{C254825D-715D-4D7E-8190-3A161216283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24" name="TextBox 3623">
              <a:extLst>
                <a:ext uri="{FF2B5EF4-FFF2-40B4-BE49-F238E27FC236}">
                  <a16:creationId xmlns:a16="http://schemas.microsoft.com/office/drawing/2014/main" id="{B2EC844C-7B79-472F-A147-4DDF24373655}"/>
                </a:ext>
              </a:extLst>
            </p:cNvPr>
            <p:cNvSpPr txBox="1"/>
            <p:nvPr/>
          </p:nvSpPr>
          <p:spPr>
            <a:xfrm>
              <a:off x="3037896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25" name="Group 3624">
            <a:extLst>
              <a:ext uri="{FF2B5EF4-FFF2-40B4-BE49-F238E27FC236}">
                <a16:creationId xmlns:a16="http://schemas.microsoft.com/office/drawing/2014/main" id="{8D4920D1-A619-4DA7-ACB9-B6808C66CFEF}"/>
              </a:ext>
            </a:extLst>
          </p:cNvPr>
          <p:cNvGrpSpPr/>
          <p:nvPr/>
        </p:nvGrpSpPr>
        <p:grpSpPr>
          <a:xfrm>
            <a:off x="6535049" y="5202821"/>
            <a:ext cx="3182279" cy="923330"/>
            <a:chOff x="3021856" y="4283314"/>
            <a:chExt cx="1886852" cy="923330"/>
          </a:xfrm>
        </p:grpSpPr>
        <p:sp>
          <p:nvSpPr>
            <p:cNvPr id="3626" name="TextBox 3625">
              <a:extLst>
                <a:ext uri="{FF2B5EF4-FFF2-40B4-BE49-F238E27FC236}">
                  <a16:creationId xmlns:a16="http://schemas.microsoft.com/office/drawing/2014/main" id="{06DB1692-A1D9-4BAD-A9FE-F6672294CE7C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627" name="TextBox 3626">
              <a:extLst>
                <a:ext uri="{FF2B5EF4-FFF2-40B4-BE49-F238E27FC236}">
                  <a16:creationId xmlns:a16="http://schemas.microsoft.com/office/drawing/2014/main" id="{742EF075-5996-4CC6-A86E-11FAD77C96AB}"/>
                </a:ext>
              </a:extLst>
            </p:cNvPr>
            <p:cNvSpPr txBox="1"/>
            <p:nvPr/>
          </p:nvSpPr>
          <p:spPr>
            <a:xfrm>
              <a:off x="3037896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11290</TotalTime>
  <Words>125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121</cp:revision>
  <dcterms:created xsi:type="dcterms:W3CDTF">2018-02-18T19:39:47Z</dcterms:created>
  <dcterms:modified xsi:type="dcterms:W3CDTF">2020-08-31T07:55:48Z</dcterms:modified>
</cp:coreProperties>
</file>