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>
              <a:gsLst>
                <a:gs pos="0">
                  <a:schemeClr val="accent6"/>
                </a:gs>
                <a:gs pos="68000">
                  <a:schemeClr val="accent6">
                    <a:lumMod val="75000"/>
                  </a:schemeClr>
                </a:gs>
              </a:gsLst>
              <a:lin ang="5400000" scaled="0"/>
            </a:gradFill>
            <a:effectLst>
              <a:innerShdw blurRad="63500" dist="50800" dir="16200000">
                <a:prstClr val="black">
                  <a:alpha val="50000"/>
                </a:prstClr>
              </a:innerShdw>
            </a:effectLst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448B-4FCE-A6BA-8ED9220ADB5D}"/>
              </c:ext>
            </c:extLst>
          </c:dPt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48B-4FCE-A6BA-8ED9220ADB5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gradFill>
              <a:gsLst>
                <a:gs pos="0">
                  <a:schemeClr val="accent1"/>
                </a:gs>
                <a:gs pos="68000">
                  <a:schemeClr val="accent1">
                    <a:lumMod val="75000"/>
                  </a:schemeClr>
                </a:gs>
              </a:gsLst>
              <a:lin ang="5400000" scaled="0"/>
            </a:gradFill>
            <a:effectLst>
              <a:innerShdw blurRad="63500" dist="50800" dir="16200000">
                <a:prstClr val="black">
                  <a:alpha val="50000"/>
                </a:prstClr>
              </a:innerShdw>
            </a:effectLst>
          </c:spPr>
          <c:invertIfNegative val="0"/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48B-4FCE-A6BA-8ED9220ADB5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gradFill>
              <a:gsLst>
                <a:gs pos="0">
                  <a:schemeClr val="accent2"/>
                </a:gs>
                <a:gs pos="68000">
                  <a:schemeClr val="accent2">
                    <a:lumMod val="75000"/>
                  </a:schemeClr>
                </a:gs>
              </a:gsLst>
              <a:lin ang="5400000" scaled="0"/>
            </a:gradFill>
            <a:effectLst>
              <a:innerShdw blurRad="63500" dist="50800" dir="16200000">
                <a:prstClr val="black">
                  <a:alpha val="50000"/>
                </a:prstClr>
              </a:innerShdw>
            </a:effectLst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448B-4FCE-A6BA-8ED9220ADB5D}"/>
              </c:ext>
            </c:extLst>
          </c:dPt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48B-4FCE-A6BA-8ED9220ADB5D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 4</c:v>
                </c:pt>
              </c:strCache>
            </c:strRef>
          </c:tx>
          <c:spPr>
            <a:gradFill>
              <a:gsLst>
                <a:gs pos="0">
                  <a:schemeClr val="accent3"/>
                </a:gs>
                <a:gs pos="68000">
                  <a:schemeClr val="accent3">
                    <a:lumMod val="75000"/>
                  </a:schemeClr>
                </a:gs>
              </a:gsLst>
              <a:lin ang="5400000" scaled="0"/>
            </a:gradFill>
            <a:effectLst>
              <a:innerShdw blurRad="63500" dist="50800" dir="16200000">
                <a:prstClr val="black">
                  <a:alpha val="50000"/>
                </a:prstClr>
              </a:innerShdw>
            </a:effectLst>
          </c:spPr>
          <c:invertIfNegative val="0"/>
          <c:trendline>
            <c:trendlineType val="linear"/>
            <c:dispRSqr val="0"/>
            <c:dispEq val="0"/>
          </c:trendline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Sheet1!$E$2</c:f>
              <c:numCache>
                <c:formatCode>General</c:formatCode>
                <c:ptCount val="1"/>
                <c:pt idx="0">
                  <c:v>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48B-4FCE-A6BA-8ED9220ADB5D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Series 5</c:v>
                </c:pt>
              </c:strCache>
            </c:strRef>
          </c:tx>
          <c:spPr>
            <a:gradFill>
              <a:gsLst>
                <a:gs pos="0">
                  <a:schemeClr val="accent4"/>
                </a:gs>
                <a:gs pos="68000">
                  <a:schemeClr val="accent4">
                    <a:lumMod val="75000"/>
                  </a:schemeClr>
                </a:gs>
              </a:gsLst>
              <a:lin ang="5400000" scaled="0"/>
            </a:gradFill>
            <a:effectLst>
              <a:innerShdw blurRad="63500" dist="50800" dir="16200000">
                <a:prstClr val="black">
                  <a:alpha val="50000"/>
                </a:prstClr>
              </a:innerShdw>
            </a:effectLst>
          </c:spPr>
          <c:invertIfNegative val="0"/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Sheet1!$F$2</c:f>
              <c:numCache>
                <c:formatCode>General</c:formatCode>
                <c:ptCount val="1"/>
                <c:pt idx="0">
                  <c:v>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448B-4FCE-A6BA-8ED9220ADB5D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Series 6</c:v>
                </c:pt>
              </c:strCache>
            </c:strRef>
          </c:tx>
          <c:spPr>
            <a:solidFill>
              <a:srgbClr val="BA3C2E"/>
            </a:solidFill>
            <a:ln>
              <a:noFill/>
            </a:ln>
            <a:effectLst>
              <a:innerShdw blurRad="63500" dist="50800" dir="16200000">
                <a:prstClr val="black">
                  <a:alpha val="50000"/>
                </a:prstClr>
              </a:innerShdw>
            </a:effectLst>
          </c:spPr>
          <c:invertIfNegative val="0"/>
          <c:dPt>
            <c:idx val="0"/>
            <c:invertIfNegative val="0"/>
            <c:bubble3D val="0"/>
            <c:spPr>
              <a:gradFill flip="none" rotWithShape="1">
                <a:gsLst>
                  <a:gs pos="0">
                    <a:schemeClr val="accent5"/>
                  </a:gs>
                  <a:gs pos="68000">
                    <a:schemeClr val="accent5">
                      <a:lumMod val="75000"/>
                    </a:schemeClr>
                  </a:gs>
                </a:gsLst>
                <a:lin ang="5400000" scaled="0"/>
                <a:tileRect/>
              </a:gradFill>
              <a:ln>
                <a:noFill/>
              </a:ln>
              <a:effectLst>
                <a:innerShdw blurRad="63500" dist="50800" dir="16200000">
                  <a:prstClr val="black">
                    <a:alpha val="50000"/>
                  </a:prstClr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9-448B-4FCE-A6BA-8ED9220ADB5D}"/>
              </c:ext>
            </c:extLst>
          </c:dPt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Sheet1!$G$2</c:f>
              <c:numCache>
                <c:formatCode>General</c:formatCode>
                <c:ptCount val="1"/>
                <c:pt idx="0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448B-4FCE-A6BA-8ED9220ADB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53"/>
        <c:axId val="187037952"/>
        <c:axId val="188416000"/>
      </c:barChart>
      <c:catAx>
        <c:axId val="187037952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188416000"/>
        <c:crosses val="autoZero"/>
        <c:auto val="1"/>
        <c:lblAlgn val="ctr"/>
        <c:lblOffset val="100"/>
        <c:noMultiLvlLbl val="0"/>
      </c:catAx>
      <c:valAx>
        <c:axId val="18841600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87037952"/>
        <c:crosses val="autoZero"/>
        <c:crossBetween val="between"/>
      </c:valAx>
      <c:spPr>
        <a:solidFill>
          <a:schemeClr val="bg1"/>
        </a:solidFill>
        <a:ln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aphicFrame>
        <p:nvGraphicFramePr>
          <p:cNvPr id="2425" name="Chart 2424">
            <a:extLst>
              <a:ext uri="{FF2B5EF4-FFF2-40B4-BE49-F238E27FC236}">
                <a16:creationId xmlns:a16="http://schemas.microsoft.com/office/drawing/2014/main" id="{50C6DF51-FA55-44F8-960D-C894616A0A5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18573307"/>
              </p:ext>
            </p:extLst>
          </p:nvPr>
        </p:nvGraphicFramePr>
        <p:xfrm>
          <a:off x="3877913" y="1610315"/>
          <a:ext cx="4436175" cy="35604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426" name="Rectangle 15">
            <a:extLst>
              <a:ext uri="{FF2B5EF4-FFF2-40B4-BE49-F238E27FC236}">
                <a16:creationId xmlns:a16="http://schemas.microsoft.com/office/drawing/2014/main" id="{F7215122-9410-4D01-96BF-A41192B12D90}"/>
              </a:ext>
            </a:extLst>
          </p:cNvPr>
          <p:cNvSpPr/>
          <p:nvPr/>
        </p:nvSpPr>
        <p:spPr>
          <a:xfrm>
            <a:off x="6203759" y="5015610"/>
            <a:ext cx="682564" cy="1592878"/>
          </a:xfrm>
          <a:custGeom>
            <a:avLst/>
            <a:gdLst>
              <a:gd name="connsiteX0" fmla="*/ 0 w 792088"/>
              <a:gd name="connsiteY0" fmla="*/ 0 h 163995"/>
              <a:gd name="connsiteX1" fmla="*/ 792088 w 792088"/>
              <a:gd name="connsiteY1" fmla="*/ 0 h 163995"/>
              <a:gd name="connsiteX2" fmla="*/ 792088 w 792088"/>
              <a:gd name="connsiteY2" fmla="*/ 163995 h 163995"/>
              <a:gd name="connsiteX3" fmla="*/ 0 w 792088"/>
              <a:gd name="connsiteY3" fmla="*/ 163995 h 163995"/>
              <a:gd name="connsiteX4" fmla="*/ 0 w 792088"/>
              <a:gd name="connsiteY4" fmla="*/ 0 h 163995"/>
              <a:gd name="connsiteX0" fmla="*/ 115410 w 792088"/>
              <a:gd name="connsiteY0" fmla="*/ 0 h 323793"/>
              <a:gd name="connsiteX1" fmla="*/ 792088 w 792088"/>
              <a:gd name="connsiteY1" fmla="*/ 159798 h 323793"/>
              <a:gd name="connsiteX2" fmla="*/ 792088 w 792088"/>
              <a:gd name="connsiteY2" fmla="*/ 323793 h 323793"/>
              <a:gd name="connsiteX3" fmla="*/ 0 w 792088"/>
              <a:gd name="connsiteY3" fmla="*/ 323793 h 323793"/>
              <a:gd name="connsiteX4" fmla="*/ 115410 w 792088"/>
              <a:gd name="connsiteY4" fmla="*/ 0 h 323793"/>
              <a:gd name="connsiteX0" fmla="*/ 115410 w 797373"/>
              <a:gd name="connsiteY0" fmla="*/ 4054 h 327847"/>
              <a:gd name="connsiteX1" fmla="*/ 797373 w 797373"/>
              <a:gd name="connsiteY1" fmla="*/ 0 h 327847"/>
              <a:gd name="connsiteX2" fmla="*/ 792088 w 797373"/>
              <a:gd name="connsiteY2" fmla="*/ 327847 h 327847"/>
              <a:gd name="connsiteX3" fmla="*/ 0 w 797373"/>
              <a:gd name="connsiteY3" fmla="*/ 327847 h 327847"/>
              <a:gd name="connsiteX4" fmla="*/ 115410 w 797373"/>
              <a:gd name="connsiteY4" fmla="*/ 4054 h 327847"/>
              <a:gd name="connsiteX0" fmla="*/ 115410 w 797373"/>
              <a:gd name="connsiteY0" fmla="*/ 0 h 323793"/>
              <a:gd name="connsiteX1" fmla="*/ 797373 w 797373"/>
              <a:gd name="connsiteY1" fmla="*/ 1231 h 323793"/>
              <a:gd name="connsiteX2" fmla="*/ 792088 w 797373"/>
              <a:gd name="connsiteY2" fmla="*/ 323793 h 323793"/>
              <a:gd name="connsiteX3" fmla="*/ 0 w 797373"/>
              <a:gd name="connsiteY3" fmla="*/ 323793 h 323793"/>
              <a:gd name="connsiteX4" fmla="*/ 115410 w 797373"/>
              <a:gd name="connsiteY4" fmla="*/ 0 h 323793"/>
              <a:gd name="connsiteX0" fmla="*/ 115410 w 797373"/>
              <a:gd name="connsiteY0" fmla="*/ 9340 h 333133"/>
              <a:gd name="connsiteX1" fmla="*/ 797373 w 797373"/>
              <a:gd name="connsiteY1" fmla="*/ 0 h 333133"/>
              <a:gd name="connsiteX2" fmla="*/ 792088 w 797373"/>
              <a:gd name="connsiteY2" fmla="*/ 333133 h 333133"/>
              <a:gd name="connsiteX3" fmla="*/ 0 w 797373"/>
              <a:gd name="connsiteY3" fmla="*/ 333133 h 333133"/>
              <a:gd name="connsiteX4" fmla="*/ 115410 w 797373"/>
              <a:gd name="connsiteY4" fmla="*/ 9340 h 333133"/>
              <a:gd name="connsiteX0" fmla="*/ 115410 w 813229"/>
              <a:gd name="connsiteY0" fmla="*/ 9340 h 333133"/>
              <a:gd name="connsiteX1" fmla="*/ 813229 w 813229"/>
              <a:gd name="connsiteY1" fmla="*/ 0 h 333133"/>
              <a:gd name="connsiteX2" fmla="*/ 792088 w 813229"/>
              <a:gd name="connsiteY2" fmla="*/ 333133 h 333133"/>
              <a:gd name="connsiteX3" fmla="*/ 0 w 813229"/>
              <a:gd name="connsiteY3" fmla="*/ 333133 h 333133"/>
              <a:gd name="connsiteX4" fmla="*/ 115410 w 813229"/>
              <a:gd name="connsiteY4" fmla="*/ 9340 h 333133"/>
              <a:gd name="connsiteX0" fmla="*/ 569967 w 1267786"/>
              <a:gd name="connsiteY0" fmla="*/ 9340 h 370132"/>
              <a:gd name="connsiteX1" fmla="*/ 1267786 w 1267786"/>
              <a:gd name="connsiteY1" fmla="*/ 0 h 370132"/>
              <a:gd name="connsiteX2" fmla="*/ 1246645 w 1267786"/>
              <a:gd name="connsiteY2" fmla="*/ 333133 h 370132"/>
              <a:gd name="connsiteX3" fmla="*/ 0 w 1267786"/>
              <a:gd name="connsiteY3" fmla="*/ 370132 h 370132"/>
              <a:gd name="connsiteX4" fmla="*/ 569967 w 1267786"/>
              <a:gd name="connsiteY4" fmla="*/ 9340 h 370132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70132"/>
              <a:gd name="connsiteX1" fmla="*/ 1267786 w 1267786"/>
              <a:gd name="connsiteY1" fmla="*/ 0 h 370132"/>
              <a:gd name="connsiteX2" fmla="*/ 1164342 w 1267786"/>
              <a:gd name="connsiteY2" fmla="*/ 351014 h 370132"/>
              <a:gd name="connsiteX3" fmla="*/ 0 w 1267786"/>
              <a:gd name="connsiteY3" fmla="*/ 370132 h 370132"/>
              <a:gd name="connsiteX4" fmla="*/ 569967 w 1267786"/>
              <a:gd name="connsiteY4" fmla="*/ 9340 h 370132"/>
              <a:gd name="connsiteX0" fmla="*/ 332460 w 1030279"/>
              <a:gd name="connsiteY0" fmla="*/ 9340 h 370132"/>
              <a:gd name="connsiteX1" fmla="*/ 1030279 w 1030279"/>
              <a:gd name="connsiteY1" fmla="*/ 0 h 370132"/>
              <a:gd name="connsiteX2" fmla="*/ 926835 w 1030279"/>
              <a:gd name="connsiteY2" fmla="*/ 351014 h 370132"/>
              <a:gd name="connsiteX3" fmla="*/ 0 w 1030279"/>
              <a:gd name="connsiteY3" fmla="*/ 370132 h 370132"/>
              <a:gd name="connsiteX4" fmla="*/ 332460 w 1030279"/>
              <a:gd name="connsiteY4" fmla="*/ 9340 h 370132"/>
              <a:gd name="connsiteX0" fmla="*/ 350273 w 1048092"/>
              <a:gd name="connsiteY0" fmla="*/ 9340 h 358256"/>
              <a:gd name="connsiteX1" fmla="*/ 1048092 w 1048092"/>
              <a:gd name="connsiteY1" fmla="*/ 0 h 358256"/>
              <a:gd name="connsiteX2" fmla="*/ 944648 w 1048092"/>
              <a:gd name="connsiteY2" fmla="*/ 351014 h 358256"/>
              <a:gd name="connsiteX3" fmla="*/ 0 w 1048092"/>
              <a:gd name="connsiteY3" fmla="*/ 358256 h 358256"/>
              <a:gd name="connsiteX4" fmla="*/ 350273 w 1048092"/>
              <a:gd name="connsiteY4" fmla="*/ 9340 h 358256"/>
              <a:gd name="connsiteX0" fmla="*/ 344336 w 1048092"/>
              <a:gd name="connsiteY0" fmla="*/ 0 h 360791"/>
              <a:gd name="connsiteX1" fmla="*/ 1048092 w 1048092"/>
              <a:gd name="connsiteY1" fmla="*/ 2535 h 360791"/>
              <a:gd name="connsiteX2" fmla="*/ 944648 w 1048092"/>
              <a:gd name="connsiteY2" fmla="*/ 353549 h 360791"/>
              <a:gd name="connsiteX3" fmla="*/ 0 w 1048092"/>
              <a:gd name="connsiteY3" fmla="*/ 360791 h 360791"/>
              <a:gd name="connsiteX4" fmla="*/ 344336 w 1048092"/>
              <a:gd name="connsiteY4" fmla="*/ 0 h 360791"/>
              <a:gd name="connsiteX0" fmla="*/ 344336 w 1059967"/>
              <a:gd name="connsiteY0" fmla="*/ 0 h 360791"/>
              <a:gd name="connsiteX1" fmla="*/ 1059967 w 1059967"/>
              <a:gd name="connsiteY1" fmla="*/ 8472 h 360791"/>
              <a:gd name="connsiteX2" fmla="*/ 944648 w 1059967"/>
              <a:gd name="connsiteY2" fmla="*/ 353549 h 360791"/>
              <a:gd name="connsiteX3" fmla="*/ 0 w 1059967"/>
              <a:gd name="connsiteY3" fmla="*/ 360791 h 360791"/>
              <a:gd name="connsiteX4" fmla="*/ 344336 w 1059967"/>
              <a:gd name="connsiteY4" fmla="*/ 0 h 360791"/>
              <a:gd name="connsiteX0" fmla="*/ 344336 w 1065905"/>
              <a:gd name="connsiteY0" fmla="*/ 15278 h 376069"/>
              <a:gd name="connsiteX1" fmla="*/ 1065905 w 1065905"/>
              <a:gd name="connsiteY1" fmla="*/ 0 h 376069"/>
              <a:gd name="connsiteX2" fmla="*/ 944648 w 1065905"/>
              <a:gd name="connsiteY2" fmla="*/ 368827 h 376069"/>
              <a:gd name="connsiteX3" fmla="*/ 0 w 1065905"/>
              <a:gd name="connsiteY3" fmla="*/ 376069 h 376069"/>
              <a:gd name="connsiteX4" fmla="*/ 344336 w 1065905"/>
              <a:gd name="connsiteY4" fmla="*/ 15278 h 376069"/>
              <a:gd name="connsiteX0" fmla="*/ 356211 w 1065905"/>
              <a:gd name="connsiteY0" fmla="*/ 3403 h 376069"/>
              <a:gd name="connsiteX1" fmla="*/ 1065905 w 1065905"/>
              <a:gd name="connsiteY1" fmla="*/ 0 h 376069"/>
              <a:gd name="connsiteX2" fmla="*/ 944648 w 1065905"/>
              <a:gd name="connsiteY2" fmla="*/ 368827 h 376069"/>
              <a:gd name="connsiteX3" fmla="*/ 0 w 1065905"/>
              <a:gd name="connsiteY3" fmla="*/ 376069 h 376069"/>
              <a:gd name="connsiteX4" fmla="*/ 356211 w 1065905"/>
              <a:gd name="connsiteY4" fmla="*/ 3403 h 376069"/>
              <a:gd name="connsiteX0" fmla="*/ 356211 w 1170279"/>
              <a:gd name="connsiteY0" fmla="*/ 3403 h 380703"/>
              <a:gd name="connsiteX1" fmla="*/ 1065905 w 1170279"/>
              <a:gd name="connsiteY1" fmla="*/ 0 h 380703"/>
              <a:gd name="connsiteX2" fmla="*/ 1170279 w 1170279"/>
              <a:gd name="connsiteY2" fmla="*/ 380703 h 380703"/>
              <a:gd name="connsiteX3" fmla="*/ 0 w 1170279"/>
              <a:gd name="connsiteY3" fmla="*/ 376069 h 380703"/>
              <a:gd name="connsiteX4" fmla="*/ 356211 w 1170279"/>
              <a:gd name="connsiteY4" fmla="*/ 3403 h 380703"/>
              <a:gd name="connsiteX0" fmla="*/ 100891 w 914959"/>
              <a:gd name="connsiteY0" fmla="*/ 3403 h 382007"/>
              <a:gd name="connsiteX1" fmla="*/ 810585 w 914959"/>
              <a:gd name="connsiteY1" fmla="*/ 0 h 382007"/>
              <a:gd name="connsiteX2" fmla="*/ 914959 w 914959"/>
              <a:gd name="connsiteY2" fmla="*/ 380703 h 382007"/>
              <a:gd name="connsiteX3" fmla="*/ 0 w 914959"/>
              <a:gd name="connsiteY3" fmla="*/ 382007 h 382007"/>
              <a:gd name="connsiteX4" fmla="*/ 100891 w 914959"/>
              <a:gd name="connsiteY4" fmla="*/ 3403 h 382007"/>
              <a:gd name="connsiteX0" fmla="*/ 112766 w 914959"/>
              <a:gd name="connsiteY0" fmla="*/ 0 h 384541"/>
              <a:gd name="connsiteX1" fmla="*/ 810585 w 914959"/>
              <a:gd name="connsiteY1" fmla="*/ 2534 h 384541"/>
              <a:gd name="connsiteX2" fmla="*/ 914959 w 914959"/>
              <a:gd name="connsiteY2" fmla="*/ 383237 h 384541"/>
              <a:gd name="connsiteX3" fmla="*/ 0 w 914959"/>
              <a:gd name="connsiteY3" fmla="*/ 384541 h 384541"/>
              <a:gd name="connsiteX4" fmla="*/ 112766 w 914959"/>
              <a:gd name="connsiteY4" fmla="*/ 0 h 384541"/>
              <a:gd name="connsiteX0" fmla="*/ 112766 w 1146528"/>
              <a:gd name="connsiteY0" fmla="*/ 0 h 384541"/>
              <a:gd name="connsiteX1" fmla="*/ 810585 w 1146528"/>
              <a:gd name="connsiteY1" fmla="*/ 2534 h 384541"/>
              <a:gd name="connsiteX2" fmla="*/ 1146528 w 1146528"/>
              <a:gd name="connsiteY2" fmla="*/ 371362 h 384541"/>
              <a:gd name="connsiteX3" fmla="*/ 0 w 1146528"/>
              <a:gd name="connsiteY3" fmla="*/ 384541 h 384541"/>
              <a:gd name="connsiteX4" fmla="*/ 112766 w 1146528"/>
              <a:gd name="connsiteY4" fmla="*/ 0 h 384541"/>
              <a:gd name="connsiteX0" fmla="*/ 0 w 1033762"/>
              <a:gd name="connsiteY0" fmla="*/ 0 h 372666"/>
              <a:gd name="connsiteX1" fmla="*/ 697819 w 1033762"/>
              <a:gd name="connsiteY1" fmla="*/ 2534 h 372666"/>
              <a:gd name="connsiteX2" fmla="*/ 1033762 w 1033762"/>
              <a:gd name="connsiteY2" fmla="*/ 371362 h 372666"/>
              <a:gd name="connsiteX3" fmla="*/ 106928 w 1033762"/>
              <a:gd name="connsiteY3" fmla="*/ 372666 h 372666"/>
              <a:gd name="connsiteX4" fmla="*/ 0 w 1033762"/>
              <a:gd name="connsiteY4" fmla="*/ 0 h 372666"/>
              <a:gd name="connsiteX0" fmla="*/ 0 w 1033762"/>
              <a:gd name="connsiteY0" fmla="*/ 0 h 371362"/>
              <a:gd name="connsiteX1" fmla="*/ 697819 w 1033762"/>
              <a:gd name="connsiteY1" fmla="*/ 2534 h 371362"/>
              <a:gd name="connsiteX2" fmla="*/ 1033762 w 1033762"/>
              <a:gd name="connsiteY2" fmla="*/ 371362 h 371362"/>
              <a:gd name="connsiteX3" fmla="*/ 166304 w 1033762"/>
              <a:gd name="connsiteY3" fmla="*/ 366729 h 371362"/>
              <a:gd name="connsiteX4" fmla="*/ 0 w 1033762"/>
              <a:gd name="connsiteY4" fmla="*/ 0 h 371362"/>
              <a:gd name="connsiteX0" fmla="*/ 0 w 1033762"/>
              <a:gd name="connsiteY0" fmla="*/ 0 h 371362"/>
              <a:gd name="connsiteX1" fmla="*/ 697819 w 1033762"/>
              <a:gd name="connsiteY1" fmla="*/ 2534 h 371362"/>
              <a:gd name="connsiteX2" fmla="*/ 1033762 w 1033762"/>
              <a:gd name="connsiteY2" fmla="*/ 371362 h 371362"/>
              <a:gd name="connsiteX3" fmla="*/ 100990 w 1033762"/>
              <a:gd name="connsiteY3" fmla="*/ 366729 h 371362"/>
              <a:gd name="connsiteX4" fmla="*/ 0 w 1033762"/>
              <a:gd name="connsiteY4" fmla="*/ 0 h 371362"/>
              <a:gd name="connsiteX0" fmla="*/ 0 w 1045638"/>
              <a:gd name="connsiteY0" fmla="*/ 0 h 371362"/>
              <a:gd name="connsiteX1" fmla="*/ 697819 w 1045638"/>
              <a:gd name="connsiteY1" fmla="*/ 2534 h 371362"/>
              <a:gd name="connsiteX2" fmla="*/ 1045638 w 1045638"/>
              <a:gd name="connsiteY2" fmla="*/ 371362 h 371362"/>
              <a:gd name="connsiteX3" fmla="*/ 100990 w 1045638"/>
              <a:gd name="connsiteY3" fmla="*/ 366729 h 371362"/>
              <a:gd name="connsiteX4" fmla="*/ 0 w 1045638"/>
              <a:gd name="connsiteY4" fmla="*/ 0 h 371362"/>
              <a:gd name="connsiteX0" fmla="*/ 0 w 1041446"/>
              <a:gd name="connsiteY0" fmla="*/ 14661 h 368828"/>
              <a:gd name="connsiteX1" fmla="*/ 693627 w 1041446"/>
              <a:gd name="connsiteY1" fmla="*/ 0 h 368828"/>
              <a:gd name="connsiteX2" fmla="*/ 1041446 w 1041446"/>
              <a:gd name="connsiteY2" fmla="*/ 368828 h 368828"/>
              <a:gd name="connsiteX3" fmla="*/ 96798 w 1041446"/>
              <a:gd name="connsiteY3" fmla="*/ 364195 h 368828"/>
              <a:gd name="connsiteX4" fmla="*/ 0 w 1041446"/>
              <a:gd name="connsiteY4" fmla="*/ 14661 h 368828"/>
              <a:gd name="connsiteX0" fmla="*/ 0 w 1041446"/>
              <a:gd name="connsiteY0" fmla="*/ 0 h 354167"/>
              <a:gd name="connsiteX1" fmla="*/ 695723 w 1041446"/>
              <a:gd name="connsiteY1" fmla="*/ 7446 h 354167"/>
              <a:gd name="connsiteX2" fmla="*/ 1041446 w 1041446"/>
              <a:gd name="connsiteY2" fmla="*/ 354167 h 354167"/>
              <a:gd name="connsiteX3" fmla="*/ 96798 w 1041446"/>
              <a:gd name="connsiteY3" fmla="*/ 349534 h 354167"/>
              <a:gd name="connsiteX4" fmla="*/ 0 w 1041446"/>
              <a:gd name="connsiteY4" fmla="*/ 0 h 354167"/>
              <a:gd name="connsiteX0" fmla="*/ 0 w 1041446"/>
              <a:gd name="connsiteY0" fmla="*/ 2380 h 356547"/>
              <a:gd name="connsiteX1" fmla="*/ 685245 w 1041446"/>
              <a:gd name="connsiteY1" fmla="*/ 0 h 356547"/>
              <a:gd name="connsiteX2" fmla="*/ 1041446 w 1041446"/>
              <a:gd name="connsiteY2" fmla="*/ 356547 h 356547"/>
              <a:gd name="connsiteX3" fmla="*/ 96798 w 1041446"/>
              <a:gd name="connsiteY3" fmla="*/ 351914 h 356547"/>
              <a:gd name="connsiteX4" fmla="*/ 0 w 1041446"/>
              <a:gd name="connsiteY4" fmla="*/ 2380 h 356547"/>
              <a:gd name="connsiteX0" fmla="*/ 0 w 1041446"/>
              <a:gd name="connsiteY0" fmla="*/ 2380 h 356547"/>
              <a:gd name="connsiteX1" fmla="*/ 685245 w 1041446"/>
              <a:gd name="connsiteY1" fmla="*/ 0 h 356547"/>
              <a:gd name="connsiteX2" fmla="*/ 1041446 w 1041446"/>
              <a:gd name="connsiteY2" fmla="*/ 356547 h 356547"/>
              <a:gd name="connsiteX3" fmla="*/ 109371 w 1041446"/>
              <a:gd name="connsiteY3" fmla="*/ 354370 h 356547"/>
              <a:gd name="connsiteX4" fmla="*/ 0 w 1041446"/>
              <a:gd name="connsiteY4" fmla="*/ 2380 h 356547"/>
              <a:gd name="connsiteX0" fmla="*/ 0 w 1041446"/>
              <a:gd name="connsiteY0" fmla="*/ 2380 h 356547"/>
              <a:gd name="connsiteX1" fmla="*/ 685245 w 1041446"/>
              <a:gd name="connsiteY1" fmla="*/ 0 h 356547"/>
              <a:gd name="connsiteX2" fmla="*/ 1041446 w 1041446"/>
              <a:gd name="connsiteY2" fmla="*/ 356547 h 356547"/>
              <a:gd name="connsiteX3" fmla="*/ 144997 w 1041446"/>
              <a:gd name="connsiteY3" fmla="*/ 349458 h 356547"/>
              <a:gd name="connsiteX4" fmla="*/ 0 w 1041446"/>
              <a:gd name="connsiteY4" fmla="*/ 2380 h 356547"/>
              <a:gd name="connsiteX0" fmla="*/ 0 w 1041446"/>
              <a:gd name="connsiteY0" fmla="*/ 2380 h 359284"/>
              <a:gd name="connsiteX1" fmla="*/ 685245 w 1041446"/>
              <a:gd name="connsiteY1" fmla="*/ 0 h 359284"/>
              <a:gd name="connsiteX2" fmla="*/ 1041446 w 1041446"/>
              <a:gd name="connsiteY2" fmla="*/ 356547 h 359284"/>
              <a:gd name="connsiteX3" fmla="*/ 111466 w 1041446"/>
              <a:gd name="connsiteY3" fmla="*/ 359284 h 359284"/>
              <a:gd name="connsiteX4" fmla="*/ 0 w 1041446"/>
              <a:gd name="connsiteY4" fmla="*/ 2380 h 359284"/>
              <a:gd name="connsiteX0" fmla="*/ 0 w 1016298"/>
              <a:gd name="connsiteY0" fmla="*/ 2380 h 359284"/>
              <a:gd name="connsiteX1" fmla="*/ 685245 w 1016298"/>
              <a:gd name="connsiteY1" fmla="*/ 0 h 359284"/>
              <a:gd name="connsiteX2" fmla="*/ 1016298 w 1016298"/>
              <a:gd name="connsiteY2" fmla="*/ 354090 h 359284"/>
              <a:gd name="connsiteX3" fmla="*/ 111466 w 1016298"/>
              <a:gd name="connsiteY3" fmla="*/ 359284 h 359284"/>
              <a:gd name="connsiteX4" fmla="*/ 0 w 1016298"/>
              <a:gd name="connsiteY4" fmla="*/ 2380 h 359284"/>
              <a:gd name="connsiteX0" fmla="*/ 0 w 1033063"/>
              <a:gd name="connsiteY0" fmla="*/ 2380 h 359284"/>
              <a:gd name="connsiteX1" fmla="*/ 685245 w 1033063"/>
              <a:gd name="connsiteY1" fmla="*/ 0 h 359284"/>
              <a:gd name="connsiteX2" fmla="*/ 1033063 w 1033063"/>
              <a:gd name="connsiteY2" fmla="*/ 356547 h 359284"/>
              <a:gd name="connsiteX3" fmla="*/ 111466 w 1033063"/>
              <a:gd name="connsiteY3" fmla="*/ 359284 h 359284"/>
              <a:gd name="connsiteX4" fmla="*/ 0 w 1033063"/>
              <a:gd name="connsiteY4" fmla="*/ 2380 h 359284"/>
              <a:gd name="connsiteX0" fmla="*/ 0 w 1037254"/>
              <a:gd name="connsiteY0" fmla="*/ 0 h 359360"/>
              <a:gd name="connsiteX1" fmla="*/ 689436 w 1037254"/>
              <a:gd name="connsiteY1" fmla="*/ 76 h 359360"/>
              <a:gd name="connsiteX2" fmla="*/ 1037254 w 1037254"/>
              <a:gd name="connsiteY2" fmla="*/ 356623 h 359360"/>
              <a:gd name="connsiteX3" fmla="*/ 115657 w 1037254"/>
              <a:gd name="connsiteY3" fmla="*/ 359360 h 359360"/>
              <a:gd name="connsiteX4" fmla="*/ 0 w 1037254"/>
              <a:gd name="connsiteY4" fmla="*/ 0 h 359360"/>
              <a:gd name="connsiteX0" fmla="*/ 0 w 1062445"/>
              <a:gd name="connsiteY0" fmla="*/ 0 h 362968"/>
              <a:gd name="connsiteX1" fmla="*/ 689436 w 1062445"/>
              <a:gd name="connsiteY1" fmla="*/ 76 h 362968"/>
              <a:gd name="connsiteX2" fmla="*/ 1062445 w 1062445"/>
              <a:gd name="connsiteY2" fmla="*/ 362968 h 362968"/>
              <a:gd name="connsiteX3" fmla="*/ 115657 w 1062445"/>
              <a:gd name="connsiteY3" fmla="*/ 359360 h 362968"/>
              <a:gd name="connsiteX4" fmla="*/ 0 w 1062445"/>
              <a:gd name="connsiteY4" fmla="*/ 0 h 362968"/>
              <a:gd name="connsiteX0" fmla="*/ 0 w 1062445"/>
              <a:gd name="connsiteY0" fmla="*/ 0 h 362968"/>
              <a:gd name="connsiteX1" fmla="*/ 689436 w 1062445"/>
              <a:gd name="connsiteY1" fmla="*/ 76 h 362968"/>
              <a:gd name="connsiteX2" fmla="*/ 1062445 w 1062445"/>
              <a:gd name="connsiteY2" fmla="*/ 362968 h 362968"/>
              <a:gd name="connsiteX3" fmla="*/ 115656 w 1062445"/>
              <a:gd name="connsiteY3" fmla="*/ 360946 h 362968"/>
              <a:gd name="connsiteX4" fmla="*/ 0 w 1062445"/>
              <a:gd name="connsiteY4" fmla="*/ 0 h 362968"/>
              <a:gd name="connsiteX0" fmla="*/ 0 w 1062445"/>
              <a:gd name="connsiteY0" fmla="*/ 0 h 360946"/>
              <a:gd name="connsiteX1" fmla="*/ 689436 w 1062445"/>
              <a:gd name="connsiteY1" fmla="*/ 76 h 360946"/>
              <a:gd name="connsiteX2" fmla="*/ 1062445 w 1062445"/>
              <a:gd name="connsiteY2" fmla="*/ 359795 h 360946"/>
              <a:gd name="connsiteX3" fmla="*/ 115656 w 1062445"/>
              <a:gd name="connsiteY3" fmla="*/ 360946 h 360946"/>
              <a:gd name="connsiteX4" fmla="*/ 0 w 1062445"/>
              <a:gd name="connsiteY4" fmla="*/ 0 h 360946"/>
              <a:gd name="connsiteX0" fmla="*/ 0 w 1062445"/>
              <a:gd name="connsiteY0" fmla="*/ 0 h 362968"/>
              <a:gd name="connsiteX1" fmla="*/ 689436 w 1062445"/>
              <a:gd name="connsiteY1" fmla="*/ 76 h 362968"/>
              <a:gd name="connsiteX2" fmla="*/ 1062445 w 1062445"/>
              <a:gd name="connsiteY2" fmla="*/ 362968 h 362968"/>
              <a:gd name="connsiteX3" fmla="*/ 115656 w 1062445"/>
              <a:gd name="connsiteY3" fmla="*/ 360946 h 362968"/>
              <a:gd name="connsiteX4" fmla="*/ 0 w 1062445"/>
              <a:gd name="connsiteY4" fmla="*/ 0 h 362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62445" h="362968">
                <a:moveTo>
                  <a:pt x="0" y="0"/>
                </a:moveTo>
                <a:lnTo>
                  <a:pt x="689436" y="76"/>
                </a:lnTo>
                <a:lnTo>
                  <a:pt x="1062445" y="362968"/>
                </a:lnTo>
                <a:lnTo>
                  <a:pt x="115656" y="36094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accent3"/>
              </a:gs>
              <a:gs pos="68000">
                <a:schemeClr val="accent3">
                  <a:lumMod val="50000"/>
                </a:schemeClr>
              </a:gs>
            </a:gsLst>
            <a:lin ang="16200000" scaled="1"/>
            <a:tileRect/>
          </a:gradFill>
          <a:ln>
            <a:noFill/>
          </a:ln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/>
          </a:p>
        </p:txBody>
      </p:sp>
      <p:sp>
        <p:nvSpPr>
          <p:cNvPr id="2427" name="Rectangle 15">
            <a:extLst>
              <a:ext uri="{FF2B5EF4-FFF2-40B4-BE49-F238E27FC236}">
                <a16:creationId xmlns:a16="http://schemas.microsoft.com/office/drawing/2014/main" id="{C763EA67-4BCB-4935-A0AF-487AFB644754}"/>
              </a:ext>
            </a:extLst>
          </p:cNvPr>
          <p:cNvSpPr/>
          <p:nvPr/>
        </p:nvSpPr>
        <p:spPr>
          <a:xfrm>
            <a:off x="6870139" y="5015610"/>
            <a:ext cx="793019" cy="1592584"/>
          </a:xfrm>
          <a:custGeom>
            <a:avLst/>
            <a:gdLst>
              <a:gd name="connsiteX0" fmla="*/ 0 w 792088"/>
              <a:gd name="connsiteY0" fmla="*/ 0 h 163995"/>
              <a:gd name="connsiteX1" fmla="*/ 792088 w 792088"/>
              <a:gd name="connsiteY1" fmla="*/ 0 h 163995"/>
              <a:gd name="connsiteX2" fmla="*/ 792088 w 792088"/>
              <a:gd name="connsiteY2" fmla="*/ 163995 h 163995"/>
              <a:gd name="connsiteX3" fmla="*/ 0 w 792088"/>
              <a:gd name="connsiteY3" fmla="*/ 163995 h 163995"/>
              <a:gd name="connsiteX4" fmla="*/ 0 w 792088"/>
              <a:gd name="connsiteY4" fmla="*/ 0 h 163995"/>
              <a:gd name="connsiteX0" fmla="*/ 115410 w 792088"/>
              <a:gd name="connsiteY0" fmla="*/ 0 h 323793"/>
              <a:gd name="connsiteX1" fmla="*/ 792088 w 792088"/>
              <a:gd name="connsiteY1" fmla="*/ 159798 h 323793"/>
              <a:gd name="connsiteX2" fmla="*/ 792088 w 792088"/>
              <a:gd name="connsiteY2" fmla="*/ 323793 h 323793"/>
              <a:gd name="connsiteX3" fmla="*/ 0 w 792088"/>
              <a:gd name="connsiteY3" fmla="*/ 323793 h 323793"/>
              <a:gd name="connsiteX4" fmla="*/ 115410 w 792088"/>
              <a:gd name="connsiteY4" fmla="*/ 0 h 323793"/>
              <a:gd name="connsiteX0" fmla="*/ 115410 w 797373"/>
              <a:gd name="connsiteY0" fmla="*/ 4054 h 327847"/>
              <a:gd name="connsiteX1" fmla="*/ 797373 w 797373"/>
              <a:gd name="connsiteY1" fmla="*/ 0 h 327847"/>
              <a:gd name="connsiteX2" fmla="*/ 792088 w 797373"/>
              <a:gd name="connsiteY2" fmla="*/ 327847 h 327847"/>
              <a:gd name="connsiteX3" fmla="*/ 0 w 797373"/>
              <a:gd name="connsiteY3" fmla="*/ 327847 h 327847"/>
              <a:gd name="connsiteX4" fmla="*/ 115410 w 797373"/>
              <a:gd name="connsiteY4" fmla="*/ 4054 h 327847"/>
              <a:gd name="connsiteX0" fmla="*/ 115410 w 797373"/>
              <a:gd name="connsiteY0" fmla="*/ 0 h 323793"/>
              <a:gd name="connsiteX1" fmla="*/ 797373 w 797373"/>
              <a:gd name="connsiteY1" fmla="*/ 1231 h 323793"/>
              <a:gd name="connsiteX2" fmla="*/ 792088 w 797373"/>
              <a:gd name="connsiteY2" fmla="*/ 323793 h 323793"/>
              <a:gd name="connsiteX3" fmla="*/ 0 w 797373"/>
              <a:gd name="connsiteY3" fmla="*/ 323793 h 323793"/>
              <a:gd name="connsiteX4" fmla="*/ 115410 w 797373"/>
              <a:gd name="connsiteY4" fmla="*/ 0 h 323793"/>
              <a:gd name="connsiteX0" fmla="*/ 115410 w 797373"/>
              <a:gd name="connsiteY0" fmla="*/ 9340 h 333133"/>
              <a:gd name="connsiteX1" fmla="*/ 797373 w 797373"/>
              <a:gd name="connsiteY1" fmla="*/ 0 h 333133"/>
              <a:gd name="connsiteX2" fmla="*/ 792088 w 797373"/>
              <a:gd name="connsiteY2" fmla="*/ 333133 h 333133"/>
              <a:gd name="connsiteX3" fmla="*/ 0 w 797373"/>
              <a:gd name="connsiteY3" fmla="*/ 333133 h 333133"/>
              <a:gd name="connsiteX4" fmla="*/ 115410 w 797373"/>
              <a:gd name="connsiteY4" fmla="*/ 9340 h 333133"/>
              <a:gd name="connsiteX0" fmla="*/ 115410 w 813229"/>
              <a:gd name="connsiteY0" fmla="*/ 9340 h 333133"/>
              <a:gd name="connsiteX1" fmla="*/ 813229 w 813229"/>
              <a:gd name="connsiteY1" fmla="*/ 0 h 333133"/>
              <a:gd name="connsiteX2" fmla="*/ 792088 w 813229"/>
              <a:gd name="connsiteY2" fmla="*/ 333133 h 333133"/>
              <a:gd name="connsiteX3" fmla="*/ 0 w 813229"/>
              <a:gd name="connsiteY3" fmla="*/ 333133 h 333133"/>
              <a:gd name="connsiteX4" fmla="*/ 115410 w 813229"/>
              <a:gd name="connsiteY4" fmla="*/ 9340 h 333133"/>
              <a:gd name="connsiteX0" fmla="*/ 569967 w 1267786"/>
              <a:gd name="connsiteY0" fmla="*/ 9340 h 370132"/>
              <a:gd name="connsiteX1" fmla="*/ 1267786 w 1267786"/>
              <a:gd name="connsiteY1" fmla="*/ 0 h 370132"/>
              <a:gd name="connsiteX2" fmla="*/ 1246645 w 1267786"/>
              <a:gd name="connsiteY2" fmla="*/ 333133 h 370132"/>
              <a:gd name="connsiteX3" fmla="*/ 0 w 1267786"/>
              <a:gd name="connsiteY3" fmla="*/ 370132 h 370132"/>
              <a:gd name="connsiteX4" fmla="*/ 569967 w 1267786"/>
              <a:gd name="connsiteY4" fmla="*/ 9340 h 370132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70132"/>
              <a:gd name="connsiteX1" fmla="*/ 1267786 w 1267786"/>
              <a:gd name="connsiteY1" fmla="*/ 0 h 370132"/>
              <a:gd name="connsiteX2" fmla="*/ 1164342 w 1267786"/>
              <a:gd name="connsiteY2" fmla="*/ 351014 h 370132"/>
              <a:gd name="connsiteX3" fmla="*/ 0 w 1267786"/>
              <a:gd name="connsiteY3" fmla="*/ 370132 h 370132"/>
              <a:gd name="connsiteX4" fmla="*/ 569967 w 1267786"/>
              <a:gd name="connsiteY4" fmla="*/ 9340 h 370132"/>
              <a:gd name="connsiteX0" fmla="*/ 332460 w 1030279"/>
              <a:gd name="connsiteY0" fmla="*/ 9340 h 370132"/>
              <a:gd name="connsiteX1" fmla="*/ 1030279 w 1030279"/>
              <a:gd name="connsiteY1" fmla="*/ 0 h 370132"/>
              <a:gd name="connsiteX2" fmla="*/ 926835 w 1030279"/>
              <a:gd name="connsiteY2" fmla="*/ 351014 h 370132"/>
              <a:gd name="connsiteX3" fmla="*/ 0 w 1030279"/>
              <a:gd name="connsiteY3" fmla="*/ 370132 h 370132"/>
              <a:gd name="connsiteX4" fmla="*/ 332460 w 1030279"/>
              <a:gd name="connsiteY4" fmla="*/ 9340 h 370132"/>
              <a:gd name="connsiteX0" fmla="*/ 350273 w 1048092"/>
              <a:gd name="connsiteY0" fmla="*/ 9340 h 358256"/>
              <a:gd name="connsiteX1" fmla="*/ 1048092 w 1048092"/>
              <a:gd name="connsiteY1" fmla="*/ 0 h 358256"/>
              <a:gd name="connsiteX2" fmla="*/ 944648 w 1048092"/>
              <a:gd name="connsiteY2" fmla="*/ 351014 h 358256"/>
              <a:gd name="connsiteX3" fmla="*/ 0 w 1048092"/>
              <a:gd name="connsiteY3" fmla="*/ 358256 h 358256"/>
              <a:gd name="connsiteX4" fmla="*/ 350273 w 1048092"/>
              <a:gd name="connsiteY4" fmla="*/ 9340 h 358256"/>
              <a:gd name="connsiteX0" fmla="*/ 344336 w 1048092"/>
              <a:gd name="connsiteY0" fmla="*/ 0 h 360791"/>
              <a:gd name="connsiteX1" fmla="*/ 1048092 w 1048092"/>
              <a:gd name="connsiteY1" fmla="*/ 2535 h 360791"/>
              <a:gd name="connsiteX2" fmla="*/ 944648 w 1048092"/>
              <a:gd name="connsiteY2" fmla="*/ 353549 h 360791"/>
              <a:gd name="connsiteX3" fmla="*/ 0 w 1048092"/>
              <a:gd name="connsiteY3" fmla="*/ 360791 h 360791"/>
              <a:gd name="connsiteX4" fmla="*/ 344336 w 1048092"/>
              <a:gd name="connsiteY4" fmla="*/ 0 h 360791"/>
              <a:gd name="connsiteX0" fmla="*/ 344336 w 1059967"/>
              <a:gd name="connsiteY0" fmla="*/ 0 h 360791"/>
              <a:gd name="connsiteX1" fmla="*/ 1059967 w 1059967"/>
              <a:gd name="connsiteY1" fmla="*/ 8472 h 360791"/>
              <a:gd name="connsiteX2" fmla="*/ 944648 w 1059967"/>
              <a:gd name="connsiteY2" fmla="*/ 353549 h 360791"/>
              <a:gd name="connsiteX3" fmla="*/ 0 w 1059967"/>
              <a:gd name="connsiteY3" fmla="*/ 360791 h 360791"/>
              <a:gd name="connsiteX4" fmla="*/ 344336 w 1059967"/>
              <a:gd name="connsiteY4" fmla="*/ 0 h 360791"/>
              <a:gd name="connsiteX0" fmla="*/ 344336 w 1065905"/>
              <a:gd name="connsiteY0" fmla="*/ 15278 h 376069"/>
              <a:gd name="connsiteX1" fmla="*/ 1065905 w 1065905"/>
              <a:gd name="connsiteY1" fmla="*/ 0 h 376069"/>
              <a:gd name="connsiteX2" fmla="*/ 944648 w 1065905"/>
              <a:gd name="connsiteY2" fmla="*/ 368827 h 376069"/>
              <a:gd name="connsiteX3" fmla="*/ 0 w 1065905"/>
              <a:gd name="connsiteY3" fmla="*/ 376069 h 376069"/>
              <a:gd name="connsiteX4" fmla="*/ 344336 w 1065905"/>
              <a:gd name="connsiteY4" fmla="*/ 15278 h 376069"/>
              <a:gd name="connsiteX0" fmla="*/ 356211 w 1065905"/>
              <a:gd name="connsiteY0" fmla="*/ 3403 h 376069"/>
              <a:gd name="connsiteX1" fmla="*/ 1065905 w 1065905"/>
              <a:gd name="connsiteY1" fmla="*/ 0 h 376069"/>
              <a:gd name="connsiteX2" fmla="*/ 944648 w 1065905"/>
              <a:gd name="connsiteY2" fmla="*/ 368827 h 376069"/>
              <a:gd name="connsiteX3" fmla="*/ 0 w 1065905"/>
              <a:gd name="connsiteY3" fmla="*/ 376069 h 376069"/>
              <a:gd name="connsiteX4" fmla="*/ 356211 w 1065905"/>
              <a:gd name="connsiteY4" fmla="*/ 3403 h 376069"/>
              <a:gd name="connsiteX0" fmla="*/ 356211 w 1170279"/>
              <a:gd name="connsiteY0" fmla="*/ 3403 h 380703"/>
              <a:gd name="connsiteX1" fmla="*/ 1065905 w 1170279"/>
              <a:gd name="connsiteY1" fmla="*/ 0 h 380703"/>
              <a:gd name="connsiteX2" fmla="*/ 1170279 w 1170279"/>
              <a:gd name="connsiteY2" fmla="*/ 380703 h 380703"/>
              <a:gd name="connsiteX3" fmla="*/ 0 w 1170279"/>
              <a:gd name="connsiteY3" fmla="*/ 376069 h 380703"/>
              <a:gd name="connsiteX4" fmla="*/ 356211 w 1170279"/>
              <a:gd name="connsiteY4" fmla="*/ 3403 h 380703"/>
              <a:gd name="connsiteX0" fmla="*/ 100891 w 914959"/>
              <a:gd name="connsiteY0" fmla="*/ 3403 h 382007"/>
              <a:gd name="connsiteX1" fmla="*/ 810585 w 914959"/>
              <a:gd name="connsiteY1" fmla="*/ 0 h 382007"/>
              <a:gd name="connsiteX2" fmla="*/ 914959 w 914959"/>
              <a:gd name="connsiteY2" fmla="*/ 380703 h 382007"/>
              <a:gd name="connsiteX3" fmla="*/ 0 w 914959"/>
              <a:gd name="connsiteY3" fmla="*/ 382007 h 382007"/>
              <a:gd name="connsiteX4" fmla="*/ 100891 w 914959"/>
              <a:gd name="connsiteY4" fmla="*/ 3403 h 382007"/>
              <a:gd name="connsiteX0" fmla="*/ 112766 w 914959"/>
              <a:gd name="connsiteY0" fmla="*/ 0 h 384541"/>
              <a:gd name="connsiteX1" fmla="*/ 810585 w 914959"/>
              <a:gd name="connsiteY1" fmla="*/ 2534 h 384541"/>
              <a:gd name="connsiteX2" fmla="*/ 914959 w 914959"/>
              <a:gd name="connsiteY2" fmla="*/ 383237 h 384541"/>
              <a:gd name="connsiteX3" fmla="*/ 0 w 914959"/>
              <a:gd name="connsiteY3" fmla="*/ 384541 h 384541"/>
              <a:gd name="connsiteX4" fmla="*/ 112766 w 914959"/>
              <a:gd name="connsiteY4" fmla="*/ 0 h 384541"/>
              <a:gd name="connsiteX0" fmla="*/ 112766 w 1146528"/>
              <a:gd name="connsiteY0" fmla="*/ 0 h 384541"/>
              <a:gd name="connsiteX1" fmla="*/ 810585 w 1146528"/>
              <a:gd name="connsiteY1" fmla="*/ 2534 h 384541"/>
              <a:gd name="connsiteX2" fmla="*/ 1146528 w 1146528"/>
              <a:gd name="connsiteY2" fmla="*/ 371362 h 384541"/>
              <a:gd name="connsiteX3" fmla="*/ 0 w 1146528"/>
              <a:gd name="connsiteY3" fmla="*/ 384541 h 384541"/>
              <a:gd name="connsiteX4" fmla="*/ 112766 w 1146528"/>
              <a:gd name="connsiteY4" fmla="*/ 0 h 384541"/>
              <a:gd name="connsiteX0" fmla="*/ 0 w 1033762"/>
              <a:gd name="connsiteY0" fmla="*/ 0 h 372666"/>
              <a:gd name="connsiteX1" fmla="*/ 697819 w 1033762"/>
              <a:gd name="connsiteY1" fmla="*/ 2534 h 372666"/>
              <a:gd name="connsiteX2" fmla="*/ 1033762 w 1033762"/>
              <a:gd name="connsiteY2" fmla="*/ 371362 h 372666"/>
              <a:gd name="connsiteX3" fmla="*/ 106928 w 1033762"/>
              <a:gd name="connsiteY3" fmla="*/ 372666 h 372666"/>
              <a:gd name="connsiteX4" fmla="*/ 0 w 1033762"/>
              <a:gd name="connsiteY4" fmla="*/ 0 h 372666"/>
              <a:gd name="connsiteX0" fmla="*/ 0 w 1033762"/>
              <a:gd name="connsiteY0" fmla="*/ 0 h 371362"/>
              <a:gd name="connsiteX1" fmla="*/ 697819 w 1033762"/>
              <a:gd name="connsiteY1" fmla="*/ 2534 h 371362"/>
              <a:gd name="connsiteX2" fmla="*/ 1033762 w 1033762"/>
              <a:gd name="connsiteY2" fmla="*/ 371362 h 371362"/>
              <a:gd name="connsiteX3" fmla="*/ 166304 w 1033762"/>
              <a:gd name="connsiteY3" fmla="*/ 366729 h 371362"/>
              <a:gd name="connsiteX4" fmla="*/ 0 w 1033762"/>
              <a:gd name="connsiteY4" fmla="*/ 0 h 371362"/>
              <a:gd name="connsiteX0" fmla="*/ 0 w 1033762"/>
              <a:gd name="connsiteY0" fmla="*/ 0 h 371362"/>
              <a:gd name="connsiteX1" fmla="*/ 697819 w 1033762"/>
              <a:gd name="connsiteY1" fmla="*/ 2534 h 371362"/>
              <a:gd name="connsiteX2" fmla="*/ 1033762 w 1033762"/>
              <a:gd name="connsiteY2" fmla="*/ 371362 h 371362"/>
              <a:gd name="connsiteX3" fmla="*/ 100990 w 1033762"/>
              <a:gd name="connsiteY3" fmla="*/ 366729 h 371362"/>
              <a:gd name="connsiteX4" fmla="*/ 0 w 1033762"/>
              <a:gd name="connsiteY4" fmla="*/ 0 h 371362"/>
              <a:gd name="connsiteX0" fmla="*/ 0 w 1259394"/>
              <a:gd name="connsiteY0" fmla="*/ 0 h 366729"/>
              <a:gd name="connsiteX1" fmla="*/ 697819 w 1259394"/>
              <a:gd name="connsiteY1" fmla="*/ 2534 h 366729"/>
              <a:gd name="connsiteX2" fmla="*/ 1259394 w 1259394"/>
              <a:gd name="connsiteY2" fmla="*/ 365424 h 366729"/>
              <a:gd name="connsiteX3" fmla="*/ 100990 w 1259394"/>
              <a:gd name="connsiteY3" fmla="*/ 366729 h 366729"/>
              <a:gd name="connsiteX4" fmla="*/ 0 w 1259394"/>
              <a:gd name="connsiteY4" fmla="*/ 0 h 366729"/>
              <a:gd name="connsiteX0" fmla="*/ 0 w 1259394"/>
              <a:gd name="connsiteY0" fmla="*/ 0 h 372666"/>
              <a:gd name="connsiteX1" fmla="*/ 697819 w 1259394"/>
              <a:gd name="connsiteY1" fmla="*/ 2534 h 372666"/>
              <a:gd name="connsiteX2" fmla="*/ 1259394 w 1259394"/>
              <a:gd name="connsiteY2" fmla="*/ 365424 h 372666"/>
              <a:gd name="connsiteX3" fmla="*/ 350372 w 1259394"/>
              <a:gd name="connsiteY3" fmla="*/ 372666 h 372666"/>
              <a:gd name="connsiteX4" fmla="*/ 0 w 1259394"/>
              <a:gd name="connsiteY4" fmla="*/ 0 h 372666"/>
              <a:gd name="connsiteX0" fmla="*/ 0 w 1253108"/>
              <a:gd name="connsiteY0" fmla="*/ 17186 h 370132"/>
              <a:gd name="connsiteX1" fmla="*/ 691533 w 1253108"/>
              <a:gd name="connsiteY1" fmla="*/ 0 h 370132"/>
              <a:gd name="connsiteX2" fmla="*/ 1253108 w 1253108"/>
              <a:gd name="connsiteY2" fmla="*/ 362890 h 370132"/>
              <a:gd name="connsiteX3" fmla="*/ 344086 w 1253108"/>
              <a:gd name="connsiteY3" fmla="*/ 370132 h 370132"/>
              <a:gd name="connsiteX4" fmla="*/ 0 w 1253108"/>
              <a:gd name="connsiteY4" fmla="*/ 17186 h 370132"/>
              <a:gd name="connsiteX0" fmla="*/ 0 w 1253108"/>
              <a:gd name="connsiteY0" fmla="*/ 0 h 352946"/>
              <a:gd name="connsiteX1" fmla="*/ 699915 w 1253108"/>
              <a:gd name="connsiteY1" fmla="*/ 9929 h 352946"/>
              <a:gd name="connsiteX2" fmla="*/ 1253108 w 1253108"/>
              <a:gd name="connsiteY2" fmla="*/ 345704 h 352946"/>
              <a:gd name="connsiteX3" fmla="*/ 344086 w 1253108"/>
              <a:gd name="connsiteY3" fmla="*/ 352946 h 352946"/>
              <a:gd name="connsiteX4" fmla="*/ 0 w 1253108"/>
              <a:gd name="connsiteY4" fmla="*/ 0 h 352946"/>
              <a:gd name="connsiteX0" fmla="*/ 0 w 1253108"/>
              <a:gd name="connsiteY0" fmla="*/ 0 h 352946"/>
              <a:gd name="connsiteX1" fmla="*/ 691533 w 1253108"/>
              <a:gd name="connsiteY1" fmla="*/ 2534 h 352946"/>
              <a:gd name="connsiteX2" fmla="*/ 1253108 w 1253108"/>
              <a:gd name="connsiteY2" fmla="*/ 345704 h 352946"/>
              <a:gd name="connsiteX3" fmla="*/ 344086 w 1253108"/>
              <a:gd name="connsiteY3" fmla="*/ 352946 h 352946"/>
              <a:gd name="connsiteX4" fmla="*/ 0 w 1253108"/>
              <a:gd name="connsiteY4" fmla="*/ 0 h 352946"/>
              <a:gd name="connsiteX0" fmla="*/ 0 w 1261491"/>
              <a:gd name="connsiteY0" fmla="*/ 0 h 352946"/>
              <a:gd name="connsiteX1" fmla="*/ 691533 w 1261491"/>
              <a:gd name="connsiteY1" fmla="*/ 2534 h 352946"/>
              <a:gd name="connsiteX2" fmla="*/ 1261491 w 1261491"/>
              <a:gd name="connsiteY2" fmla="*/ 348170 h 352946"/>
              <a:gd name="connsiteX3" fmla="*/ 344086 w 1261491"/>
              <a:gd name="connsiteY3" fmla="*/ 352946 h 352946"/>
              <a:gd name="connsiteX4" fmla="*/ 0 w 1261491"/>
              <a:gd name="connsiteY4" fmla="*/ 0 h 352946"/>
              <a:gd name="connsiteX0" fmla="*/ 0 w 1261491"/>
              <a:gd name="connsiteY0" fmla="*/ 0 h 352946"/>
              <a:gd name="connsiteX1" fmla="*/ 685246 w 1261491"/>
              <a:gd name="connsiteY1" fmla="*/ 69 h 352946"/>
              <a:gd name="connsiteX2" fmla="*/ 1261491 w 1261491"/>
              <a:gd name="connsiteY2" fmla="*/ 348170 h 352946"/>
              <a:gd name="connsiteX3" fmla="*/ 344086 w 1261491"/>
              <a:gd name="connsiteY3" fmla="*/ 352946 h 352946"/>
              <a:gd name="connsiteX4" fmla="*/ 0 w 1261491"/>
              <a:gd name="connsiteY4" fmla="*/ 0 h 352946"/>
              <a:gd name="connsiteX0" fmla="*/ 0 w 1261491"/>
              <a:gd name="connsiteY0" fmla="*/ 7326 h 352877"/>
              <a:gd name="connsiteX1" fmla="*/ 685246 w 1261491"/>
              <a:gd name="connsiteY1" fmla="*/ 0 h 352877"/>
              <a:gd name="connsiteX2" fmla="*/ 1261491 w 1261491"/>
              <a:gd name="connsiteY2" fmla="*/ 348101 h 352877"/>
              <a:gd name="connsiteX3" fmla="*/ 344086 w 1261491"/>
              <a:gd name="connsiteY3" fmla="*/ 352877 h 352877"/>
              <a:gd name="connsiteX4" fmla="*/ 0 w 1261491"/>
              <a:gd name="connsiteY4" fmla="*/ 7326 h 352877"/>
              <a:gd name="connsiteX0" fmla="*/ 0 w 1267778"/>
              <a:gd name="connsiteY0" fmla="*/ 0 h 352946"/>
              <a:gd name="connsiteX1" fmla="*/ 691533 w 1267778"/>
              <a:gd name="connsiteY1" fmla="*/ 69 h 352946"/>
              <a:gd name="connsiteX2" fmla="*/ 1267778 w 1267778"/>
              <a:gd name="connsiteY2" fmla="*/ 348170 h 352946"/>
              <a:gd name="connsiteX3" fmla="*/ 350373 w 1267778"/>
              <a:gd name="connsiteY3" fmla="*/ 352946 h 352946"/>
              <a:gd name="connsiteX4" fmla="*/ 0 w 1267778"/>
              <a:gd name="connsiteY4" fmla="*/ 0 h 352946"/>
              <a:gd name="connsiteX0" fmla="*/ 0 w 1267778"/>
              <a:gd name="connsiteY0" fmla="*/ 0 h 352946"/>
              <a:gd name="connsiteX1" fmla="*/ 691533 w 1267778"/>
              <a:gd name="connsiteY1" fmla="*/ 69 h 352946"/>
              <a:gd name="connsiteX2" fmla="*/ 1267778 w 1267778"/>
              <a:gd name="connsiteY2" fmla="*/ 350634 h 352946"/>
              <a:gd name="connsiteX3" fmla="*/ 350373 w 1267778"/>
              <a:gd name="connsiteY3" fmla="*/ 352946 h 352946"/>
              <a:gd name="connsiteX4" fmla="*/ 0 w 1267778"/>
              <a:gd name="connsiteY4" fmla="*/ 0 h 3529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67778" h="352946">
                <a:moveTo>
                  <a:pt x="0" y="0"/>
                </a:moveTo>
                <a:lnTo>
                  <a:pt x="691533" y="69"/>
                </a:lnTo>
                <a:lnTo>
                  <a:pt x="1267778" y="350634"/>
                </a:lnTo>
                <a:lnTo>
                  <a:pt x="350373" y="35294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accent4"/>
              </a:gs>
              <a:gs pos="68000">
                <a:schemeClr val="accent4">
                  <a:lumMod val="50000"/>
                </a:schemeClr>
              </a:gs>
            </a:gsLst>
            <a:lin ang="16200000" scaled="1"/>
            <a:tileRect/>
          </a:gradFill>
          <a:ln>
            <a:noFill/>
          </a:ln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/>
          </a:p>
        </p:txBody>
      </p:sp>
      <p:sp>
        <p:nvSpPr>
          <p:cNvPr id="2428" name="Rectangle 15">
            <a:extLst>
              <a:ext uri="{FF2B5EF4-FFF2-40B4-BE49-F238E27FC236}">
                <a16:creationId xmlns:a16="http://schemas.microsoft.com/office/drawing/2014/main" id="{B405DE47-E163-4B89-AE00-5956DC7C22B9}"/>
              </a:ext>
            </a:extLst>
          </p:cNvPr>
          <p:cNvSpPr/>
          <p:nvPr/>
        </p:nvSpPr>
        <p:spPr>
          <a:xfrm>
            <a:off x="7521070" y="5015610"/>
            <a:ext cx="1018862" cy="1592584"/>
          </a:xfrm>
          <a:custGeom>
            <a:avLst/>
            <a:gdLst>
              <a:gd name="connsiteX0" fmla="*/ 0 w 792088"/>
              <a:gd name="connsiteY0" fmla="*/ 0 h 163995"/>
              <a:gd name="connsiteX1" fmla="*/ 792088 w 792088"/>
              <a:gd name="connsiteY1" fmla="*/ 0 h 163995"/>
              <a:gd name="connsiteX2" fmla="*/ 792088 w 792088"/>
              <a:gd name="connsiteY2" fmla="*/ 163995 h 163995"/>
              <a:gd name="connsiteX3" fmla="*/ 0 w 792088"/>
              <a:gd name="connsiteY3" fmla="*/ 163995 h 163995"/>
              <a:gd name="connsiteX4" fmla="*/ 0 w 792088"/>
              <a:gd name="connsiteY4" fmla="*/ 0 h 163995"/>
              <a:gd name="connsiteX0" fmla="*/ 115410 w 792088"/>
              <a:gd name="connsiteY0" fmla="*/ 0 h 323793"/>
              <a:gd name="connsiteX1" fmla="*/ 792088 w 792088"/>
              <a:gd name="connsiteY1" fmla="*/ 159798 h 323793"/>
              <a:gd name="connsiteX2" fmla="*/ 792088 w 792088"/>
              <a:gd name="connsiteY2" fmla="*/ 323793 h 323793"/>
              <a:gd name="connsiteX3" fmla="*/ 0 w 792088"/>
              <a:gd name="connsiteY3" fmla="*/ 323793 h 323793"/>
              <a:gd name="connsiteX4" fmla="*/ 115410 w 792088"/>
              <a:gd name="connsiteY4" fmla="*/ 0 h 323793"/>
              <a:gd name="connsiteX0" fmla="*/ 115410 w 797373"/>
              <a:gd name="connsiteY0" fmla="*/ 4054 h 327847"/>
              <a:gd name="connsiteX1" fmla="*/ 797373 w 797373"/>
              <a:gd name="connsiteY1" fmla="*/ 0 h 327847"/>
              <a:gd name="connsiteX2" fmla="*/ 792088 w 797373"/>
              <a:gd name="connsiteY2" fmla="*/ 327847 h 327847"/>
              <a:gd name="connsiteX3" fmla="*/ 0 w 797373"/>
              <a:gd name="connsiteY3" fmla="*/ 327847 h 327847"/>
              <a:gd name="connsiteX4" fmla="*/ 115410 w 797373"/>
              <a:gd name="connsiteY4" fmla="*/ 4054 h 327847"/>
              <a:gd name="connsiteX0" fmla="*/ 115410 w 797373"/>
              <a:gd name="connsiteY0" fmla="*/ 0 h 323793"/>
              <a:gd name="connsiteX1" fmla="*/ 797373 w 797373"/>
              <a:gd name="connsiteY1" fmla="*/ 1231 h 323793"/>
              <a:gd name="connsiteX2" fmla="*/ 792088 w 797373"/>
              <a:gd name="connsiteY2" fmla="*/ 323793 h 323793"/>
              <a:gd name="connsiteX3" fmla="*/ 0 w 797373"/>
              <a:gd name="connsiteY3" fmla="*/ 323793 h 323793"/>
              <a:gd name="connsiteX4" fmla="*/ 115410 w 797373"/>
              <a:gd name="connsiteY4" fmla="*/ 0 h 323793"/>
              <a:gd name="connsiteX0" fmla="*/ 115410 w 797373"/>
              <a:gd name="connsiteY0" fmla="*/ 9340 h 333133"/>
              <a:gd name="connsiteX1" fmla="*/ 797373 w 797373"/>
              <a:gd name="connsiteY1" fmla="*/ 0 h 333133"/>
              <a:gd name="connsiteX2" fmla="*/ 792088 w 797373"/>
              <a:gd name="connsiteY2" fmla="*/ 333133 h 333133"/>
              <a:gd name="connsiteX3" fmla="*/ 0 w 797373"/>
              <a:gd name="connsiteY3" fmla="*/ 333133 h 333133"/>
              <a:gd name="connsiteX4" fmla="*/ 115410 w 797373"/>
              <a:gd name="connsiteY4" fmla="*/ 9340 h 333133"/>
              <a:gd name="connsiteX0" fmla="*/ 115410 w 813229"/>
              <a:gd name="connsiteY0" fmla="*/ 9340 h 333133"/>
              <a:gd name="connsiteX1" fmla="*/ 813229 w 813229"/>
              <a:gd name="connsiteY1" fmla="*/ 0 h 333133"/>
              <a:gd name="connsiteX2" fmla="*/ 792088 w 813229"/>
              <a:gd name="connsiteY2" fmla="*/ 333133 h 333133"/>
              <a:gd name="connsiteX3" fmla="*/ 0 w 813229"/>
              <a:gd name="connsiteY3" fmla="*/ 333133 h 333133"/>
              <a:gd name="connsiteX4" fmla="*/ 115410 w 813229"/>
              <a:gd name="connsiteY4" fmla="*/ 9340 h 333133"/>
              <a:gd name="connsiteX0" fmla="*/ 569967 w 1267786"/>
              <a:gd name="connsiteY0" fmla="*/ 9340 h 370132"/>
              <a:gd name="connsiteX1" fmla="*/ 1267786 w 1267786"/>
              <a:gd name="connsiteY1" fmla="*/ 0 h 370132"/>
              <a:gd name="connsiteX2" fmla="*/ 1246645 w 1267786"/>
              <a:gd name="connsiteY2" fmla="*/ 333133 h 370132"/>
              <a:gd name="connsiteX3" fmla="*/ 0 w 1267786"/>
              <a:gd name="connsiteY3" fmla="*/ 370132 h 370132"/>
              <a:gd name="connsiteX4" fmla="*/ 569967 w 1267786"/>
              <a:gd name="connsiteY4" fmla="*/ 9340 h 370132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70132"/>
              <a:gd name="connsiteX1" fmla="*/ 1267786 w 1267786"/>
              <a:gd name="connsiteY1" fmla="*/ 0 h 370132"/>
              <a:gd name="connsiteX2" fmla="*/ 1164342 w 1267786"/>
              <a:gd name="connsiteY2" fmla="*/ 351014 h 370132"/>
              <a:gd name="connsiteX3" fmla="*/ 0 w 1267786"/>
              <a:gd name="connsiteY3" fmla="*/ 370132 h 370132"/>
              <a:gd name="connsiteX4" fmla="*/ 569967 w 1267786"/>
              <a:gd name="connsiteY4" fmla="*/ 9340 h 370132"/>
              <a:gd name="connsiteX0" fmla="*/ 332460 w 1030279"/>
              <a:gd name="connsiteY0" fmla="*/ 9340 h 370132"/>
              <a:gd name="connsiteX1" fmla="*/ 1030279 w 1030279"/>
              <a:gd name="connsiteY1" fmla="*/ 0 h 370132"/>
              <a:gd name="connsiteX2" fmla="*/ 926835 w 1030279"/>
              <a:gd name="connsiteY2" fmla="*/ 351014 h 370132"/>
              <a:gd name="connsiteX3" fmla="*/ 0 w 1030279"/>
              <a:gd name="connsiteY3" fmla="*/ 370132 h 370132"/>
              <a:gd name="connsiteX4" fmla="*/ 332460 w 1030279"/>
              <a:gd name="connsiteY4" fmla="*/ 9340 h 370132"/>
              <a:gd name="connsiteX0" fmla="*/ 350273 w 1048092"/>
              <a:gd name="connsiteY0" fmla="*/ 9340 h 358256"/>
              <a:gd name="connsiteX1" fmla="*/ 1048092 w 1048092"/>
              <a:gd name="connsiteY1" fmla="*/ 0 h 358256"/>
              <a:gd name="connsiteX2" fmla="*/ 944648 w 1048092"/>
              <a:gd name="connsiteY2" fmla="*/ 351014 h 358256"/>
              <a:gd name="connsiteX3" fmla="*/ 0 w 1048092"/>
              <a:gd name="connsiteY3" fmla="*/ 358256 h 358256"/>
              <a:gd name="connsiteX4" fmla="*/ 350273 w 1048092"/>
              <a:gd name="connsiteY4" fmla="*/ 9340 h 358256"/>
              <a:gd name="connsiteX0" fmla="*/ 344336 w 1048092"/>
              <a:gd name="connsiteY0" fmla="*/ 0 h 360791"/>
              <a:gd name="connsiteX1" fmla="*/ 1048092 w 1048092"/>
              <a:gd name="connsiteY1" fmla="*/ 2535 h 360791"/>
              <a:gd name="connsiteX2" fmla="*/ 944648 w 1048092"/>
              <a:gd name="connsiteY2" fmla="*/ 353549 h 360791"/>
              <a:gd name="connsiteX3" fmla="*/ 0 w 1048092"/>
              <a:gd name="connsiteY3" fmla="*/ 360791 h 360791"/>
              <a:gd name="connsiteX4" fmla="*/ 344336 w 1048092"/>
              <a:gd name="connsiteY4" fmla="*/ 0 h 360791"/>
              <a:gd name="connsiteX0" fmla="*/ 344336 w 1059967"/>
              <a:gd name="connsiteY0" fmla="*/ 0 h 360791"/>
              <a:gd name="connsiteX1" fmla="*/ 1059967 w 1059967"/>
              <a:gd name="connsiteY1" fmla="*/ 8472 h 360791"/>
              <a:gd name="connsiteX2" fmla="*/ 944648 w 1059967"/>
              <a:gd name="connsiteY2" fmla="*/ 353549 h 360791"/>
              <a:gd name="connsiteX3" fmla="*/ 0 w 1059967"/>
              <a:gd name="connsiteY3" fmla="*/ 360791 h 360791"/>
              <a:gd name="connsiteX4" fmla="*/ 344336 w 1059967"/>
              <a:gd name="connsiteY4" fmla="*/ 0 h 360791"/>
              <a:gd name="connsiteX0" fmla="*/ 344336 w 1065905"/>
              <a:gd name="connsiteY0" fmla="*/ 15278 h 376069"/>
              <a:gd name="connsiteX1" fmla="*/ 1065905 w 1065905"/>
              <a:gd name="connsiteY1" fmla="*/ 0 h 376069"/>
              <a:gd name="connsiteX2" fmla="*/ 944648 w 1065905"/>
              <a:gd name="connsiteY2" fmla="*/ 368827 h 376069"/>
              <a:gd name="connsiteX3" fmla="*/ 0 w 1065905"/>
              <a:gd name="connsiteY3" fmla="*/ 376069 h 376069"/>
              <a:gd name="connsiteX4" fmla="*/ 344336 w 1065905"/>
              <a:gd name="connsiteY4" fmla="*/ 15278 h 376069"/>
              <a:gd name="connsiteX0" fmla="*/ 356211 w 1065905"/>
              <a:gd name="connsiteY0" fmla="*/ 3403 h 376069"/>
              <a:gd name="connsiteX1" fmla="*/ 1065905 w 1065905"/>
              <a:gd name="connsiteY1" fmla="*/ 0 h 376069"/>
              <a:gd name="connsiteX2" fmla="*/ 944648 w 1065905"/>
              <a:gd name="connsiteY2" fmla="*/ 368827 h 376069"/>
              <a:gd name="connsiteX3" fmla="*/ 0 w 1065905"/>
              <a:gd name="connsiteY3" fmla="*/ 376069 h 376069"/>
              <a:gd name="connsiteX4" fmla="*/ 356211 w 1065905"/>
              <a:gd name="connsiteY4" fmla="*/ 3403 h 376069"/>
              <a:gd name="connsiteX0" fmla="*/ 356211 w 1170279"/>
              <a:gd name="connsiteY0" fmla="*/ 3403 h 380703"/>
              <a:gd name="connsiteX1" fmla="*/ 1065905 w 1170279"/>
              <a:gd name="connsiteY1" fmla="*/ 0 h 380703"/>
              <a:gd name="connsiteX2" fmla="*/ 1170279 w 1170279"/>
              <a:gd name="connsiteY2" fmla="*/ 380703 h 380703"/>
              <a:gd name="connsiteX3" fmla="*/ 0 w 1170279"/>
              <a:gd name="connsiteY3" fmla="*/ 376069 h 380703"/>
              <a:gd name="connsiteX4" fmla="*/ 356211 w 1170279"/>
              <a:gd name="connsiteY4" fmla="*/ 3403 h 380703"/>
              <a:gd name="connsiteX0" fmla="*/ 100891 w 914959"/>
              <a:gd name="connsiteY0" fmla="*/ 3403 h 382007"/>
              <a:gd name="connsiteX1" fmla="*/ 810585 w 914959"/>
              <a:gd name="connsiteY1" fmla="*/ 0 h 382007"/>
              <a:gd name="connsiteX2" fmla="*/ 914959 w 914959"/>
              <a:gd name="connsiteY2" fmla="*/ 380703 h 382007"/>
              <a:gd name="connsiteX3" fmla="*/ 0 w 914959"/>
              <a:gd name="connsiteY3" fmla="*/ 382007 h 382007"/>
              <a:gd name="connsiteX4" fmla="*/ 100891 w 914959"/>
              <a:gd name="connsiteY4" fmla="*/ 3403 h 382007"/>
              <a:gd name="connsiteX0" fmla="*/ 112766 w 914959"/>
              <a:gd name="connsiteY0" fmla="*/ 0 h 384541"/>
              <a:gd name="connsiteX1" fmla="*/ 810585 w 914959"/>
              <a:gd name="connsiteY1" fmla="*/ 2534 h 384541"/>
              <a:gd name="connsiteX2" fmla="*/ 914959 w 914959"/>
              <a:gd name="connsiteY2" fmla="*/ 383237 h 384541"/>
              <a:gd name="connsiteX3" fmla="*/ 0 w 914959"/>
              <a:gd name="connsiteY3" fmla="*/ 384541 h 384541"/>
              <a:gd name="connsiteX4" fmla="*/ 112766 w 914959"/>
              <a:gd name="connsiteY4" fmla="*/ 0 h 384541"/>
              <a:gd name="connsiteX0" fmla="*/ 112766 w 1146528"/>
              <a:gd name="connsiteY0" fmla="*/ 0 h 384541"/>
              <a:gd name="connsiteX1" fmla="*/ 810585 w 1146528"/>
              <a:gd name="connsiteY1" fmla="*/ 2534 h 384541"/>
              <a:gd name="connsiteX2" fmla="*/ 1146528 w 1146528"/>
              <a:gd name="connsiteY2" fmla="*/ 371362 h 384541"/>
              <a:gd name="connsiteX3" fmla="*/ 0 w 1146528"/>
              <a:gd name="connsiteY3" fmla="*/ 384541 h 384541"/>
              <a:gd name="connsiteX4" fmla="*/ 112766 w 1146528"/>
              <a:gd name="connsiteY4" fmla="*/ 0 h 384541"/>
              <a:gd name="connsiteX0" fmla="*/ 0 w 1033762"/>
              <a:gd name="connsiteY0" fmla="*/ 0 h 372666"/>
              <a:gd name="connsiteX1" fmla="*/ 697819 w 1033762"/>
              <a:gd name="connsiteY1" fmla="*/ 2534 h 372666"/>
              <a:gd name="connsiteX2" fmla="*/ 1033762 w 1033762"/>
              <a:gd name="connsiteY2" fmla="*/ 371362 h 372666"/>
              <a:gd name="connsiteX3" fmla="*/ 106928 w 1033762"/>
              <a:gd name="connsiteY3" fmla="*/ 372666 h 372666"/>
              <a:gd name="connsiteX4" fmla="*/ 0 w 1033762"/>
              <a:gd name="connsiteY4" fmla="*/ 0 h 372666"/>
              <a:gd name="connsiteX0" fmla="*/ 0 w 1033762"/>
              <a:gd name="connsiteY0" fmla="*/ 0 h 371362"/>
              <a:gd name="connsiteX1" fmla="*/ 697819 w 1033762"/>
              <a:gd name="connsiteY1" fmla="*/ 2534 h 371362"/>
              <a:gd name="connsiteX2" fmla="*/ 1033762 w 1033762"/>
              <a:gd name="connsiteY2" fmla="*/ 371362 h 371362"/>
              <a:gd name="connsiteX3" fmla="*/ 166304 w 1033762"/>
              <a:gd name="connsiteY3" fmla="*/ 366729 h 371362"/>
              <a:gd name="connsiteX4" fmla="*/ 0 w 1033762"/>
              <a:gd name="connsiteY4" fmla="*/ 0 h 371362"/>
              <a:gd name="connsiteX0" fmla="*/ 0 w 1033762"/>
              <a:gd name="connsiteY0" fmla="*/ 0 h 371362"/>
              <a:gd name="connsiteX1" fmla="*/ 697819 w 1033762"/>
              <a:gd name="connsiteY1" fmla="*/ 2534 h 371362"/>
              <a:gd name="connsiteX2" fmla="*/ 1033762 w 1033762"/>
              <a:gd name="connsiteY2" fmla="*/ 371362 h 371362"/>
              <a:gd name="connsiteX3" fmla="*/ 100990 w 1033762"/>
              <a:gd name="connsiteY3" fmla="*/ 366729 h 371362"/>
              <a:gd name="connsiteX4" fmla="*/ 0 w 1033762"/>
              <a:gd name="connsiteY4" fmla="*/ 0 h 371362"/>
              <a:gd name="connsiteX0" fmla="*/ 0 w 1259394"/>
              <a:gd name="connsiteY0" fmla="*/ 0 h 366729"/>
              <a:gd name="connsiteX1" fmla="*/ 697819 w 1259394"/>
              <a:gd name="connsiteY1" fmla="*/ 2534 h 366729"/>
              <a:gd name="connsiteX2" fmla="*/ 1259394 w 1259394"/>
              <a:gd name="connsiteY2" fmla="*/ 365424 h 366729"/>
              <a:gd name="connsiteX3" fmla="*/ 100990 w 1259394"/>
              <a:gd name="connsiteY3" fmla="*/ 366729 h 366729"/>
              <a:gd name="connsiteX4" fmla="*/ 0 w 1259394"/>
              <a:gd name="connsiteY4" fmla="*/ 0 h 366729"/>
              <a:gd name="connsiteX0" fmla="*/ 0 w 1259394"/>
              <a:gd name="connsiteY0" fmla="*/ 0 h 372666"/>
              <a:gd name="connsiteX1" fmla="*/ 697819 w 1259394"/>
              <a:gd name="connsiteY1" fmla="*/ 2534 h 372666"/>
              <a:gd name="connsiteX2" fmla="*/ 1259394 w 1259394"/>
              <a:gd name="connsiteY2" fmla="*/ 365424 h 372666"/>
              <a:gd name="connsiteX3" fmla="*/ 350372 w 1259394"/>
              <a:gd name="connsiteY3" fmla="*/ 372666 h 372666"/>
              <a:gd name="connsiteX4" fmla="*/ 0 w 1259394"/>
              <a:gd name="connsiteY4" fmla="*/ 0 h 372666"/>
              <a:gd name="connsiteX0" fmla="*/ 0 w 1253108"/>
              <a:gd name="connsiteY0" fmla="*/ 17186 h 370132"/>
              <a:gd name="connsiteX1" fmla="*/ 691533 w 1253108"/>
              <a:gd name="connsiteY1" fmla="*/ 0 h 370132"/>
              <a:gd name="connsiteX2" fmla="*/ 1253108 w 1253108"/>
              <a:gd name="connsiteY2" fmla="*/ 362890 h 370132"/>
              <a:gd name="connsiteX3" fmla="*/ 344086 w 1253108"/>
              <a:gd name="connsiteY3" fmla="*/ 370132 h 370132"/>
              <a:gd name="connsiteX4" fmla="*/ 0 w 1253108"/>
              <a:gd name="connsiteY4" fmla="*/ 17186 h 370132"/>
              <a:gd name="connsiteX0" fmla="*/ 0 w 1253108"/>
              <a:gd name="connsiteY0" fmla="*/ 0 h 352946"/>
              <a:gd name="connsiteX1" fmla="*/ 699915 w 1253108"/>
              <a:gd name="connsiteY1" fmla="*/ 9929 h 352946"/>
              <a:gd name="connsiteX2" fmla="*/ 1253108 w 1253108"/>
              <a:gd name="connsiteY2" fmla="*/ 345704 h 352946"/>
              <a:gd name="connsiteX3" fmla="*/ 344086 w 1253108"/>
              <a:gd name="connsiteY3" fmla="*/ 352946 h 352946"/>
              <a:gd name="connsiteX4" fmla="*/ 0 w 1253108"/>
              <a:gd name="connsiteY4" fmla="*/ 0 h 352946"/>
              <a:gd name="connsiteX0" fmla="*/ 0 w 1253108"/>
              <a:gd name="connsiteY0" fmla="*/ 0 h 352946"/>
              <a:gd name="connsiteX1" fmla="*/ 691533 w 1253108"/>
              <a:gd name="connsiteY1" fmla="*/ 2534 h 352946"/>
              <a:gd name="connsiteX2" fmla="*/ 1253108 w 1253108"/>
              <a:gd name="connsiteY2" fmla="*/ 345704 h 352946"/>
              <a:gd name="connsiteX3" fmla="*/ 344086 w 1253108"/>
              <a:gd name="connsiteY3" fmla="*/ 352946 h 352946"/>
              <a:gd name="connsiteX4" fmla="*/ 0 w 1253108"/>
              <a:gd name="connsiteY4" fmla="*/ 0 h 352946"/>
              <a:gd name="connsiteX0" fmla="*/ 0 w 1261491"/>
              <a:gd name="connsiteY0" fmla="*/ 0 h 352946"/>
              <a:gd name="connsiteX1" fmla="*/ 691533 w 1261491"/>
              <a:gd name="connsiteY1" fmla="*/ 2534 h 352946"/>
              <a:gd name="connsiteX2" fmla="*/ 1261491 w 1261491"/>
              <a:gd name="connsiteY2" fmla="*/ 348170 h 352946"/>
              <a:gd name="connsiteX3" fmla="*/ 344086 w 1261491"/>
              <a:gd name="connsiteY3" fmla="*/ 352946 h 352946"/>
              <a:gd name="connsiteX4" fmla="*/ 0 w 1261491"/>
              <a:gd name="connsiteY4" fmla="*/ 0 h 352946"/>
              <a:gd name="connsiteX0" fmla="*/ 0 w 1261491"/>
              <a:gd name="connsiteY0" fmla="*/ 0 h 352946"/>
              <a:gd name="connsiteX1" fmla="*/ 685246 w 1261491"/>
              <a:gd name="connsiteY1" fmla="*/ 69 h 352946"/>
              <a:gd name="connsiteX2" fmla="*/ 1261491 w 1261491"/>
              <a:gd name="connsiteY2" fmla="*/ 348170 h 352946"/>
              <a:gd name="connsiteX3" fmla="*/ 344086 w 1261491"/>
              <a:gd name="connsiteY3" fmla="*/ 352946 h 352946"/>
              <a:gd name="connsiteX4" fmla="*/ 0 w 1261491"/>
              <a:gd name="connsiteY4" fmla="*/ 0 h 352946"/>
              <a:gd name="connsiteX0" fmla="*/ 0 w 1261491"/>
              <a:gd name="connsiteY0" fmla="*/ 7326 h 352877"/>
              <a:gd name="connsiteX1" fmla="*/ 685246 w 1261491"/>
              <a:gd name="connsiteY1" fmla="*/ 0 h 352877"/>
              <a:gd name="connsiteX2" fmla="*/ 1261491 w 1261491"/>
              <a:gd name="connsiteY2" fmla="*/ 348101 h 352877"/>
              <a:gd name="connsiteX3" fmla="*/ 344086 w 1261491"/>
              <a:gd name="connsiteY3" fmla="*/ 352877 h 352877"/>
              <a:gd name="connsiteX4" fmla="*/ 0 w 1261491"/>
              <a:gd name="connsiteY4" fmla="*/ 7326 h 352877"/>
              <a:gd name="connsiteX0" fmla="*/ 0 w 1267778"/>
              <a:gd name="connsiteY0" fmla="*/ 0 h 352946"/>
              <a:gd name="connsiteX1" fmla="*/ 691533 w 1267778"/>
              <a:gd name="connsiteY1" fmla="*/ 69 h 352946"/>
              <a:gd name="connsiteX2" fmla="*/ 1267778 w 1267778"/>
              <a:gd name="connsiteY2" fmla="*/ 348170 h 352946"/>
              <a:gd name="connsiteX3" fmla="*/ 350373 w 1267778"/>
              <a:gd name="connsiteY3" fmla="*/ 352946 h 352946"/>
              <a:gd name="connsiteX4" fmla="*/ 0 w 1267778"/>
              <a:gd name="connsiteY4" fmla="*/ 0 h 352946"/>
              <a:gd name="connsiteX0" fmla="*/ 0 w 1267778"/>
              <a:gd name="connsiteY0" fmla="*/ 0 h 352946"/>
              <a:gd name="connsiteX1" fmla="*/ 691533 w 1267778"/>
              <a:gd name="connsiteY1" fmla="*/ 69 h 352946"/>
              <a:gd name="connsiteX2" fmla="*/ 1267778 w 1267778"/>
              <a:gd name="connsiteY2" fmla="*/ 350634 h 352946"/>
              <a:gd name="connsiteX3" fmla="*/ 350373 w 1267778"/>
              <a:gd name="connsiteY3" fmla="*/ 352946 h 352946"/>
              <a:gd name="connsiteX4" fmla="*/ 0 w 1267778"/>
              <a:gd name="connsiteY4" fmla="*/ 0 h 352946"/>
              <a:gd name="connsiteX0" fmla="*/ 0 w 1470807"/>
              <a:gd name="connsiteY0" fmla="*/ 0 h 358424"/>
              <a:gd name="connsiteX1" fmla="*/ 691533 w 1470807"/>
              <a:gd name="connsiteY1" fmla="*/ 69 h 358424"/>
              <a:gd name="connsiteX2" fmla="*/ 1470807 w 1470807"/>
              <a:gd name="connsiteY2" fmla="*/ 358424 h 358424"/>
              <a:gd name="connsiteX3" fmla="*/ 350373 w 1470807"/>
              <a:gd name="connsiteY3" fmla="*/ 352946 h 358424"/>
              <a:gd name="connsiteX4" fmla="*/ 0 w 1470807"/>
              <a:gd name="connsiteY4" fmla="*/ 0 h 358424"/>
              <a:gd name="connsiteX0" fmla="*/ 0 w 1470807"/>
              <a:gd name="connsiteY0" fmla="*/ 0 h 358424"/>
              <a:gd name="connsiteX1" fmla="*/ 691533 w 1470807"/>
              <a:gd name="connsiteY1" fmla="*/ 69 h 358424"/>
              <a:gd name="connsiteX2" fmla="*/ 1470807 w 1470807"/>
              <a:gd name="connsiteY2" fmla="*/ 358424 h 358424"/>
              <a:gd name="connsiteX3" fmla="*/ 680295 w 1470807"/>
              <a:gd name="connsiteY3" fmla="*/ 352946 h 358424"/>
              <a:gd name="connsiteX4" fmla="*/ 0 w 1470807"/>
              <a:gd name="connsiteY4" fmla="*/ 0 h 358424"/>
              <a:gd name="connsiteX0" fmla="*/ 0 w 1508875"/>
              <a:gd name="connsiteY0" fmla="*/ 0 h 352946"/>
              <a:gd name="connsiteX1" fmla="*/ 691533 w 1508875"/>
              <a:gd name="connsiteY1" fmla="*/ 69 h 352946"/>
              <a:gd name="connsiteX2" fmla="*/ 1508875 w 1508875"/>
              <a:gd name="connsiteY2" fmla="*/ 352192 h 352946"/>
              <a:gd name="connsiteX3" fmla="*/ 680295 w 1508875"/>
              <a:gd name="connsiteY3" fmla="*/ 352946 h 352946"/>
              <a:gd name="connsiteX4" fmla="*/ 0 w 1508875"/>
              <a:gd name="connsiteY4" fmla="*/ 0 h 352946"/>
              <a:gd name="connsiteX0" fmla="*/ 0 w 1508875"/>
              <a:gd name="connsiteY0" fmla="*/ 0 h 357620"/>
              <a:gd name="connsiteX1" fmla="*/ 691533 w 1508875"/>
              <a:gd name="connsiteY1" fmla="*/ 69 h 357620"/>
              <a:gd name="connsiteX2" fmla="*/ 1508875 w 1508875"/>
              <a:gd name="connsiteY2" fmla="*/ 352192 h 357620"/>
              <a:gd name="connsiteX3" fmla="*/ 667606 w 1508875"/>
              <a:gd name="connsiteY3" fmla="*/ 357620 h 357620"/>
              <a:gd name="connsiteX4" fmla="*/ 0 w 1508875"/>
              <a:gd name="connsiteY4" fmla="*/ 0 h 357620"/>
              <a:gd name="connsiteX0" fmla="*/ 0 w 1597700"/>
              <a:gd name="connsiteY0" fmla="*/ 0 h 357620"/>
              <a:gd name="connsiteX1" fmla="*/ 691533 w 1597700"/>
              <a:gd name="connsiteY1" fmla="*/ 69 h 357620"/>
              <a:gd name="connsiteX2" fmla="*/ 1597700 w 1597700"/>
              <a:gd name="connsiteY2" fmla="*/ 352192 h 357620"/>
              <a:gd name="connsiteX3" fmla="*/ 667606 w 1597700"/>
              <a:gd name="connsiteY3" fmla="*/ 357620 h 357620"/>
              <a:gd name="connsiteX4" fmla="*/ 0 w 1597700"/>
              <a:gd name="connsiteY4" fmla="*/ 0 h 357620"/>
              <a:gd name="connsiteX0" fmla="*/ 0 w 1597700"/>
              <a:gd name="connsiteY0" fmla="*/ 0 h 352946"/>
              <a:gd name="connsiteX1" fmla="*/ 691533 w 1597700"/>
              <a:gd name="connsiteY1" fmla="*/ 69 h 352946"/>
              <a:gd name="connsiteX2" fmla="*/ 1597700 w 1597700"/>
              <a:gd name="connsiteY2" fmla="*/ 352192 h 352946"/>
              <a:gd name="connsiteX3" fmla="*/ 667606 w 1597700"/>
              <a:gd name="connsiteY3" fmla="*/ 352946 h 352946"/>
              <a:gd name="connsiteX4" fmla="*/ 0 w 1597700"/>
              <a:gd name="connsiteY4" fmla="*/ 0 h 3529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700" h="352946">
                <a:moveTo>
                  <a:pt x="0" y="0"/>
                </a:moveTo>
                <a:lnTo>
                  <a:pt x="691533" y="69"/>
                </a:lnTo>
                <a:lnTo>
                  <a:pt x="1597700" y="352192"/>
                </a:lnTo>
                <a:lnTo>
                  <a:pt x="667606" y="35294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/>
              </a:gs>
              <a:gs pos="68000">
                <a:schemeClr val="accent5">
                  <a:lumMod val="50000"/>
                </a:schemeClr>
              </a:gs>
            </a:gsLst>
            <a:lin ang="16200000" scaled="1"/>
            <a:tileRect/>
          </a:gradFill>
          <a:ln>
            <a:noFill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/>
          </a:p>
        </p:txBody>
      </p:sp>
      <p:sp>
        <p:nvSpPr>
          <p:cNvPr id="2429" name="Rectangle 15">
            <a:extLst>
              <a:ext uri="{FF2B5EF4-FFF2-40B4-BE49-F238E27FC236}">
                <a16:creationId xmlns:a16="http://schemas.microsoft.com/office/drawing/2014/main" id="{1C40F7E1-428D-456F-AF3B-1A6ECA18030E}"/>
              </a:ext>
            </a:extLst>
          </p:cNvPr>
          <p:cNvSpPr/>
          <p:nvPr/>
        </p:nvSpPr>
        <p:spPr>
          <a:xfrm flipH="1">
            <a:off x="5308804" y="5015610"/>
            <a:ext cx="669109" cy="1592878"/>
          </a:xfrm>
          <a:custGeom>
            <a:avLst/>
            <a:gdLst>
              <a:gd name="connsiteX0" fmla="*/ 0 w 792088"/>
              <a:gd name="connsiteY0" fmla="*/ 0 h 163995"/>
              <a:gd name="connsiteX1" fmla="*/ 792088 w 792088"/>
              <a:gd name="connsiteY1" fmla="*/ 0 h 163995"/>
              <a:gd name="connsiteX2" fmla="*/ 792088 w 792088"/>
              <a:gd name="connsiteY2" fmla="*/ 163995 h 163995"/>
              <a:gd name="connsiteX3" fmla="*/ 0 w 792088"/>
              <a:gd name="connsiteY3" fmla="*/ 163995 h 163995"/>
              <a:gd name="connsiteX4" fmla="*/ 0 w 792088"/>
              <a:gd name="connsiteY4" fmla="*/ 0 h 163995"/>
              <a:gd name="connsiteX0" fmla="*/ 115410 w 792088"/>
              <a:gd name="connsiteY0" fmla="*/ 0 h 323793"/>
              <a:gd name="connsiteX1" fmla="*/ 792088 w 792088"/>
              <a:gd name="connsiteY1" fmla="*/ 159798 h 323793"/>
              <a:gd name="connsiteX2" fmla="*/ 792088 w 792088"/>
              <a:gd name="connsiteY2" fmla="*/ 323793 h 323793"/>
              <a:gd name="connsiteX3" fmla="*/ 0 w 792088"/>
              <a:gd name="connsiteY3" fmla="*/ 323793 h 323793"/>
              <a:gd name="connsiteX4" fmla="*/ 115410 w 792088"/>
              <a:gd name="connsiteY4" fmla="*/ 0 h 323793"/>
              <a:gd name="connsiteX0" fmla="*/ 115410 w 797373"/>
              <a:gd name="connsiteY0" fmla="*/ 4054 h 327847"/>
              <a:gd name="connsiteX1" fmla="*/ 797373 w 797373"/>
              <a:gd name="connsiteY1" fmla="*/ 0 h 327847"/>
              <a:gd name="connsiteX2" fmla="*/ 792088 w 797373"/>
              <a:gd name="connsiteY2" fmla="*/ 327847 h 327847"/>
              <a:gd name="connsiteX3" fmla="*/ 0 w 797373"/>
              <a:gd name="connsiteY3" fmla="*/ 327847 h 327847"/>
              <a:gd name="connsiteX4" fmla="*/ 115410 w 797373"/>
              <a:gd name="connsiteY4" fmla="*/ 4054 h 327847"/>
              <a:gd name="connsiteX0" fmla="*/ 115410 w 797373"/>
              <a:gd name="connsiteY0" fmla="*/ 0 h 323793"/>
              <a:gd name="connsiteX1" fmla="*/ 797373 w 797373"/>
              <a:gd name="connsiteY1" fmla="*/ 1231 h 323793"/>
              <a:gd name="connsiteX2" fmla="*/ 792088 w 797373"/>
              <a:gd name="connsiteY2" fmla="*/ 323793 h 323793"/>
              <a:gd name="connsiteX3" fmla="*/ 0 w 797373"/>
              <a:gd name="connsiteY3" fmla="*/ 323793 h 323793"/>
              <a:gd name="connsiteX4" fmla="*/ 115410 w 797373"/>
              <a:gd name="connsiteY4" fmla="*/ 0 h 323793"/>
              <a:gd name="connsiteX0" fmla="*/ 115410 w 797373"/>
              <a:gd name="connsiteY0" fmla="*/ 9340 h 333133"/>
              <a:gd name="connsiteX1" fmla="*/ 797373 w 797373"/>
              <a:gd name="connsiteY1" fmla="*/ 0 h 333133"/>
              <a:gd name="connsiteX2" fmla="*/ 792088 w 797373"/>
              <a:gd name="connsiteY2" fmla="*/ 333133 h 333133"/>
              <a:gd name="connsiteX3" fmla="*/ 0 w 797373"/>
              <a:gd name="connsiteY3" fmla="*/ 333133 h 333133"/>
              <a:gd name="connsiteX4" fmla="*/ 115410 w 797373"/>
              <a:gd name="connsiteY4" fmla="*/ 9340 h 333133"/>
              <a:gd name="connsiteX0" fmla="*/ 115410 w 813229"/>
              <a:gd name="connsiteY0" fmla="*/ 9340 h 333133"/>
              <a:gd name="connsiteX1" fmla="*/ 813229 w 813229"/>
              <a:gd name="connsiteY1" fmla="*/ 0 h 333133"/>
              <a:gd name="connsiteX2" fmla="*/ 792088 w 813229"/>
              <a:gd name="connsiteY2" fmla="*/ 333133 h 333133"/>
              <a:gd name="connsiteX3" fmla="*/ 0 w 813229"/>
              <a:gd name="connsiteY3" fmla="*/ 333133 h 333133"/>
              <a:gd name="connsiteX4" fmla="*/ 115410 w 813229"/>
              <a:gd name="connsiteY4" fmla="*/ 9340 h 333133"/>
              <a:gd name="connsiteX0" fmla="*/ 569967 w 1267786"/>
              <a:gd name="connsiteY0" fmla="*/ 9340 h 370132"/>
              <a:gd name="connsiteX1" fmla="*/ 1267786 w 1267786"/>
              <a:gd name="connsiteY1" fmla="*/ 0 h 370132"/>
              <a:gd name="connsiteX2" fmla="*/ 1246645 w 1267786"/>
              <a:gd name="connsiteY2" fmla="*/ 333133 h 370132"/>
              <a:gd name="connsiteX3" fmla="*/ 0 w 1267786"/>
              <a:gd name="connsiteY3" fmla="*/ 370132 h 370132"/>
              <a:gd name="connsiteX4" fmla="*/ 569967 w 1267786"/>
              <a:gd name="connsiteY4" fmla="*/ 9340 h 370132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70132"/>
              <a:gd name="connsiteX1" fmla="*/ 1267786 w 1267786"/>
              <a:gd name="connsiteY1" fmla="*/ 0 h 370132"/>
              <a:gd name="connsiteX2" fmla="*/ 1164342 w 1267786"/>
              <a:gd name="connsiteY2" fmla="*/ 351014 h 370132"/>
              <a:gd name="connsiteX3" fmla="*/ 0 w 1267786"/>
              <a:gd name="connsiteY3" fmla="*/ 370132 h 370132"/>
              <a:gd name="connsiteX4" fmla="*/ 569967 w 1267786"/>
              <a:gd name="connsiteY4" fmla="*/ 9340 h 370132"/>
              <a:gd name="connsiteX0" fmla="*/ 332460 w 1030279"/>
              <a:gd name="connsiteY0" fmla="*/ 9340 h 370132"/>
              <a:gd name="connsiteX1" fmla="*/ 1030279 w 1030279"/>
              <a:gd name="connsiteY1" fmla="*/ 0 h 370132"/>
              <a:gd name="connsiteX2" fmla="*/ 926835 w 1030279"/>
              <a:gd name="connsiteY2" fmla="*/ 351014 h 370132"/>
              <a:gd name="connsiteX3" fmla="*/ 0 w 1030279"/>
              <a:gd name="connsiteY3" fmla="*/ 370132 h 370132"/>
              <a:gd name="connsiteX4" fmla="*/ 332460 w 1030279"/>
              <a:gd name="connsiteY4" fmla="*/ 9340 h 370132"/>
              <a:gd name="connsiteX0" fmla="*/ 350273 w 1048092"/>
              <a:gd name="connsiteY0" fmla="*/ 9340 h 358256"/>
              <a:gd name="connsiteX1" fmla="*/ 1048092 w 1048092"/>
              <a:gd name="connsiteY1" fmla="*/ 0 h 358256"/>
              <a:gd name="connsiteX2" fmla="*/ 944648 w 1048092"/>
              <a:gd name="connsiteY2" fmla="*/ 351014 h 358256"/>
              <a:gd name="connsiteX3" fmla="*/ 0 w 1048092"/>
              <a:gd name="connsiteY3" fmla="*/ 358256 h 358256"/>
              <a:gd name="connsiteX4" fmla="*/ 350273 w 1048092"/>
              <a:gd name="connsiteY4" fmla="*/ 9340 h 358256"/>
              <a:gd name="connsiteX0" fmla="*/ 344336 w 1048092"/>
              <a:gd name="connsiteY0" fmla="*/ 0 h 360791"/>
              <a:gd name="connsiteX1" fmla="*/ 1048092 w 1048092"/>
              <a:gd name="connsiteY1" fmla="*/ 2535 h 360791"/>
              <a:gd name="connsiteX2" fmla="*/ 944648 w 1048092"/>
              <a:gd name="connsiteY2" fmla="*/ 353549 h 360791"/>
              <a:gd name="connsiteX3" fmla="*/ 0 w 1048092"/>
              <a:gd name="connsiteY3" fmla="*/ 360791 h 360791"/>
              <a:gd name="connsiteX4" fmla="*/ 344336 w 1048092"/>
              <a:gd name="connsiteY4" fmla="*/ 0 h 360791"/>
              <a:gd name="connsiteX0" fmla="*/ 344336 w 1059967"/>
              <a:gd name="connsiteY0" fmla="*/ 0 h 360791"/>
              <a:gd name="connsiteX1" fmla="*/ 1059967 w 1059967"/>
              <a:gd name="connsiteY1" fmla="*/ 8472 h 360791"/>
              <a:gd name="connsiteX2" fmla="*/ 944648 w 1059967"/>
              <a:gd name="connsiteY2" fmla="*/ 353549 h 360791"/>
              <a:gd name="connsiteX3" fmla="*/ 0 w 1059967"/>
              <a:gd name="connsiteY3" fmla="*/ 360791 h 360791"/>
              <a:gd name="connsiteX4" fmla="*/ 344336 w 1059967"/>
              <a:gd name="connsiteY4" fmla="*/ 0 h 360791"/>
              <a:gd name="connsiteX0" fmla="*/ 344336 w 1065905"/>
              <a:gd name="connsiteY0" fmla="*/ 15278 h 376069"/>
              <a:gd name="connsiteX1" fmla="*/ 1065905 w 1065905"/>
              <a:gd name="connsiteY1" fmla="*/ 0 h 376069"/>
              <a:gd name="connsiteX2" fmla="*/ 944648 w 1065905"/>
              <a:gd name="connsiteY2" fmla="*/ 368827 h 376069"/>
              <a:gd name="connsiteX3" fmla="*/ 0 w 1065905"/>
              <a:gd name="connsiteY3" fmla="*/ 376069 h 376069"/>
              <a:gd name="connsiteX4" fmla="*/ 344336 w 1065905"/>
              <a:gd name="connsiteY4" fmla="*/ 15278 h 376069"/>
              <a:gd name="connsiteX0" fmla="*/ 356211 w 1065905"/>
              <a:gd name="connsiteY0" fmla="*/ 3403 h 376069"/>
              <a:gd name="connsiteX1" fmla="*/ 1065905 w 1065905"/>
              <a:gd name="connsiteY1" fmla="*/ 0 h 376069"/>
              <a:gd name="connsiteX2" fmla="*/ 944648 w 1065905"/>
              <a:gd name="connsiteY2" fmla="*/ 368827 h 376069"/>
              <a:gd name="connsiteX3" fmla="*/ 0 w 1065905"/>
              <a:gd name="connsiteY3" fmla="*/ 376069 h 376069"/>
              <a:gd name="connsiteX4" fmla="*/ 356211 w 1065905"/>
              <a:gd name="connsiteY4" fmla="*/ 3403 h 376069"/>
              <a:gd name="connsiteX0" fmla="*/ 356211 w 1170279"/>
              <a:gd name="connsiteY0" fmla="*/ 3403 h 380703"/>
              <a:gd name="connsiteX1" fmla="*/ 1065905 w 1170279"/>
              <a:gd name="connsiteY1" fmla="*/ 0 h 380703"/>
              <a:gd name="connsiteX2" fmla="*/ 1170279 w 1170279"/>
              <a:gd name="connsiteY2" fmla="*/ 380703 h 380703"/>
              <a:gd name="connsiteX3" fmla="*/ 0 w 1170279"/>
              <a:gd name="connsiteY3" fmla="*/ 376069 h 380703"/>
              <a:gd name="connsiteX4" fmla="*/ 356211 w 1170279"/>
              <a:gd name="connsiteY4" fmla="*/ 3403 h 380703"/>
              <a:gd name="connsiteX0" fmla="*/ 100891 w 914959"/>
              <a:gd name="connsiteY0" fmla="*/ 3403 h 382007"/>
              <a:gd name="connsiteX1" fmla="*/ 810585 w 914959"/>
              <a:gd name="connsiteY1" fmla="*/ 0 h 382007"/>
              <a:gd name="connsiteX2" fmla="*/ 914959 w 914959"/>
              <a:gd name="connsiteY2" fmla="*/ 380703 h 382007"/>
              <a:gd name="connsiteX3" fmla="*/ 0 w 914959"/>
              <a:gd name="connsiteY3" fmla="*/ 382007 h 382007"/>
              <a:gd name="connsiteX4" fmla="*/ 100891 w 914959"/>
              <a:gd name="connsiteY4" fmla="*/ 3403 h 382007"/>
              <a:gd name="connsiteX0" fmla="*/ 112766 w 914959"/>
              <a:gd name="connsiteY0" fmla="*/ 0 h 384541"/>
              <a:gd name="connsiteX1" fmla="*/ 810585 w 914959"/>
              <a:gd name="connsiteY1" fmla="*/ 2534 h 384541"/>
              <a:gd name="connsiteX2" fmla="*/ 914959 w 914959"/>
              <a:gd name="connsiteY2" fmla="*/ 383237 h 384541"/>
              <a:gd name="connsiteX3" fmla="*/ 0 w 914959"/>
              <a:gd name="connsiteY3" fmla="*/ 384541 h 384541"/>
              <a:gd name="connsiteX4" fmla="*/ 112766 w 914959"/>
              <a:gd name="connsiteY4" fmla="*/ 0 h 384541"/>
              <a:gd name="connsiteX0" fmla="*/ 112766 w 1146528"/>
              <a:gd name="connsiteY0" fmla="*/ 0 h 384541"/>
              <a:gd name="connsiteX1" fmla="*/ 810585 w 1146528"/>
              <a:gd name="connsiteY1" fmla="*/ 2534 h 384541"/>
              <a:gd name="connsiteX2" fmla="*/ 1146528 w 1146528"/>
              <a:gd name="connsiteY2" fmla="*/ 371362 h 384541"/>
              <a:gd name="connsiteX3" fmla="*/ 0 w 1146528"/>
              <a:gd name="connsiteY3" fmla="*/ 384541 h 384541"/>
              <a:gd name="connsiteX4" fmla="*/ 112766 w 1146528"/>
              <a:gd name="connsiteY4" fmla="*/ 0 h 384541"/>
              <a:gd name="connsiteX0" fmla="*/ 0 w 1033762"/>
              <a:gd name="connsiteY0" fmla="*/ 0 h 372666"/>
              <a:gd name="connsiteX1" fmla="*/ 697819 w 1033762"/>
              <a:gd name="connsiteY1" fmla="*/ 2534 h 372666"/>
              <a:gd name="connsiteX2" fmla="*/ 1033762 w 1033762"/>
              <a:gd name="connsiteY2" fmla="*/ 371362 h 372666"/>
              <a:gd name="connsiteX3" fmla="*/ 106928 w 1033762"/>
              <a:gd name="connsiteY3" fmla="*/ 372666 h 372666"/>
              <a:gd name="connsiteX4" fmla="*/ 0 w 1033762"/>
              <a:gd name="connsiteY4" fmla="*/ 0 h 372666"/>
              <a:gd name="connsiteX0" fmla="*/ 0 w 1033762"/>
              <a:gd name="connsiteY0" fmla="*/ 0 h 371362"/>
              <a:gd name="connsiteX1" fmla="*/ 697819 w 1033762"/>
              <a:gd name="connsiteY1" fmla="*/ 2534 h 371362"/>
              <a:gd name="connsiteX2" fmla="*/ 1033762 w 1033762"/>
              <a:gd name="connsiteY2" fmla="*/ 371362 h 371362"/>
              <a:gd name="connsiteX3" fmla="*/ 166304 w 1033762"/>
              <a:gd name="connsiteY3" fmla="*/ 366729 h 371362"/>
              <a:gd name="connsiteX4" fmla="*/ 0 w 1033762"/>
              <a:gd name="connsiteY4" fmla="*/ 0 h 371362"/>
              <a:gd name="connsiteX0" fmla="*/ 0 w 1033762"/>
              <a:gd name="connsiteY0" fmla="*/ 0 h 371362"/>
              <a:gd name="connsiteX1" fmla="*/ 697819 w 1033762"/>
              <a:gd name="connsiteY1" fmla="*/ 2534 h 371362"/>
              <a:gd name="connsiteX2" fmla="*/ 1033762 w 1033762"/>
              <a:gd name="connsiteY2" fmla="*/ 371362 h 371362"/>
              <a:gd name="connsiteX3" fmla="*/ 100990 w 1033762"/>
              <a:gd name="connsiteY3" fmla="*/ 366729 h 371362"/>
              <a:gd name="connsiteX4" fmla="*/ 0 w 1033762"/>
              <a:gd name="connsiteY4" fmla="*/ 0 h 371362"/>
              <a:gd name="connsiteX0" fmla="*/ 0 w 1045638"/>
              <a:gd name="connsiteY0" fmla="*/ 0 h 371362"/>
              <a:gd name="connsiteX1" fmla="*/ 697819 w 1045638"/>
              <a:gd name="connsiteY1" fmla="*/ 2534 h 371362"/>
              <a:gd name="connsiteX2" fmla="*/ 1045638 w 1045638"/>
              <a:gd name="connsiteY2" fmla="*/ 371362 h 371362"/>
              <a:gd name="connsiteX3" fmla="*/ 100990 w 1045638"/>
              <a:gd name="connsiteY3" fmla="*/ 366729 h 371362"/>
              <a:gd name="connsiteX4" fmla="*/ 0 w 1045638"/>
              <a:gd name="connsiteY4" fmla="*/ 0 h 371362"/>
              <a:gd name="connsiteX0" fmla="*/ 0 w 1041446"/>
              <a:gd name="connsiteY0" fmla="*/ 14661 h 368828"/>
              <a:gd name="connsiteX1" fmla="*/ 693627 w 1041446"/>
              <a:gd name="connsiteY1" fmla="*/ 0 h 368828"/>
              <a:gd name="connsiteX2" fmla="*/ 1041446 w 1041446"/>
              <a:gd name="connsiteY2" fmla="*/ 368828 h 368828"/>
              <a:gd name="connsiteX3" fmla="*/ 96798 w 1041446"/>
              <a:gd name="connsiteY3" fmla="*/ 364195 h 368828"/>
              <a:gd name="connsiteX4" fmla="*/ 0 w 1041446"/>
              <a:gd name="connsiteY4" fmla="*/ 14661 h 368828"/>
              <a:gd name="connsiteX0" fmla="*/ 0 w 1041446"/>
              <a:gd name="connsiteY0" fmla="*/ 0 h 354167"/>
              <a:gd name="connsiteX1" fmla="*/ 695723 w 1041446"/>
              <a:gd name="connsiteY1" fmla="*/ 7446 h 354167"/>
              <a:gd name="connsiteX2" fmla="*/ 1041446 w 1041446"/>
              <a:gd name="connsiteY2" fmla="*/ 354167 h 354167"/>
              <a:gd name="connsiteX3" fmla="*/ 96798 w 1041446"/>
              <a:gd name="connsiteY3" fmla="*/ 349534 h 354167"/>
              <a:gd name="connsiteX4" fmla="*/ 0 w 1041446"/>
              <a:gd name="connsiteY4" fmla="*/ 0 h 354167"/>
              <a:gd name="connsiteX0" fmla="*/ 0 w 1041446"/>
              <a:gd name="connsiteY0" fmla="*/ 2380 h 356547"/>
              <a:gd name="connsiteX1" fmla="*/ 685245 w 1041446"/>
              <a:gd name="connsiteY1" fmla="*/ 0 h 356547"/>
              <a:gd name="connsiteX2" fmla="*/ 1041446 w 1041446"/>
              <a:gd name="connsiteY2" fmla="*/ 356547 h 356547"/>
              <a:gd name="connsiteX3" fmla="*/ 96798 w 1041446"/>
              <a:gd name="connsiteY3" fmla="*/ 351914 h 356547"/>
              <a:gd name="connsiteX4" fmla="*/ 0 w 1041446"/>
              <a:gd name="connsiteY4" fmla="*/ 2380 h 356547"/>
              <a:gd name="connsiteX0" fmla="*/ 0 w 1041446"/>
              <a:gd name="connsiteY0" fmla="*/ 2380 h 356547"/>
              <a:gd name="connsiteX1" fmla="*/ 685245 w 1041446"/>
              <a:gd name="connsiteY1" fmla="*/ 0 h 356547"/>
              <a:gd name="connsiteX2" fmla="*/ 1041446 w 1041446"/>
              <a:gd name="connsiteY2" fmla="*/ 356547 h 356547"/>
              <a:gd name="connsiteX3" fmla="*/ 109371 w 1041446"/>
              <a:gd name="connsiteY3" fmla="*/ 354370 h 356547"/>
              <a:gd name="connsiteX4" fmla="*/ 0 w 1041446"/>
              <a:gd name="connsiteY4" fmla="*/ 2380 h 356547"/>
              <a:gd name="connsiteX0" fmla="*/ 0 w 1041446"/>
              <a:gd name="connsiteY0" fmla="*/ 2380 h 356547"/>
              <a:gd name="connsiteX1" fmla="*/ 685245 w 1041446"/>
              <a:gd name="connsiteY1" fmla="*/ 0 h 356547"/>
              <a:gd name="connsiteX2" fmla="*/ 1041446 w 1041446"/>
              <a:gd name="connsiteY2" fmla="*/ 356547 h 356547"/>
              <a:gd name="connsiteX3" fmla="*/ 144997 w 1041446"/>
              <a:gd name="connsiteY3" fmla="*/ 349458 h 356547"/>
              <a:gd name="connsiteX4" fmla="*/ 0 w 1041446"/>
              <a:gd name="connsiteY4" fmla="*/ 2380 h 356547"/>
              <a:gd name="connsiteX0" fmla="*/ 0 w 1041446"/>
              <a:gd name="connsiteY0" fmla="*/ 2380 h 359284"/>
              <a:gd name="connsiteX1" fmla="*/ 685245 w 1041446"/>
              <a:gd name="connsiteY1" fmla="*/ 0 h 359284"/>
              <a:gd name="connsiteX2" fmla="*/ 1041446 w 1041446"/>
              <a:gd name="connsiteY2" fmla="*/ 356547 h 359284"/>
              <a:gd name="connsiteX3" fmla="*/ 111466 w 1041446"/>
              <a:gd name="connsiteY3" fmla="*/ 359284 h 359284"/>
              <a:gd name="connsiteX4" fmla="*/ 0 w 1041446"/>
              <a:gd name="connsiteY4" fmla="*/ 2380 h 359284"/>
              <a:gd name="connsiteX0" fmla="*/ 0 w 1016298"/>
              <a:gd name="connsiteY0" fmla="*/ 2380 h 359284"/>
              <a:gd name="connsiteX1" fmla="*/ 685245 w 1016298"/>
              <a:gd name="connsiteY1" fmla="*/ 0 h 359284"/>
              <a:gd name="connsiteX2" fmla="*/ 1016298 w 1016298"/>
              <a:gd name="connsiteY2" fmla="*/ 354090 h 359284"/>
              <a:gd name="connsiteX3" fmla="*/ 111466 w 1016298"/>
              <a:gd name="connsiteY3" fmla="*/ 359284 h 359284"/>
              <a:gd name="connsiteX4" fmla="*/ 0 w 1016298"/>
              <a:gd name="connsiteY4" fmla="*/ 2380 h 359284"/>
              <a:gd name="connsiteX0" fmla="*/ 0 w 1033063"/>
              <a:gd name="connsiteY0" fmla="*/ 2380 h 359284"/>
              <a:gd name="connsiteX1" fmla="*/ 685245 w 1033063"/>
              <a:gd name="connsiteY1" fmla="*/ 0 h 359284"/>
              <a:gd name="connsiteX2" fmla="*/ 1033063 w 1033063"/>
              <a:gd name="connsiteY2" fmla="*/ 356547 h 359284"/>
              <a:gd name="connsiteX3" fmla="*/ 111466 w 1033063"/>
              <a:gd name="connsiteY3" fmla="*/ 359284 h 359284"/>
              <a:gd name="connsiteX4" fmla="*/ 0 w 1033063"/>
              <a:gd name="connsiteY4" fmla="*/ 2380 h 359284"/>
              <a:gd name="connsiteX0" fmla="*/ 0 w 1037254"/>
              <a:gd name="connsiteY0" fmla="*/ 0 h 359360"/>
              <a:gd name="connsiteX1" fmla="*/ 689436 w 1037254"/>
              <a:gd name="connsiteY1" fmla="*/ 76 h 359360"/>
              <a:gd name="connsiteX2" fmla="*/ 1037254 w 1037254"/>
              <a:gd name="connsiteY2" fmla="*/ 356623 h 359360"/>
              <a:gd name="connsiteX3" fmla="*/ 115657 w 1037254"/>
              <a:gd name="connsiteY3" fmla="*/ 359360 h 359360"/>
              <a:gd name="connsiteX4" fmla="*/ 0 w 1037254"/>
              <a:gd name="connsiteY4" fmla="*/ 0 h 359360"/>
              <a:gd name="connsiteX0" fmla="*/ 0 w 1062445"/>
              <a:gd name="connsiteY0" fmla="*/ 0 h 362968"/>
              <a:gd name="connsiteX1" fmla="*/ 689436 w 1062445"/>
              <a:gd name="connsiteY1" fmla="*/ 76 h 362968"/>
              <a:gd name="connsiteX2" fmla="*/ 1062445 w 1062445"/>
              <a:gd name="connsiteY2" fmla="*/ 362968 h 362968"/>
              <a:gd name="connsiteX3" fmla="*/ 115657 w 1062445"/>
              <a:gd name="connsiteY3" fmla="*/ 359360 h 362968"/>
              <a:gd name="connsiteX4" fmla="*/ 0 w 1062445"/>
              <a:gd name="connsiteY4" fmla="*/ 0 h 362968"/>
              <a:gd name="connsiteX0" fmla="*/ 0 w 1062445"/>
              <a:gd name="connsiteY0" fmla="*/ 0 h 362968"/>
              <a:gd name="connsiteX1" fmla="*/ 689436 w 1062445"/>
              <a:gd name="connsiteY1" fmla="*/ 76 h 362968"/>
              <a:gd name="connsiteX2" fmla="*/ 1062445 w 1062445"/>
              <a:gd name="connsiteY2" fmla="*/ 362968 h 362968"/>
              <a:gd name="connsiteX3" fmla="*/ 115656 w 1062445"/>
              <a:gd name="connsiteY3" fmla="*/ 360946 h 362968"/>
              <a:gd name="connsiteX4" fmla="*/ 0 w 1062445"/>
              <a:gd name="connsiteY4" fmla="*/ 0 h 362968"/>
              <a:gd name="connsiteX0" fmla="*/ 0 w 1062445"/>
              <a:gd name="connsiteY0" fmla="*/ 0 h 360946"/>
              <a:gd name="connsiteX1" fmla="*/ 689436 w 1062445"/>
              <a:gd name="connsiteY1" fmla="*/ 76 h 360946"/>
              <a:gd name="connsiteX2" fmla="*/ 1062445 w 1062445"/>
              <a:gd name="connsiteY2" fmla="*/ 359795 h 360946"/>
              <a:gd name="connsiteX3" fmla="*/ 115656 w 1062445"/>
              <a:gd name="connsiteY3" fmla="*/ 360946 h 360946"/>
              <a:gd name="connsiteX4" fmla="*/ 0 w 1062445"/>
              <a:gd name="connsiteY4" fmla="*/ 0 h 360946"/>
              <a:gd name="connsiteX0" fmla="*/ 0 w 1062445"/>
              <a:gd name="connsiteY0" fmla="*/ 0 h 362968"/>
              <a:gd name="connsiteX1" fmla="*/ 689436 w 1062445"/>
              <a:gd name="connsiteY1" fmla="*/ 76 h 362968"/>
              <a:gd name="connsiteX2" fmla="*/ 1062445 w 1062445"/>
              <a:gd name="connsiteY2" fmla="*/ 362968 h 362968"/>
              <a:gd name="connsiteX3" fmla="*/ 115656 w 1062445"/>
              <a:gd name="connsiteY3" fmla="*/ 360946 h 362968"/>
              <a:gd name="connsiteX4" fmla="*/ 0 w 1062445"/>
              <a:gd name="connsiteY4" fmla="*/ 0 h 362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62445" h="362968">
                <a:moveTo>
                  <a:pt x="0" y="0"/>
                </a:moveTo>
                <a:lnTo>
                  <a:pt x="689436" y="76"/>
                </a:lnTo>
                <a:lnTo>
                  <a:pt x="1062445" y="362968"/>
                </a:lnTo>
                <a:lnTo>
                  <a:pt x="115656" y="36094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accent2"/>
              </a:gs>
              <a:gs pos="68000">
                <a:schemeClr val="accent2">
                  <a:lumMod val="50000"/>
                </a:schemeClr>
              </a:gs>
            </a:gsLst>
            <a:lin ang="16200000" scaled="1"/>
            <a:tileRect/>
          </a:gradFill>
          <a:ln>
            <a:noFill/>
          </a:ln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/>
          </a:p>
        </p:txBody>
      </p:sp>
      <p:sp>
        <p:nvSpPr>
          <p:cNvPr id="2430" name="Rectangle 15">
            <a:extLst>
              <a:ext uri="{FF2B5EF4-FFF2-40B4-BE49-F238E27FC236}">
                <a16:creationId xmlns:a16="http://schemas.microsoft.com/office/drawing/2014/main" id="{4970FFEA-F8C4-49DF-A567-5B6004A5EFA6}"/>
              </a:ext>
            </a:extLst>
          </p:cNvPr>
          <p:cNvSpPr/>
          <p:nvPr/>
        </p:nvSpPr>
        <p:spPr>
          <a:xfrm flipH="1">
            <a:off x="4520423" y="5015610"/>
            <a:ext cx="804374" cy="1593090"/>
          </a:xfrm>
          <a:custGeom>
            <a:avLst/>
            <a:gdLst>
              <a:gd name="connsiteX0" fmla="*/ 0 w 792088"/>
              <a:gd name="connsiteY0" fmla="*/ 0 h 163995"/>
              <a:gd name="connsiteX1" fmla="*/ 792088 w 792088"/>
              <a:gd name="connsiteY1" fmla="*/ 0 h 163995"/>
              <a:gd name="connsiteX2" fmla="*/ 792088 w 792088"/>
              <a:gd name="connsiteY2" fmla="*/ 163995 h 163995"/>
              <a:gd name="connsiteX3" fmla="*/ 0 w 792088"/>
              <a:gd name="connsiteY3" fmla="*/ 163995 h 163995"/>
              <a:gd name="connsiteX4" fmla="*/ 0 w 792088"/>
              <a:gd name="connsiteY4" fmla="*/ 0 h 163995"/>
              <a:gd name="connsiteX0" fmla="*/ 115410 w 792088"/>
              <a:gd name="connsiteY0" fmla="*/ 0 h 323793"/>
              <a:gd name="connsiteX1" fmla="*/ 792088 w 792088"/>
              <a:gd name="connsiteY1" fmla="*/ 159798 h 323793"/>
              <a:gd name="connsiteX2" fmla="*/ 792088 w 792088"/>
              <a:gd name="connsiteY2" fmla="*/ 323793 h 323793"/>
              <a:gd name="connsiteX3" fmla="*/ 0 w 792088"/>
              <a:gd name="connsiteY3" fmla="*/ 323793 h 323793"/>
              <a:gd name="connsiteX4" fmla="*/ 115410 w 792088"/>
              <a:gd name="connsiteY4" fmla="*/ 0 h 323793"/>
              <a:gd name="connsiteX0" fmla="*/ 115410 w 797373"/>
              <a:gd name="connsiteY0" fmla="*/ 4054 h 327847"/>
              <a:gd name="connsiteX1" fmla="*/ 797373 w 797373"/>
              <a:gd name="connsiteY1" fmla="*/ 0 h 327847"/>
              <a:gd name="connsiteX2" fmla="*/ 792088 w 797373"/>
              <a:gd name="connsiteY2" fmla="*/ 327847 h 327847"/>
              <a:gd name="connsiteX3" fmla="*/ 0 w 797373"/>
              <a:gd name="connsiteY3" fmla="*/ 327847 h 327847"/>
              <a:gd name="connsiteX4" fmla="*/ 115410 w 797373"/>
              <a:gd name="connsiteY4" fmla="*/ 4054 h 327847"/>
              <a:gd name="connsiteX0" fmla="*/ 115410 w 797373"/>
              <a:gd name="connsiteY0" fmla="*/ 0 h 323793"/>
              <a:gd name="connsiteX1" fmla="*/ 797373 w 797373"/>
              <a:gd name="connsiteY1" fmla="*/ 1231 h 323793"/>
              <a:gd name="connsiteX2" fmla="*/ 792088 w 797373"/>
              <a:gd name="connsiteY2" fmla="*/ 323793 h 323793"/>
              <a:gd name="connsiteX3" fmla="*/ 0 w 797373"/>
              <a:gd name="connsiteY3" fmla="*/ 323793 h 323793"/>
              <a:gd name="connsiteX4" fmla="*/ 115410 w 797373"/>
              <a:gd name="connsiteY4" fmla="*/ 0 h 323793"/>
              <a:gd name="connsiteX0" fmla="*/ 115410 w 797373"/>
              <a:gd name="connsiteY0" fmla="*/ 9340 h 333133"/>
              <a:gd name="connsiteX1" fmla="*/ 797373 w 797373"/>
              <a:gd name="connsiteY1" fmla="*/ 0 h 333133"/>
              <a:gd name="connsiteX2" fmla="*/ 792088 w 797373"/>
              <a:gd name="connsiteY2" fmla="*/ 333133 h 333133"/>
              <a:gd name="connsiteX3" fmla="*/ 0 w 797373"/>
              <a:gd name="connsiteY3" fmla="*/ 333133 h 333133"/>
              <a:gd name="connsiteX4" fmla="*/ 115410 w 797373"/>
              <a:gd name="connsiteY4" fmla="*/ 9340 h 333133"/>
              <a:gd name="connsiteX0" fmla="*/ 115410 w 813229"/>
              <a:gd name="connsiteY0" fmla="*/ 9340 h 333133"/>
              <a:gd name="connsiteX1" fmla="*/ 813229 w 813229"/>
              <a:gd name="connsiteY1" fmla="*/ 0 h 333133"/>
              <a:gd name="connsiteX2" fmla="*/ 792088 w 813229"/>
              <a:gd name="connsiteY2" fmla="*/ 333133 h 333133"/>
              <a:gd name="connsiteX3" fmla="*/ 0 w 813229"/>
              <a:gd name="connsiteY3" fmla="*/ 333133 h 333133"/>
              <a:gd name="connsiteX4" fmla="*/ 115410 w 813229"/>
              <a:gd name="connsiteY4" fmla="*/ 9340 h 333133"/>
              <a:gd name="connsiteX0" fmla="*/ 569967 w 1267786"/>
              <a:gd name="connsiteY0" fmla="*/ 9340 h 370132"/>
              <a:gd name="connsiteX1" fmla="*/ 1267786 w 1267786"/>
              <a:gd name="connsiteY1" fmla="*/ 0 h 370132"/>
              <a:gd name="connsiteX2" fmla="*/ 1246645 w 1267786"/>
              <a:gd name="connsiteY2" fmla="*/ 333133 h 370132"/>
              <a:gd name="connsiteX3" fmla="*/ 0 w 1267786"/>
              <a:gd name="connsiteY3" fmla="*/ 370132 h 370132"/>
              <a:gd name="connsiteX4" fmla="*/ 569967 w 1267786"/>
              <a:gd name="connsiteY4" fmla="*/ 9340 h 370132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70132"/>
              <a:gd name="connsiteX1" fmla="*/ 1267786 w 1267786"/>
              <a:gd name="connsiteY1" fmla="*/ 0 h 370132"/>
              <a:gd name="connsiteX2" fmla="*/ 1164342 w 1267786"/>
              <a:gd name="connsiteY2" fmla="*/ 351014 h 370132"/>
              <a:gd name="connsiteX3" fmla="*/ 0 w 1267786"/>
              <a:gd name="connsiteY3" fmla="*/ 370132 h 370132"/>
              <a:gd name="connsiteX4" fmla="*/ 569967 w 1267786"/>
              <a:gd name="connsiteY4" fmla="*/ 9340 h 370132"/>
              <a:gd name="connsiteX0" fmla="*/ 332460 w 1030279"/>
              <a:gd name="connsiteY0" fmla="*/ 9340 h 370132"/>
              <a:gd name="connsiteX1" fmla="*/ 1030279 w 1030279"/>
              <a:gd name="connsiteY1" fmla="*/ 0 h 370132"/>
              <a:gd name="connsiteX2" fmla="*/ 926835 w 1030279"/>
              <a:gd name="connsiteY2" fmla="*/ 351014 h 370132"/>
              <a:gd name="connsiteX3" fmla="*/ 0 w 1030279"/>
              <a:gd name="connsiteY3" fmla="*/ 370132 h 370132"/>
              <a:gd name="connsiteX4" fmla="*/ 332460 w 1030279"/>
              <a:gd name="connsiteY4" fmla="*/ 9340 h 370132"/>
              <a:gd name="connsiteX0" fmla="*/ 350273 w 1048092"/>
              <a:gd name="connsiteY0" fmla="*/ 9340 h 358256"/>
              <a:gd name="connsiteX1" fmla="*/ 1048092 w 1048092"/>
              <a:gd name="connsiteY1" fmla="*/ 0 h 358256"/>
              <a:gd name="connsiteX2" fmla="*/ 944648 w 1048092"/>
              <a:gd name="connsiteY2" fmla="*/ 351014 h 358256"/>
              <a:gd name="connsiteX3" fmla="*/ 0 w 1048092"/>
              <a:gd name="connsiteY3" fmla="*/ 358256 h 358256"/>
              <a:gd name="connsiteX4" fmla="*/ 350273 w 1048092"/>
              <a:gd name="connsiteY4" fmla="*/ 9340 h 358256"/>
              <a:gd name="connsiteX0" fmla="*/ 344336 w 1048092"/>
              <a:gd name="connsiteY0" fmla="*/ 0 h 360791"/>
              <a:gd name="connsiteX1" fmla="*/ 1048092 w 1048092"/>
              <a:gd name="connsiteY1" fmla="*/ 2535 h 360791"/>
              <a:gd name="connsiteX2" fmla="*/ 944648 w 1048092"/>
              <a:gd name="connsiteY2" fmla="*/ 353549 h 360791"/>
              <a:gd name="connsiteX3" fmla="*/ 0 w 1048092"/>
              <a:gd name="connsiteY3" fmla="*/ 360791 h 360791"/>
              <a:gd name="connsiteX4" fmla="*/ 344336 w 1048092"/>
              <a:gd name="connsiteY4" fmla="*/ 0 h 360791"/>
              <a:gd name="connsiteX0" fmla="*/ 344336 w 1059967"/>
              <a:gd name="connsiteY0" fmla="*/ 0 h 360791"/>
              <a:gd name="connsiteX1" fmla="*/ 1059967 w 1059967"/>
              <a:gd name="connsiteY1" fmla="*/ 8472 h 360791"/>
              <a:gd name="connsiteX2" fmla="*/ 944648 w 1059967"/>
              <a:gd name="connsiteY2" fmla="*/ 353549 h 360791"/>
              <a:gd name="connsiteX3" fmla="*/ 0 w 1059967"/>
              <a:gd name="connsiteY3" fmla="*/ 360791 h 360791"/>
              <a:gd name="connsiteX4" fmla="*/ 344336 w 1059967"/>
              <a:gd name="connsiteY4" fmla="*/ 0 h 360791"/>
              <a:gd name="connsiteX0" fmla="*/ 344336 w 1065905"/>
              <a:gd name="connsiteY0" fmla="*/ 15278 h 376069"/>
              <a:gd name="connsiteX1" fmla="*/ 1065905 w 1065905"/>
              <a:gd name="connsiteY1" fmla="*/ 0 h 376069"/>
              <a:gd name="connsiteX2" fmla="*/ 944648 w 1065905"/>
              <a:gd name="connsiteY2" fmla="*/ 368827 h 376069"/>
              <a:gd name="connsiteX3" fmla="*/ 0 w 1065905"/>
              <a:gd name="connsiteY3" fmla="*/ 376069 h 376069"/>
              <a:gd name="connsiteX4" fmla="*/ 344336 w 1065905"/>
              <a:gd name="connsiteY4" fmla="*/ 15278 h 376069"/>
              <a:gd name="connsiteX0" fmla="*/ 356211 w 1065905"/>
              <a:gd name="connsiteY0" fmla="*/ 3403 h 376069"/>
              <a:gd name="connsiteX1" fmla="*/ 1065905 w 1065905"/>
              <a:gd name="connsiteY1" fmla="*/ 0 h 376069"/>
              <a:gd name="connsiteX2" fmla="*/ 944648 w 1065905"/>
              <a:gd name="connsiteY2" fmla="*/ 368827 h 376069"/>
              <a:gd name="connsiteX3" fmla="*/ 0 w 1065905"/>
              <a:gd name="connsiteY3" fmla="*/ 376069 h 376069"/>
              <a:gd name="connsiteX4" fmla="*/ 356211 w 1065905"/>
              <a:gd name="connsiteY4" fmla="*/ 3403 h 376069"/>
              <a:gd name="connsiteX0" fmla="*/ 356211 w 1170279"/>
              <a:gd name="connsiteY0" fmla="*/ 3403 h 380703"/>
              <a:gd name="connsiteX1" fmla="*/ 1065905 w 1170279"/>
              <a:gd name="connsiteY1" fmla="*/ 0 h 380703"/>
              <a:gd name="connsiteX2" fmla="*/ 1170279 w 1170279"/>
              <a:gd name="connsiteY2" fmla="*/ 380703 h 380703"/>
              <a:gd name="connsiteX3" fmla="*/ 0 w 1170279"/>
              <a:gd name="connsiteY3" fmla="*/ 376069 h 380703"/>
              <a:gd name="connsiteX4" fmla="*/ 356211 w 1170279"/>
              <a:gd name="connsiteY4" fmla="*/ 3403 h 380703"/>
              <a:gd name="connsiteX0" fmla="*/ 100891 w 914959"/>
              <a:gd name="connsiteY0" fmla="*/ 3403 h 382007"/>
              <a:gd name="connsiteX1" fmla="*/ 810585 w 914959"/>
              <a:gd name="connsiteY1" fmla="*/ 0 h 382007"/>
              <a:gd name="connsiteX2" fmla="*/ 914959 w 914959"/>
              <a:gd name="connsiteY2" fmla="*/ 380703 h 382007"/>
              <a:gd name="connsiteX3" fmla="*/ 0 w 914959"/>
              <a:gd name="connsiteY3" fmla="*/ 382007 h 382007"/>
              <a:gd name="connsiteX4" fmla="*/ 100891 w 914959"/>
              <a:gd name="connsiteY4" fmla="*/ 3403 h 382007"/>
              <a:gd name="connsiteX0" fmla="*/ 112766 w 914959"/>
              <a:gd name="connsiteY0" fmla="*/ 0 h 384541"/>
              <a:gd name="connsiteX1" fmla="*/ 810585 w 914959"/>
              <a:gd name="connsiteY1" fmla="*/ 2534 h 384541"/>
              <a:gd name="connsiteX2" fmla="*/ 914959 w 914959"/>
              <a:gd name="connsiteY2" fmla="*/ 383237 h 384541"/>
              <a:gd name="connsiteX3" fmla="*/ 0 w 914959"/>
              <a:gd name="connsiteY3" fmla="*/ 384541 h 384541"/>
              <a:gd name="connsiteX4" fmla="*/ 112766 w 914959"/>
              <a:gd name="connsiteY4" fmla="*/ 0 h 384541"/>
              <a:gd name="connsiteX0" fmla="*/ 112766 w 1146528"/>
              <a:gd name="connsiteY0" fmla="*/ 0 h 384541"/>
              <a:gd name="connsiteX1" fmla="*/ 810585 w 1146528"/>
              <a:gd name="connsiteY1" fmla="*/ 2534 h 384541"/>
              <a:gd name="connsiteX2" fmla="*/ 1146528 w 1146528"/>
              <a:gd name="connsiteY2" fmla="*/ 371362 h 384541"/>
              <a:gd name="connsiteX3" fmla="*/ 0 w 1146528"/>
              <a:gd name="connsiteY3" fmla="*/ 384541 h 384541"/>
              <a:gd name="connsiteX4" fmla="*/ 112766 w 1146528"/>
              <a:gd name="connsiteY4" fmla="*/ 0 h 384541"/>
              <a:gd name="connsiteX0" fmla="*/ 0 w 1033762"/>
              <a:gd name="connsiteY0" fmla="*/ 0 h 372666"/>
              <a:gd name="connsiteX1" fmla="*/ 697819 w 1033762"/>
              <a:gd name="connsiteY1" fmla="*/ 2534 h 372666"/>
              <a:gd name="connsiteX2" fmla="*/ 1033762 w 1033762"/>
              <a:gd name="connsiteY2" fmla="*/ 371362 h 372666"/>
              <a:gd name="connsiteX3" fmla="*/ 106928 w 1033762"/>
              <a:gd name="connsiteY3" fmla="*/ 372666 h 372666"/>
              <a:gd name="connsiteX4" fmla="*/ 0 w 1033762"/>
              <a:gd name="connsiteY4" fmla="*/ 0 h 372666"/>
              <a:gd name="connsiteX0" fmla="*/ 0 w 1033762"/>
              <a:gd name="connsiteY0" fmla="*/ 0 h 371362"/>
              <a:gd name="connsiteX1" fmla="*/ 697819 w 1033762"/>
              <a:gd name="connsiteY1" fmla="*/ 2534 h 371362"/>
              <a:gd name="connsiteX2" fmla="*/ 1033762 w 1033762"/>
              <a:gd name="connsiteY2" fmla="*/ 371362 h 371362"/>
              <a:gd name="connsiteX3" fmla="*/ 166304 w 1033762"/>
              <a:gd name="connsiteY3" fmla="*/ 366729 h 371362"/>
              <a:gd name="connsiteX4" fmla="*/ 0 w 1033762"/>
              <a:gd name="connsiteY4" fmla="*/ 0 h 371362"/>
              <a:gd name="connsiteX0" fmla="*/ 0 w 1033762"/>
              <a:gd name="connsiteY0" fmla="*/ 0 h 371362"/>
              <a:gd name="connsiteX1" fmla="*/ 697819 w 1033762"/>
              <a:gd name="connsiteY1" fmla="*/ 2534 h 371362"/>
              <a:gd name="connsiteX2" fmla="*/ 1033762 w 1033762"/>
              <a:gd name="connsiteY2" fmla="*/ 371362 h 371362"/>
              <a:gd name="connsiteX3" fmla="*/ 100990 w 1033762"/>
              <a:gd name="connsiteY3" fmla="*/ 366729 h 371362"/>
              <a:gd name="connsiteX4" fmla="*/ 0 w 1033762"/>
              <a:gd name="connsiteY4" fmla="*/ 0 h 371362"/>
              <a:gd name="connsiteX0" fmla="*/ 0 w 1259394"/>
              <a:gd name="connsiteY0" fmla="*/ 0 h 366729"/>
              <a:gd name="connsiteX1" fmla="*/ 697819 w 1259394"/>
              <a:gd name="connsiteY1" fmla="*/ 2534 h 366729"/>
              <a:gd name="connsiteX2" fmla="*/ 1259394 w 1259394"/>
              <a:gd name="connsiteY2" fmla="*/ 365424 h 366729"/>
              <a:gd name="connsiteX3" fmla="*/ 100990 w 1259394"/>
              <a:gd name="connsiteY3" fmla="*/ 366729 h 366729"/>
              <a:gd name="connsiteX4" fmla="*/ 0 w 1259394"/>
              <a:gd name="connsiteY4" fmla="*/ 0 h 366729"/>
              <a:gd name="connsiteX0" fmla="*/ 0 w 1259394"/>
              <a:gd name="connsiteY0" fmla="*/ 0 h 372666"/>
              <a:gd name="connsiteX1" fmla="*/ 697819 w 1259394"/>
              <a:gd name="connsiteY1" fmla="*/ 2534 h 372666"/>
              <a:gd name="connsiteX2" fmla="*/ 1259394 w 1259394"/>
              <a:gd name="connsiteY2" fmla="*/ 365424 h 372666"/>
              <a:gd name="connsiteX3" fmla="*/ 350372 w 1259394"/>
              <a:gd name="connsiteY3" fmla="*/ 372666 h 372666"/>
              <a:gd name="connsiteX4" fmla="*/ 0 w 1259394"/>
              <a:gd name="connsiteY4" fmla="*/ 0 h 372666"/>
              <a:gd name="connsiteX0" fmla="*/ 0 w 1253108"/>
              <a:gd name="connsiteY0" fmla="*/ 17186 h 370132"/>
              <a:gd name="connsiteX1" fmla="*/ 691533 w 1253108"/>
              <a:gd name="connsiteY1" fmla="*/ 0 h 370132"/>
              <a:gd name="connsiteX2" fmla="*/ 1253108 w 1253108"/>
              <a:gd name="connsiteY2" fmla="*/ 362890 h 370132"/>
              <a:gd name="connsiteX3" fmla="*/ 344086 w 1253108"/>
              <a:gd name="connsiteY3" fmla="*/ 370132 h 370132"/>
              <a:gd name="connsiteX4" fmla="*/ 0 w 1253108"/>
              <a:gd name="connsiteY4" fmla="*/ 17186 h 370132"/>
              <a:gd name="connsiteX0" fmla="*/ 0 w 1253108"/>
              <a:gd name="connsiteY0" fmla="*/ 0 h 352946"/>
              <a:gd name="connsiteX1" fmla="*/ 699915 w 1253108"/>
              <a:gd name="connsiteY1" fmla="*/ 9929 h 352946"/>
              <a:gd name="connsiteX2" fmla="*/ 1253108 w 1253108"/>
              <a:gd name="connsiteY2" fmla="*/ 345704 h 352946"/>
              <a:gd name="connsiteX3" fmla="*/ 344086 w 1253108"/>
              <a:gd name="connsiteY3" fmla="*/ 352946 h 352946"/>
              <a:gd name="connsiteX4" fmla="*/ 0 w 1253108"/>
              <a:gd name="connsiteY4" fmla="*/ 0 h 352946"/>
              <a:gd name="connsiteX0" fmla="*/ 0 w 1253108"/>
              <a:gd name="connsiteY0" fmla="*/ 0 h 352946"/>
              <a:gd name="connsiteX1" fmla="*/ 691533 w 1253108"/>
              <a:gd name="connsiteY1" fmla="*/ 2534 h 352946"/>
              <a:gd name="connsiteX2" fmla="*/ 1253108 w 1253108"/>
              <a:gd name="connsiteY2" fmla="*/ 345704 h 352946"/>
              <a:gd name="connsiteX3" fmla="*/ 344086 w 1253108"/>
              <a:gd name="connsiteY3" fmla="*/ 352946 h 352946"/>
              <a:gd name="connsiteX4" fmla="*/ 0 w 1253108"/>
              <a:gd name="connsiteY4" fmla="*/ 0 h 352946"/>
              <a:gd name="connsiteX0" fmla="*/ 0 w 1261491"/>
              <a:gd name="connsiteY0" fmla="*/ 0 h 352946"/>
              <a:gd name="connsiteX1" fmla="*/ 691533 w 1261491"/>
              <a:gd name="connsiteY1" fmla="*/ 2534 h 352946"/>
              <a:gd name="connsiteX2" fmla="*/ 1261491 w 1261491"/>
              <a:gd name="connsiteY2" fmla="*/ 348170 h 352946"/>
              <a:gd name="connsiteX3" fmla="*/ 344086 w 1261491"/>
              <a:gd name="connsiteY3" fmla="*/ 352946 h 352946"/>
              <a:gd name="connsiteX4" fmla="*/ 0 w 1261491"/>
              <a:gd name="connsiteY4" fmla="*/ 0 h 352946"/>
              <a:gd name="connsiteX0" fmla="*/ 0 w 1261491"/>
              <a:gd name="connsiteY0" fmla="*/ 0 h 352946"/>
              <a:gd name="connsiteX1" fmla="*/ 685246 w 1261491"/>
              <a:gd name="connsiteY1" fmla="*/ 69 h 352946"/>
              <a:gd name="connsiteX2" fmla="*/ 1261491 w 1261491"/>
              <a:gd name="connsiteY2" fmla="*/ 348170 h 352946"/>
              <a:gd name="connsiteX3" fmla="*/ 344086 w 1261491"/>
              <a:gd name="connsiteY3" fmla="*/ 352946 h 352946"/>
              <a:gd name="connsiteX4" fmla="*/ 0 w 1261491"/>
              <a:gd name="connsiteY4" fmla="*/ 0 h 352946"/>
              <a:gd name="connsiteX0" fmla="*/ 0 w 1261491"/>
              <a:gd name="connsiteY0" fmla="*/ 7326 h 352877"/>
              <a:gd name="connsiteX1" fmla="*/ 685246 w 1261491"/>
              <a:gd name="connsiteY1" fmla="*/ 0 h 352877"/>
              <a:gd name="connsiteX2" fmla="*/ 1261491 w 1261491"/>
              <a:gd name="connsiteY2" fmla="*/ 348101 h 352877"/>
              <a:gd name="connsiteX3" fmla="*/ 344086 w 1261491"/>
              <a:gd name="connsiteY3" fmla="*/ 352877 h 352877"/>
              <a:gd name="connsiteX4" fmla="*/ 0 w 1261491"/>
              <a:gd name="connsiteY4" fmla="*/ 7326 h 352877"/>
              <a:gd name="connsiteX0" fmla="*/ 0 w 1267778"/>
              <a:gd name="connsiteY0" fmla="*/ 0 h 352946"/>
              <a:gd name="connsiteX1" fmla="*/ 691533 w 1267778"/>
              <a:gd name="connsiteY1" fmla="*/ 69 h 352946"/>
              <a:gd name="connsiteX2" fmla="*/ 1267778 w 1267778"/>
              <a:gd name="connsiteY2" fmla="*/ 348170 h 352946"/>
              <a:gd name="connsiteX3" fmla="*/ 350373 w 1267778"/>
              <a:gd name="connsiteY3" fmla="*/ 352946 h 352946"/>
              <a:gd name="connsiteX4" fmla="*/ 0 w 1267778"/>
              <a:gd name="connsiteY4" fmla="*/ 0 h 352946"/>
              <a:gd name="connsiteX0" fmla="*/ 0 w 1267778"/>
              <a:gd name="connsiteY0" fmla="*/ 0 h 352946"/>
              <a:gd name="connsiteX1" fmla="*/ 691533 w 1267778"/>
              <a:gd name="connsiteY1" fmla="*/ 69 h 352946"/>
              <a:gd name="connsiteX2" fmla="*/ 1267778 w 1267778"/>
              <a:gd name="connsiteY2" fmla="*/ 350634 h 352946"/>
              <a:gd name="connsiteX3" fmla="*/ 350373 w 1267778"/>
              <a:gd name="connsiteY3" fmla="*/ 352946 h 352946"/>
              <a:gd name="connsiteX4" fmla="*/ 0 w 1267778"/>
              <a:gd name="connsiteY4" fmla="*/ 0 h 352946"/>
              <a:gd name="connsiteX0" fmla="*/ 0 w 1296113"/>
              <a:gd name="connsiteY0" fmla="*/ 0 h 356537"/>
              <a:gd name="connsiteX1" fmla="*/ 691533 w 1296113"/>
              <a:gd name="connsiteY1" fmla="*/ 69 h 356537"/>
              <a:gd name="connsiteX2" fmla="*/ 1296113 w 1296113"/>
              <a:gd name="connsiteY2" fmla="*/ 356537 h 356537"/>
              <a:gd name="connsiteX3" fmla="*/ 350373 w 1296113"/>
              <a:gd name="connsiteY3" fmla="*/ 352946 h 356537"/>
              <a:gd name="connsiteX4" fmla="*/ 0 w 1296113"/>
              <a:gd name="connsiteY4" fmla="*/ 0 h 3565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6113" h="356537">
                <a:moveTo>
                  <a:pt x="0" y="0"/>
                </a:moveTo>
                <a:lnTo>
                  <a:pt x="691533" y="69"/>
                </a:lnTo>
                <a:lnTo>
                  <a:pt x="1296113" y="356537"/>
                </a:lnTo>
                <a:lnTo>
                  <a:pt x="350373" y="35294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accent1"/>
              </a:gs>
              <a:gs pos="68000">
                <a:schemeClr val="accent1">
                  <a:lumMod val="50000"/>
                </a:schemeClr>
              </a:gs>
            </a:gsLst>
            <a:lin ang="16200000" scaled="1"/>
            <a:tileRect/>
          </a:gradFill>
          <a:ln>
            <a:noFill/>
          </a:ln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/>
          </a:p>
        </p:txBody>
      </p:sp>
      <p:sp>
        <p:nvSpPr>
          <p:cNvPr id="2431" name="Rectangle 15">
            <a:extLst>
              <a:ext uri="{FF2B5EF4-FFF2-40B4-BE49-F238E27FC236}">
                <a16:creationId xmlns:a16="http://schemas.microsoft.com/office/drawing/2014/main" id="{765899A7-1568-4BF2-9077-FC3AA2194298}"/>
              </a:ext>
            </a:extLst>
          </p:cNvPr>
          <p:cNvSpPr/>
          <p:nvPr/>
        </p:nvSpPr>
        <p:spPr>
          <a:xfrm flipH="1">
            <a:off x="3660160" y="5015609"/>
            <a:ext cx="997716" cy="1577045"/>
          </a:xfrm>
          <a:custGeom>
            <a:avLst/>
            <a:gdLst>
              <a:gd name="connsiteX0" fmla="*/ 0 w 792088"/>
              <a:gd name="connsiteY0" fmla="*/ 0 h 163995"/>
              <a:gd name="connsiteX1" fmla="*/ 792088 w 792088"/>
              <a:gd name="connsiteY1" fmla="*/ 0 h 163995"/>
              <a:gd name="connsiteX2" fmla="*/ 792088 w 792088"/>
              <a:gd name="connsiteY2" fmla="*/ 163995 h 163995"/>
              <a:gd name="connsiteX3" fmla="*/ 0 w 792088"/>
              <a:gd name="connsiteY3" fmla="*/ 163995 h 163995"/>
              <a:gd name="connsiteX4" fmla="*/ 0 w 792088"/>
              <a:gd name="connsiteY4" fmla="*/ 0 h 163995"/>
              <a:gd name="connsiteX0" fmla="*/ 115410 w 792088"/>
              <a:gd name="connsiteY0" fmla="*/ 0 h 323793"/>
              <a:gd name="connsiteX1" fmla="*/ 792088 w 792088"/>
              <a:gd name="connsiteY1" fmla="*/ 159798 h 323793"/>
              <a:gd name="connsiteX2" fmla="*/ 792088 w 792088"/>
              <a:gd name="connsiteY2" fmla="*/ 323793 h 323793"/>
              <a:gd name="connsiteX3" fmla="*/ 0 w 792088"/>
              <a:gd name="connsiteY3" fmla="*/ 323793 h 323793"/>
              <a:gd name="connsiteX4" fmla="*/ 115410 w 792088"/>
              <a:gd name="connsiteY4" fmla="*/ 0 h 323793"/>
              <a:gd name="connsiteX0" fmla="*/ 115410 w 797373"/>
              <a:gd name="connsiteY0" fmla="*/ 4054 h 327847"/>
              <a:gd name="connsiteX1" fmla="*/ 797373 w 797373"/>
              <a:gd name="connsiteY1" fmla="*/ 0 h 327847"/>
              <a:gd name="connsiteX2" fmla="*/ 792088 w 797373"/>
              <a:gd name="connsiteY2" fmla="*/ 327847 h 327847"/>
              <a:gd name="connsiteX3" fmla="*/ 0 w 797373"/>
              <a:gd name="connsiteY3" fmla="*/ 327847 h 327847"/>
              <a:gd name="connsiteX4" fmla="*/ 115410 w 797373"/>
              <a:gd name="connsiteY4" fmla="*/ 4054 h 327847"/>
              <a:gd name="connsiteX0" fmla="*/ 115410 w 797373"/>
              <a:gd name="connsiteY0" fmla="*/ 0 h 323793"/>
              <a:gd name="connsiteX1" fmla="*/ 797373 w 797373"/>
              <a:gd name="connsiteY1" fmla="*/ 1231 h 323793"/>
              <a:gd name="connsiteX2" fmla="*/ 792088 w 797373"/>
              <a:gd name="connsiteY2" fmla="*/ 323793 h 323793"/>
              <a:gd name="connsiteX3" fmla="*/ 0 w 797373"/>
              <a:gd name="connsiteY3" fmla="*/ 323793 h 323793"/>
              <a:gd name="connsiteX4" fmla="*/ 115410 w 797373"/>
              <a:gd name="connsiteY4" fmla="*/ 0 h 323793"/>
              <a:gd name="connsiteX0" fmla="*/ 115410 w 797373"/>
              <a:gd name="connsiteY0" fmla="*/ 9340 h 333133"/>
              <a:gd name="connsiteX1" fmla="*/ 797373 w 797373"/>
              <a:gd name="connsiteY1" fmla="*/ 0 h 333133"/>
              <a:gd name="connsiteX2" fmla="*/ 792088 w 797373"/>
              <a:gd name="connsiteY2" fmla="*/ 333133 h 333133"/>
              <a:gd name="connsiteX3" fmla="*/ 0 w 797373"/>
              <a:gd name="connsiteY3" fmla="*/ 333133 h 333133"/>
              <a:gd name="connsiteX4" fmla="*/ 115410 w 797373"/>
              <a:gd name="connsiteY4" fmla="*/ 9340 h 333133"/>
              <a:gd name="connsiteX0" fmla="*/ 115410 w 813229"/>
              <a:gd name="connsiteY0" fmla="*/ 9340 h 333133"/>
              <a:gd name="connsiteX1" fmla="*/ 813229 w 813229"/>
              <a:gd name="connsiteY1" fmla="*/ 0 h 333133"/>
              <a:gd name="connsiteX2" fmla="*/ 792088 w 813229"/>
              <a:gd name="connsiteY2" fmla="*/ 333133 h 333133"/>
              <a:gd name="connsiteX3" fmla="*/ 0 w 813229"/>
              <a:gd name="connsiteY3" fmla="*/ 333133 h 333133"/>
              <a:gd name="connsiteX4" fmla="*/ 115410 w 813229"/>
              <a:gd name="connsiteY4" fmla="*/ 9340 h 333133"/>
              <a:gd name="connsiteX0" fmla="*/ 569967 w 1267786"/>
              <a:gd name="connsiteY0" fmla="*/ 9340 h 370132"/>
              <a:gd name="connsiteX1" fmla="*/ 1267786 w 1267786"/>
              <a:gd name="connsiteY1" fmla="*/ 0 h 370132"/>
              <a:gd name="connsiteX2" fmla="*/ 1246645 w 1267786"/>
              <a:gd name="connsiteY2" fmla="*/ 333133 h 370132"/>
              <a:gd name="connsiteX3" fmla="*/ 0 w 1267786"/>
              <a:gd name="connsiteY3" fmla="*/ 370132 h 370132"/>
              <a:gd name="connsiteX4" fmla="*/ 569967 w 1267786"/>
              <a:gd name="connsiteY4" fmla="*/ 9340 h 370132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70132"/>
              <a:gd name="connsiteX1" fmla="*/ 1267786 w 1267786"/>
              <a:gd name="connsiteY1" fmla="*/ 0 h 370132"/>
              <a:gd name="connsiteX2" fmla="*/ 1164342 w 1267786"/>
              <a:gd name="connsiteY2" fmla="*/ 351014 h 370132"/>
              <a:gd name="connsiteX3" fmla="*/ 0 w 1267786"/>
              <a:gd name="connsiteY3" fmla="*/ 370132 h 370132"/>
              <a:gd name="connsiteX4" fmla="*/ 569967 w 1267786"/>
              <a:gd name="connsiteY4" fmla="*/ 9340 h 370132"/>
              <a:gd name="connsiteX0" fmla="*/ 332460 w 1030279"/>
              <a:gd name="connsiteY0" fmla="*/ 9340 h 370132"/>
              <a:gd name="connsiteX1" fmla="*/ 1030279 w 1030279"/>
              <a:gd name="connsiteY1" fmla="*/ 0 h 370132"/>
              <a:gd name="connsiteX2" fmla="*/ 926835 w 1030279"/>
              <a:gd name="connsiteY2" fmla="*/ 351014 h 370132"/>
              <a:gd name="connsiteX3" fmla="*/ 0 w 1030279"/>
              <a:gd name="connsiteY3" fmla="*/ 370132 h 370132"/>
              <a:gd name="connsiteX4" fmla="*/ 332460 w 1030279"/>
              <a:gd name="connsiteY4" fmla="*/ 9340 h 370132"/>
              <a:gd name="connsiteX0" fmla="*/ 350273 w 1048092"/>
              <a:gd name="connsiteY0" fmla="*/ 9340 h 358256"/>
              <a:gd name="connsiteX1" fmla="*/ 1048092 w 1048092"/>
              <a:gd name="connsiteY1" fmla="*/ 0 h 358256"/>
              <a:gd name="connsiteX2" fmla="*/ 944648 w 1048092"/>
              <a:gd name="connsiteY2" fmla="*/ 351014 h 358256"/>
              <a:gd name="connsiteX3" fmla="*/ 0 w 1048092"/>
              <a:gd name="connsiteY3" fmla="*/ 358256 h 358256"/>
              <a:gd name="connsiteX4" fmla="*/ 350273 w 1048092"/>
              <a:gd name="connsiteY4" fmla="*/ 9340 h 358256"/>
              <a:gd name="connsiteX0" fmla="*/ 344336 w 1048092"/>
              <a:gd name="connsiteY0" fmla="*/ 0 h 360791"/>
              <a:gd name="connsiteX1" fmla="*/ 1048092 w 1048092"/>
              <a:gd name="connsiteY1" fmla="*/ 2535 h 360791"/>
              <a:gd name="connsiteX2" fmla="*/ 944648 w 1048092"/>
              <a:gd name="connsiteY2" fmla="*/ 353549 h 360791"/>
              <a:gd name="connsiteX3" fmla="*/ 0 w 1048092"/>
              <a:gd name="connsiteY3" fmla="*/ 360791 h 360791"/>
              <a:gd name="connsiteX4" fmla="*/ 344336 w 1048092"/>
              <a:gd name="connsiteY4" fmla="*/ 0 h 360791"/>
              <a:gd name="connsiteX0" fmla="*/ 344336 w 1059967"/>
              <a:gd name="connsiteY0" fmla="*/ 0 h 360791"/>
              <a:gd name="connsiteX1" fmla="*/ 1059967 w 1059967"/>
              <a:gd name="connsiteY1" fmla="*/ 8472 h 360791"/>
              <a:gd name="connsiteX2" fmla="*/ 944648 w 1059967"/>
              <a:gd name="connsiteY2" fmla="*/ 353549 h 360791"/>
              <a:gd name="connsiteX3" fmla="*/ 0 w 1059967"/>
              <a:gd name="connsiteY3" fmla="*/ 360791 h 360791"/>
              <a:gd name="connsiteX4" fmla="*/ 344336 w 1059967"/>
              <a:gd name="connsiteY4" fmla="*/ 0 h 360791"/>
              <a:gd name="connsiteX0" fmla="*/ 344336 w 1065905"/>
              <a:gd name="connsiteY0" fmla="*/ 15278 h 376069"/>
              <a:gd name="connsiteX1" fmla="*/ 1065905 w 1065905"/>
              <a:gd name="connsiteY1" fmla="*/ 0 h 376069"/>
              <a:gd name="connsiteX2" fmla="*/ 944648 w 1065905"/>
              <a:gd name="connsiteY2" fmla="*/ 368827 h 376069"/>
              <a:gd name="connsiteX3" fmla="*/ 0 w 1065905"/>
              <a:gd name="connsiteY3" fmla="*/ 376069 h 376069"/>
              <a:gd name="connsiteX4" fmla="*/ 344336 w 1065905"/>
              <a:gd name="connsiteY4" fmla="*/ 15278 h 376069"/>
              <a:gd name="connsiteX0" fmla="*/ 356211 w 1065905"/>
              <a:gd name="connsiteY0" fmla="*/ 3403 h 376069"/>
              <a:gd name="connsiteX1" fmla="*/ 1065905 w 1065905"/>
              <a:gd name="connsiteY1" fmla="*/ 0 h 376069"/>
              <a:gd name="connsiteX2" fmla="*/ 944648 w 1065905"/>
              <a:gd name="connsiteY2" fmla="*/ 368827 h 376069"/>
              <a:gd name="connsiteX3" fmla="*/ 0 w 1065905"/>
              <a:gd name="connsiteY3" fmla="*/ 376069 h 376069"/>
              <a:gd name="connsiteX4" fmla="*/ 356211 w 1065905"/>
              <a:gd name="connsiteY4" fmla="*/ 3403 h 376069"/>
              <a:gd name="connsiteX0" fmla="*/ 356211 w 1170279"/>
              <a:gd name="connsiteY0" fmla="*/ 3403 h 380703"/>
              <a:gd name="connsiteX1" fmla="*/ 1065905 w 1170279"/>
              <a:gd name="connsiteY1" fmla="*/ 0 h 380703"/>
              <a:gd name="connsiteX2" fmla="*/ 1170279 w 1170279"/>
              <a:gd name="connsiteY2" fmla="*/ 380703 h 380703"/>
              <a:gd name="connsiteX3" fmla="*/ 0 w 1170279"/>
              <a:gd name="connsiteY3" fmla="*/ 376069 h 380703"/>
              <a:gd name="connsiteX4" fmla="*/ 356211 w 1170279"/>
              <a:gd name="connsiteY4" fmla="*/ 3403 h 380703"/>
              <a:gd name="connsiteX0" fmla="*/ 100891 w 914959"/>
              <a:gd name="connsiteY0" fmla="*/ 3403 h 382007"/>
              <a:gd name="connsiteX1" fmla="*/ 810585 w 914959"/>
              <a:gd name="connsiteY1" fmla="*/ 0 h 382007"/>
              <a:gd name="connsiteX2" fmla="*/ 914959 w 914959"/>
              <a:gd name="connsiteY2" fmla="*/ 380703 h 382007"/>
              <a:gd name="connsiteX3" fmla="*/ 0 w 914959"/>
              <a:gd name="connsiteY3" fmla="*/ 382007 h 382007"/>
              <a:gd name="connsiteX4" fmla="*/ 100891 w 914959"/>
              <a:gd name="connsiteY4" fmla="*/ 3403 h 382007"/>
              <a:gd name="connsiteX0" fmla="*/ 112766 w 914959"/>
              <a:gd name="connsiteY0" fmla="*/ 0 h 384541"/>
              <a:gd name="connsiteX1" fmla="*/ 810585 w 914959"/>
              <a:gd name="connsiteY1" fmla="*/ 2534 h 384541"/>
              <a:gd name="connsiteX2" fmla="*/ 914959 w 914959"/>
              <a:gd name="connsiteY2" fmla="*/ 383237 h 384541"/>
              <a:gd name="connsiteX3" fmla="*/ 0 w 914959"/>
              <a:gd name="connsiteY3" fmla="*/ 384541 h 384541"/>
              <a:gd name="connsiteX4" fmla="*/ 112766 w 914959"/>
              <a:gd name="connsiteY4" fmla="*/ 0 h 384541"/>
              <a:gd name="connsiteX0" fmla="*/ 112766 w 1146528"/>
              <a:gd name="connsiteY0" fmla="*/ 0 h 384541"/>
              <a:gd name="connsiteX1" fmla="*/ 810585 w 1146528"/>
              <a:gd name="connsiteY1" fmla="*/ 2534 h 384541"/>
              <a:gd name="connsiteX2" fmla="*/ 1146528 w 1146528"/>
              <a:gd name="connsiteY2" fmla="*/ 371362 h 384541"/>
              <a:gd name="connsiteX3" fmla="*/ 0 w 1146528"/>
              <a:gd name="connsiteY3" fmla="*/ 384541 h 384541"/>
              <a:gd name="connsiteX4" fmla="*/ 112766 w 1146528"/>
              <a:gd name="connsiteY4" fmla="*/ 0 h 384541"/>
              <a:gd name="connsiteX0" fmla="*/ 0 w 1033762"/>
              <a:gd name="connsiteY0" fmla="*/ 0 h 372666"/>
              <a:gd name="connsiteX1" fmla="*/ 697819 w 1033762"/>
              <a:gd name="connsiteY1" fmla="*/ 2534 h 372666"/>
              <a:gd name="connsiteX2" fmla="*/ 1033762 w 1033762"/>
              <a:gd name="connsiteY2" fmla="*/ 371362 h 372666"/>
              <a:gd name="connsiteX3" fmla="*/ 106928 w 1033762"/>
              <a:gd name="connsiteY3" fmla="*/ 372666 h 372666"/>
              <a:gd name="connsiteX4" fmla="*/ 0 w 1033762"/>
              <a:gd name="connsiteY4" fmla="*/ 0 h 372666"/>
              <a:gd name="connsiteX0" fmla="*/ 0 w 1033762"/>
              <a:gd name="connsiteY0" fmla="*/ 0 h 371362"/>
              <a:gd name="connsiteX1" fmla="*/ 697819 w 1033762"/>
              <a:gd name="connsiteY1" fmla="*/ 2534 h 371362"/>
              <a:gd name="connsiteX2" fmla="*/ 1033762 w 1033762"/>
              <a:gd name="connsiteY2" fmla="*/ 371362 h 371362"/>
              <a:gd name="connsiteX3" fmla="*/ 166304 w 1033762"/>
              <a:gd name="connsiteY3" fmla="*/ 366729 h 371362"/>
              <a:gd name="connsiteX4" fmla="*/ 0 w 1033762"/>
              <a:gd name="connsiteY4" fmla="*/ 0 h 371362"/>
              <a:gd name="connsiteX0" fmla="*/ 0 w 1033762"/>
              <a:gd name="connsiteY0" fmla="*/ 0 h 371362"/>
              <a:gd name="connsiteX1" fmla="*/ 697819 w 1033762"/>
              <a:gd name="connsiteY1" fmla="*/ 2534 h 371362"/>
              <a:gd name="connsiteX2" fmla="*/ 1033762 w 1033762"/>
              <a:gd name="connsiteY2" fmla="*/ 371362 h 371362"/>
              <a:gd name="connsiteX3" fmla="*/ 100990 w 1033762"/>
              <a:gd name="connsiteY3" fmla="*/ 366729 h 371362"/>
              <a:gd name="connsiteX4" fmla="*/ 0 w 1033762"/>
              <a:gd name="connsiteY4" fmla="*/ 0 h 371362"/>
              <a:gd name="connsiteX0" fmla="*/ 0 w 1259394"/>
              <a:gd name="connsiteY0" fmla="*/ 0 h 366729"/>
              <a:gd name="connsiteX1" fmla="*/ 697819 w 1259394"/>
              <a:gd name="connsiteY1" fmla="*/ 2534 h 366729"/>
              <a:gd name="connsiteX2" fmla="*/ 1259394 w 1259394"/>
              <a:gd name="connsiteY2" fmla="*/ 365424 h 366729"/>
              <a:gd name="connsiteX3" fmla="*/ 100990 w 1259394"/>
              <a:gd name="connsiteY3" fmla="*/ 366729 h 366729"/>
              <a:gd name="connsiteX4" fmla="*/ 0 w 1259394"/>
              <a:gd name="connsiteY4" fmla="*/ 0 h 366729"/>
              <a:gd name="connsiteX0" fmla="*/ 0 w 1259394"/>
              <a:gd name="connsiteY0" fmla="*/ 0 h 372666"/>
              <a:gd name="connsiteX1" fmla="*/ 697819 w 1259394"/>
              <a:gd name="connsiteY1" fmla="*/ 2534 h 372666"/>
              <a:gd name="connsiteX2" fmla="*/ 1259394 w 1259394"/>
              <a:gd name="connsiteY2" fmla="*/ 365424 h 372666"/>
              <a:gd name="connsiteX3" fmla="*/ 350372 w 1259394"/>
              <a:gd name="connsiteY3" fmla="*/ 372666 h 372666"/>
              <a:gd name="connsiteX4" fmla="*/ 0 w 1259394"/>
              <a:gd name="connsiteY4" fmla="*/ 0 h 372666"/>
              <a:gd name="connsiteX0" fmla="*/ 0 w 1253108"/>
              <a:gd name="connsiteY0" fmla="*/ 17186 h 370132"/>
              <a:gd name="connsiteX1" fmla="*/ 691533 w 1253108"/>
              <a:gd name="connsiteY1" fmla="*/ 0 h 370132"/>
              <a:gd name="connsiteX2" fmla="*/ 1253108 w 1253108"/>
              <a:gd name="connsiteY2" fmla="*/ 362890 h 370132"/>
              <a:gd name="connsiteX3" fmla="*/ 344086 w 1253108"/>
              <a:gd name="connsiteY3" fmla="*/ 370132 h 370132"/>
              <a:gd name="connsiteX4" fmla="*/ 0 w 1253108"/>
              <a:gd name="connsiteY4" fmla="*/ 17186 h 370132"/>
              <a:gd name="connsiteX0" fmla="*/ 0 w 1253108"/>
              <a:gd name="connsiteY0" fmla="*/ 0 h 352946"/>
              <a:gd name="connsiteX1" fmla="*/ 699915 w 1253108"/>
              <a:gd name="connsiteY1" fmla="*/ 9929 h 352946"/>
              <a:gd name="connsiteX2" fmla="*/ 1253108 w 1253108"/>
              <a:gd name="connsiteY2" fmla="*/ 345704 h 352946"/>
              <a:gd name="connsiteX3" fmla="*/ 344086 w 1253108"/>
              <a:gd name="connsiteY3" fmla="*/ 352946 h 352946"/>
              <a:gd name="connsiteX4" fmla="*/ 0 w 1253108"/>
              <a:gd name="connsiteY4" fmla="*/ 0 h 352946"/>
              <a:gd name="connsiteX0" fmla="*/ 0 w 1253108"/>
              <a:gd name="connsiteY0" fmla="*/ 0 h 352946"/>
              <a:gd name="connsiteX1" fmla="*/ 691533 w 1253108"/>
              <a:gd name="connsiteY1" fmla="*/ 2534 h 352946"/>
              <a:gd name="connsiteX2" fmla="*/ 1253108 w 1253108"/>
              <a:gd name="connsiteY2" fmla="*/ 345704 h 352946"/>
              <a:gd name="connsiteX3" fmla="*/ 344086 w 1253108"/>
              <a:gd name="connsiteY3" fmla="*/ 352946 h 352946"/>
              <a:gd name="connsiteX4" fmla="*/ 0 w 1253108"/>
              <a:gd name="connsiteY4" fmla="*/ 0 h 352946"/>
              <a:gd name="connsiteX0" fmla="*/ 0 w 1261491"/>
              <a:gd name="connsiteY0" fmla="*/ 0 h 352946"/>
              <a:gd name="connsiteX1" fmla="*/ 691533 w 1261491"/>
              <a:gd name="connsiteY1" fmla="*/ 2534 h 352946"/>
              <a:gd name="connsiteX2" fmla="*/ 1261491 w 1261491"/>
              <a:gd name="connsiteY2" fmla="*/ 348170 h 352946"/>
              <a:gd name="connsiteX3" fmla="*/ 344086 w 1261491"/>
              <a:gd name="connsiteY3" fmla="*/ 352946 h 352946"/>
              <a:gd name="connsiteX4" fmla="*/ 0 w 1261491"/>
              <a:gd name="connsiteY4" fmla="*/ 0 h 352946"/>
              <a:gd name="connsiteX0" fmla="*/ 0 w 1261491"/>
              <a:gd name="connsiteY0" fmla="*/ 0 h 352946"/>
              <a:gd name="connsiteX1" fmla="*/ 685246 w 1261491"/>
              <a:gd name="connsiteY1" fmla="*/ 69 h 352946"/>
              <a:gd name="connsiteX2" fmla="*/ 1261491 w 1261491"/>
              <a:gd name="connsiteY2" fmla="*/ 348170 h 352946"/>
              <a:gd name="connsiteX3" fmla="*/ 344086 w 1261491"/>
              <a:gd name="connsiteY3" fmla="*/ 352946 h 352946"/>
              <a:gd name="connsiteX4" fmla="*/ 0 w 1261491"/>
              <a:gd name="connsiteY4" fmla="*/ 0 h 352946"/>
              <a:gd name="connsiteX0" fmla="*/ 0 w 1261491"/>
              <a:gd name="connsiteY0" fmla="*/ 7326 h 352877"/>
              <a:gd name="connsiteX1" fmla="*/ 685246 w 1261491"/>
              <a:gd name="connsiteY1" fmla="*/ 0 h 352877"/>
              <a:gd name="connsiteX2" fmla="*/ 1261491 w 1261491"/>
              <a:gd name="connsiteY2" fmla="*/ 348101 h 352877"/>
              <a:gd name="connsiteX3" fmla="*/ 344086 w 1261491"/>
              <a:gd name="connsiteY3" fmla="*/ 352877 h 352877"/>
              <a:gd name="connsiteX4" fmla="*/ 0 w 1261491"/>
              <a:gd name="connsiteY4" fmla="*/ 7326 h 352877"/>
              <a:gd name="connsiteX0" fmla="*/ 0 w 1267778"/>
              <a:gd name="connsiteY0" fmla="*/ 0 h 352946"/>
              <a:gd name="connsiteX1" fmla="*/ 691533 w 1267778"/>
              <a:gd name="connsiteY1" fmla="*/ 69 h 352946"/>
              <a:gd name="connsiteX2" fmla="*/ 1267778 w 1267778"/>
              <a:gd name="connsiteY2" fmla="*/ 348170 h 352946"/>
              <a:gd name="connsiteX3" fmla="*/ 350373 w 1267778"/>
              <a:gd name="connsiteY3" fmla="*/ 352946 h 352946"/>
              <a:gd name="connsiteX4" fmla="*/ 0 w 1267778"/>
              <a:gd name="connsiteY4" fmla="*/ 0 h 352946"/>
              <a:gd name="connsiteX0" fmla="*/ 0 w 1267778"/>
              <a:gd name="connsiteY0" fmla="*/ 0 h 352946"/>
              <a:gd name="connsiteX1" fmla="*/ 691533 w 1267778"/>
              <a:gd name="connsiteY1" fmla="*/ 69 h 352946"/>
              <a:gd name="connsiteX2" fmla="*/ 1267778 w 1267778"/>
              <a:gd name="connsiteY2" fmla="*/ 350634 h 352946"/>
              <a:gd name="connsiteX3" fmla="*/ 350373 w 1267778"/>
              <a:gd name="connsiteY3" fmla="*/ 352946 h 352946"/>
              <a:gd name="connsiteX4" fmla="*/ 0 w 1267778"/>
              <a:gd name="connsiteY4" fmla="*/ 0 h 352946"/>
              <a:gd name="connsiteX0" fmla="*/ 0 w 1470807"/>
              <a:gd name="connsiteY0" fmla="*/ 0 h 358424"/>
              <a:gd name="connsiteX1" fmla="*/ 691533 w 1470807"/>
              <a:gd name="connsiteY1" fmla="*/ 69 h 358424"/>
              <a:gd name="connsiteX2" fmla="*/ 1470807 w 1470807"/>
              <a:gd name="connsiteY2" fmla="*/ 358424 h 358424"/>
              <a:gd name="connsiteX3" fmla="*/ 350373 w 1470807"/>
              <a:gd name="connsiteY3" fmla="*/ 352946 h 358424"/>
              <a:gd name="connsiteX4" fmla="*/ 0 w 1470807"/>
              <a:gd name="connsiteY4" fmla="*/ 0 h 358424"/>
              <a:gd name="connsiteX0" fmla="*/ 0 w 1470807"/>
              <a:gd name="connsiteY0" fmla="*/ 0 h 358424"/>
              <a:gd name="connsiteX1" fmla="*/ 691533 w 1470807"/>
              <a:gd name="connsiteY1" fmla="*/ 69 h 358424"/>
              <a:gd name="connsiteX2" fmla="*/ 1470807 w 1470807"/>
              <a:gd name="connsiteY2" fmla="*/ 358424 h 358424"/>
              <a:gd name="connsiteX3" fmla="*/ 680295 w 1470807"/>
              <a:gd name="connsiteY3" fmla="*/ 352946 h 358424"/>
              <a:gd name="connsiteX4" fmla="*/ 0 w 1470807"/>
              <a:gd name="connsiteY4" fmla="*/ 0 h 358424"/>
              <a:gd name="connsiteX0" fmla="*/ 0 w 1508875"/>
              <a:gd name="connsiteY0" fmla="*/ 0 h 352946"/>
              <a:gd name="connsiteX1" fmla="*/ 691533 w 1508875"/>
              <a:gd name="connsiteY1" fmla="*/ 69 h 352946"/>
              <a:gd name="connsiteX2" fmla="*/ 1508875 w 1508875"/>
              <a:gd name="connsiteY2" fmla="*/ 352192 h 352946"/>
              <a:gd name="connsiteX3" fmla="*/ 680295 w 1508875"/>
              <a:gd name="connsiteY3" fmla="*/ 352946 h 352946"/>
              <a:gd name="connsiteX4" fmla="*/ 0 w 1508875"/>
              <a:gd name="connsiteY4" fmla="*/ 0 h 352946"/>
              <a:gd name="connsiteX0" fmla="*/ 0 w 1508875"/>
              <a:gd name="connsiteY0" fmla="*/ 0 h 357620"/>
              <a:gd name="connsiteX1" fmla="*/ 691533 w 1508875"/>
              <a:gd name="connsiteY1" fmla="*/ 69 h 357620"/>
              <a:gd name="connsiteX2" fmla="*/ 1508875 w 1508875"/>
              <a:gd name="connsiteY2" fmla="*/ 352192 h 357620"/>
              <a:gd name="connsiteX3" fmla="*/ 667606 w 1508875"/>
              <a:gd name="connsiteY3" fmla="*/ 357620 h 357620"/>
              <a:gd name="connsiteX4" fmla="*/ 0 w 1508875"/>
              <a:gd name="connsiteY4" fmla="*/ 0 h 357620"/>
              <a:gd name="connsiteX0" fmla="*/ 0 w 1597700"/>
              <a:gd name="connsiteY0" fmla="*/ 0 h 357620"/>
              <a:gd name="connsiteX1" fmla="*/ 691533 w 1597700"/>
              <a:gd name="connsiteY1" fmla="*/ 69 h 357620"/>
              <a:gd name="connsiteX2" fmla="*/ 1597700 w 1597700"/>
              <a:gd name="connsiteY2" fmla="*/ 352192 h 357620"/>
              <a:gd name="connsiteX3" fmla="*/ 667606 w 1597700"/>
              <a:gd name="connsiteY3" fmla="*/ 357620 h 357620"/>
              <a:gd name="connsiteX4" fmla="*/ 0 w 1597700"/>
              <a:gd name="connsiteY4" fmla="*/ 0 h 357620"/>
              <a:gd name="connsiteX0" fmla="*/ 0 w 1597700"/>
              <a:gd name="connsiteY0" fmla="*/ 0 h 352946"/>
              <a:gd name="connsiteX1" fmla="*/ 691533 w 1597700"/>
              <a:gd name="connsiteY1" fmla="*/ 69 h 352946"/>
              <a:gd name="connsiteX2" fmla="*/ 1597700 w 1597700"/>
              <a:gd name="connsiteY2" fmla="*/ 352192 h 352946"/>
              <a:gd name="connsiteX3" fmla="*/ 667606 w 1597700"/>
              <a:gd name="connsiteY3" fmla="*/ 352946 h 352946"/>
              <a:gd name="connsiteX4" fmla="*/ 0 w 1597700"/>
              <a:gd name="connsiteY4" fmla="*/ 0 h 3529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700" h="352946">
                <a:moveTo>
                  <a:pt x="0" y="0"/>
                </a:moveTo>
                <a:lnTo>
                  <a:pt x="691533" y="69"/>
                </a:lnTo>
                <a:lnTo>
                  <a:pt x="1597700" y="352192"/>
                </a:lnTo>
                <a:lnTo>
                  <a:pt x="667606" y="35294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accent6"/>
              </a:gs>
              <a:gs pos="68000">
                <a:schemeClr val="accent6">
                  <a:lumMod val="50000"/>
                </a:schemeClr>
              </a:gs>
            </a:gsLst>
            <a:lin ang="16200000" scaled="1"/>
            <a:tileRect/>
          </a:gradFill>
          <a:ln>
            <a:noFill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/>
          </a:p>
        </p:txBody>
      </p:sp>
      <p:grpSp>
        <p:nvGrpSpPr>
          <p:cNvPr id="2432" name="Group 2431">
            <a:extLst>
              <a:ext uri="{FF2B5EF4-FFF2-40B4-BE49-F238E27FC236}">
                <a16:creationId xmlns:a16="http://schemas.microsoft.com/office/drawing/2014/main" id="{D8D5E4B8-B724-47AB-8EAE-AA6FC47556CC}"/>
              </a:ext>
            </a:extLst>
          </p:cNvPr>
          <p:cNvGrpSpPr/>
          <p:nvPr/>
        </p:nvGrpSpPr>
        <p:grpSpPr>
          <a:xfrm>
            <a:off x="9368696" y="2110763"/>
            <a:ext cx="2259059" cy="866890"/>
            <a:chOff x="1113220" y="4149080"/>
            <a:chExt cx="2016661" cy="866890"/>
          </a:xfrm>
        </p:grpSpPr>
        <p:sp>
          <p:nvSpPr>
            <p:cNvPr id="2433" name="TextBox 2432">
              <a:extLst>
                <a:ext uri="{FF2B5EF4-FFF2-40B4-BE49-F238E27FC236}">
                  <a16:creationId xmlns:a16="http://schemas.microsoft.com/office/drawing/2014/main" id="{0C4E26D5-0B7A-4EDF-AAB6-9BF858429A53}"/>
                </a:ext>
              </a:extLst>
            </p:cNvPr>
            <p:cNvSpPr txBox="1"/>
            <p:nvPr/>
          </p:nvSpPr>
          <p:spPr>
            <a:xfrm>
              <a:off x="1113220" y="4149080"/>
              <a:ext cx="20166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434" name="TextBox 2433">
              <a:extLst>
                <a:ext uri="{FF2B5EF4-FFF2-40B4-BE49-F238E27FC236}">
                  <a16:creationId xmlns:a16="http://schemas.microsoft.com/office/drawing/2014/main" id="{3DC19065-78CE-499B-9628-BCE6020E39F6}"/>
                </a:ext>
              </a:extLst>
            </p:cNvPr>
            <p:cNvSpPr txBox="1"/>
            <p:nvPr/>
          </p:nvSpPr>
          <p:spPr>
            <a:xfrm>
              <a:off x="1113220" y="4369639"/>
              <a:ext cx="201666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435" name="Oval 2434">
            <a:extLst>
              <a:ext uri="{FF2B5EF4-FFF2-40B4-BE49-F238E27FC236}">
                <a16:creationId xmlns:a16="http://schemas.microsoft.com/office/drawing/2014/main" id="{09C8241E-159D-49F1-9F2C-B36F945A9D0F}"/>
              </a:ext>
            </a:extLst>
          </p:cNvPr>
          <p:cNvSpPr/>
          <p:nvPr/>
        </p:nvSpPr>
        <p:spPr>
          <a:xfrm>
            <a:off x="8659516" y="2260808"/>
            <a:ext cx="566802" cy="566802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2436" name="Group 2435">
            <a:extLst>
              <a:ext uri="{FF2B5EF4-FFF2-40B4-BE49-F238E27FC236}">
                <a16:creationId xmlns:a16="http://schemas.microsoft.com/office/drawing/2014/main" id="{8AC058A1-DE86-4972-BDB4-81885510CF86}"/>
              </a:ext>
            </a:extLst>
          </p:cNvPr>
          <p:cNvGrpSpPr/>
          <p:nvPr/>
        </p:nvGrpSpPr>
        <p:grpSpPr>
          <a:xfrm>
            <a:off x="9368696" y="3379960"/>
            <a:ext cx="2259059" cy="866890"/>
            <a:chOff x="1113220" y="4149080"/>
            <a:chExt cx="2016661" cy="866890"/>
          </a:xfrm>
        </p:grpSpPr>
        <p:sp>
          <p:nvSpPr>
            <p:cNvPr id="2437" name="TextBox 2436">
              <a:extLst>
                <a:ext uri="{FF2B5EF4-FFF2-40B4-BE49-F238E27FC236}">
                  <a16:creationId xmlns:a16="http://schemas.microsoft.com/office/drawing/2014/main" id="{F2BEDFA7-C9A2-417D-9674-5B04A9F5D89B}"/>
                </a:ext>
              </a:extLst>
            </p:cNvPr>
            <p:cNvSpPr txBox="1"/>
            <p:nvPr/>
          </p:nvSpPr>
          <p:spPr>
            <a:xfrm>
              <a:off x="1113220" y="4149080"/>
              <a:ext cx="20166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438" name="TextBox 2437">
              <a:extLst>
                <a:ext uri="{FF2B5EF4-FFF2-40B4-BE49-F238E27FC236}">
                  <a16:creationId xmlns:a16="http://schemas.microsoft.com/office/drawing/2014/main" id="{FF4BFB05-5DF0-4AEF-BE64-35FA1B1EB0DB}"/>
                </a:ext>
              </a:extLst>
            </p:cNvPr>
            <p:cNvSpPr txBox="1"/>
            <p:nvPr/>
          </p:nvSpPr>
          <p:spPr>
            <a:xfrm>
              <a:off x="1113220" y="4369639"/>
              <a:ext cx="201666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439" name="Oval 2438">
            <a:extLst>
              <a:ext uri="{FF2B5EF4-FFF2-40B4-BE49-F238E27FC236}">
                <a16:creationId xmlns:a16="http://schemas.microsoft.com/office/drawing/2014/main" id="{4F442B0D-EDD8-4D09-B73F-B5D7CF7C80E8}"/>
              </a:ext>
            </a:extLst>
          </p:cNvPr>
          <p:cNvSpPr/>
          <p:nvPr/>
        </p:nvSpPr>
        <p:spPr>
          <a:xfrm>
            <a:off x="8659516" y="3530004"/>
            <a:ext cx="566802" cy="56680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2440" name="Group 2439">
            <a:extLst>
              <a:ext uri="{FF2B5EF4-FFF2-40B4-BE49-F238E27FC236}">
                <a16:creationId xmlns:a16="http://schemas.microsoft.com/office/drawing/2014/main" id="{7FACDCC1-B36B-462D-8D12-4CEEAC05DA70}"/>
              </a:ext>
            </a:extLst>
          </p:cNvPr>
          <p:cNvGrpSpPr/>
          <p:nvPr/>
        </p:nvGrpSpPr>
        <p:grpSpPr>
          <a:xfrm>
            <a:off x="9368696" y="4649158"/>
            <a:ext cx="2259059" cy="866890"/>
            <a:chOff x="1113220" y="4149080"/>
            <a:chExt cx="2016661" cy="866890"/>
          </a:xfrm>
        </p:grpSpPr>
        <p:sp>
          <p:nvSpPr>
            <p:cNvPr id="2441" name="TextBox 2440">
              <a:extLst>
                <a:ext uri="{FF2B5EF4-FFF2-40B4-BE49-F238E27FC236}">
                  <a16:creationId xmlns:a16="http://schemas.microsoft.com/office/drawing/2014/main" id="{7E77A6AA-BFF1-4318-B933-4302CB497F5B}"/>
                </a:ext>
              </a:extLst>
            </p:cNvPr>
            <p:cNvSpPr txBox="1"/>
            <p:nvPr/>
          </p:nvSpPr>
          <p:spPr>
            <a:xfrm>
              <a:off x="1113220" y="4149080"/>
              <a:ext cx="20166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442" name="TextBox 2441">
              <a:extLst>
                <a:ext uri="{FF2B5EF4-FFF2-40B4-BE49-F238E27FC236}">
                  <a16:creationId xmlns:a16="http://schemas.microsoft.com/office/drawing/2014/main" id="{5C5AB877-A9C0-4545-B955-F6CB0C800A96}"/>
                </a:ext>
              </a:extLst>
            </p:cNvPr>
            <p:cNvSpPr txBox="1"/>
            <p:nvPr/>
          </p:nvSpPr>
          <p:spPr>
            <a:xfrm>
              <a:off x="1113220" y="4369639"/>
              <a:ext cx="201666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443" name="Oval 2442">
            <a:extLst>
              <a:ext uri="{FF2B5EF4-FFF2-40B4-BE49-F238E27FC236}">
                <a16:creationId xmlns:a16="http://schemas.microsoft.com/office/drawing/2014/main" id="{854AA817-F1A2-49C0-9475-B4CF6FA3364C}"/>
              </a:ext>
            </a:extLst>
          </p:cNvPr>
          <p:cNvSpPr/>
          <p:nvPr/>
        </p:nvSpPr>
        <p:spPr>
          <a:xfrm>
            <a:off x="8659516" y="4799202"/>
            <a:ext cx="566802" cy="566802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444" name="Rounded Rectangle 32">
            <a:extLst>
              <a:ext uri="{FF2B5EF4-FFF2-40B4-BE49-F238E27FC236}">
                <a16:creationId xmlns:a16="http://schemas.microsoft.com/office/drawing/2014/main" id="{4F285F91-E76C-424D-92C5-908C46306AD1}"/>
              </a:ext>
            </a:extLst>
          </p:cNvPr>
          <p:cNvSpPr/>
          <p:nvPr/>
        </p:nvSpPr>
        <p:spPr>
          <a:xfrm>
            <a:off x="8814927" y="3687738"/>
            <a:ext cx="270883" cy="270883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445" name="Rectangle 9">
            <a:extLst>
              <a:ext uri="{FF2B5EF4-FFF2-40B4-BE49-F238E27FC236}">
                <a16:creationId xmlns:a16="http://schemas.microsoft.com/office/drawing/2014/main" id="{B848FF26-AF50-4A9F-B01F-8E5DA67D5CDC}"/>
              </a:ext>
            </a:extLst>
          </p:cNvPr>
          <p:cNvSpPr/>
          <p:nvPr/>
        </p:nvSpPr>
        <p:spPr>
          <a:xfrm>
            <a:off x="8805964" y="2413765"/>
            <a:ext cx="276614" cy="258936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446" name="Round Same Side Corner Rectangle 36">
            <a:extLst>
              <a:ext uri="{FF2B5EF4-FFF2-40B4-BE49-F238E27FC236}">
                <a16:creationId xmlns:a16="http://schemas.microsoft.com/office/drawing/2014/main" id="{82583109-3EBA-46B9-90AA-0A144E286B93}"/>
              </a:ext>
            </a:extLst>
          </p:cNvPr>
          <p:cNvSpPr>
            <a:spLocks noChangeAspect="1"/>
          </p:cNvSpPr>
          <p:nvPr/>
        </p:nvSpPr>
        <p:spPr>
          <a:xfrm>
            <a:off x="8776678" y="4945472"/>
            <a:ext cx="332478" cy="262862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2447" name="Group 2446">
            <a:extLst>
              <a:ext uri="{FF2B5EF4-FFF2-40B4-BE49-F238E27FC236}">
                <a16:creationId xmlns:a16="http://schemas.microsoft.com/office/drawing/2014/main" id="{6FBA61B5-0D90-4481-820F-797BFAACE5FE}"/>
              </a:ext>
            </a:extLst>
          </p:cNvPr>
          <p:cNvGrpSpPr/>
          <p:nvPr/>
        </p:nvGrpSpPr>
        <p:grpSpPr>
          <a:xfrm>
            <a:off x="709696" y="2110763"/>
            <a:ext cx="2259059" cy="866890"/>
            <a:chOff x="1113220" y="4149080"/>
            <a:chExt cx="2016661" cy="866890"/>
          </a:xfrm>
        </p:grpSpPr>
        <p:sp>
          <p:nvSpPr>
            <p:cNvPr id="2448" name="TextBox 2447">
              <a:extLst>
                <a:ext uri="{FF2B5EF4-FFF2-40B4-BE49-F238E27FC236}">
                  <a16:creationId xmlns:a16="http://schemas.microsoft.com/office/drawing/2014/main" id="{326E996E-8B6D-423D-B1A1-23F9EA172600}"/>
                </a:ext>
              </a:extLst>
            </p:cNvPr>
            <p:cNvSpPr txBox="1"/>
            <p:nvPr/>
          </p:nvSpPr>
          <p:spPr>
            <a:xfrm>
              <a:off x="1113220" y="4149080"/>
              <a:ext cx="20166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449" name="TextBox 2448">
              <a:extLst>
                <a:ext uri="{FF2B5EF4-FFF2-40B4-BE49-F238E27FC236}">
                  <a16:creationId xmlns:a16="http://schemas.microsoft.com/office/drawing/2014/main" id="{EDAEB70A-DF27-4AF2-948E-953CA76A0F2F}"/>
                </a:ext>
              </a:extLst>
            </p:cNvPr>
            <p:cNvSpPr txBox="1"/>
            <p:nvPr/>
          </p:nvSpPr>
          <p:spPr>
            <a:xfrm>
              <a:off x="1113220" y="4369639"/>
              <a:ext cx="201666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450" name="Oval 2449">
            <a:extLst>
              <a:ext uri="{FF2B5EF4-FFF2-40B4-BE49-F238E27FC236}">
                <a16:creationId xmlns:a16="http://schemas.microsoft.com/office/drawing/2014/main" id="{340EE8B5-51C2-4D88-813A-28ECB655E70D}"/>
              </a:ext>
            </a:extLst>
          </p:cNvPr>
          <p:cNvSpPr/>
          <p:nvPr/>
        </p:nvSpPr>
        <p:spPr>
          <a:xfrm>
            <a:off x="3115936" y="2260808"/>
            <a:ext cx="566802" cy="566802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2451" name="Group 2450">
            <a:extLst>
              <a:ext uri="{FF2B5EF4-FFF2-40B4-BE49-F238E27FC236}">
                <a16:creationId xmlns:a16="http://schemas.microsoft.com/office/drawing/2014/main" id="{41440129-14A9-48BD-B0AD-86D3DB114D36}"/>
              </a:ext>
            </a:extLst>
          </p:cNvPr>
          <p:cNvGrpSpPr/>
          <p:nvPr/>
        </p:nvGrpSpPr>
        <p:grpSpPr>
          <a:xfrm>
            <a:off x="709696" y="3379960"/>
            <a:ext cx="2259059" cy="866890"/>
            <a:chOff x="1113220" y="4149080"/>
            <a:chExt cx="2016661" cy="866890"/>
          </a:xfrm>
        </p:grpSpPr>
        <p:sp>
          <p:nvSpPr>
            <p:cNvPr id="2452" name="TextBox 2451">
              <a:extLst>
                <a:ext uri="{FF2B5EF4-FFF2-40B4-BE49-F238E27FC236}">
                  <a16:creationId xmlns:a16="http://schemas.microsoft.com/office/drawing/2014/main" id="{8542E07A-3F8B-4B4A-8CDC-C97C698E5180}"/>
                </a:ext>
              </a:extLst>
            </p:cNvPr>
            <p:cNvSpPr txBox="1"/>
            <p:nvPr/>
          </p:nvSpPr>
          <p:spPr>
            <a:xfrm>
              <a:off x="1113220" y="4149080"/>
              <a:ext cx="20166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453" name="TextBox 2452">
              <a:extLst>
                <a:ext uri="{FF2B5EF4-FFF2-40B4-BE49-F238E27FC236}">
                  <a16:creationId xmlns:a16="http://schemas.microsoft.com/office/drawing/2014/main" id="{11819DC1-4C25-492A-B2EB-E1DE3E295F3C}"/>
                </a:ext>
              </a:extLst>
            </p:cNvPr>
            <p:cNvSpPr txBox="1"/>
            <p:nvPr/>
          </p:nvSpPr>
          <p:spPr>
            <a:xfrm>
              <a:off x="1113220" y="4369639"/>
              <a:ext cx="201666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454" name="Oval 2453">
            <a:extLst>
              <a:ext uri="{FF2B5EF4-FFF2-40B4-BE49-F238E27FC236}">
                <a16:creationId xmlns:a16="http://schemas.microsoft.com/office/drawing/2014/main" id="{D03CFD4F-00CB-4D38-80B7-CA2D2AE8915A}"/>
              </a:ext>
            </a:extLst>
          </p:cNvPr>
          <p:cNvSpPr/>
          <p:nvPr/>
        </p:nvSpPr>
        <p:spPr>
          <a:xfrm>
            <a:off x="3115936" y="3530004"/>
            <a:ext cx="566802" cy="566802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2455" name="Group 2454">
            <a:extLst>
              <a:ext uri="{FF2B5EF4-FFF2-40B4-BE49-F238E27FC236}">
                <a16:creationId xmlns:a16="http://schemas.microsoft.com/office/drawing/2014/main" id="{3CDC7F39-963B-44EF-88CF-04F6F3E084BD}"/>
              </a:ext>
            </a:extLst>
          </p:cNvPr>
          <p:cNvGrpSpPr/>
          <p:nvPr/>
        </p:nvGrpSpPr>
        <p:grpSpPr>
          <a:xfrm>
            <a:off x="709696" y="4649158"/>
            <a:ext cx="2259059" cy="866890"/>
            <a:chOff x="1113220" y="4149080"/>
            <a:chExt cx="2016661" cy="866890"/>
          </a:xfrm>
        </p:grpSpPr>
        <p:sp>
          <p:nvSpPr>
            <p:cNvPr id="2456" name="TextBox 2455">
              <a:extLst>
                <a:ext uri="{FF2B5EF4-FFF2-40B4-BE49-F238E27FC236}">
                  <a16:creationId xmlns:a16="http://schemas.microsoft.com/office/drawing/2014/main" id="{C44BAB1C-7DE4-4AAC-AF10-3D801BC2222C}"/>
                </a:ext>
              </a:extLst>
            </p:cNvPr>
            <p:cNvSpPr txBox="1"/>
            <p:nvPr/>
          </p:nvSpPr>
          <p:spPr>
            <a:xfrm>
              <a:off x="1113220" y="4149080"/>
              <a:ext cx="20166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457" name="TextBox 2456">
              <a:extLst>
                <a:ext uri="{FF2B5EF4-FFF2-40B4-BE49-F238E27FC236}">
                  <a16:creationId xmlns:a16="http://schemas.microsoft.com/office/drawing/2014/main" id="{6002FC66-403B-4E7C-ACC2-C28F7E0D704B}"/>
                </a:ext>
              </a:extLst>
            </p:cNvPr>
            <p:cNvSpPr txBox="1"/>
            <p:nvPr/>
          </p:nvSpPr>
          <p:spPr>
            <a:xfrm>
              <a:off x="1113220" y="4369639"/>
              <a:ext cx="201666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458" name="Oval 2457">
            <a:extLst>
              <a:ext uri="{FF2B5EF4-FFF2-40B4-BE49-F238E27FC236}">
                <a16:creationId xmlns:a16="http://schemas.microsoft.com/office/drawing/2014/main" id="{9CE7EB7E-6A27-41BE-BE12-005F01C7467B}"/>
              </a:ext>
            </a:extLst>
          </p:cNvPr>
          <p:cNvSpPr/>
          <p:nvPr/>
        </p:nvSpPr>
        <p:spPr>
          <a:xfrm>
            <a:off x="3115936" y="4799202"/>
            <a:ext cx="566802" cy="56680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459" name="Rectangle 9">
            <a:extLst>
              <a:ext uri="{FF2B5EF4-FFF2-40B4-BE49-F238E27FC236}">
                <a16:creationId xmlns:a16="http://schemas.microsoft.com/office/drawing/2014/main" id="{664533BD-BEE0-4966-9ABE-A949ADEC9A0F}"/>
              </a:ext>
            </a:extLst>
          </p:cNvPr>
          <p:cNvSpPr/>
          <p:nvPr/>
        </p:nvSpPr>
        <p:spPr>
          <a:xfrm>
            <a:off x="3250454" y="4920098"/>
            <a:ext cx="312145" cy="311638"/>
          </a:xfrm>
          <a:custGeom>
            <a:avLst/>
            <a:gdLst/>
            <a:ahLst/>
            <a:cxnLst/>
            <a:rect l="l" t="t" r="r" b="b"/>
            <a:pathLst>
              <a:path w="3228210" h="3222968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460" name="Rounded Rectangle 27">
            <a:extLst>
              <a:ext uri="{FF2B5EF4-FFF2-40B4-BE49-F238E27FC236}">
                <a16:creationId xmlns:a16="http://schemas.microsoft.com/office/drawing/2014/main" id="{B73443E6-CC49-4C48-87E0-0D55AFFD7D04}"/>
              </a:ext>
            </a:extLst>
          </p:cNvPr>
          <p:cNvSpPr/>
          <p:nvPr/>
        </p:nvSpPr>
        <p:spPr>
          <a:xfrm>
            <a:off x="3256699" y="2422312"/>
            <a:ext cx="290831" cy="223398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461" name="Block Arc 10">
            <a:extLst>
              <a:ext uri="{FF2B5EF4-FFF2-40B4-BE49-F238E27FC236}">
                <a16:creationId xmlns:a16="http://schemas.microsoft.com/office/drawing/2014/main" id="{E03BEE71-8584-43A9-B0FC-5A26B53311CB}"/>
              </a:ext>
            </a:extLst>
          </p:cNvPr>
          <p:cNvSpPr/>
          <p:nvPr/>
        </p:nvSpPr>
        <p:spPr>
          <a:xfrm>
            <a:off x="3220591" y="3686628"/>
            <a:ext cx="362291" cy="245396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462" name="TextBox 2461">
            <a:extLst>
              <a:ext uri="{FF2B5EF4-FFF2-40B4-BE49-F238E27FC236}">
                <a16:creationId xmlns:a16="http://schemas.microsoft.com/office/drawing/2014/main" id="{0A6D4F0A-074F-428F-AE6D-282A43ED3F21}"/>
              </a:ext>
            </a:extLst>
          </p:cNvPr>
          <p:cNvSpPr txBox="1"/>
          <p:nvPr/>
        </p:nvSpPr>
        <p:spPr>
          <a:xfrm>
            <a:off x="4099416" y="3318716"/>
            <a:ext cx="715344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6"/>
                </a:solidFill>
                <a:cs typeface="Arial" pitchFamily="34" charset="0"/>
              </a:rPr>
              <a:t>40%</a:t>
            </a:r>
            <a:endParaRPr lang="ko-KR" altLang="en-US" sz="2000" b="1" dirty="0">
              <a:solidFill>
                <a:schemeClr val="accent6"/>
              </a:solidFill>
              <a:cs typeface="Arial" pitchFamily="34" charset="0"/>
            </a:endParaRPr>
          </a:p>
        </p:txBody>
      </p:sp>
      <p:sp>
        <p:nvSpPr>
          <p:cNvPr id="2463" name="TextBox 2462">
            <a:extLst>
              <a:ext uri="{FF2B5EF4-FFF2-40B4-BE49-F238E27FC236}">
                <a16:creationId xmlns:a16="http://schemas.microsoft.com/office/drawing/2014/main" id="{ECD9FBE7-4C32-4452-8F90-D5EC03FDA2AD}"/>
              </a:ext>
            </a:extLst>
          </p:cNvPr>
          <p:cNvSpPr txBox="1"/>
          <p:nvPr/>
        </p:nvSpPr>
        <p:spPr>
          <a:xfrm>
            <a:off x="4758169" y="3634532"/>
            <a:ext cx="715344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1"/>
                </a:solidFill>
                <a:cs typeface="Arial" pitchFamily="34" charset="0"/>
              </a:rPr>
              <a:t>30%</a:t>
            </a:r>
            <a:endParaRPr lang="ko-KR" altLang="en-US" sz="20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2464" name="TextBox 2463">
            <a:extLst>
              <a:ext uri="{FF2B5EF4-FFF2-40B4-BE49-F238E27FC236}">
                <a16:creationId xmlns:a16="http://schemas.microsoft.com/office/drawing/2014/main" id="{226BEEC6-6BB5-4908-AD50-47E3A8B73D4B}"/>
              </a:ext>
            </a:extLst>
          </p:cNvPr>
          <p:cNvSpPr txBox="1"/>
          <p:nvPr/>
        </p:nvSpPr>
        <p:spPr>
          <a:xfrm>
            <a:off x="5416922" y="2657108"/>
            <a:ext cx="715344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2"/>
                </a:solidFill>
                <a:cs typeface="Arial" pitchFamily="34" charset="0"/>
              </a:rPr>
              <a:t>60%</a:t>
            </a:r>
            <a:endParaRPr lang="ko-KR" altLang="en-US" sz="20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2465" name="TextBox 2464">
            <a:extLst>
              <a:ext uri="{FF2B5EF4-FFF2-40B4-BE49-F238E27FC236}">
                <a16:creationId xmlns:a16="http://schemas.microsoft.com/office/drawing/2014/main" id="{FADBE8B3-FE50-4B8D-8CB5-8D7ED71A7D1E}"/>
              </a:ext>
            </a:extLst>
          </p:cNvPr>
          <p:cNvSpPr txBox="1"/>
          <p:nvPr/>
        </p:nvSpPr>
        <p:spPr>
          <a:xfrm>
            <a:off x="6075675" y="1521310"/>
            <a:ext cx="715344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3"/>
                </a:solidFill>
                <a:cs typeface="Arial" pitchFamily="34" charset="0"/>
              </a:rPr>
              <a:t>95%</a:t>
            </a:r>
            <a:endParaRPr lang="ko-KR" altLang="en-US" sz="20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2466" name="TextBox 2465">
            <a:extLst>
              <a:ext uri="{FF2B5EF4-FFF2-40B4-BE49-F238E27FC236}">
                <a16:creationId xmlns:a16="http://schemas.microsoft.com/office/drawing/2014/main" id="{3ACF7195-C2EA-4301-B59E-68248ABC3049}"/>
              </a:ext>
            </a:extLst>
          </p:cNvPr>
          <p:cNvSpPr txBox="1"/>
          <p:nvPr/>
        </p:nvSpPr>
        <p:spPr>
          <a:xfrm>
            <a:off x="6734428" y="1996379"/>
            <a:ext cx="715344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4"/>
                </a:solidFill>
                <a:cs typeface="Arial" pitchFamily="34" charset="0"/>
              </a:rPr>
              <a:t>80%</a:t>
            </a:r>
            <a:endParaRPr lang="ko-KR" altLang="en-US" sz="20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2467" name="TextBox 2466">
            <a:extLst>
              <a:ext uri="{FF2B5EF4-FFF2-40B4-BE49-F238E27FC236}">
                <a16:creationId xmlns:a16="http://schemas.microsoft.com/office/drawing/2014/main" id="{9302635E-CCD3-4D1B-890D-9AFC4438BC0D}"/>
              </a:ext>
            </a:extLst>
          </p:cNvPr>
          <p:cNvSpPr txBox="1"/>
          <p:nvPr/>
        </p:nvSpPr>
        <p:spPr>
          <a:xfrm>
            <a:off x="7393183" y="2980723"/>
            <a:ext cx="715344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5"/>
                </a:solidFill>
                <a:cs typeface="Arial" pitchFamily="34" charset="0"/>
              </a:rPr>
              <a:t>50%</a:t>
            </a:r>
            <a:endParaRPr lang="ko-KR" altLang="en-US" sz="2000" b="1" dirty="0">
              <a:solidFill>
                <a:schemeClr val="accent5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12703</TotalTime>
  <Words>110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66</cp:revision>
  <dcterms:created xsi:type="dcterms:W3CDTF">2018-02-18T19:39:47Z</dcterms:created>
  <dcterms:modified xsi:type="dcterms:W3CDTF">2020-09-03T02:45:52Z</dcterms:modified>
</cp:coreProperties>
</file>