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90" name="Arrow: Up 989">
            <a:extLst>
              <a:ext uri="{FF2B5EF4-FFF2-40B4-BE49-F238E27FC236}">
                <a16:creationId xmlns:a16="http://schemas.microsoft.com/office/drawing/2014/main" id="{44F84277-3803-4BED-B77F-023F224C28E8}"/>
              </a:ext>
            </a:extLst>
          </p:cNvPr>
          <p:cNvSpPr/>
          <p:nvPr/>
        </p:nvSpPr>
        <p:spPr>
          <a:xfrm>
            <a:off x="10795086" y="507455"/>
            <a:ext cx="285185" cy="1069063"/>
          </a:xfrm>
          <a:prstGeom prst="upArrow">
            <a:avLst>
              <a:gd name="adj1" fmla="val 63645"/>
              <a:gd name="adj2" fmla="val 98234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1" name="Arrow: Bent 990">
            <a:extLst>
              <a:ext uri="{FF2B5EF4-FFF2-40B4-BE49-F238E27FC236}">
                <a16:creationId xmlns:a16="http://schemas.microsoft.com/office/drawing/2014/main" id="{24D3D9FD-C649-42A2-A8BC-B7204B9FE49E}"/>
              </a:ext>
            </a:extLst>
          </p:cNvPr>
          <p:cNvSpPr>
            <a:spLocks/>
          </p:cNvSpPr>
          <p:nvPr/>
        </p:nvSpPr>
        <p:spPr>
          <a:xfrm rot="5400000" flipH="1">
            <a:off x="9839360" y="1702864"/>
            <a:ext cx="756538" cy="1765259"/>
          </a:xfrm>
          <a:prstGeom prst="bentArrow">
            <a:avLst>
              <a:gd name="adj1" fmla="val 23976"/>
              <a:gd name="adj2" fmla="val 21162"/>
              <a:gd name="adj3" fmla="val 36717"/>
              <a:gd name="adj4" fmla="val 4798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2" name="Arrow: Bent 991">
            <a:extLst>
              <a:ext uri="{FF2B5EF4-FFF2-40B4-BE49-F238E27FC236}">
                <a16:creationId xmlns:a16="http://schemas.microsoft.com/office/drawing/2014/main" id="{32CCBD43-0094-45CE-8E0D-1FA9C6B8F643}"/>
              </a:ext>
            </a:extLst>
          </p:cNvPr>
          <p:cNvSpPr>
            <a:spLocks/>
          </p:cNvSpPr>
          <p:nvPr/>
        </p:nvSpPr>
        <p:spPr>
          <a:xfrm rot="10800000" flipH="1" flipV="1">
            <a:off x="7317255" y="2672058"/>
            <a:ext cx="1762352" cy="756942"/>
          </a:xfrm>
          <a:prstGeom prst="bentArrow">
            <a:avLst>
              <a:gd name="adj1" fmla="val 23976"/>
              <a:gd name="adj2" fmla="val 21162"/>
              <a:gd name="adj3" fmla="val 36717"/>
              <a:gd name="adj4" fmla="val 4798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3" name="Arrow: Bent 992">
            <a:extLst>
              <a:ext uri="{FF2B5EF4-FFF2-40B4-BE49-F238E27FC236}">
                <a16:creationId xmlns:a16="http://schemas.microsoft.com/office/drawing/2014/main" id="{D311411D-B667-42AA-881E-1DCBA771E8BC}"/>
              </a:ext>
            </a:extLst>
          </p:cNvPr>
          <p:cNvSpPr>
            <a:spLocks/>
          </p:cNvSpPr>
          <p:nvPr/>
        </p:nvSpPr>
        <p:spPr>
          <a:xfrm rot="5400000" flipH="1">
            <a:off x="6297077" y="3554817"/>
            <a:ext cx="756538" cy="1765259"/>
          </a:xfrm>
          <a:prstGeom prst="bentArrow">
            <a:avLst>
              <a:gd name="adj1" fmla="val 23976"/>
              <a:gd name="adj2" fmla="val 21162"/>
              <a:gd name="adj3" fmla="val 36717"/>
              <a:gd name="adj4" fmla="val 4798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4" name="Arrow: Bent 993">
            <a:extLst>
              <a:ext uri="{FF2B5EF4-FFF2-40B4-BE49-F238E27FC236}">
                <a16:creationId xmlns:a16="http://schemas.microsoft.com/office/drawing/2014/main" id="{CF993377-B5C8-437C-A3B2-553EFDABE0B7}"/>
              </a:ext>
            </a:extLst>
          </p:cNvPr>
          <p:cNvSpPr>
            <a:spLocks/>
          </p:cNvSpPr>
          <p:nvPr/>
        </p:nvSpPr>
        <p:spPr>
          <a:xfrm rot="10800000" flipH="1" flipV="1">
            <a:off x="3406695" y="4542574"/>
            <a:ext cx="1762352" cy="756942"/>
          </a:xfrm>
          <a:prstGeom prst="bentArrow">
            <a:avLst>
              <a:gd name="adj1" fmla="val 23976"/>
              <a:gd name="adj2" fmla="val 21162"/>
              <a:gd name="adj3" fmla="val 36717"/>
              <a:gd name="adj4" fmla="val 4798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5" name="TextBox 994">
            <a:extLst>
              <a:ext uri="{FF2B5EF4-FFF2-40B4-BE49-F238E27FC236}">
                <a16:creationId xmlns:a16="http://schemas.microsoft.com/office/drawing/2014/main" id="{ACD3A1DA-9F3E-41E7-ABEB-4E485DD3CFF4}"/>
              </a:ext>
            </a:extLst>
          </p:cNvPr>
          <p:cNvSpPr txBox="1"/>
          <p:nvPr/>
        </p:nvSpPr>
        <p:spPr>
          <a:xfrm>
            <a:off x="5866924" y="3449131"/>
            <a:ext cx="110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noFill/>
                </a:ln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ln w="12700">
                <a:noFill/>
              </a:ln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96" name="TextBox 995">
            <a:extLst>
              <a:ext uri="{FF2B5EF4-FFF2-40B4-BE49-F238E27FC236}">
                <a16:creationId xmlns:a16="http://schemas.microsoft.com/office/drawing/2014/main" id="{4AD49CAA-1B3A-443A-83D6-0247544906DF}"/>
              </a:ext>
            </a:extLst>
          </p:cNvPr>
          <p:cNvSpPr txBox="1"/>
          <p:nvPr/>
        </p:nvSpPr>
        <p:spPr>
          <a:xfrm>
            <a:off x="4954268" y="5206618"/>
            <a:ext cx="110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noFill/>
                </a:ln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400" b="1" dirty="0">
              <a:ln w="12700">
                <a:noFill/>
              </a:ln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97" name="TextBox 996">
            <a:extLst>
              <a:ext uri="{FF2B5EF4-FFF2-40B4-BE49-F238E27FC236}">
                <a16:creationId xmlns:a16="http://schemas.microsoft.com/office/drawing/2014/main" id="{C36FD450-5077-44C5-A932-5873D62776A3}"/>
              </a:ext>
            </a:extLst>
          </p:cNvPr>
          <p:cNvSpPr txBox="1"/>
          <p:nvPr/>
        </p:nvSpPr>
        <p:spPr>
          <a:xfrm>
            <a:off x="8863161" y="3305965"/>
            <a:ext cx="110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noFill/>
                </a:ln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400" b="1" dirty="0">
              <a:ln w="12700">
                <a:noFill/>
              </a:ln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98" name="TextBox 997">
            <a:extLst>
              <a:ext uri="{FF2B5EF4-FFF2-40B4-BE49-F238E27FC236}">
                <a16:creationId xmlns:a16="http://schemas.microsoft.com/office/drawing/2014/main" id="{7DB6D6C7-31CE-45E2-B6AB-7C6E21F170EC}"/>
              </a:ext>
            </a:extLst>
          </p:cNvPr>
          <p:cNvSpPr txBox="1"/>
          <p:nvPr/>
        </p:nvSpPr>
        <p:spPr>
          <a:xfrm>
            <a:off x="9460140" y="1594113"/>
            <a:ext cx="110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noFill/>
                </a:ln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400" b="1" dirty="0">
              <a:ln w="12700">
                <a:noFill/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999" name="Oval 998">
            <a:extLst>
              <a:ext uri="{FF2B5EF4-FFF2-40B4-BE49-F238E27FC236}">
                <a16:creationId xmlns:a16="http://schemas.microsoft.com/office/drawing/2014/main" id="{1B08A115-0FB4-4208-B588-7C7084A544A1}"/>
              </a:ext>
            </a:extLst>
          </p:cNvPr>
          <p:cNvSpPr/>
          <p:nvPr/>
        </p:nvSpPr>
        <p:spPr>
          <a:xfrm>
            <a:off x="7061863" y="3391741"/>
            <a:ext cx="667720" cy="667720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00" name="Oval 999">
            <a:extLst>
              <a:ext uri="{FF2B5EF4-FFF2-40B4-BE49-F238E27FC236}">
                <a16:creationId xmlns:a16="http://schemas.microsoft.com/office/drawing/2014/main" id="{E96E9146-CF41-43AA-A1F8-6426EF957EA4}"/>
              </a:ext>
            </a:extLst>
          </p:cNvPr>
          <p:cNvSpPr/>
          <p:nvPr/>
        </p:nvSpPr>
        <p:spPr>
          <a:xfrm>
            <a:off x="9079606" y="2556272"/>
            <a:ext cx="667720" cy="667720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001" name="Oval 1000">
            <a:extLst>
              <a:ext uri="{FF2B5EF4-FFF2-40B4-BE49-F238E27FC236}">
                <a16:creationId xmlns:a16="http://schemas.microsoft.com/office/drawing/2014/main" id="{A17BB8DC-AA0C-480F-B4FF-C47449CA6B29}"/>
              </a:ext>
            </a:extLst>
          </p:cNvPr>
          <p:cNvSpPr/>
          <p:nvPr/>
        </p:nvSpPr>
        <p:spPr>
          <a:xfrm>
            <a:off x="10603819" y="1539506"/>
            <a:ext cx="667720" cy="667720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02" name="Rounded Rectangle 10">
            <a:extLst>
              <a:ext uri="{FF2B5EF4-FFF2-40B4-BE49-F238E27FC236}">
                <a16:creationId xmlns:a16="http://schemas.microsoft.com/office/drawing/2014/main" id="{70498081-4AAE-4E51-A93D-0F7EDD2EE111}"/>
              </a:ext>
            </a:extLst>
          </p:cNvPr>
          <p:cNvSpPr/>
          <p:nvPr/>
        </p:nvSpPr>
        <p:spPr>
          <a:xfrm>
            <a:off x="9304403" y="2757547"/>
            <a:ext cx="209489" cy="277234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3" name="Rounded Rectangle 6">
            <a:extLst>
              <a:ext uri="{FF2B5EF4-FFF2-40B4-BE49-F238E27FC236}">
                <a16:creationId xmlns:a16="http://schemas.microsoft.com/office/drawing/2014/main" id="{5FB5DCA8-0C27-433D-B0F5-CE69EE10F7DA}"/>
              </a:ext>
            </a:extLst>
          </p:cNvPr>
          <p:cNvSpPr/>
          <p:nvPr/>
        </p:nvSpPr>
        <p:spPr>
          <a:xfrm>
            <a:off x="10801524" y="1741529"/>
            <a:ext cx="285185" cy="28994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4" name="Rectangle 16">
            <a:extLst>
              <a:ext uri="{FF2B5EF4-FFF2-40B4-BE49-F238E27FC236}">
                <a16:creationId xmlns:a16="http://schemas.microsoft.com/office/drawing/2014/main" id="{844ABE33-25B3-4105-B9BC-30FBDAD11067}"/>
              </a:ext>
            </a:extLst>
          </p:cNvPr>
          <p:cNvSpPr/>
          <p:nvPr/>
        </p:nvSpPr>
        <p:spPr>
          <a:xfrm rot="2700000">
            <a:off x="7286023" y="3534098"/>
            <a:ext cx="219182" cy="39295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5" name="Oval 1004">
            <a:extLst>
              <a:ext uri="{FF2B5EF4-FFF2-40B4-BE49-F238E27FC236}">
                <a16:creationId xmlns:a16="http://schemas.microsoft.com/office/drawing/2014/main" id="{BE1120B4-3ACB-400F-BBE0-DD77BAA9510E}"/>
              </a:ext>
            </a:extLst>
          </p:cNvPr>
          <p:cNvSpPr/>
          <p:nvPr/>
        </p:nvSpPr>
        <p:spPr>
          <a:xfrm>
            <a:off x="5172382" y="4356684"/>
            <a:ext cx="667720" cy="667720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06" name="Oval 1005">
            <a:extLst>
              <a:ext uri="{FF2B5EF4-FFF2-40B4-BE49-F238E27FC236}">
                <a16:creationId xmlns:a16="http://schemas.microsoft.com/office/drawing/2014/main" id="{48381432-58EC-421D-A8C5-5E97C067CF87}"/>
              </a:ext>
            </a:extLst>
          </p:cNvPr>
          <p:cNvSpPr/>
          <p:nvPr/>
        </p:nvSpPr>
        <p:spPr>
          <a:xfrm>
            <a:off x="3157927" y="5213433"/>
            <a:ext cx="667720" cy="667720"/>
          </a:xfrm>
          <a:prstGeom prst="ellipse">
            <a:avLst/>
          </a:prstGeom>
          <a:solidFill>
            <a:schemeClr val="accent6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07" name="Parallelogram 15">
            <a:extLst>
              <a:ext uri="{FF2B5EF4-FFF2-40B4-BE49-F238E27FC236}">
                <a16:creationId xmlns:a16="http://schemas.microsoft.com/office/drawing/2014/main" id="{FC2A7433-56FD-4DED-8C58-9436BC51161B}"/>
              </a:ext>
            </a:extLst>
          </p:cNvPr>
          <p:cNvSpPr/>
          <p:nvPr/>
        </p:nvSpPr>
        <p:spPr>
          <a:xfrm flipH="1">
            <a:off x="3326241" y="5400954"/>
            <a:ext cx="330433" cy="330433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8" name="Rounded Rectangle 27">
            <a:extLst>
              <a:ext uri="{FF2B5EF4-FFF2-40B4-BE49-F238E27FC236}">
                <a16:creationId xmlns:a16="http://schemas.microsoft.com/office/drawing/2014/main" id="{1442784E-2CF7-4CA6-87DE-85E5868A02BF}"/>
              </a:ext>
            </a:extLst>
          </p:cNvPr>
          <p:cNvSpPr/>
          <p:nvPr/>
        </p:nvSpPr>
        <p:spPr>
          <a:xfrm>
            <a:off x="5329643" y="4556173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9" name="Arrow: Bent 1008">
            <a:extLst>
              <a:ext uri="{FF2B5EF4-FFF2-40B4-BE49-F238E27FC236}">
                <a16:creationId xmlns:a16="http://schemas.microsoft.com/office/drawing/2014/main" id="{0CF5FBE6-18CF-440C-ABDF-D5D9FC8C33D5}"/>
              </a:ext>
            </a:extLst>
          </p:cNvPr>
          <p:cNvSpPr>
            <a:spLocks/>
          </p:cNvSpPr>
          <p:nvPr/>
        </p:nvSpPr>
        <p:spPr>
          <a:xfrm rot="10800000" flipH="1" flipV="1">
            <a:off x="1403719" y="5400954"/>
            <a:ext cx="1762352" cy="1457046"/>
          </a:xfrm>
          <a:prstGeom prst="bentArrow">
            <a:avLst>
              <a:gd name="adj1" fmla="val 12626"/>
              <a:gd name="adj2" fmla="val 10146"/>
              <a:gd name="adj3" fmla="val 18691"/>
              <a:gd name="adj4" fmla="val 26618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0" name="TextBox 1009">
            <a:extLst>
              <a:ext uri="{FF2B5EF4-FFF2-40B4-BE49-F238E27FC236}">
                <a16:creationId xmlns:a16="http://schemas.microsoft.com/office/drawing/2014/main" id="{C737B395-6A56-4B98-BAB7-017D717E2DE3}"/>
              </a:ext>
            </a:extLst>
          </p:cNvPr>
          <p:cNvSpPr txBox="1"/>
          <p:nvPr/>
        </p:nvSpPr>
        <p:spPr>
          <a:xfrm>
            <a:off x="2029306" y="4676713"/>
            <a:ext cx="110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noFill/>
                </a:ln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400" b="1" dirty="0">
              <a:ln w="12700">
                <a:noFill/>
              </a:ln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1011" name="Group 1010">
            <a:extLst>
              <a:ext uri="{FF2B5EF4-FFF2-40B4-BE49-F238E27FC236}">
                <a16:creationId xmlns:a16="http://schemas.microsoft.com/office/drawing/2014/main" id="{72352C47-38F3-4A86-B891-DB25E4E82100}"/>
              </a:ext>
            </a:extLst>
          </p:cNvPr>
          <p:cNvGrpSpPr/>
          <p:nvPr/>
        </p:nvGrpSpPr>
        <p:grpSpPr>
          <a:xfrm>
            <a:off x="6901226" y="1330297"/>
            <a:ext cx="2431217" cy="1077218"/>
            <a:chOff x="1715370" y="1766707"/>
            <a:chExt cx="1472234" cy="1077218"/>
          </a:xfrm>
        </p:grpSpPr>
        <p:sp>
          <p:nvSpPr>
            <p:cNvPr id="1012" name="TextBox 1011">
              <a:extLst>
                <a:ext uri="{FF2B5EF4-FFF2-40B4-BE49-F238E27FC236}">
                  <a16:creationId xmlns:a16="http://schemas.microsoft.com/office/drawing/2014/main" id="{3763DAFB-6AB1-424E-8850-49CE4521036C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3" name="TextBox 1012">
              <a:extLst>
                <a:ext uri="{FF2B5EF4-FFF2-40B4-BE49-F238E27FC236}">
                  <a16:creationId xmlns:a16="http://schemas.microsoft.com/office/drawing/2014/main" id="{66E608F5-B0E3-4FEE-86EF-3770F6007E89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4" name="Group 1013">
            <a:extLst>
              <a:ext uri="{FF2B5EF4-FFF2-40B4-BE49-F238E27FC236}">
                <a16:creationId xmlns:a16="http://schemas.microsoft.com/office/drawing/2014/main" id="{4EF0F3E9-9F11-451E-9CB6-4164925D98A7}"/>
              </a:ext>
            </a:extLst>
          </p:cNvPr>
          <p:cNvGrpSpPr/>
          <p:nvPr/>
        </p:nvGrpSpPr>
        <p:grpSpPr>
          <a:xfrm>
            <a:off x="8862943" y="3898837"/>
            <a:ext cx="2431217" cy="1077218"/>
            <a:chOff x="1715370" y="1766707"/>
            <a:chExt cx="1472234" cy="1077218"/>
          </a:xfrm>
        </p:grpSpPr>
        <p:sp>
          <p:nvSpPr>
            <p:cNvPr id="1015" name="TextBox 1014">
              <a:extLst>
                <a:ext uri="{FF2B5EF4-FFF2-40B4-BE49-F238E27FC236}">
                  <a16:creationId xmlns:a16="http://schemas.microsoft.com/office/drawing/2014/main" id="{BBC94E7C-ABE6-4093-8982-C2A58D093B6E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6" name="TextBox 1015">
              <a:extLst>
                <a:ext uri="{FF2B5EF4-FFF2-40B4-BE49-F238E27FC236}">
                  <a16:creationId xmlns:a16="http://schemas.microsoft.com/office/drawing/2014/main" id="{24E791C2-6CF4-480A-B1FB-03D61BB828BC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7" name="Group 1016">
            <a:extLst>
              <a:ext uri="{FF2B5EF4-FFF2-40B4-BE49-F238E27FC236}">
                <a16:creationId xmlns:a16="http://schemas.microsoft.com/office/drawing/2014/main" id="{23498908-BAF1-415B-9876-060EEEA4AB8B}"/>
              </a:ext>
            </a:extLst>
          </p:cNvPr>
          <p:cNvGrpSpPr/>
          <p:nvPr/>
        </p:nvGrpSpPr>
        <p:grpSpPr>
          <a:xfrm>
            <a:off x="3345519" y="3178029"/>
            <a:ext cx="2431217" cy="1077218"/>
            <a:chOff x="1715370" y="1766707"/>
            <a:chExt cx="1472234" cy="1077218"/>
          </a:xfrm>
        </p:grpSpPr>
        <p:sp>
          <p:nvSpPr>
            <p:cNvPr id="1018" name="TextBox 1017">
              <a:extLst>
                <a:ext uri="{FF2B5EF4-FFF2-40B4-BE49-F238E27FC236}">
                  <a16:creationId xmlns:a16="http://schemas.microsoft.com/office/drawing/2014/main" id="{22B8DCD8-42F8-4817-B7D2-BEC38AE2BBFF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9" name="TextBox 1018">
              <a:extLst>
                <a:ext uri="{FF2B5EF4-FFF2-40B4-BE49-F238E27FC236}">
                  <a16:creationId xmlns:a16="http://schemas.microsoft.com/office/drawing/2014/main" id="{6924137D-742B-477F-B36A-517B2E04280B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0" name="Group 1019">
            <a:extLst>
              <a:ext uri="{FF2B5EF4-FFF2-40B4-BE49-F238E27FC236}">
                <a16:creationId xmlns:a16="http://schemas.microsoft.com/office/drawing/2014/main" id="{67F5F485-2349-4D7D-BA81-4602EF5FA5ED}"/>
              </a:ext>
            </a:extLst>
          </p:cNvPr>
          <p:cNvGrpSpPr/>
          <p:nvPr/>
        </p:nvGrpSpPr>
        <p:grpSpPr>
          <a:xfrm>
            <a:off x="6181885" y="4976055"/>
            <a:ext cx="2431217" cy="1077218"/>
            <a:chOff x="1715370" y="1766707"/>
            <a:chExt cx="1472234" cy="1077218"/>
          </a:xfrm>
        </p:grpSpPr>
        <p:sp>
          <p:nvSpPr>
            <p:cNvPr id="1021" name="TextBox 1020">
              <a:extLst>
                <a:ext uri="{FF2B5EF4-FFF2-40B4-BE49-F238E27FC236}">
                  <a16:creationId xmlns:a16="http://schemas.microsoft.com/office/drawing/2014/main" id="{AD9B4781-55ED-46E7-A60B-3C9E993C4CF7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2" name="TextBox 1021">
              <a:extLst>
                <a:ext uri="{FF2B5EF4-FFF2-40B4-BE49-F238E27FC236}">
                  <a16:creationId xmlns:a16="http://schemas.microsoft.com/office/drawing/2014/main" id="{B73ED8C5-BE7A-4447-B3DC-6210322323FF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3" name="Group 1022">
            <a:extLst>
              <a:ext uri="{FF2B5EF4-FFF2-40B4-BE49-F238E27FC236}">
                <a16:creationId xmlns:a16="http://schemas.microsoft.com/office/drawing/2014/main" id="{A9FE0A7D-003E-425E-B2F8-E2BA1F766B9C}"/>
              </a:ext>
            </a:extLst>
          </p:cNvPr>
          <p:cNvGrpSpPr/>
          <p:nvPr/>
        </p:nvGrpSpPr>
        <p:grpSpPr>
          <a:xfrm>
            <a:off x="726710" y="3592761"/>
            <a:ext cx="2431217" cy="1077218"/>
            <a:chOff x="1715370" y="1766707"/>
            <a:chExt cx="1472234" cy="1077218"/>
          </a:xfrm>
        </p:grpSpPr>
        <p:sp>
          <p:nvSpPr>
            <p:cNvPr id="1024" name="TextBox 1023">
              <a:extLst>
                <a:ext uri="{FF2B5EF4-FFF2-40B4-BE49-F238E27FC236}">
                  <a16:creationId xmlns:a16="http://schemas.microsoft.com/office/drawing/2014/main" id="{3BC88E23-9E2C-4095-BAA2-1A76F44EF505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5" name="TextBox 1024">
              <a:extLst>
                <a:ext uri="{FF2B5EF4-FFF2-40B4-BE49-F238E27FC236}">
                  <a16:creationId xmlns:a16="http://schemas.microsoft.com/office/drawing/2014/main" id="{D512E1F3-2CF9-4590-BB1F-9EA10683A724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2020-09-02T01:59:28Z</dcterms:modified>
</cp:coreProperties>
</file>