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19" name="Rectangle 1118">
            <a:extLst>
              <a:ext uri="{FF2B5EF4-FFF2-40B4-BE49-F238E27FC236}">
                <a16:creationId xmlns:a16="http://schemas.microsoft.com/office/drawing/2014/main" id="{9A77D38C-F014-4D5D-B108-9EF124B2ACA2}"/>
              </a:ext>
            </a:extLst>
          </p:cNvPr>
          <p:cNvSpPr/>
          <p:nvPr/>
        </p:nvSpPr>
        <p:spPr>
          <a:xfrm rot="20052296">
            <a:off x="-114504" y="5793291"/>
            <a:ext cx="1934308" cy="791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0" name="Rectangle 1119">
            <a:extLst>
              <a:ext uri="{FF2B5EF4-FFF2-40B4-BE49-F238E27FC236}">
                <a16:creationId xmlns:a16="http://schemas.microsoft.com/office/drawing/2014/main" id="{EFF97AA9-A14F-44BD-A9F8-49C709E4D2AF}"/>
              </a:ext>
            </a:extLst>
          </p:cNvPr>
          <p:cNvSpPr/>
          <p:nvPr/>
        </p:nvSpPr>
        <p:spPr>
          <a:xfrm rot="724390">
            <a:off x="1676463" y="5577787"/>
            <a:ext cx="1934308" cy="791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1" name="Rectangle 1120">
            <a:extLst>
              <a:ext uri="{FF2B5EF4-FFF2-40B4-BE49-F238E27FC236}">
                <a16:creationId xmlns:a16="http://schemas.microsoft.com/office/drawing/2014/main" id="{88A36B0F-46BB-44C1-B446-CD90848904AF}"/>
              </a:ext>
            </a:extLst>
          </p:cNvPr>
          <p:cNvSpPr/>
          <p:nvPr/>
        </p:nvSpPr>
        <p:spPr>
          <a:xfrm rot="20052296">
            <a:off x="3467304" y="5362153"/>
            <a:ext cx="1934308" cy="791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22" name="Rectangle 1121">
            <a:extLst>
              <a:ext uri="{FF2B5EF4-FFF2-40B4-BE49-F238E27FC236}">
                <a16:creationId xmlns:a16="http://schemas.microsoft.com/office/drawing/2014/main" id="{A8B55BE1-DCA9-46AD-91FD-BDD6E2D04FA2}"/>
              </a:ext>
            </a:extLst>
          </p:cNvPr>
          <p:cNvSpPr/>
          <p:nvPr/>
        </p:nvSpPr>
        <p:spPr>
          <a:xfrm rot="724390">
            <a:off x="5258271" y="5146649"/>
            <a:ext cx="1934308" cy="791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23" name="Rectangle 1122">
            <a:extLst>
              <a:ext uri="{FF2B5EF4-FFF2-40B4-BE49-F238E27FC236}">
                <a16:creationId xmlns:a16="http://schemas.microsoft.com/office/drawing/2014/main" id="{546CAD44-2E7B-4A6A-8288-EA1B36C00EDA}"/>
              </a:ext>
            </a:extLst>
          </p:cNvPr>
          <p:cNvSpPr/>
          <p:nvPr/>
        </p:nvSpPr>
        <p:spPr>
          <a:xfrm rot="20052296">
            <a:off x="7049111" y="4931143"/>
            <a:ext cx="1934308" cy="791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24" name="Rectangle 1123">
            <a:extLst>
              <a:ext uri="{FF2B5EF4-FFF2-40B4-BE49-F238E27FC236}">
                <a16:creationId xmlns:a16="http://schemas.microsoft.com/office/drawing/2014/main" id="{6FB4C267-D2DC-4DD5-B18B-AF8B3138936B}"/>
              </a:ext>
            </a:extLst>
          </p:cNvPr>
          <p:cNvSpPr/>
          <p:nvPr/>
        </p:nvSpPr>
        <p:spPr>
          <a:xfrm rot="724390">
            <a:off x="8840078" y="4715639"/>
            <a:ext cx="1934308" cy="79131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125" name="Teardrop 1124">
            <a:extLst>
              <a:ext uri="{FF2B5EF4-FFF2-40B4-BE49-F238E27FC236}">
                <a16:creationId xmlns:a16="http://schemas.microsoft.com/office/drawing/2014/main" id="{F6BE8C6B-7090-41CD-BD10-80A982971CCD}"/>
              </a:ext>
            </a:extLst>
          </p:cNvPr>
          <p:cNvSpPr/>
          <p:nvPr/>
        </p:nvSpPr>
        <p:spPr>
          <a:xfrm rot="8100000">
            <a:off x="1283353" y="2392675"/>
            <a:ext cx="833000" cy="833000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6" name="Straight Connector 1125">
            <a:extLst>
              <a:ext uri="{FF2B5EF4-FFF2-40B4-BE49-F238E27FC236}">
                <a16:creationId xmlns:a16="http://schemas.microsoft.com/office/drawing/2014/main" id="{5A87D45E-C51B-4378-A2F2-73F0EE6BA1DE}"/>
              </a:ext>
            </a:extLst>
          </p:cNvPr>
          <p:cNvCxnSpPr>
            <a:cxnSpLocks/>
            <a:stCxn id="1125" idx="7"/>
          </p:cNvCxnSpPr>
          <p:nvPr/>
        </p:nvCxnSpPr>
        <p:spPr>
          <a:xfrm>
            <a:off x="1699853" y="3398195"/>
            <a:ext cx="8276" cy="2016867"/>
          </a:xfrm>
          <a:prstGeom prst="line">
            <a:avLst/>
          </a:prstGeom>
          <a:ln w="19050"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" name="Teardrop 1126">
            <a:extLst>
              <a:ext uri="{FF2B5EF4-FFF2-40B4-BE49-F238E27FC236}">
                <a16:creationId xmlns:a16="http://schemas.microsoft.com/office/drawing/2014/main" id="{183A4469-4B2D-4E5D-ADDC-E1F4F3BF0383}"/>
              </a:ext>
            </a:extLst>
          </p:cNvPr>
          <p:cNvSpPr/>
          <p:nvPr/>
        </p:nvSpPr>
        <p:spPr>
          <a:xfrm rot="8100000">
            <a:off x="3150504" y="2795502"/>
            <a:ext cx="833000" cy="8330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28" name="Straight Connector 1127">
            <a:extLst>
              <a:ext uri="{FF2B5EF4-FFF2-40B4-BE49-F238E27FC236}">
                <a16:creationId xmlns:a16="http://schemas.microsoft.com/office/drawing/2014/main" id="{F97B50F0-1A12-46DA-9204-A393E59E2815}"/>
              </a:ext>
            </a:extLst>
          </p:cNvPr>
          <p:cNvCxnSpPr>
            <a:cxnSpLocks/>
            <a:stCxn id="1127" idx="7"/>
          </p:cNvCxnSpPr>
          <p:nvPr/>
        </p:nvCxnSpPr>
        <p:spPr>
          <a:xfrm>
            <a:off x="3567004" y="3801022"/>
            <a:ext cx="8276" cy="2016867"/>
          </a:xfrm>
          <a:prstGeom prst="line">
            <a:avLst/>
          </a:prstGeom>
          <a:ln w="1905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" name="Teardrop 1128">
            <a:extLst>
              <a:ext uri="{FF2B5EF4-FFF2-40B4-BE49-F238E27FC236}">
                <a16:creationId xmlns:a16="http://schemas.microsoft.com/office/drawing/2014/main" id="{084E58D2-8653-4754-8084-B95C9D46B552}"/>
              </a:ext>
            </a:extLst>
          </p:cNvPr>
          <p:cNvSpPr/>
          <p:nvPr/>
        </p:nvSpPr>
        <p:spPr>
          <a:xfrm rot="8100000">
            <a:off x="4883710" y="1973799"/>
            <a:ext cx="833000" cy="833000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0" name="Straight Connector 1129">
            <a:extLst>
              <a:ext uri="{FF2B5EF4-FFF2-40B4-BE49-F238E27FC236}">
                <a16:creationId xmlns:a16="http://schemas.microsoft.com/office/drawing/2014/main" id="{D85860CA-E306-47C8-AA71-7388A3B2CF8B}"/>
              </a:ext>
            </a:extLst>
          </p:cNvPr>
          <p:cNvCxnSpPr>
            <a:cxnSpLocks/>
            <a:stCxn id="1129" idx="7"/>
          </p:cNvCxnSpPr>
          <p:nvPr/>
        </p:nvCxnSpPr>
        <p:spPr>
          <a:xfrm>
            <a:off x="5300210" y="2979319"/>
            <a:ext cx="8276" cy="2016867"/>
          </a:xfrm>
          <a:prstGeom prst="line">
            <a:avLst/>
          </a:prstGeom>
          <a:ln w="19050">
            <a:solidFill>
              <a:schemeClr val="accent3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1" name="Teardrop 1130">
            <a:extLst>
              <a:ext uri="{FF2B5EF4-FFF2-40B4-BE49-F238E27FC236}">
                <a16:creationId xmlns:a16="http://schemas.microsoft.com/office/drawing/2014/main" id="{6F80B717-958B-4CA8-98BD-2AF4460B1EC2}"/>
              </a:ext>
            </a:extLst>
          </p:cNvPr>
          <p:cNvSpPr/>
          <p:nvPr/>
        </p:nvSpPr>
        <p:spPr>
          <a:xfrm rot="8100000">
            <a:off x="6721599" y="2353984"/>
            <a:ext cx="833000" cy="833000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2" name="Straight Connector 1131">
            <a:extLst>
              <a:ext uri="{FF2B5EF4-FFF2-40B4-BE49-F238E27FC236}">
                <a16:creationId xmlns:a16="http://schemas.microsoft.com/office/drawing/2014/main" id="{6C784E42-F2B6-4E45-8188-8D9BA8D136C1}"/>
              </a:ext>
            </a:extLst>
          </p:cNvPr>
          <p:cNvCxnSpPr>
            <a:cxnSpLocks/>
            <a:stCxn id="1131" idx="7"/>
          </p:cNvCxnSpPr>
          <p:nvPr/>
        </p:nvCxnSpPr>
        <p:spPr>
          <a:xfrm>
            <a:off x="7138099" y="3359504"/>
            <a:ext cx="8276" cy="2016867"/>
          </a:xfrm>
          <a:prstGeom prst="line">
            <a:avLst/>
          </a:prstGeom>
          <a:ln w="19050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3" name="Teardrop 1132">
            <a:extLst>
              <a:ext uri="{FF2B5EF4-FFF2-40B4-BE49-F238E27FC236}">
                <a16:creationId xmlns:a16="http://schemas.microsoft.com/office/drawing/2014/main" id="{E207127C-3BF7-4572-AF9E-B862402E74C9}"/>
              </a:ext>
            </a:extLst>
          </p:cNvPr>
          <p:cNvSpPr/>
          <p:nvPr/>
        </p:nvSpPr>
        <p:spPr>
          <a:xfrm rot="8100000">
            <a:off x="8469216" y="1502107"/>
            <a:ext cx="833000" cy="833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4" name="Straight Connector 1133">
            <a:extLst>
              <a:ext uri="{FF2B5EF4-FFF2-40B4-BE49-F238E27FC236}">
                <a16:creationId xmlns:a16="http://schemas.microsoft.com/office/drawing/2014/main" id="{EFBC8537-5E94-4357-A73E-18FC06C7C832}"/>
              </a:ext>
            </a:extLst>
          </p:cNvPr>
          <p:cNvCxnSpPr>
            <a:cxnSpLocks/>
            <a:stCxn id="1133" idx="7"/>
          </p:cNvCxnSpPr>
          <p:nvPr/>
        </p:nvCxnSpPr>
        <p:spPr>
          <a:xfrm>
            <a:off x="8885716" y="2507627"/>
            <a:ext cx="8276" cy="2016867"/>
          </a:xfrm>
          <a:prstGeom prst="line">
            <a:avLst/>
          </a:prstGeom>
          <a:ln w="19050">
            <a:solidFill>
              <a:schemeClr val="accent5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5" name="Teardrop 1134">
            <a:extLst>
              <a:ext uri="{FF2B5EF4-FFF2-40B4-BE49-F238E27FC236}">
                <a16:creationId xmlns:a16="http://schemas.microsoft.com/office/drawing/2014/main" id="{B34C93E2-FB18-487B-B387-08BAB06E0723}"/>
              </a:ext>
            </a:extLst>
          </p:cNvPr>
          <p:cNvSpPr/>
          <p:nvPr/>
        </p:nvSpPr>
        <p:spPr>
          <a:xfrm rot="8100000">
            <a:off x="10334076" y="1922846"/>
            <a:ext cx="833000" cy="833000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36" name="Straight Connector 1135">
            <a:extLst>
              <a:ext uri="{FF2B5EF4-FFF2-40B4-BE49-F238E27FC236}">
                <a16:creationId xmlns:a16="http://schemas.microsoft.com/office/drawing/2014/main" id="{A3830BFB-E014-4466-9CD3-8286681EFCC4}"/>
              </a:ext>
            </a:extLst>
          </p:cNvPr>
          <p:cNvCxnSpPr>
            <a:cxnSpLocks/>
            <a:stCxn id="1135" idx="7"/>
          </p:cNvCxnSpPr>
          <p:nvPr/>
        </p:nvCxnSpPr>
        <p:spPr>
          <a:xfrm>
            <a:off x="10750576" y="2928366"/>
            <a:ext cx="8276" cy="2016867"/>
          </a:xfrm>
          <a:prstGeom prst="line">
            <a:avLst/>
          </a:prstGeom>
          <a:ln w="1905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7" name="직사각형 113">
            <a:extLst>
              <a:ext uri="{FF2B5EF4-FFF2-40B4-BE49-F238E27FC236}">
                <a16:creationId xmlns:a16="http://schemas.microsoft.com/office/drawing/2014/main" id="{A8F4F01A-235E-46B5-8DE9-FFAFC7A72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116" y="5551814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charset="0"/>
              </a:rPr>
              <a:t>2019</a:t>
            </a:r>
            <a:endParaRPr lang="ko-KR" altLang="en-US" sz="2800" dirty="0">
              <a:solidFill>
                <a:schemeClr val="accent4"/>
              </a:solidFill>
            </a:endParaRPr>
          </a:p>
        </p:txBody>
      </p:sp>
      <p:grpSp>
        <p:nvGrpSpPr>
          <p:cNvPr id="1138" name="Group 1137">
            <a:extLst>
              <a:ext uri="{FF2B5EF4-FFF2-40B4-BE49-F238E27FC236}">
                <a16:creationId xmlns:a16="http://schemas.microsoft.com/office/drawing/2014/main" id="{66042B39-6306-4B82-87C4-A6DFD3D01E30}"/>
              </a:ext>
            </a:extLst>
          </p:cNvPr>
          <p:cNvGrpSpPr/>
          <p:nvPr/>
        </p:nvGrpSpPr>
        <p:grpSpPr>
          <a:xfrm>
            <a:off x="7834361" y="2791034"/>
            <a:ext cx="2107662" cy="894132"/>
            <a:chOff x="7026501" y="4509120"/>
            <a:chExt cx="1499710" cy="894132"/>
          </a:xfrm>
          <a:solidFill>
            <a:schemeClr val="bg1"/>
          </a:solidFill>
        </p:grpSpPr>
        <p:sp>
          <p:nvSpPr>
            <p:cNvPr id="1139" name="TextBox 1138">
              <a:extLst>
                <a:ext uri="{FF2B5EF4-FFF2-40B4-BE49-F238E27FC236}">
                  <a16:creationId xmlns:a16="http://schemas.microsoft.com/office/drawing/2014/main" id="{C0F4A84B-5E54-4510-9D3D-6692891281A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0" name="TextBox 1139">
              <a:extLst>
                <a:ext uri="{FF2B5EF4-FFF2-40B4-BE49-F238E27FC236}">
                  <a16:creationId xmlns:a16="http://schemas.microsoft.com/office/drawing/2014/main" id="{29595EFB-A582-4236-A7DB-5B4B82CC59E5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41" name="직사각형 113">
            <a:extLst>
              <a:ext uri="{FF2B5EF4-FFF2-40B4-BE49-F238E27FC236}">
                <a16:creationId xmlns:a16="http://schemas.microsoft.com/office/drawing/2014/main" id="{E6147F60-559A-48EF-B106-255CF8700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5905" y="5150467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charset="0"/>
              </a:rPr>
              <a:t>2021</a:t>
            </a:r>
            <a:endParaRPr lang="ko-KR" altLang="en-US" sz="2800" dirty="0">
              <a:solidFill>
                <a:schemeClr val="accent6"/>
              </a:solidFill>
            </a:endParaRPr>
          </a:p>
        </p:txBody>
      </p:sp>
      <p:sp>
        <p:nvSpPr>
          <p:cNvPr id="1142" name="직사각형 113">
            <a:extLst>
              <a:ext uri="{FF2B5EF4-FFF2-40B4-BE49-F238E27FC236}">
                <a16:creationId xmlns:a16="http://schemas.microsoft.com/office/drawing/2014/main" id="{6038F2CA-4405-47C4-ACA6-708E0DE7C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9595" y="4730759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charset="0"/>
              </a:rPr>
              <a:t>2020</a:t>
            </a:r>
            <a:endParaRPr lang="ko-KR" altLang="en-US" sz="2800" dirty="0">
              <a:solidFill>
                <a:schemeClr val="accent5"/>
              </a:solidFill>
            </a:endParaRPr>
          </a:p>
        </p:txBody>
      </p:sp>
      <p:sp>
        <p:nvSpPr>
          <p:cNvPr id="1143" name="직사각형 113">
            <a:extLst>
              <a:ext uri="{FF2B5EF4-FFF2-40B4-BE49-F238E27FC236}">
                <a16:creationId xmlns:a16="http://schemas.microsoft.com/office/drawing/2014/main" id="{70DF7CD9-1C61-4909-BBE4-E3933D424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3815" y="5150467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accent3"/>
                </a:solidFill>
                <a:cs typeface="Arial" charset="0"/>
              </a:rPr>
              <a:t>2018</a:t>
            </a:r>
            <a:endParaRPr lang="ko-KR" altLang="en-US" sz="2800" dirty="0">
              <a:solidFill>
                <a:schemeClr val="accent3"/>
              </a:solidFill>
            </a:endParaRPr>
          </a:p>
        </p:txBody>
      </p:sp>
      <p:sp>
        <p:nvSpPr>
          <p:cNvPr id="1144" name="직사각형 113">
            <a:extLst>
              <a:ext uri="{FF2B5EF4-FFF2-40B4-BE49-F238E27FC236}">
                <a16:creationId xmlns:a16="http://schemas.microsoft.com/office/drawing/2014/main" id="{F6196CAC-6850-4072-AA9E-E4B476A14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333" y="5977035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charset="0"/>
              </a:rPr>
              <a:t>2017</a:t>
            </a:r>
            <a:endParaRPr lang="ko-KR" altLang="en-US" sz="2800" dirty="0">
              <a:solidFill>
                <a:schemeClr val="accent2"/>
              </a:solidFill>
            </a:endParaRPr>
          </a:p>
        </p:txBody>
      </p:sp>
      <p:sp>
        <p:nvSpPr>
          <p:cNvPr id="1145" name="직사각형 113">
            <a:extLst>
              <a:ext uri="{FF2B5EF4-FFF2-40B4-BE49-F238E27FC236}">
                <a16:creationId xmlns:a16="http://schemas.microsoft.com/office/drawing/2014/main" id="{4A8DE394-F418-4ECB-AFA5-52335190B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510" y="5584589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charset="0"/>
              </a:rPr>
              <a:t>2016</a:t>
            </a:r>
            <a:endParaRPr lang="ko-KR" altLang="en-US" sz="2800" dirty="0">
              <a:solidFill>
                <a:schemeClr val="accent1"/>
              </a:solidFill>
            </a:endParaRPr>
          </a:p>
        </p:txBody>
      </p:sp>
      <p:grpSp>
        <p:nvGrpSpPr>
          <p:cNvPr id="1146" name="Group 1145">
            <a:extLst>
              <a:ext uri="{FF2B5EF4-FFF2-40B4-BE49-F238E27FC236}">
                <a16:creationId xmlns:a16="http://schemas.microsoft.com/office/drawing/2014/main" id="{5491F735-9077-4D29-8185-C3E28446C4C3}"/>
              </a:ext>
            </a:extLst>
          </p:cNvPr>
          <p:cNvGrpSpPr/>
          <p:nvPr/>
        </p:nvGrpSpPr>
        <p:grpSpPr>
          <a:xfrm>
            <a:off x="9696744" y="3465038"/>
            <a:ext cx="2107662" cy="894132"/>
            <a:chOff x="7026501" y="4509120"/>
            <a:chExt cx="1499710" cy="894132"/>
          </a:xfrm>
          <a:solidFill>
            <a:schemeClr val="bg1"/>
          </a:solidFill>
        </p:grpSpPr>
        <p:sp>
          <p:nvSpPr>
            <p:cNvPr id="1147" name="TextBox 1146">
              <a:extLst>
                <a:ext uri="{FF2B5EF4-FFF2-40B4-BE49-F238E27FC236}">
                  <a16:creationId xmlns:a16="http://schemas.microsoft.com/office/drawing/2014/main" id="{B70AC878-EA8A-40E4-A473-BBA6167CFBA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48" name="TextBox 1147">
              <a:extLst>
                <a:ext uri="{FF2B5EF4-FFF2-40B4-BE49-F238E27FC236}">
                  <a16:creationId xmlns:a16="http://schemas.microsoft.com/office/drawing/2014/main" id="{CEF5EC47-4596-4332-A7B8-B9F09D8FD00C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49" name="Group 1148">
            <a:extLst>
              <a:ext uri="{FF2B5EF4-FFF2-40B4-BE49-F238E27FC236}">
                <a16:creationId xmlns:a16="http://schemas.microsoft.com/office/drawing/2014/main" id="{EF7A9BFF-806E-40C6-8E6C-319BD76952EA}"/>
              </a:ext>
            </a:extLst>
          </p:cNvPr>
          <p:cNvGrpSpPr/>
          <p:nvPr/>
        </p:nvGrpSpPr>
        <p:grpSpPr>
          <a:xfrm>
            <a:off x="4244901" y="3239947"/>
            <a:ext cx="2107662" cy="894132"/>
            <a:chOff x="7026501" y="4509120"/>
            <a:chExt cx="1499710" cy="894132"/>
          </a:xfrm>
          <a:solidFill>
            <a:schemeClr val="bg1"/>
          </a:solidFill>
        </p:grpSpPr>
        <p:sp>
          <p:nvSpPr>
            <p:cNvPr id="1150" name="TextBox 1149">
              <a:extLst>
                <a:ext uri="{FF2B5EF4-FFF2-40B4-BE49-F238E27FC236}">
                  <a16:creationId xmlns:a16="http://schemas.microsoft.com/office/drawing/2014/main" id="{892D3820-2087-4805-843A-64B90399F532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1" name="TextBox 1150">
              <a:extLst>
                <a:ext uri="{FF2B5EF4-FFF2-40B4-BE49-F238E27FC236}">
                  <a16:creationId xmlns:a16="http://schemas.microsoft.com/office/drawing/2014/main" id="{8644E6A5-E96A-4A54-A6EA-13DE28348AF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2" name="Group 1151">
            <a:extLst>
              <a:ext uri="{FF2B5EF4-FFF2-40B4-BE49-F238E27FC236}">
                <a16:creationId xmlns:a16="http://schemas.microsoft.com/office/drawing/2014/main" id="{BFE8C97C-79C4-479A-84FF-659199731260}"/>
              </a:ext>
            </a:extLst>
          </p:cNvPr>
          <p:cNvGrpSpPr/>
          <p:nvPr/>
        </p:nvGrpSpPr>
        <p:grpSpPr>
          <a:xfrm>
            <a:off x="6080936" y="3885022"/>
            <a:ext cx="2107662" cy="894132"/>
            <a:chOff x="7026501" y="4509120"/>
            <a:chExt cx="1499710" cy="894132"/>
          </a:xfrm>
          <a:solidFill>
            <a:schemeClr val="bg1"/>
          </a:solidFill>
        </p:grpSpPr>
        <p:sp>
          <p:nvSpPr>
            <p:cNvPr id="1153" name="TextBox 1152">
              <a:extLst>
                <a:ext uri="{FF2B5EF4-FFF2-40B4-BE49-F238E27FC236}">
                  <a16:creationId xmlns:a16="http://schemas.microsoft.com/office/drawing/2014/main" id="{32E2A053-03E1-42F4-B4F7-82CB3347AD0A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4" name="TextBox 1153">
              <a:extLst>
                <a:ext uri="{FF2B5EF4-FFF2-40B4-BE49-F238E27FC236}">
                  <a16:creationId xmlns:a16="http://schemas.microsoft.com/office/drawing/2014/main" id="{D4F52883-9D0B-4292-8157-D469CA0A3F8D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5" name="Group 1154">
            <a:extLst>
              <a:ext uri="{FF2B5EF4-FFF2-40B4-BE49-F238E27FC236}">
                <a16:creationId xmlns:a16="http://schemas.microsoft.com/office/drawing/2014/main" id="{86B81937-8DAE-419D-A315-F582E1880120}"/>
              </a:ext>
            </a:extLst>
          </p:cNvPr>
          <p:cNvGrpSpPr/>
          <p:nvPr/>
        </p:nvGrpSpPr>
        <p:grpSpPr>
          <a:xfrm>
            <a:off x="639367" y="3659931"/>
            <a:ext cx="2107662" cy="894132"/>
            <a:chOff x="7026501" y="4509120"/>
            <a:chExt cx="1499710" cy="894132"/>
          </a:xfrm>
          <a:solidFill>
            <a:schemeClr val="bg1"/>
          </a:solidFill>
        </p:grpSpPr>
        <p:sp>
          <p:nvSpPr>
            <p:cNvPr id="1156" name="TextBox 1155">
              <a:extLst>
                <a:ext uri="{FF2B5EF4-FFF2-40B4-BE49-F238E27FC236}">
                  <a16:creationId xmlns:a16="http://schemas.microsoft.com/office/drawing/2014/main" id="{8188A716-E3DD-489D-BB15-DAA2505ED45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57" name="TextBox 1156">
              <a:extLst>
                <a:ext uri="{FF2B5EF4-FFF2-40B4-BE49-F238E27FC236}">
                  <a16:creationId xmlns:a16="http://schemas.microsoft.com/office/drawing/2014/main" id="{062BBB5F-10B1-4BFB-A2C4-FD5969ED5BE0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4C076FB3-E867-40E5-856C-2DA0430E36F5}"/>
              </a:ext>
            </a:extLst>
          </p:cNvPr>
          <p:cNvGrpSpPr/>
          <p:nvPr/>
        </p:nvGrpSpPr>
        <p:grpSpPr>
          <a:xfrm>
            <a:off x="2516498" y="4325554"/>
            <a:ext cx="2107662" cy="894132"/>
            <a:chOff x="7026501" y="4509120"/>
            <a:chExt cx="1499710" cy="894132"/>
          </a:xfrm>
          <a:solidFill>
            <a:schemeClr val="bg1"/>
          </a:solidFill>
        </p:grpSpPr>
        <p:sp>
          <p:nvSpPr>
            <p:cNvPr id="1159" name="TextBox 1158">
              <a:extLst>
                <a:ext uri="{FF2B5EF4-FFF2-40B4-BE49-F238E27FC236}">
                  <a16:creationId xmlns:a16="http://schemas.microsoft.com/office/drawing/2014/main" id="{DFE28768-88BE-42A0-934B-7772FC9B5F5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60" name="TextBox 1159">
              <a:extLst>
                <a:ext uri="{FF2B5EF4-FFF2-40B4-BE49-F238E27FC236}">
                  <a16:creationId xmlns:a16="http://schemas.microsoft.com/office/drawing/2014/main" id="{8D7E582C-403B-4328-8246-9B3AA146DB64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61" name="Rectangle 7">
            <a:extLst>
              <a:ext uri="{FF2B5EF4-FFF2-40B4-BE49-F238E27FC236}">
                <a16:creationId xmlns:a16="http://schemas.microsoft.com/office/drawing/2014/main" id="{FEF25213-9E62-4A21-82CB-8CE16E9C33D2}"/>
              </a:ext>
            </a:extLst>
          </p:cNvPr>
          <p:cNvSpPr/>
          <p:nvPr/>
        </p:nvSpPr>
        <p:spPr>
          <a:xfrm>
            <a:off x="5138512" y="2249795"/>
            <a:ext cx="339947" cy="3399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62" name="Parallelogram 30">
            <a:extLst>
              <a:ext uri="{FF2B5EF4-FFF2-40B4-BE49-F238E27FC236}">
                <a16:creationId xmlns:a16="http://schemas.microsoft.com/office/drawing/2014/main" id="{6382BA33-0E7E-4F3C-BF1F-A3A6F70A3B6D}"/>
              </a:ext>
            </a:extLst>
          </p:cNvPr>
          <p:cNvSpPr/>
          <p:nvPr/>
        </p:nvSpPr>
        <p:spPr>
          <a:xfrm flipH="1">
            <a:off x="8708372" y="1789265"/>
            <a:ext cx="371240" cy="372158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63" name="Rounded Rectangle 32">
            <a:extLst>
              <a:ext uri="{FF2B5EF4-FFF2-40B4-BE49-F238E27FC236}">
                <a16:creationId xmlns:a16="http://schemas.microsoft.com/office/drawing/2014/main" id="{3B690EB3-E1A8-4E41-B420-A36BAAD376D1}"/>
              </a:ext>
            </a:extLst>
          </p:cNvPr>
          <p:cNvSpPr/>
          <p:nvPr/>
        </p:nvSpPr>
        <p:spPr>
          <a:xfrm>
            <a:off x="6977641" y="2629375"/>
            <a:ext cx="354310" cy="35431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64" name="Rectangle 9">
            <a:extLst>
              <a:ext uri="{FF2B5EF4-FFF2-40B4-BE49-F238E27FC236}">
                <a16:creationId xmlns:a16="http://schemas.microsoft.com/office/drawing/2014/main" id="{B8086159-7394-474A-9620-F4F457A051B4}"/>
              </a:ext>
            </a:extLst>
          </p:cNvPr>
          <p:cNvSpPr/>
          <p:nvPr/>
        </p:nvSpPr>
        <p:spPr>
          <a:xfrm>
            <a:off x="1509778" y="2651722"/>
            <a:ext cx="380149" cy="35585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5" name="Frame 17">
            <a:extLst>
              <a:ext uri="{FF2B5EF4-FFF2-40B4-BE49-F238E27FC236}">
                <a16:creationId xmlns:a16="http://schemas.microsoft.com/office/drawing/2014/main" id="{5E6A2F53-64DD-4C7F-B31F-1285C69EB493}"/>
              </a:ext>
            </a:extLst>
          </p:cNvPr>
          <p:cNvSpPr/>
          <p:nvPr/>
        </p:nvSpPr>
        <p:spPr>
          <a:xfrm>
            <a:off x="3387168" y="3059420"/>
            <a:ext cx="366321" cy="37044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66" name="Rounded Rectangle 5">
            <a:extLst>
              <a:ext uri="{FF2B5EF4-FFF2-40B4-BE49-F238E27FC236}">
                <a16:creationId xmlns:a16="http://schemas.microsoft.com/office/drawing/2014/main" id="{732AB0EE-A35B-40EB-9A7E-DB31FC7884A9}"/>
              </a:ext>
            </a:extLst>
          </p:cNvPr>
          <p:cNvSpPr/>
          <p:nvPr/>
        </p:nvSpPr>
        <p:spPr>
          <a:xfrm flipH="1">
            <a:off x="10556793" y="2229995"/>
            <a:ext cx="404117" cy="33337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11219</TotalTime>
  <Words>98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32</cp:revision>
  <dcterms:created xsi:type="dcterms:W3CDTF">2018-02-18T19:39:47Z</dcterms:created>
  <dcterms:modified xsi:type="dcterms:W3CDTF">2020-09-02T02:01:47Z</dcterms:modified>
</cp:coreProperties>
</file>