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56" name="Graphic 2">
            <a:extLst>
              <a:ext uri="{FF2B5EF4-FFF2-40B4-BE49-F238E27FC236}">
                <a16:creationId xmlns:a16="http://schemas.microsoft.com/office/drawing/2014/main" id="{74B37DE6-6D73-4245-8698-CF16276F1408}"/>
              </a:ext>
            </a:extLst>
          </p:cNvPr>
          <p:cNvSpPr/>
          <p:nvPr/>
        </p:nvSpPr>
        <p:spPr>
          <a:xfrm>
            <a:off x="554836" y="1634315"/>
            <a:ext cx="1877364" cy="2700484"/>
          </a:xfrm>
          <a:custGeom>
            <a:avLst/>
            <a:gdLst>
              <a:gd name="connsiteX0" fmla="*/ 3111505 w 3113125"/>
              <a:gd name="connsiteY0" fmla="*/ 4063622 h 4478058"/>
              <a:gd name="connsiteX1" fmla="*/ 3077215 w 3113125"/>
              <a:gd name="connsiteY1" fmla="*/ 3823592 h 4478058"/>
              <a:gd name="connsiteX2" fmla="*/ 2913385 w 3113125"/>
              <a:gd name="connsiteY2" fmla="*/ 3128267 h 4478058"/>
              <a:gd name="connsiteX3" fmla="*/ 2856235 w 3113125"/>
              <a:gd name="connsiteY3" fmla="*/ 3000633 h 4478058"/>
              <a:gd name="connsiteX4" fmla="*/ 2800990 w 3113125"/>
              <a:gd name="connsiteY4" fmla="*/ 2777747 h 4478058"/>
              <a:gd name="connsiteX5" fmla="*/ 2815277 w 3113125"/>
              <a:gd name="connsiteY5" fmla="*/ 2750125 h 4478058"/>
              <a:gd name="connsiteX6" fmla="*/ 2888620 w 3113125"/>
              <a:gd name="connsiteY6" fmla="*/ 2709167 h 4478058"/>
              <a:gd name="connsiteX7" fmla="*/ 3002920 w 3113125"/>
              <a:gd name="connsiteY7" fmla="*/ 2626300 h 4478058"/>
              <a:gd name="connsiteX8" fmla="*/ 2864807 w 3113125"/>
              <a:gd name="connsiteY8" fmla="*/ 2411035 h 4478058"/>
              <a:gd name="connsiteX9" fmla="*/ 2780988 w 3113125"/>
              <a:gd name="connsiteY9" fmla="*/ 2151002 h 4478058"/>
              <a:gd name="connsiteX10" fmla="*/ 2697167 w 3113125"/>
              <a:gd name="connsiteY10" fmla="*/ 1628080 h 4478058"/>
              <a:gd name="connsiteX11" fmla="*/ 2541910 w 3113125"/>
              <a:gd name="connsiteY11" fmla="*/ 1168975 h 4478058"/>
              <a:gd name="connsiteX12" fmla="*/ 2599060 w 3113125"/>
              <a:gd name="connsiteY12" fmla="*/ 949900 h 4478058"/>
              <a:gd name="connsiteX13" fmla="*/ 2729552 w 3113125"/>
              <a:gd name="connsiteY13" fmla="*/ 774640 h 4478058"/>
              <a:gd name="connsiteX14" fmla="*/ 2579057 w 3113125"/>
              <a:gd name="connsiteY14" fmla="*/ 178375 h 4478058"/>
              <a:gd name="connsiteX15" fmla="*/ 2569532 w 3113125"/>
              <a:gd name="connsiteY15" fmla="*/ 139322 h 4478058"/>
              <a:gd name="connsiteX16" fmla="*/ 2355220 w 3113125"/>
              <a:gd name="connsiteY16" fmla="*/ 7877 h 4478058"/>
              <a:gd name="connsiteX17" fmla="*/ 2301880 w 3113125"/>
              <a:gd name="connsiteY17" fmla="*/ 5972 h 4478058"/>
              <a:gd name="connsiteX18" fmla="*/ 2207582 w 3113125"/>
              <a:gd name="connsiteY18" fmla="*/ 35500 h 4478058"/>
              <a:gd name="connsiteX19" fmla="*/ 2282830 w 3113125"/>
              <a:gd name="connsiteY19" fmla="*/ 224095 h 4478058"/>
              <a:gd name="connsiteX20" fmla="*/ 2456185 w 3113125"/>
              <a:gd name="connsiteY20" fmla="*/ 473650 h 4478058"/>
              <a:gd name="connsiteX21" fmla="*/ 2469520 w 3113125"/>
              <a:gd name="connsiteY21" fmla="*/ 602237 h 4478058"/>
              <a:gd name="connsiteX22" fmla="*/ 2442850 w 3113125"/>
              <a:gd name="connsiteY22" fmla="*/ 661292 h 4478058"/>
              <a:gd name="connsiteX23" fmla="*/ 2378080 w 3113125"/>
              <a:gd name="connsiteY23" fmla="*/ 688915 h 4478058"/>
              <a:gd name="connsiteX24" fmla="*/ 2330455 w 3113125"/>
              <a:gd name="connsiteY24" fmla="*/ 722252 h 4478058"/>
              <a:gd name="connsiteX25" fmla="*/ 2269495 w 3113125"/>
              <a:gd name="connsiteY25" fmla="*/ 743207 h 4478058"/>
              <a:gd name="connsiteX26" fmla="*/ 2169482 w 3113125"/>
              <a:gd name="connsiteY26" fmla="*/ 743207 h 4478058"/>
              <a:gd name="connsiteX27" fmla="*/ 2145670 w 3113125"/>
              <a:gd name="connsiteY27" fmla="*/ 740350 h 4478058"/>
              <a:gd name="connsiteX28" fmla="*/ 2101855 w 3113125"/>
              <a:gd name="connsiteY28" fmla="*/ 729872 h 4478058"/>
              <a:gd name="connsiteX29" fmla="*/ 2081852 w 3113125"/>
              <a:gd name="connsiteY29" fmla="*/ 724157 h 4478058"/>
              <a:gd name="connsiteX30" fmla="*/ 2086615 w 3113125"/>
              <a:gd name="connsiteY30" fmla="*/ 687962 h 4478058"/>
              <a:gd name="connsiteX31" fmla="*/ 2085662 w 3113125"/>
              <a:gd name="connsiteY31" fmla="*/ 398402 h 4478058"/>
              <a:gd name="connsiteX32" fmla="*/ 2065660 w 3113125"/>
              <a:gd name="connsiteY32" fmla="*/ 374590 h 4478058"/>
              <a:gd name="connsiteX33" fmla="*/ 1800865 w 3113125"/>
              <a:gd name="connsiteY33" fmla="*/ 51692 h 4478058"/>
              <a:gd name="connsiteX34" fmla="*/ 1643702 w 3113125"/>
              <a:gd name="connsiteY34" fmla="*/ 42167 h 4478058"/>
              <a:gd name="connsiteX35" fmla="*/ 1579885 w 3113125"/>
              <a:gd name="connsiteY35" fmla="*/ 30737 h 4478058"/>
              <a:gd name="connsiteX36" fmla="*/ 1417960 w 3113125"/>
              <a:gd name="connsiteY36" fmla="*/ 104080 h 4478058"/>
              <a:gd name="connsiteX37" fmla="*/ 1321757 w 3113125"/>
              <a:gd name="connsiteY37" fmla="*/ 273625 h 4478058"/>
              <a:gd name="connsiteX38" fmla="*/ 1296040 w 3113125"/>
              <a:gd name="connsiteY38" fmla="*/ 513655 h 4478058"/>
              <a:gd name="connsiteX39" fmla="*/ 1413197 w 3113125"/>
              <a:gd name="connsiteY39" fmla="*/ 756542 h 4478058"/>
              <a:gd name="connsiteX40" fmla="*/ 1484635 w 3113125"/>
              <a:gd name="connsiteY40" fmla="*/ 898465 h 4478058"/>
              <a:gd name="connsiteX41" fmla="*/ 1477015 w 3113125"/>
              <a:gd name="connsiteY41" fmla="*/ 988000 h 4478058"/>
              <a:gd name="connsiteX42" fmla="*/ 1425580 w 3113125"/>
              <a:gd name="connsiteY42" fmla="*/ 1120397 h 4478058"/>
              <a:gd name="connsiteX43" fmla="*/ 1312232 w 3113125"/>
              <a:gd name="connsiteY43" fmla="*/ 1200407 h 4478058"/>
              <a:gd name="connsiteX44" fmla="*/ 1325567 w 3113125"/>
              <a:gd name="connsiteY44" fmla="*/ 1349950 h 4478058"/>
              <a:gd name="connsiteX45" fmla="*/ 1241747 w 3113125"/>
              <a:gd name="connsiteY45" fmla="*/ 1498540 h 4478058"/>
              <a:gd name="connsiteX46" fmla="*/ 1059820 w 3113125"/>
              <a:gd name="connsiteY46" fmla="*/ 1630937 h 4478058"/>
              <a:gd name="connsiteX47" fmla="*/ 995050 w 3113125"/>
              <a:gd name="connsiteY47" fmla="*/ 1751905 h 4478058"/>
              <a:gd name="connsiteX48" fmla="*/ 762640 w 3113125"/>
              <a:gd name="connsiteY48" fmla="*/ 1916687 h 4478058"/>
              <a:gd name="connsiteX49" fmla="*/ 456887 w 3113125"/>
              <a:gd name="connsiteY49" fmla="*/ 2194817 h 4478058"/>
              <a:gd name="connsiteX50" fmla="*/ 314012 w 3113125"/>
              <a:gd name="connsiteY50" fmla="*/ 2342455 h 4478058"/>
              <a:gd name="connsiteX51" fmla="*/ 126370 w 3113125"/>
              <a:gd name="connsiteY51" fmla="*/ 2377697 h 4478058"/>
              <a:gd name="connsiteX52" fmla="*/ 43502 w 3113125"/>
              <a:gd name="connsiteY52" fmla="*/ 2584390 h 4478058"/>
              <a:gd name="connsiteX53" fmla="*/ 73982 w 3113125"/>
              <a:gd name="connsiteY53" fmla="*/ 2600583 h 4478058"/>
              <a:gd name="connsiteX54" fmla="*/ 70172 w 3113125"/>
              <a:gd name="connsiteY54" fmla="*/ 2609155 h 4478058"/>
              <a:gd name="connsiteX55" fmla="*/ 84460 w 3113125"/>
              <a:gd name="connsiteY55" fmla="*/ 2640587 h 4478058"/>
              <a:gd name="connsiteX56" fmla="*/ 126370 w 3113125"/>
              <a:gd name="connsiteY56" fmla="*/ 2652970 h 4478058"/>
              <a:gd name="connsiteX57" fmla="*/ 214000 w 3113125"/>
              <a:gd name="connsiteY57" fmla="*/ 2654875 h 4478058"/>
              <a:gd name="connsiteX58" fmla="*/ 443552 w 3113125"/>
              <a:gd name="connsiteY58" fmla="*/ 2455802 h 4478058"/>
              <a:gd name="connsiteX59" fmla="*/ 501655 w 3113125"/>
              <a:gd name="connsiteY59" fmla="*/ 2403415 h 4478058"/>
              <a:gd name="connsiteX60" fmla="*/ 1128400 w 3113125"/>
              <a:gd name="connsiteY60" fmla="*/ 1995745 h 4478058"/>
              <a:gd name="connsiteX61" fmla="*/ 1201742 w 3113125"/>
              <a:gd name="connsiteY61" fmla="*/ 1923355 h 4478058"/>
              <a:gd name="connsiteX62" fmla="*/ 1278895 w 3113125"/>
              <a:gd name="connsiteY62" fmla="*/ 1916687 h 4478058"/>
              <a:gd name="connsiteX63" fmla="*/ 1323662 w 3113125"/>
              <a:gd name="connsiteY63" fmla="*/ 1914782 h 4478058"/>
              <a:gd name="connsiteX64" fmla="*/ 1506542 w 3113125"/>
              <a:gd name="connsiteY64" fmla="*/ 1820485 h 4478058"/>
              <a:gd name="connsiteX65" fmla="*/ 1718950 w 3113125"/>
              <a:gd name="connsiteY65" fmla="*/ 1939547 h 4478058"/>
              <a:gd name="connsiteX66" fmla="*/ 1868492 w 3113125"/>
              <a:gd name="connsiteY66" fmla="*/ 2045275 h 4478058"/>
              <a:gd name="connsiteX67" fmla="*/ 1871350 w 3113125"/>
              <a:gd name="connsiteY67" fmla="*/ 2612965 h 4478058"/>
              <a:gd name="connsiteX68" fmla="*/ 1838965 w 3113125"/>
              <a:gd name="connsiteY68" fmla="*/ 3282572 h 4478058"/>
              <a:gd name="connsiteX69" fmla="*/ 1889447 w 3113125"/>
              <a:gd name="connsiteY69" fmla="*/ 3398777 h 4478058"/>
              <a:gd name="connsiteX70" fmla="*/ 1904687 w 3113125"/>
              <a:gd name="connsiteY70" fmla="*/ 3502600 h 4478058"/>
              <a:gd name="connsiteX71" fmla="*/ 1917070 w 3113125"/>
              <a:gd name="connsiteY71" fmla="*/ 3675955 h 4478058"/>
              <a:gd name="connsiteX72" fmla="*/ 1900877 w 3113125"/>
              <a:gd name="connsiteY72" fmla="*/ 3675002 h 4478058"/>
              <a:gd name="connsiteX73" fmla="*/ 1732285 w 3113125"/>
              <a:gd name="connsiteY73" fmla="*/ 3609280 h 4478058"/>
              <a:gd name="connsiteX74" fmla="*/ 1713235 w 3113125"/>
              <a:gd name="connsiteY74" fmla="*/ 3568322 h 4478058"/>
              <a:gd name="connsiteX75" fmla="*/ 1707520 w 3113125"/>
              <a:gd name="connsiteY75" fmla="*/ 3554035 h 4478058"/>
              <a:gd name="connsiteX76" fmla="*/ 1447487 w 3113125"/>
              <a:gd name="connsiteY76" fmla="*/ 3484502 h 4478058"/>
              <a:gd name="connsiteX77" fmla="*/ 1362715 w 3113125"/>
              <a:gd name="connsiteY77" fmla="*/ 3672145 h 4478058"/>
              <a:gd name="connsiteX78" fmla="*/ 1065535 w 3113125"/>
              <a:gd name="connsiteY78" fmla="*/ 3545462 h 4478058"/>
              <a:gd name="connsiteX79" fmla="*/ 1065535 w 3113125"/>
              <a:gd name="connsiteY79" fmla="*/ 3544510 h 4478058"/>
              <a:gd name="connsiteX80" fmla="*/ 777880 w 3113125"/>
              <a:gd name="connsiteY80" fmla="*/ 3366392 h 4478058"/>
              <a:gd name="connsiteX81" fmla="*/ 687392 w 3113125"/>
              <a:gd name="connsiteY81" fmla="*/ 3571180 h 4478058"/>
              <a:gd name="connsiteX82" fmla="*/ 535945 w 3113125"/>
              <a:gd name="connsiteY82" fmla="*/ 3976945 h 4478058"/>
              <a:gd name="connsiteX83" fmla="*/ 432122 w 3113125"/>
              <a:gd name="connsiteY83" fmla="*/ 4357945 h 4478058"/>
              <a:gd name="connsiteX84" fmla="*/ 445457 w 3113125"/>
              <a:gd name="connsiteY84" fmla="*/ 4393187 h 4478058"/>
              <a:gd name="connsiteX85" fmla="*/ 502607 w 3113125"/>
              <a:gd name="connsiteY85" fmla="*/ 4419858 h 4478058"/>
              <a:gd name="connsiteX86" fmla="*/ 672152 w 3113125"/>
              <a:gd name="connsiteY86" fmla="*/ 4253170 h 4478058"/>
              <a:gd name="connsiteX87" fmla="*/ 926470 w 3113125"/>
              <a:gd name="connsiteY87" fmla="*/ 3968372 h 4478058"/>
              <a:gd name="connsiteX88" fmla="*/ 1334140 w 3113125"/>
              <a:gd name="connsiteY88" fmla="*/ 4012187 h 4478058"/>
              <a:gd name="connsiteX89" fmla="*/ 1342712 w 3113125"/>
              <a:gd name="connsiteY89" fmla="*/ 4033142 h 4478058"/>
              <a:gd name="connsiteX90" fmla="*/ 1333187 w 3113125"/>
              <a:gd name="connsiteY90" fmla="*/ 4378900 h 4478058"/>
              <a:gd name="connsiteX91" fmla="*/ 1410340 w 3113125"/>
              <a:gd name="connsiteY91" fmla="*/ 4468435 h 4478058"/>
              <a:gd name="connsiteX92" fmla="*/ 1502732 w 3113125"/>
              <a:gd name="connsiteY92" fmla="*/ 4419858 h 4478058"/>
              <a:gd name="connsiteX93" fmla="*/ 1560835 w 3113125"/>
              <a:gd name="connsiteY93" fmla="*/ 4198878 h 4478058"/>
              <a:gd name="connsiteX94" fmla="*/ 1571312 w 3113125"/>
              <a:gd name="connsiteY94" fmla="*/ 4160777 h 4478058"/>
              <a:gd name="connsiteX95" fmla="*/ 1596077 w 3113125"/>
              <a:gd name="connsiteY95" fmla="*/ 4174112 h 4478058"/>
              <a:gd name="connsiteX96" fmla="*/ 2044705 w 3113125"/>
              <a:gd name="connsiteY96" fmla="*/ 4425572 h 4478058"/>
              <a:gd name="connsiteX97" fmla="*/ 2510477 w 3113125"/>
              <a:gd name="connsiteY97" fmla="*/ 4334133 h 4478058"/>
              <a:gd name="connsiteX98" fmla="*/ 2533338 w 3113125"/>
              <a:gd name="connsiteY98" fmla="*/ 4288412 h 4478058"/>
              <a:gd name="connsiteX99" fmla="*/ 2545720 w 3113125"/>
              <a:gd name="connsiteY99" fmla="*/ 4295080 h 4478058"/>
              <a:gd name="connsiteX100" fmla="*/ 3045782 w 3113125"/>
              <a:gd name="connsiteY100" fmla="*/ 4361755 h 4478058"/>
              <a:gd name="connsiteX101" fmla="*/ 3111505 w 3113125"/>
              <a:gd name="connsiteY101" fmla="*/ 4063622 h 4478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3113125" h="4478058">
                <a:moveTo>
                  <a:pt x="3111505" y="4063622"/>
                </a:moveTo>
                <a:cubicBezTo>
                  <a:pt x="3105790" y="3980755"/>
                  <a:pt x="3089597" y="3897887"/>
                  <a:pt x="3077215" y="3823592"/>
                </a:cubicBezTo>
                <a:cubicBezTo>
                  <a:pt x="3037210" y="3588325"/>
                  <a:pt x="2970535" y="3359725"/>
                  <a:pt x="2913385" y="3128267"/>
                </a:cubicBezTo>
                <a:cubicBezTo>
                  <a:pt x="2900050" y="3075880"/>
                  <a:pt x="2882905" y="3045400"/>
                  <a:pt x="2856235" y="3000633"/>
                </a:cubicBezTo>
                <a:cubicBezTo>
                  <a:pt x="2816230" y="2934910"/>
                  <a:pt x="2815277" y="2852042"/>
                  <a:pt x="2800990" y="2777747"/>
                </a:cubicBezTo>
                <a:cubicBezTo>
                  <a:pt x="2798132" y="2764412"/>
                  <a:pt x="2803847" y="2755840"/>
                  <a:pt x="2815277" y="2750125"/>
                </a:cubicBezTo>
                <a:cubicBezTo>
                  <a:pt x="2840042" y="2736790"/>
                  <a:pt x="2863855" y="2722502"/>
                  <a:pt x="2888620" y="2709167"/>
                </a:cubicBezTo>
                <a:cubicBezTo>
                  <a:pt x="2929577" y="2686308"/>
                  <a:pt x="2971488" y="2663447"/>
                  <a:pt x="3002920" y="2626300"/>
                </a:cubicBezTo>
                <a:cubicBezTo>
                  <a:pt x="3016255" y="2611060"/>
                  <a:pt x="2880047" y="2434847"/>
                  <a:pt x="2864807" y="2411035"/>
                </a:cubicBezTo>
                <a:cubicBezTo>
                  <a:pt x="2819088" y="2335787"/>
                  <a:pt x="2774320" y="2240537"/>
                  <a:pt x="2780988" y="2151002"/>
                </a:cubicBezTo>
                <a:cubicBezTo>
                  <a:pt x="2793370" y="1964312"/>
                  <a:pt x="2718122" y="1808102"/>
                  <a:pt x="2697167" y="1628080"/>
                </a:cubicBezTo>
                <a:cubicBezTo>
                  <a:pt x="2678117" y="1463297"/>
                  <a:pt x="2562865" y="1328995"/>
                  <a:pt x="2541910" y="1168975"/>
                </a:cubicBezTo>
                <a:cubicBezTo>
                  <a:pt x="2529527" y="1075630"/>
                  <a:pt x="2619063" y="1029910"/>
                  <a:pt x="2599060" y="949900"/>
                </a:cubicBezTo>
                <a:cubicBezTo>
                  <a:pt x="2582867" y="887035"/>
                  <a:pt x="2691452" y="814645"/>
                  <a:pt x="2729552" y="774640"/>
                </a:cubicBezTo>
                <a:cubicBezTo>
                  <a:pt x="2876238" y="616525"/>
                  <a:pt x="2668592" y="316487"/>
                  <a:pt x="2579057" y="178375"/>
                </a:cubicBezTo>
                <a:cubicBezTo>
                  <a:pt x="2572390" y="167897"/>
                  <a:pt x="2567627" y="151705"/>
                  <a:pt x="2569532" y="139322"/>
                </a:cubicBezTo>
                <a:cubicBezTo>
                  <a:pt x="2583820" y="34547"/>
                  <a:pt x="2431420" y="-5458"/>
                  <a:pt x="2355220" y="7877"/>
                </a:cubicBezTo>
                <a:cubicBezTo>
                  <a:pt x="2337122" y="10735"/>
                  <a:pt x="2323787" y="20260"/>
                  <a:pt x="2301880" y="5972"/>
                </a:cubicBezTo>
                <a:cubicBezTo>
                  <a:pt x="2276162" y="-11173"/>
                  <a:pt x="2222822" y="11687"/>
                  <a:pt x="2207582" y="35500"/>
                </a:cubicBezTo>
                <a:cubicBezTo>
                  <a:pt x="2177102" y="83125"/>
                  <a:pt x="2197105" y="239335"/>
                  <a:pt x="2282830" y="224095"/>
                </a:cubicBezTo>
                <a:cubicBezTo>
                  <a:pt x="2437135" y="197425"/>
                  <a:pt x="2459042" y="356492"/>
                  <a:pt x="2456185" y="473650"/>
                </a:cubicBezTo>
                <a:cubicBezTo>
                  <a:pt x="2455232" y="516512"/>
                  <a:pt x="2454280" y="560327"/>
                  <a:pt x="2469520" y="602237"/>
                </a:cubicBezTo>
                <a:cubicBezTo>
                  <a:pt x="2476188" y="621287"/>
                  <a:pt x="2461900" y="652720"/>
                  <a:pt x="2442850" y="661292"/>
                </a:cubicBezTo>
                <a:cubicBezTo>
                  <a:pt x="2421895" y="670817"/>
                  <a:pt x="2399035" y="678437"/>
                  <a:pt x="2378080" y="688915"/>
                </a:cubicBezTo>
                <a:cubicBezTo>
                  <a:pt x="2360935" y="697487"/>
                  <a:pt x="2342837" y="707965"/>
                  <a:pt x="2330455" y="722252"/>
                </a:cubicBezTo>
                <a:cubicBezTo>
                  <a:pt x="2313310" y="742255"/>
                  <a:pt x="2294260" y="745112"/>
                  <a:pt x="2269495" y="743207"/>
                </a:cubicBezTo>
                <a:cubicBezTo>
                  <a:pt x="2236157" y="740350"/>
                  <a:pt x="2202820" y="743207"/>
                  <a:pt x="2169482" y="743207"/>
                </a:cubicBezTo>
                <a:cubicBezTo>
                  <a:pt x="2161862" y="743207"/>
                  <a:pt x="2153290" y="742255"/>
                  <a:pt x="2145670" y="740350"/>
                </a:cubicBezTo>
                <a:cubicBezTo>
                  <a:pt x="2130430" y="737492"/>
                  <a:pt x="2116142" y="733682"/>
                  <a:pt x="2101855" y="729872"/>
                </a:cubicBezTo>
                <a:cubicBezTo>
                  <a:pt x="2095187" y="727967"/>
                  <a:pt x="2081852" y="726062"/>
                  <a:pt x="2081852" y="724157"/>
                </a:cubicBezTo>
                <a:cubicBezTo>
                  <a:pt x="2081852" y="711775"/>
                  <a:pt x="2078995" y="692725"/>
                  <a:pt x="2086615" y="687962"/>
                </a:cubicBezTo>
                <a:cubicBezTo>
                  <a:pt x="2155195" y="637480"/>
                  <a:pt x="2189485" y="430787"/>
                  <a:pt x="2085662" y="398402"/>
                </a:cubicBezTo>
                <a:cubicBezTo>
                  <a:pt x="2072327" y="394592"/>
                  <a:pt x="2068517" y="386972"/>
                  <a:pt x="2065660" y="374590"/>
                </a:cubicBezTo>
                <a:cubicBezTo>
                  <a:pt x="2038990" y="211712"/>
                  <a:pt x="1968505" y="91697"/>
                  <a:pt x="1800865" y="51692"/>
                </a:cubicBezTo>
                <a:cubicBezTo>
                  <a:pt x="1774195" y="45025"/>
                  <a:pt x="1656085" y="53597"/>
                  <a:pt x="1643702" y="42167"/>
                </a:cubicBezTo>
                <a:cubicBezTo>
                  <a:pt x="1624652" y="24070"/>
                  <a:pt x="1600840" y="23117"/>
                  <a:pt x="1579885" y="30737"/>
                </a:cubicBezTo>
                <a:cubicBezTo>
                  <a:pt x="1527497" y="48835"/>
                  <a:pt x="1463680" y="66932"/>
                  <a:pt x="1417960" y="104080"/>
                </a:cubicBezTo>
                <a:cubicBezTo>
                  <a:pt x="1357952" y="151705"/>
                  <a:pt x="1359857" y="213617"/>
                  <a:pt x="1321757" y="273625"/>
                </a:cubicBezTo>
                <a:cubicBezTo>
                  <a:pt x="1273180" y="349825"/>
                  <a:pt x="1278895" y="431740"/>
                  <a:pt x="1296040" y="513655"/>
                </a:cubicBezTo>
                <a:cubicBezTo>
                  <a:pt x="1313185" y="596522"/>
                  <a:pt x="1375097" y="682247"/>
                  <a:pt x="1413197" y="756542"/>
                </a:cubicBezTo>
                <a:cubicBezTo>
                  <a:pt x="1437010" y="803215"/>
                  <a:pt x="1463680" y="849887"/>
                  <a:pt x="1484635" y="898465"/>
                </a:cubicBezTo>
                <a:cubicBezTo>
                  <a:pt x="1500827" y="934660"/>
                  <a:pt x="1478920" y="954662"/>
                  <a:pt x="1477015" y="988000"/>
                </a:cubicBezTo>
                <a:cubicBezTo>
                  <a:pt x="1473205" y="1068010"/>
                  <a:pt x="1494160" y="1074677"/>
                  <a:pt x="1425580" y="1120397"/>
                </a:cubicBezTo>
                <a:cubicBezTo>
                  <a:pt x="1387480" y="1146115"/>
                  <a:pt x="1347475" y="1171832"/>
                  <a:pt x="1312232" y="1200407"/>
                </a:cubicBezTo>
                <a:cubicBezTo>
                  <a:pt x="1269370" y="1236602"/>
                  <a:pt x="1328425" y="1306135"/>
                  <a:pt x="1325567" y="1349950"/>
                </a:cubicBezTo>
                <a:cubicBezTo>
                  <a:pt x="1321757" y="1404242"/>
                  <a:pt x="1276037" y="1459487"/>
                  <a:pt x="1241747" y="1498540"/>
                </a:cubicBezTo>
                <a:cubicBezTo>
                  <a:pt x="1188407" y="1560452"/>
                  <a:pt x="1106492" y="1563310"/>
                  <a:pt x="1059820" y="1630937"/>
                </a:cubicBezTo>
                <a:cubicBezTo>
                  <a:pt x="1033150" y="1669990"/>
                  <a:pt x="1026482" y="1717615"/>
                  <a:pt x="995050" y="1751905"/>
                </a:cubicBezTo>
                <a:cubicBezTo>
                  <a:pt x="934090" y="1817627"/>
                  <a:pt x="834077" y="1861442"/>
                  <a:pt x="762640" y="1916687"/>
                </a:cubicBezTo>
                <a:cubicBezTo>
                  <a:pt x="654055" y="2001460"/>
                  <a:pt x="554042" y="2097662"/>
                  <a:pt x="456887" y="2194817"/>
                </a:cubicBezTo>
                <a:cubicBezTo>
                  <a:pt x="408310" y="2243395"/>
                  <a:pt x="367352" y="2298640"/>
                  <a:pt x="314012" y="2342455"/>
                </a:cubicBezTo>
                <a:cubicBezTo>
                  <a:pt x="259720" y="2387222"/>
                  <a:pt x="190187" y="2367220"/>
                  <a:pt x="126370" y="2377697"/>
                </a:cubicBezTo>
                <a:cubicBezTo>
                  <a:pt x="48265" y="2391032"/>
                  <a:pt x="-62225" y="2534860"/>
                  <a:pt x="43502" y="2584390"/>
                </a:cubicBezTo>
                <a:cubicBezTo>
                  <a:pt x="53980" y="2589152"/>
                  <a:pt x="63505" y="2594867"/>
                  <a:pt x="73982" y="2600583"/>
                </a:cubicBezTo>
                <a:cubicBezTo>
                  <a:pt x="72077" y="2604392"/>
                  <a:pt x="72077" y="2607250"/>
                  <a:pt x="70172" y="2609155"/>
                </a:cubicBezTo>
                <a:cubicBezTo>
                  <a:pt x="59695" y="2630110"/>
                  <a:pt x="61600" y="2634872"/>
                  <a:pt x="84460" y="2640587"/>
                </a:cubicBezTo>
                <a:cubicBezTo>
                  <a:pt x="98747" y="2644397"/>
                  <a:pt x="113035" y="2647255"/>
                  <a:pt x="126370" y="2652970"/>
                </a:cubicBezTo>
                <a:cubicBezTo>
                  <a:pt x="155897" y="2665352"/>
                  <a:pt x="184472" y="2667258"/>
                  <a:pt x="214000" y="2654875"/>
                </a:cubicBezTo>
                <a:cubicBezTo>
                  <a:pt x="311155" y="2614870"/>
                  <a:pt x="372115" y="2531050"/>
                  <a:pt x="443552" y="2455802"/>
                </a:cubicBezTo>
                <a:cubicBezTo>
                  <a:pt x="461650" y="2436752"/>
                  <a:pt x="479747" y="2416750"/>
                  <a:pt x="501655" y="2403415"/>
                </a:cubicBezTo>
                <a:cubicBezTo>
                  <a:pt x="705490" y="2274827"/>
                  <a:pt x="968380" y="2179577"/>
                  <a:pt x="1128400" y="1995745"/>
                </a:cubicBezTo>
                <a:cubicBezTo>
                  <a:pt x="1151260" y="1970027"/>
                  <a:pt x="1176025" y="1946215"/>
                  <a:pt x="1201742" y="1923355"/>
                </a:cubicBezTo>
                <a:cubicBezTo>
                  <a:pt x="1220792" y="1906210"/>
                  <a:pt x="1261750" y="1904305"/>
                  <a:pt x="1278895" y="1916687"/>
                </a:cubicBezTo>
                <a:cubicBezTo>
                  <a:pt x="1298897" y="1930975"/>
                  <a:pt x="1304612" y="1930022"/>
                  <a:pt x="1323662" y="1914782"/>
                </a:cubicBezTo>
                <a:cubicBezTo>
                  <a:pt x="1363667" y="1882397"/>
                  <a:pt x="1448440" y="1821437"/>
                  <a:pt x="1506542" y="1820485"/>
                </a:cubicBezTo>
                <a:cubicBezTo>
                  <a:pt x="1574170" y="1818580"/>
                  <a:pt x="1660847" y="1903352"/>
                  <a:pt x="1718950" y="1939547"/>
                </a:cubicBezTo>
                <a:cubicBezTo>
                  <a:pt x="1763717" y="1968122"/>
                  <a:pt x="1843727" y="1996697"/>
                  <a:pt x="1868492" y="2045275"/>
                </a:cubicBezTo>
                <a:cubicBezTo>
                  <a:pt x="1963742" y="2227202"/>
                  <a:pt x="1922785" y="2424370"/>
                  <a:pt x="1871350" y="2612965"/>
                </a:cubicBezTo>
                <a:cubicBezTo>
                  <a:pt x="1810390" y="2832992"/>
                  <a:pt x="1863730" y="3059687"/>
                  <a:pt x="1838965" y="3282572"/>
                </a:cubicBezTo>
                <a:cubicBezTo>
                  <a:pt x="1835155" y="3318767"/>
                  <a:pt x="1878017" y="3364487"/>
                  <a:pt x="1889447" y="3398777"/>
                </a:cubicBezTo>
                <a:cubicBezTo>
                  <a:pt x="1899925" y="3433067"/>
                  <a:pt x="1902782" y="3467358"/>
                  <a:pt x="1904687" y="3502600"/>
                </a:cubicBezTo>
                <a:cubicBezTo>
                  <a:pt x="1905640" y="3517840"/>
                  <a:pt x="1898972" y="3675002"/>
                  <a:pt x="1917070" y="3675955"/>
                </a:cubicBezTo>
                <a:cubicBezTo>
                  <a:pt x="1909450" y="3675955"/>
                  <a:pt x="1904687" y="3675955"/>
                  <a:pt x="1900877" y="3675002"/>
                </a:cubicBezTo>
                <a:cubicBezTo>
                  <a:pt x="1844680" y="3653095"/>
                  <a:pt x="1788482" y="3630235"/>
                  <a:pt x="1732285" y="3609280"/>
                </a:cubicBezTo>
                <a:cubicBezTo>
                  <a:pt x="1711330" y="3601660"/>
                  <a:pt x="1710377" y="3586420"/>
                  <a:pt x="1713235" y="3568322"/>
                </a:cubicBezTo>
                <a:cubicBezTo>
                  <a:pt x="1714187" y="3563560"/>
                  <a:pt x="1711330" y="3554987"/>
                  <a:pt x="1707520" y="3554035"/>
                </a:cubicBezTo>
                <a:cubicBezTo>
                  <a:pt x="1637035" y="3530222"/>
                  <a:pt x="1523687" y="3467358"/>
                  <a:pt x="1447487" y="3484502"/>
                </a:cubicBezTo>
                <a:cubicBezTo>
                  <a:pt x="1409387" y="3493075"/>
                  <a:pt x="1353190" y="3669287"/>
                  <a:pt x="1362715" y="3672145"/>
                </a:cubicBezTo>
                <a:cubicBezTo>
                  <a:pt x="1256035" y="3645475"/>
                  <a:pt x="1158880" y="3603565"/>
                  <a:pt x="1065535" y="3545462"/>
                </a:cubicBezTo>
                <a:cubicBezTo>
                  <a:pt x="1065535" y="3545462"/>
                  <a:pt x="1065535" y="3545462"/>
                  <a:pt x="1065535" y="3544510"/>
                </a:cubicBezTo>
                <a:cubicBezTo>
                  <a:pt x="1106492" y="3469262"/>
                  <a:pt x="827410" y="3354010"/>
                  <a:pt x="777880" y="3366392"/>
                </a:cubicBezTo>
                <a:cubicBezTo>
                  <a:pt x="737875" y="3375917"/>
                  <a:pt x="699775" y="3537842"/>
                  <a:pt x="687392" y="3571180"/>
                </a:cubicBezTo>
                <a:cubicBezTo>
                  <a:pt x="630242" y="3703577"/>
                  <a:pt x="582617" y="3839785"/>
                  <a:pt x="535945" y="3976945"/>
                </a:cubicBezTo>
                <a:cubicBezTo>
                  <a:pt x="494987" y="4099817"/>
                  <a:pt x="434027" y="4227453"/>
                  <a:pt x="432122" y="4357945"/>
                </a:cubicBezTo>
                <a:cubicBezTo>
                  <a:pt x="432122" y="4370328"/>
                  <a:pt x="436885" y="4386520"/>
                  <a:pt x="445457" y="4393187"/>
                </a:cubicBezTo>
                <a:cubicBezTo>
                  <a:pt x="461650" y="4405570"/>
                  <a:pt x="482605" y="4412237"/>
                  <a:pt x="502607" y="4419858"/>
                </a:cubicBezTo>
                <a:cubicBezTo>
                  <a:pt x="586427" y="4451290"/>
                  <a:pt x="640720" y="4303653"/>
                  <a:pt x="672152" y="4253170"/>
                </a:cubicBezTo>
                <a:cubicBezTo>
                  <a:pt x="737875" y="4146490"/>
                  <a:pt x="829315" y="4047430"/>
                  <a:pt x="926470" y="3968372"/>
                </a:cubicBezTo>
                <a:cubicBezTo>
                  <a:pt x="1061725" y="3856930"/>
                  <a:pt x="1204600" y="3941702"/>
                  <a:pt x="1334140" y="4012187"/>
                </a:cubicBezTo>
                <a:cubicBezTo>
                  <a:pt x="1339855" y="4015045"/>
                  <a:pt x="1343665" y="4026475"/>
                  <a:pt x="1342712" y="4033142"/>
                </a:cubicBezTo>
                <a:cubicBezTo>
                  <a:pt x="1329377" y="4142680"/>
                  <a:pt x="1316042" y="4264600"/>
                  <a:pt x="1333187" y="4378900"/>
                </a:cubicBezTo>
                <a:cubicBezTo>
                  <a:pt x="1342712" y="4441765"/>
                  <a:pt x="1351285" y="4452243"/>
                  <a:pt x="1410340" y="4468435"/>
                </a:cubicBezTo>
                <a:cubicBezTo>
                  <a:pt x="1451297" y="4478912"/>
                  <a:pt x="1489397" y="4459862"/>
                  <a:pt x="1502732" y="4419858"/>
                </a:cubicBezTo>
                <a:cubicBezTo>
                  <a:pt x="1525592" y="4352230"/>
                  <a:pt x="1543690" y="4272220"/>
                  <a:pt x="1560835" y="4198878"/>
                </a:cubicBezTo>
                <a:cubicBezTo>
                  <a:pt x="1563692" y="4187447"/>
                  <a:pt x="1567502" y="4176017"/>
                  <a:pt x="1571312" y="4160777"/>
                </a:cubicBezTo>
                <a:cubicBezTo>
                  <a:pt x="1581790" y="4166492"/>
                  <a:pt x="1589410" y="4170302"/>
                  <a:pt x="1596077" y="4174112"/>
                </a:cubicBezTo>
                <a:cubicBezTo>
                  <a:pt x="1742762" y="4257933"/>
                  <a:pt x="1889447" y="4357945"/>
                  <a:pt x="2044705" y="4425572"/>
                </a:cubicBezTo>
                <a:cubicBezTo>
                  <a:pt x="2208535" y="4497010"/>
                  <a:pt x="2417132" y="4519870"/>
                  <a:pt x="2510477" y="4334133"/>
                </a:cubicBezTo>
                <a:cubicBezTo>
                  <a:pt x="2518097" y="4318893"/>
                  <a:pt x="2525717" y="4304605"/>
                  <a:pt x="2533338" y="4288412"/>
                </a:cubicBezTo>
                <a:cubicBezTo>
                  <a:pt x="2538100" y="4290318"/>
                  <a:pt x="2541910" y="4292222"/>
                  <a:pt x="2545720" y="4295080"/>
                </a:cubicBezTo>
                <a:cubicBezTo>
                  <a:pt x="2671450" y="4369375"/>
                  <a:pt x="2917195" y="4535110"/>
                  <a:pt x="3045782" y="4361755"/>
                </a:cubicBezTo>
                <a:cubicBezTo>
                  <a:pt x="3105790" y="4272220"/>
                  <a:pt x="3118172" y="4168397"/>
                  <a:pt x="3111505" y="4063622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057" name="Graphic 1">
            <a:extLst>
              <a:ext uri="{FF2B5EF4-FFF2-40B4-BE49-F238E27FC236}">
                <a16:creationId xmlns:a16="http://schemas.microsoft.com/office/drawing/2014/main" id="{32627E59-4F16-476B-8DD0-2C278E5D40AC}"/>
              </a:ext>
            </a:extLst>
          </p:cNvPr>
          <p:cNvGrpSpPr/>
          <p:nvPr/>
        </p:nvGrpSpPr>
        <p:grpSpPr>
          <a:xfrm>
            <a:off x="929016" y="2166755"/>
            <a:ext cx="3848176" cy="4064976"/>
            <a:chOff x="3729037" y="928687"/>
            <a:chExt cx="4733925" cy="5000625"/>
          </a:xfrm>
        </p:grpSpPr>
        <p:sp>
          <p:nvSpPr>
            <p:cNvPr id="5058" name="Freeform: Shape 5057">
              <a:extLst>
                <a:ext uri="{FF2B5EF4-FFF2-40B4-BE49-F238E27FC236}">
                  <a16:creationId xmlns:a16="http://schemas.microsoft.com/office/drawing/2014/main" id="{3DE84299-A6C9-4DB4-9558-6EF1AF926303}"/>
                </a:ext>
              </a:extLst>
            </p:cNvPr>
            <p:cNvSpPr/>
            <p:nvPr/>
          </p:nvSpPr>
          <p:spPr>
            <a:xfrm>
              <a:off x="3728834" y="928448"/>
              <a:ext cx="4733148" cy="3534783"/>
            </a:xfrm>
            <a:custGeom>
              <a:avLst/>
              <a:gdLst>
                <a:gd name="connsiteX0" fmla="*/ 2438602 w 4733148"/>
                <a:gd name="connsiteY0" fmla="*/ 1031796 h 3534783"/>
                <a:gd name="connsiteX1" fmla="*/ 2992005 w 4733148"/>
                <a:gd name="connsiteY1" fmla="*/ 1031796 h 3534783"/>
                <a:gd name="connsiteX2" fmla="*/ 3015817 w 4733148"/>
                <a:gd name="connsiteY2" fmla="*/ 1061323 h 3534783"/>
                <a:gd name="connsiteX3" fmla="*/ 2419552 w 4733148"/>
                <a:gd name="connsiteY3" fmla="*/ 2342436 h 3534783"/>
                <a:gd name="connsiteX4" fmla="*/ 263092 w 4733148"/>
                <a:gd name="connsiteY4" fmla="*/ 3288268 h 3534783"/>
                <a:gd name="connsiteX5" fmla="*/ 1155 w 4733148"/>
                <a:gd name="connsiteY5" fmla="*/ 3306366 h 3534783"/>
                <a:gd name="connsiteX6" fmla="*/ 214515 w 4733148"/>
                <a:gd name="connsiteY6" fmla="*/ 3421618 h 3534783"/>
                <a:gd name="connsiteX7" fmla="*/ 2889135 w 4733148"/>
                <a:gd name="connsiteY7" fmla="*/ 3048238 h 3534783"/>
                <a:gd name="connsiteX8" fmla="*/ 4237875 w 4733148"/>
                <a:gd name="connsiteY8" fmla="*/ 1061323 h 3534783"/>
                <a:gd name="connsiteX9" fmla="*/ 4261687 w 4733148"/>
                <a:gd name="connsiteY9" fmla="*/ 1042273 h 3534783"/>
                <a:gd name="connsiteX10" fmla="*/ 4709362 w 4733148"/>
                <a:gd name="connsiteY10" fmla="*/ 1032748 h 3534783"/>
                <a:gd name="connsiteX11" fmla="*/ 4724602 w 4733148"/>
                <a:gd name="connsiteY11" fmla="*/ 989886 h 3534783"/>
                <a:gd name="connsiteX12" fmla="*/ 3617797 w 4733148"/>
                <a:gd name="connsiteY12" fmla="*/ 10716 h 3534783"/>
                <a:gd name="connsiteX13" fmla="*/ 3561600 w 4733148"/>
                <a:gd name="connsiteY13" fmla="*/ 10716 h 3534783"/>
                <a:gd name="connsiteX14" fmla="*/ 2422410 w 4733148"/>
                <a:gd name="connsiteY14" fmla="*/ 988933 h 3534783"/>
                <a:gd name="connsiteX15" fmla="*/ 2438602 w 4733148"/>
                <a:gd name="connsiteY15" fmla="*/ 1031796 h 3534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733148" h="3534783">
                  <a:moveTo>
                    <a:pt x="2438602" y="1031796"/>
                  </a:moveTo>
                  <a:lnTo>
                    <a:pt x="2992005" y="1031796"/>
                  </a:lnTo>
                  <a:cubicBezTo>
                    <a:pt x="3007245" y="1031796"/>
                    <a:pt x="3018675" y="1046083"/>
                    <a:pt x="3015817" y="1061323"/>
                  </a:cubicBezTo>
                  <a:cubicBezTo>
                    <a:pt x="2984385" y="1211818"/>
                    <a:pt x="2820555" y="1909048"/>
                    <a:pt x="2419552" y="2342436"/>
                  </a:cubicBezTo>
                  <a:cubicBezTo>
                    <a:pt x="1795665" y="3017758"/>
                    <a:pt x="1217497" y="3313033"/>
                    <a:pt x="263092" y="3288268"/>
                  </a:cubicBezTo>
                  <a:cubicBezTo>
                    <a:pt x="178320" y="3286363"/>
                    <a:pt x="21157" y="3235881"/>
                    <a:pt x="1155" y="3306366"/>
                  </a:cubicBezTo>
                  <a:cubicBezTo>
                    <a:pt x="-14085" y="3357801"/>
                    <a:pt x="124980" y="3398758"/>
                    <a:pt x="214515" y="3421618"/>
                  </a:cubicBezTo>
                  <a:cubicBezTo>
                    <a:pt x="827925" y="3582591"/>
                    <a:pt x="1936635" y="3655933"/>
                    <a:pt x="2889135" y="3048238"/>
                  </a:cubicBezTo>
                  <a:cubicBezTo>
                    <a:pt x="4054995" y="2304336"/>
                    <a:pt x="4194060" y="1265158"/>
                    <a:pt x="4237875" y="1061323"/>
                  </a:cubicBezTo>
                  <a:cubicBezTo>
                    <a:pt x="4240733" y="1049893"/>
                    <a:pt x="4250258" y="1042273"/>
                    <a:pt x="4261687" y="1042273"/>
                  </a:cubicBezTo>
                  <a:cubicBezTo>
                    <a:pt x="4400752" y="1040368"/>
                    <a:pt x="4607445" y="1035606"/>
                    <a:pt x="4709362" y="1032748"/>
                  </a:cubicBezTo>
                  <a:cubicBezTo>
                    <a:pt x="4731270" y="1031796"/>
                    <a:pt x="4741747" y="1005126"/>
                    <a:pt x="4724602" y="989886"/>
                  </a:cubicBezTo>
                  <a:lnTo>
                    <a:pt x="3617797" y="10716"/>
                  </a:lnTo>
                  <a:cubicBezTo>
                    <a:pt x="3601605" y="-3572"/>
                    <a:pt x="3577792" y="-3572"/>
                    <a:pt x="3561600" y="10716"/>
                  </a:cubicBezTo>
                  <a:lnTo>
                    <a:pt x="2422410" y="988933"/>
                  </a:lnTo>
                  <a:cubicBezTo>
                    <a:pt x="2405265" y="1004173"/>
                    <a:pt x="2415742" y="1031796"/>
                    <a:pt x="2438602" y="103179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59" name="Freeform: Shape 5058">
              <a:extLst>
                <a:ext uri="{FF2B5EF4-FFF2-40B4-BE49-F238E27FC236}">
                  <a16:creationId xmlns:a16="http://schemas.microsoft.com/office/drawing/2014/main" id="{32F3F360-761D-4466-901B-C88773914B8D}"/>
                </a:ext>
              </a:extLst>
            </p:cNvPr>
            <p:cNvSpPr/>
            <p:nvPr/>
          </p:nvSpPr>
          <p:spPr>
            <a:xfrm>
              <a:off x="3729037" y="4451031"/>
              <a:ext cx="626745" cy="1473517"/>
            </a:xfrm>
            <a:custGeom>
              <a:avLst/>
              <a:gdLst>
                <a:gd name="connsiteX0" fmla="*/ 4763 w 626745"/>
                <a:gd name="connsiteY0" fmla="*/ 0 h 1473517"/>
                <a:gd name="connsiteX1" fmla="*/ 0 w 626745"/>
                <a:gd name="connsiteY1" fmla="*/ 0 h 1473517"/>
                <a:gd name="connsiteX2" fmla="*/ 0 w 626745"/>
                <a:gd name="connsiteY2" fmla="*/ 1426845 h 1473517"/>
                <a:gd name="connsiteX3" fmla="*/ 46673 w 626745"/>
                <a:gd name="connsiteY3" fmla="*/ 1473518 h 1473517"/>
                <a:gd name="connsiteX4" fmla="*/ 580073 w 626745"/>
                <a:gd name="connsiteY4" fmla="*/ 1473518 h 1473517"/>
                <a:gd name="connsiteX5" fmla="*/ 626745 w 626745"/>
                <a:gd name="connsiteY5" fmla="*/ 1426845 h 1473517"/>
                <a:gd name="connsiteX6" fmla="*/ 626745 w 626745"/>
                <a:gd name="connsiteY6" fmla="*/ 175260 h 1473517"/>
                <a:gd name="connsiteX7" fmla="*/ 221933 w 626745"/>
                <a:gd name="connsiteY7" fmla="*/ 95250 h 1473517"/>
                <a:gd name="connsiteX8" fmla="*/ 4763 w 626745"/>
                <a:gd name="connsiteY8" fmla="*/ 0 h 1473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745" h="1473517">
                  <a:moveTo>
                    <a:pt x="4763" y="0"/>
                  </a:moveTo>
                  <a:lnTo>
                    <a:pt x="0" y="0"/>
                  </a:lnTo>
                  <a:lnTo>
                    <a:pt x="0" y="1426845"/>
                  </a:lnTo>
                  <a:cubicBezTo>
                    <a:pt x="0" y="1452563"/>
                    <a:pt x="20955" y="1473518"/>
                    <a:pt x="46673" y="1473518"/>
                  </a:cubicBezTo>
                  <a:lnTo>
                    <a:pt x="580073" y="1473518"/>
                  </a:lnTo>
                  <a:cubicBezTo>
                    <a:pt x="605790" y="1473518"/>
                    <a:pt x="626745" y="1452563"/>
                    <a:pt x="626745" y="1426845"/>
                  </a:cubicBezTo>
                  <a:lnTo>
                    <a:pt x="626745" y="175260"/>
                  </a:lnTo>
                  <a:cubicBezTo>
                    <a:pt x="476250" y="154305"/>
                    <a:pt x="340043" y="126683"/>
                    <a:pt x="221933" y="95250"/>
                  </a:cubicBezTo>
                  <a:cubicBezTo>
                    <a:pt x="142875" y="75248"/>
                    <a:pt x="27623" y="41910"/>
                    <a:pt x="476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0" name="Freeform: Shape 5059">
              <a:extLst>
                <a:ext uri="{FF2B5EF4-FFF2-40B4-BE49-F238E27FC236}">
                  <a16:creationId xmlns:a16="http://schemas.microsoft.com/office/drawing/2014/main" id="{EC548CFC-EBAD-4539-B94B-87EFDF2FB09C}"/>
                </a:ext>
              </a:extLst>
            </p:cNvPr>
            <p:cNvSpPr/>
            <p:nvPr/>
          </p:nvSpPr>
          <p:spPr>
            <a:xfrm>
              <a:off x="4667249" y="4642484"/>
              <a:ext cx="626745" cy="1282065"/>
            </a:xfrm>
            <a:custGeom>
              <a:avLst/>
              <a:gdLst>
                <a:gd name="connsiteX0" fmla="*/ 0 w 626745"/>
                <a:gd name="connsiteY0" fmla="*/ 14288 h 1282065"/>
                <a:gd name="connsiteX1" fmla="*/ 0 w 626745"/>
                <a:gd name="connsiteY1" fmla="*/ 1235392 h 1282065"/>
                <a:gd name="connsiteX2" fmla="*/ 46673 w 626745"/>
                <a:gd name="connsiteY2" fmla="*/ 1282065 h 1282065"/>
                <a:gd name="connsiteX3" fmla="*/ 580072 w 626745"/>
                <a:gd name="connsiteY3" fmla="*/ 1282065 h 1282065"/>
                <a:gd name="connsiteX4" fmla="*/ 626745 w 626745"/>
                <a:gd name="connsiteY4" fmla="*/ 1235392 h 1282065"/>
                <a:gd name="connsiteX5" fmla="*/ 626745 w 626745"/>
                <a:gd name="connsiteY5" fmla="*/ 0 h 1282065"/>
                <a:gd name="connsiteX6" fmla="*/ 0 w 626745"/>
                <a:gd name="connsiteY6" fmla="*/ 14288 h 1282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6745" h="1282065">
                  <a:moveTo>
                    <a:pt x="0" y="14288"/>
                  </a:moveTo>
                  <a:lnTo>
                    <a:pt x="0" y="1235392"/>
                  </a:lnTo>
                  <a:cubicBezTo>
                    <a:pt x="0" y="1261110"/>
                    <a:pt x="20955" y="1282065"/>
                    <a:pt x="46673" y="1282065"/>
                  </a:cubicBezTo>
                  <a:lnTo>
                    <a:pt x="580072" y="1282065"/>
                  </a:lnTo>
                  <a:cubicBezTo>
                    <a:pt x="605790" y="1282065"/>
                    <a:pt x="626745" y="1261110"/>
                    <a:pt x="626745" y="1235392"/>
                  </a:cubicBezTo>
                  <a:lnTo>
                    <a:pt x="626745" y="0"/>
                  </a:lnTo>
                  <a:cubicBezTo>
                    <a:pt x="407670" y="23813"/>
                    <a:pt x="196215" y="25718"/>
                    <a:pt x="0" y="1428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1" name="Freeform: Shape 5060">
              <a:extLst>
                <a:ext uri="{FF2B5EF4-FFF2-40B4-BE49-F238E27FC236}">
                  <a16:creationId xmlns:a16="http://schemas.microsoft.com/office/drawing/2014/main" id="{A9AB6FBE-88FE-491E-88EB-951CABB2BF29}"/>
                </a:ext>
              </a:extLst>
            </p:cNvPr>
            <p:cNvSpPr/>
            <p:nvPr/>
          </p:nvSpPr>
          <p:spPr>
            <a:xfrm>
              <a:off x="5634037" y="4397692"/>
              <a:ext cx="626744" cy="1525905"/>
            </a:xfrm>
            <a:custGeom>
              <a:avLst/>
              <a:gdLst>
                <a:gd name="connsiteX0" fmla="*/ 0 w 626744"/>
                <a:gd name="connsiteY0" fmla="*/ 1479232 h 1525905"/>
                <a:gd name="connsiteX1" fmla="*/ 46672 w 626744"/>
                <a:gd name="connsiteY1" fmla="*/ 1525905 h 1525905"/>
                <a:gd name="connsiteX2" fmla="*/ 580072 w 626744"/>
                <a:gd name="connsiteY2" fmla="*/ 1525905 h 1525905"/>
                <a:gd name="connsiteX3" fmla="*/ 626745 w 626744"/>
                <a:gd name="connsiteY3" fmla="*/ 1479232 h 1525905"/>
                <a:gd name="connsiteX4" fmla="*/ 626745 w 626744"/>
                <a:gd name="connsiteY4" fmla="*/ 0 h 1525905"/>
                <a:gd name="connsiteX5" fmla="*/ 0 w 626744"/>
                <a:gd name="connsiteY5" fmla="*/ 193357 h 1525905"/>
                <a:gd name="connsiteX6" fmla="*/ 0 w 626744"/>
                <a:gd name="connsiteY6" fmla="*/ 1479232 h 1525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6744" h="1525905">
                  <a:moveTo>
                    <a:pt x="0" y="1479232"/>
                  </a:moveTo>
                  <a:cubicBezTo>
                    <a:pt x="0" y="1504950"/>
                    <a:pt x="20955" y="1525905"/>
                    <a:pt x="46672" y="1525905"/>
                  </a:cubicBezTo>
                  <a:lnTo>
                    <a:pt x="580072" y="1525905"/>
                  </a:lnTo>
                  <a:cubicBezTo>
                    <a:pt x="605790" y="1525905"/>
                    <a:pt x="626745" y="1504950"/>
                    <a:pt x="626745" y="1479232"/>
                  </a:cubicBezTo>
                  <a:lnTo>
                    <a:pt x="626745" y="0"/>
                  </a:lnTo>
                  <a:cubicBezTo>
                    <a:pt x="418147" y="88582"/>
                    <a:pt x="207645" y="150495"/>
                    <a:pt x="0" y="193357"/>
                  </a:cubicBezTo>
                  <a:lnTo>
                    <a:pt x="0" y="147923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2" name="Freeform: Shape 5061">
              <a:extLst>
                <a:ext uri="{FF2B5EF4-FFF2-40B4-BE49-F238E27FC236}">
                  <a16:creationId xmlns:a16="http://schemas.microsoft.com/office/drawing/2014/main" id="{E646C426-B81F-47BB-9244-CA4DBC417834}"/>
                </a:ext>
              </a:extLst>
            </p:cNvPr>
            <p:cNvSpPr/>
            <p:nvPr/>
          </p:nvSpPr>
          <p:spPr>
            <a:xfrm>
              <a:off x="6543674" y="3810952"/>
              <a:ext cx="626744" cy="2113597"/>
            </a:xfrm>
            <a:custGeom>
              <a:avLst/>
              <a:gdLst>
                <a:gd name="connsiteX0" fmla="*/ 0 w 626744"/>
                <a:gd name="connsiteY0" fmla="*/ 449580 h 2113597"/>
                <a:gd name="connsiteX1" fmla="*/ 0 w 626744"/>
                <a:gd name="connsiteY1" fmla="*/ 2066925 h 2113597"/>
                <a:gd name="connsiteX2" fmla="*/ 46672 w 626744"/>
                <a:gd name="connsiteY2" fmla="*/ 2113598 h 2113597"/>
                <a:gd name="connsiteX3" fmla="*/ 580072 w 626744"/>
                <a:gd name="connsiteY3" fmla="*/ 2113598 h 2113597"/>
                <a:gd name="connsiteX4" fmla="*/ 626745 w 626744"/>
                <a:gd name="connsiteY4" fmla="*/ 2066925 h 2113597"/>
                <a:gd name="connsiteX5" fmla="*/ 626745 w 626744"/>
                <a:gd name="connsiteY5" fmla="*/ 0 h 2113597"/>
                <a:gd name="connsiteX6" fmla="*/ 165735 w 626744"/>
                <a:gd name="connsiteY6" fmla="*/ 350520 h 2113597"/>
                <a:gd name="connsiteX7" fmla="*/ 0 w 626744"/>
                <a:gd name="connsiteY7" fmla="*/ 449580 h 2113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6744" h="2113597">
                  <a:moveTo>
                    <a:pt x="0" y="449580"/>
                  </a:moveTo>
                  <a:lnTo>
                    <a:pt x="0" y="2066925"/>
                  </a:lnTo>
                  <a:cubicBezTo>
                    <a:pt x="0" y="2092642"/>
                    <a:pt x="20955" y="2113598"/>
                    <a:pt x="46672" y="2113598"/>
                  </a:cubicBezTo>
                  <a:lnTo>
                    <a:pt x="580072" y="2113598"/>
                  </a:lnTo>
                  <a:cubicBezTo>
                    <a:pt x="605790" y="2113598"/>
                    <a:pt x="626745" y="2092642"/>
                    <a:pt x="626745" y="2066925"/>
                  </a:cubicBezTo>
                  <a:lnTo>
                    <a:pt x="626745" y="0"/>
                  </a:lnTo>
                  <a:cubicBezTo>
                    <a:pt x="493395" y="120967"/>
                    <a:pt x="340995" y="239078"/>
                    <a:pt x="165735" y="350520"/>
                  </a:cubicBezTo>
                  <a:cubicBezTo>
                    <a:pt x="110490" y="385763"/>
                    <a:pt x="55245" y="418147"/>
                    <a:pt x="0" y="44958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3" name="Freeform: Shape 5062">
              <a:extLst>
                <a:ext uri="{FF2B5EF4-FFF2-40B4-BE49-F238E27FC236}">
                  <a16:creationId xmlns:a16="http://schemas.microsoft.com/office/drawing/2014/main" id="{59E1C98C-4FCF-45F2-BCD5-0F996FD654C9}"/>
                </a:ext>
              </a:extLst>
            </p:cNvPr>
            <p:cNvSpPr/>
            <p:nvPr/>
          </p:nvSpPr>
          <p:spPr>
            <a:xfrm>
              <a:off x="7481887" y="2153602"/>
              <a:ext cx="626744" cy="3769995"/>
            </a:xfrm>
            <a:custGeom>
              <a:avLst/>
              <a:gdLst>
                <a:gd name="connsiteX0" fmla="*/ 0 w 626744"/>
                <a:gd name="connsiteY0" fmla="*/ 3723323 h 3769995"/>
                <a:gd name="connsiteX1" fmla="*/ 46672 w 626744"/>
                <a:gd name="connsiteY1" fmla="*/ 3769995 h 3769995"/>
                <a:gd name="connsiteX2" fmla="*/ 580072 w 626744"/>
                <a:gd name="connsiteY2" fmla="*/ 3769995 h 3769995"/>
                <a:gd name="connsiteX3" fmla="*/ 626745 w 626744"/>
                <a:gd name="connsiteY3" fmla="*/ 3723323 h 3769995"/>
                <a:gd name="connsiteX4" fmla="*/ 626745 w 626744"/>
                <a:gd name="connsiteY4" fmla="*/ 0 h 3769995"/>
                <a:gd name="connsiteX5" fmla="*/ 608647 w 626744"/>
                <a:gd name="connsiteY5" fmla="*/ 9525 h 3769995"/>
                <a:gd name="connsiteX6" fmla="*/ 0 w 626744"/>
                <a:gd name="connsiteY6" fmla="*/ 1328738 h 3769995"/>
                <a:gd name="connsiteX7" fmla="*/ 0 w 626744"/>
                <a:gd name="connsiteY7" fmla="*/ 3723323 h 3769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6744" h="3769995">
                  <a:moveTo>
                    <a:pt x="0" y="3723323"/>
                  </a:moveTo>
                  <a:cubicBezTo>
                    <a:pt x="0" y="3749040"/>
                    <a:pt x="20955" y="3769995"/>
                    <a:pt x="46672" y="3769995"/>
                  </a:cubicBezTo>
                  <a:lnTo>
                    <a:pt x="580072" y="3769995"/>
                  </a:lnTo>
                  <a:cubicBezTo>
                    <a:pt x="605790" y="3769995"/>
                    <a:pt x="626745" y="3749040"/>
                    <a:pt x="626745" y="3723323"/>
                  </a:cubicBezTo>
                  <a:lnTo>
                    <a:pt x="626745" y="0"/>
                  </a:lnTo>
                  <a:lnTo>
                    <a:pt x="608647" y="9525"/>
                  </a:lnTo>
                  <a:cubicBezTo>
                    <a:pt x="548640" y="319088"/>
                    <a:pt x="389572" y="852488"/>
                    <a:pt x="0" y="1328738"/>
                  </a:cubicBezTo>
                  <a:lnTo>
                    <a:pt x="0" y="372332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064" name="TextBox 5063">
            <a:extLst>
              <a:ext uri="{FF2B5EF4-FFF2-40B4-BE49-F238E27FC236}">
                <a16:creationId xmlns:a16="http://schemas.microsoft.com/office/drawing/2014/main" id="{9049CADF-701C-4466-999F-9FDCC2D7F9E7}"/>
              </a:ext>
            </a:extLst>
          </p:cNvPr>
          <p:cNvSpPr txBox="1"/>
          <p:nvPr/>
        </p:nvSpPr>
        <p:spPr>
          <a:xfrm>
            <a:off x="5111924" y="187734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5065" name="Group 5064">
            <a:extLst>
              <a:ext uri="{FF2B5EF4-FFF2-40B4-BE49-F238E27FC236}">
                <a16:creationId xmlns:a16="http://schemas.microsoft.com/office/drawing/2014/main" id="{A4E1AE8E-2F20-4081-973F-99E789C0A655}"/>
              </a:ext>
            </a:extLst>
          </p:cNvPr>
          <p:cNvGrpSpPr/>
          <p:nvPr/>
        </p:nvGrpSpPr>
        <p:grpSpPr>
          <a:xfrm>
            <a:off x="5111924" y="2296712"/>
            <a:ext cx="2968010" cy="945505"/>
            <a:chOff x="6565695" y="2005884"/>
            <a:chExt cx="2055606" cy="945505"/>
          </a:xfrm>
        </p:grpSpPr>
        <p:sp>
          <p:nvSpPr>
            <p:cNvPr id="5066" name="TextBox 5065">
              <a:extLst>
                <a:ext uri="{FF2B5EF4-FFF2-40B4-BE49-F238E27FC236}">
                  <a16:creationId xmlns:a16="http://schemas.microsoft.com/office/drawing/2014/main" id="{08863533-B9D9-44E5-B60B-9AD498A3B28B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067" name="TextBox 5066">
              <a:extLst>
                <a:ext uri="{FF2B5EF4-FFF2-40B4-BE49-F238E27FC236}">
                  <a16:creationId xmlns:a16="http://schemas.microsoft.com/office/drawing/2014/main" id="{03E84D82-1361-4817-A66C-1253522764F6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68" name="TextBox 5067">
            <a:extLst>
              <a:ext uri="{FF2B5EF4-FFF2-40B4-BE49-F238E27FC236}">
                <a16:creationId xmlns:a16="http://schemas.microsoft.com/office/drawing/2014/main" id="{1D71712C-2774-4B8A-93E7-5E1FCD383432}"/>
              </a:ext>
            </a:extLst>
          </p:cNvPr>
          <p:cNvSpPr txBox="1"/>
          <p:nvPr/>
        </p:nvSpPr>
        <p:spPr>
          <a:xfrm>
            <a:off x="5111924" y="3383900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5069" name="Group 5068">
            <a:extLst>
              <a:ext uri="{FF2B5EF4-FFF2-40B4-BE49-F238E27FC236}">
                <a16:creationId xmlns:a16="http://schemas.microsoft.com/office/drawing/2014/main" id="{8D36CFB5-179C-4DC1-8FE0-E71B5FBEB372}"/>
              </a:ext>
            </a:extLst>
          </p:cNvPr>
          <p:cNvGrpSpPr/>
          <p:nvPr/>
        </p:nvGrpSpPr>
        <p:grpSpPr>
          <a:xfrm>
            <a:off x="5111924" y="3803266"/>
            <a:ext cx="2968010" cy="945505"/>
            <a:chOff x="6565695" y="2005884"/>
            <a:chExt cx="2055606" cy="945505"/>
          </a:xfrm>
        </p:grpSpPr>
        <p:sp>
          <p:nvSpPr>
            <p:cNvPr id="5070" name="TextBox 5069">
              <a:extLst>
                <a:ext uri="{FF2B5EF4-FFF2-40B4-BE49-F238E27FC236}">
                  <a16:creationId xmlns:a16="http://schemas.microsoft.com/office/drawing/2014/main" id="{5EAF3969-CD27-4697-B581-D9E2BEEC9E78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071" name="TextBox 5070">
              <a:extLst>
                <a:ext uri="{FF2B5EF4-FFF2-40B4-BE49-F238E27FC236}">
                  <a16:creationId xmlns:a16="http://schemas.microsoft.com/office/drawing/2014/main" id="{93DE31BA-A50A-471D-9B0F-D54F1ECF4EDD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72" name="TextBox 5071">
            <a:extLst>
              <a:ext uri="{FF2B5EF4-FFF2-40B4-BE49-F238E27FC236}">
                <a16:creationId xmlns:a16="http://schemas.microsoft.com/office/drawing/2014/main" id="{8C857885-5A96-455D-9BA2-69D6C819F98F}"/>
              </a:ext>
            </a:extLst>
          </p:cNvPr>
          <p:cNvSpPr txBox="1"/>
          <p:nvPr/>
        </p:nvSpPr>
        <p:spPr>
          <a:xfrm>
            <a:off x="5111924" y="4890454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5073" name="Group 5072">
            <a:extLst>
              <a:ext uri="{FF2B5EF4-FFF2-40B4-BE49-F238E27FC236}">
                <a16:creationId xmlns:a16="http://schemas.microsoft.com/office/drawing/2014/main" id="{862D4317-D594-473F-9C44-F98E010A0DE1}"/>
              </a:ext>
            </a:extLst>
          </p:cNvPr>
          <p:cNvGrpSpPr/>
          <p:nvPr/>
        </p:nvGrpSpPr>
        <p:grpSpPr>
          <a:xfrm>
            <a:off x="5111924" y="5309819"/>
            <a:ext cx="2968010" cy="945505"/>
            <a:chOff x="6565695" y="2005884"/>
            <a:chExt cx="2055606" cy="945505"/>
          </a:xfrm>
        </p:grpSpPr>
        <p:sp>
          <p:nvSpPr>
            <p:cNvPr id="5074" name="TextBox 5073">
              <a:extLst>
                <a:ext uri="{FF2B5EF4-FFF2-40B4-BE49-F238E27FC236}">
                  <a16:creationId xmlns:a16="http://schemas.microsoft.com/office/drawing/2014/main" id="{8AA39FEE-455D-4918-8F7B-E12D9A433F99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075" name="TextBox 5074">
              <a:extLst>
                <a:ext uri="{FF2B5EF4-FFF2-40B4-BE49-F238E27FC236}">
                  <a16:creationId xmlns:a16="http://schemas.microsoft.com/office/drawing/2014/main" id="{F7E32349-23EA-49B4-B7E1-5060472BFDFA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76" name="TextBox 5075">
            <a:extLst>
              <a:ext uri="{FF2B5EF4-FFF2-40B4-BE49-F238E27FC236}">
                <a16:creationId xmlns:a16="http://schemas.microsoft.com/office/drawing/2014/main" id="{4376FAAC-C02E-42CC-A136-2E3171743A8E}"/>
              </a:ext>
            </a:extLst>
          </p:cNvPr>
          <p:cNvSpPr txBox="1"/>
          <p:nvPr/>
        </p:nvSpPr>
        <p:spPr>
          <a:xfrm>
            <a:off x="8171204" y="1658924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4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077" name="TextBox 5076">
            <a:extLst>
              <a:ext uri="{FF2B5EF4-FFF2-40B4-BE49-F238E27FC236}">
                <a16:creationId xmlns:a16="http://schemas.microsoft.com/office/drawing/2014/main" id="{CA606581-947F-4648-A4B9-0F1005B5AF5E}"/>
              </a:ext>
            </a:extLst>
          </p:cNvPr>
          <p:cNvSpPr txBox="1"/>
          <p:nvPr/>
        </p:nvSpPr>
        <p:spPr>
          <a:xfrm>
            <a:off x="9463315" y="1894606"/>
            <a:ext cx="240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5078" name="TextBox 5077">
            <a:extLst>
              <a:ext uri="{FF2B5EF4-FFF2-40B4-BE49-F238E27FC236}">
                <a16:creationId xmlns:a16="http://schemas.microsoft.com/office/drawing/2014/main" id="{6B066727-731C-4D8B-9D7F-3590F007B3AE}"/>
              </a:ext>
            </a:extLst>
          </p:cNvPr>
          <p:cNvSpPr txBox="1"/>
          <p:nvPr/>
        </p:nvSpPr>
        <p:spPr>
          <a:xfrm>
            <a:off x="8201242" y="2499663"/>
            <a:ext cx="36669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256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154</cp:revision>
  <dcterms:created xsi:type="dcterms:W3CDTF">2018-02-18T19:39:47Z</dcterms:created>
  <dcterms:modified xsi:type="dcterms:W3CDTF">2020-08-31T08:24:13Z</dcterms:modified>
</cp:coreProperties>
</file>