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5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>
        <c:manualLayout>
          <c:layoutTarget val="inner"/>
          <c:xMode val="edge"/>
          <c:yMode val="edge"/>
          <c:x val="4.8471504089581452E-2"/>
          <c:y val="4.9103065761054797E-2"/>
          <c:w val="0.91877081355275059"/>
          <c:h val="0.91801452380997217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spPr>
            <a:ln>
              <a:solidFill>
                <a:schemeClr val="bg1"/>
              </a:solidFill>
            </a:ln>
          </c:spPr>
          <c:dPt>
            <c:idx val="0"/>
            <c:bubble3D val="0"/>
            <c:spPr>
              <a:solidFill>
                <a:schemeClr val="accent2">
                  <a:alpha val="97000"/>
                </a:schemeClr>
              </a:solidFill>
              <a:ln>
                <a:solidFill>
                  <a:schemeClr val="bg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1-E292-4375-B308-F9829FEB0239}"/>
              </c:ext>
            </c:extLst>
          </c:dPt>
          <c:dPt>
            <c:idx val="1"/>
            <c:bubble3D val="0"/>
            <c:spPr>
              <a:solidFill>
                <a:schemeClr val="accent3">
                  <a:alpha val="70000"/>
                </a:schemeClr>
              </a:solidFill>
              <a:ln>
                <a:solidFill>
                  <a:schemeClr val="bg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E292-4375-B308-F9829FEB0239}"/>
              </c:ext>
            </c:extLst>
          </c:dPt>
          <c:dPt>
            <c:idx val="2"/>
            <c:bubble3D val="0"/>
            <c:spPr>
              <a:solidFill>
                <a:schemeClr val="accent4"/>
              </a:solidFill>
              <a:ln>
                <a:solidFill>
                  <a:schemeClr val="bg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5-E292-4375-B308-F9829FEB0239}"/>
              </c:ext>
            </c:extLst>
          </c:dPt>
          <c:dPt>
            <c:idx val="3"/>
            <c:bubble3D val="0"/>
            <c:spPr>
              <a:solidFill>
                <a:schemeClr val="accent1"/>
              </a:solidFill>
              <a:ln cap="rnd">
                <a:solidFill>
                  <a:schemeClr val="bg1"/>
                </a:solidFill>
                <a:round/>
              </a:ln>
            </c:spPr>
            <c:extLst>
              <c:ext xmlns:c16="http://schemas.microsoft.com/office/drawing/2014/chart" uri="{C3380CC4-5D6E-409C-BE32-E72D297353CC}">
                <c16:uniqueId val="{00000007-E292-4375-B308-F9829FEB0239}"/>
              </c:ext>
            </c:extLst>
          </c:dPt>
          <c:dLbls>
            <c:dLbl>
              <c:idx val="0"/>
              <c:layout>
                <c:manualLayout>
                  <c:x val="-0.14221198392607032"/>
                  <c:y val="-8.4856861478668097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292-4375-B308-F9829FEB0239}"/>
                </c:ext>
              </c:extLst>
            </c:dLbl>
            <c:dLbl>
              <c:idx val="1"/>
              <c:layout>
                <c:manualLayout>
                  <c:x val="0.14781256709887572"/>
                  <c:y val="-1.319439083039743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292-4375-B308-F9829FEB0239}"/>
                </c:ext>
              </c:extLst>
            </c:dLbl>
            <c:dLbl>
              <c:idx val="2"/>
              <c:layout>
                <c:manualLayout>
                  <c:x val="0.13304691988605052"/>
                  <c:y val="0.16651491899325896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292-4375-B308-F9829FEB0239}"/>
                </c:ext>
              </c:extLst>
            </c:dLbl>
            <c:dLbl>
              <c:idx val="3"/>
              <c:layout>
                <c:manualLayout>
                  <c:x val="4.7327774139739882E-2"/>
                  <c:y val="0.1083518968702159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E292-4375-B308-F9829FEB023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>
                    <a:solidFill>
                      <a:schemeClr val="bg1"/>
                    </a:solidFill>
                    <a:latin typeface="Bebas Neue" pitchFamily="34" charset="0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1A</c:v>
                </c:pt>
                <c:pt idx="1">
                  <c:v>2B</c:v>
                </c:pt>
                <c:pt idx="2">
                  <c:v>3C</c:v>
                </c:pt>
                <c:pt idx="3">
                  <c:v>4D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12</c:v>
                </c:pt>
                <c:pt idx="1">
                  <c:v>3.2</c:v>
                </c:pt>
                <c:pt idx="2">
                  <c:v>2</c:v>
                </c:pt>
                <c:pt idx="3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E292-4375-B308-F9829FEB0239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aphicFrame>
        <p:nvGraphicFramePr>
          <p:cNvPr id="2326" name="Chart Placeholder 13">
            <a:extLst>
              <a:ext uri="{FF2B5EF4-FFF2-40B4-BE49-F238E27FC236}">
                <a16:creationId xmlns:a16="http://schemas.microsoft.com/office/drawing/2014/main" id="{FFB4746A-34F9-4715-8985-BDB6FD1E1ED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73069434"/>
              </p:ext>
            </p:extLst>
          </p:nvPr>
        </p:nvGraphicFramePr>
        <p:xfrm>
          <a:off x="1204445" y="1662146"/>
          <a:ext cx="4004933" cy="39220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327" name="직사각형 11">
            <a:extLst>
              <a:ext uri="{FF2B5EF4-FFF2-40B4-BE49-F238E27FC236}">
                <a16:creationId xmlns:a16="http://schemas.microsoft.com/office/drawing/2014/main" id="{970DE45B-DF6F-4FEF-B278-E7B94F8A1D33}"/>
              </a:ext>
            </a:extLst>
          </p:cNvPr>
          <p:cNvSpPr/>
          <p:nvPr/>
        </p:nvSpPr>
        <p:spPr>
          <a:xfrm>
            <a:off x="6109303" y="1795930"/>
            <a:ext cx="1656184" cy="305459"/>
          </a:xfrm>
          <a:prstGeom prst="rect">
            <a:avLst/>
          </a:prstGeom>
          <a:solidFill>
            <a:schemeClr val="accent2"/>
          </a:solidFill>
          <a:ln w="1270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</a:rPr>
              <a:t>Content</a:t>
            </a:r>
            <a:endParaRPr lang="ko-KR" altLang="en-US" sz="2000" b="1" dirty="0">
              <a:solidFill>
                <a:schemeClr val="bg1"/>
              </a:solidFill>
            </a:endParaRPr>
          </a:p>
        </p:txBody>
      </p:sp>
      <p:sp>
        <p:nvSpPr>
          <p:cNvPr id="2328" name="TextBox 2327">
            <a:extLst>
              <a:ext uri="{FF2B5EF4-FFF2-40B4-BE49-F238E27FC236}">
                <a16:creationId xmlns:a16="http://schemas.microsoft.com/office/drawing/2014/main" id="{962776F8-E826-46AF-87E9-C1C730E008C8}"/>
              </a:ext>
            </a:extLst>
          </p:cNvPr>
          <p:cNvSpPr txBox="1"/>
          <p:nvPr/>
        </p:nvSpPr>
        <p:spPr>
          <a:xfrm>
            <a:off x="6015524" y="2155820"/>
            <a:ext cx="52905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simply impress your audience and add a unique zing and appeal to your Presentations. Easy to change colors, photos and Text.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ea typeface="FZShuTi" pitchFamily="2" charset="-122"/>
                <a:cs typeface="Arial" pitchFamily="34" charset="0"/>
              </a:rPr>
              <a:t>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329" name="직사각형 13">
            <a:extLst>
              <a:ext uri="{FF2B5EF4-FFF2-40B4-BE49-F238E27FC236}">
                <a16:creationId xmlns:a16="http://schemas.microsoft.com/office/drawing/2014/main" id="{353103DC-4C93-470B-AE91-86FC98FE449F}"/>
              </a:ext>
            </a:extLst>
          </p:cNvPr>
          <p:cNvSpPr/>
          <p:nvPr/>
        </p:nvSpPr>
        <p:spPr>
          <a:xfrm>
            <a:off x="6109304" y="2945023"/>
            <a:ext cx="1656184" cy="305459"/>
          </a:xfrm>
          <a:prstGeom prst="rect">
            <a:avLst/>
          </a:prstGeom>
          <a:solidFill>
            <a:schemeClr val="accent3"/>
          </a:solidFill>
          <a:ln w="1270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</a:rPr>
              <a:t>Content</a:t>
            </a:r>
            <a:endParaRPr lang="ko-KR" altLang="en-US" sz="1400" b="1" dirty="0"/>
          </a:p>
        </p:txBody>
      </p:sp>
      <p:sp>
        <p:nvSpPr>
          <p:cNvPr id="2330" name="TextBox 2329">
            <a:extLst>
              <a:ext uri="{FF2B5EF4-FFF2-40B4-BE49-F238E27FC236}">
                <a16:creationId xmlns:a16="http://schemas.microsoft.com/office/drawing/2014/main" id="{0D49C098-9E76-4A49-B4A6-D44B258C5ED7}"/>
              </a:ext>
            </a:extLst>
          </p:cNvPr>
          <p:cNvSpPr txBox="1"/>
          <p:nvPr/>
        </p:nvSpPr>
        <p:spPr>
          <a:xfrm>
            <a:off x="6015524" y="3304912"/>
            <a:ext cx="52905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simply impress your audience and add a unique zing and appeal to your Presentations. Easy to change colors, photos and Text.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ea typeface="FZShuTi" pitchFamily="2" charset="-122"/>
                <a:cs typeface="Arial" pitchFamily="34" charset="0"/>
              </a:rPr>
              <a:t>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331" name="직사각형 23">
            <a:extLst>
              <a:ext uri="{FF2B5EF4-FFF2-40B4-BE49-F238E27FC236}">
                <a16:creationId xmlns:a16="http://schemas.microsoft.com/office/drawing/2014/main" id="{0E670B98-C9D5-4A20-BC78-C41DF7B165DF}"/>
              </a:ext>
            </a:extLst>
          </p:cNvPr>
          <p:cNvSpPr/>
          <p:nvPr/>
        </p:nvSpPr>
        <p:spPr>
          <a:xfrm>
            <a:off x="6109305" y="4094116"/>
            <a:ext cx="1656184" cy="305459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</a:rPr>
              <a:t>Content</a:t>
            </a:r>
            <a:endParaRPr lang="ko-KR" altLang="en-US" sz="1400" b="1" dirty="0"/>
          </a:p>
        </p:txBody>
      </p:sp>
      <p:sp>
        <p:nvSpPr>
          <p:cNvPr id="2332" name="TextBox 2331">
            <a:extLst>
              <a:ext uri="{FF2B5EF4-FFF2-40B4-BE49-F238E27FC236}">
                <a16:creationId xmlns:a16="http://schemas.microsoft.com/office/drawing/2014/main" id="{71F507D1-DDCD-4DDD-BB07-D940D04984BC}"/>
              </a:ext>
            </a:extLst>
          </p:cNvPr>
          <p:cNvSpPr txBox="1"/>
          <p:nvPr/>
        </p:nvSpPr>
        <p:spPr>
          <a:xfrm>
            <a:off x="6015524" y="4454006"/>
            <a:ext cx="52905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simply impress your audience and add a unique zing and appeal to your Presentations. Easy to change colors, photos and Text.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ea typeface="FZShuTi" pitchFamily="2" charset="-122"/>
                <a:cs typeface="Arial" pitchFamily="34" charset="0"/>
              </a:rPr>
              <a:t>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333" name="직사각형 25">
            <a:extLst>
              <a:ext uri="{FF2B5EF4-FFF2-40B4-BE49-F238E27FC236}">
                <a16:creationId xmlns:a16="http://schemas.microsoft.com/office/drawing/2014/main" id="{2D7C512B-886F-4FF1-B73C-D2D15A4A97F4}"/>
              </a:ext>
            </a:extLst>
          </p:cNvPr>
          <p:cNvSpPr/>
          <p:nvPr/>
        </p:nvSpPr>
        <p:spPr>
          <a:xfrm>
            <a:off x="6109303" y="5243209"/>
            <a:ext cx="1656184" cy="305459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</a:rPr>
              <a:t>Content</a:t>
            </a:r>
            <a:endParaRPr lang="ko-KR" altLang="en-US" sz="1400" b="1" dirty="0"/>
          </a:p>
        </p:txBody>
      </p:sp>
      <p:sp>
        <p:nvSpPr>
          <p:cNvPr id="2334" name="TextBox 2333">
            <a:extLst>
              <a:ext uri="{FF2B5EF4-FFF2-40B4-BE49-F238E27FC236}">
                <a16:creationId xmlns:a16="http://schemas.microsoft.com/office/drawing/2014/main" id="{1B8FE7A3-428A-44BF-87C2-FF26AE8BF0B0}"/>
              </a:ext>
            </a:extLst>
          </p:cNvPr>
          <p:cNvSpPr txBox="1"/>
          <p:nvPr/>
        </p:nvSpPr>
        <p:spPr>
          <a:xfrm>
            <a:off x="6015524" y="5603098"/>
            <a:ext cx="52905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simply impress your audience and add a unique zing and appeal to your Presentations. Easy to change colors, photos and Text.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ea typeface="FZShuTi" pitchFamily="2" charset="-122"/>
                <a:cs typeface="Arial" pitchFamily="34" charset="0"/>
              </a:rPr>
              <a:t>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2335" name="그룹 30">
            <a:extLst>
              <a:ext uri="{FF2B5EF4-FFF2-40B4-BE49-F238E27FC236}">
                <a16:creationId xmlns:a16="http://schemas.microsoft.com/office/drawing/2014/main" id="{9D37E8ED-9C77-4E3B-B027-8E58E615D33F}"/>
              </a:ext>
            </a:extLst>
          </p:cNvPr>
          <p:cNvGrpSpPr/>
          <p:nvPr/>
        </p:nvGrpSpPr>
        <p:grpSpPr>
          <a:xfrm>
            <a:off x="897870" y="5782748"/>
            <a:ext cx="4618083" cy="276999"/>
            <a:chOff x="5941520" y="5687541"/>
            <a:chExt cx="4618083" cy="276999"/>
          </a:xfrm>
        </p:grpSpPr>
        <p:sp>
          <p:nvSpPr>
            <p:cNvPr id="2336" name="Rectangle 24">
              <a:extLst>
                <a:ext uri="{FF2B5EF4-FFF2-40B4-BE49-F238E27FC236}">
                  <a16:creationId xmlns:a16="http://schemas.microsoft.com/office/drawing/2014/main" id="{C284DAB6-0A9A-407E-8D33-B2572B6E4918}"/>
                </a:ext>
              </a:extLst>
            </p:cNvPr>
            <p:cNvSpPr/>
            <p:nvPr/>
          </p:nvSpPr>
          <p:spPr>
            <a:xfrm>
              <a:off x="5941520" y="5759897"/>
              <a:ext cx="256766" cy="14401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37" name="TextBox 2336">
              <a:extLst>
                <a:ext uri="{FF2B5EF4-FFF2-40B4-BE49-F238E27FC236}">
                  <a16:creationId xmlns:a16="http://schemas.microsoft.com/office/drawing/2014/main" id="{989D784D-79E8-44E0-83BF-9623A32ACD60}"/>
                </a:ext>
              </a:extLst>
            </p:cNvPr>
            <p:cNvSpPr txBox="1"/>
            <p:nvPr/>
          </p:nvSpPr>
          <p:spPr>
            <a:xfrm>
              <a:off x="6194055" y="5687541"/>
              <a:ext cx="81407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Option  A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38" name="Rectangle 26">
              <a:extLst>
                <a:ext uri="{FF2B5EF4-FFF2-40B4-BE49-F238E27FC236}">
                  <a16:creationId xmlns:a16="http://schemas.microsoft.com/office/drawing/2014/main" id="{0B16D15B-6FC1-4420-A726-52220634C820}"/>
                </a:ext>
              </a:extLst>
            </p:cNvPr>
            <p:cNvSpPr/>
            <p:nvPr/>
          </p:nvSpPr>
          <p:spPr>
            <a:xfrm>
              <a:off x="7144570" y="5759897"/>
              <a:ext cx="256766" cy="14401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39" name="TextBox 2338">
              <a:extLst>
                <a:ext uri="{FF2B5EF4-FFF2-40B4-BE49-F238E27FC236}">
                  <a16:creationId xmlns:a16="http://schemas.microsoft.com/office/drawing/2014/main" id="{9B61C28E-3F06-4F20-B75E-23C5C5906DCC}"/>
                </a:ext>
              </a:extLst>
            </p:cNvPr>
            <p:cNvSpPr txBox="1"/>
            <p:nvPr/>
          </p:nvSpPr>
          <p:spPr>
            <a:xfrm>
              <a:off x="7397105" y="5687541"/>
              <a:ext cx="79226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Option B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40" name="Rectangle 28">
              <a:extLst>
                <a:ext uri="{FF2B5EF4-FFF2-40B4-BE49-F238E27FC236}">
                  <a16:creationId xmlns:a16="http://schemas.microsoft.com/office/drawing/2014/main" id="{798381D2-0B99-4DAC-BA28-347E1114C05F}"/>
                </a:ext>
              </a:extLst>
            </p:cNvPr>
            <p:cNvSpPr/>
            <p:nvPr/>
          </p:nvSpPr>
          <p:spPr>
            <a:xfrm>
              <a:off x="8325814" y="5759897"/>
              <a:ext cx="256766" cy="144016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41" name="TextBox 2340">
              <a:extLst>
                <a:ext uri="{FF2B5EF4-FFF2-40B4-BE49-F238E27FC236}">
                  <a16:creationId xmlns:a16="http://schemas.microsoft.com/office/drawing/2014/main" id="{EB5B49C0-5F57-4C7F-86B4-BDF651B0A694}"/>
                </a:ext>
              </a:extLst>
            </p:cNvPr>
            <p:cNvSpPr txBox="1"/>
            <p:nvPr/>
          </p:nvSpPr>
          <p:spPr>
            <a:xfrm>
              <a:off x="8578349" y="5687541"/>
              <a:ext cx="7916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Option C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42" name="Rectangle 30">
              <a:extLst>
                <a:ext uri="{FF2B5EF4-FFF2-40B4-BE49-F238E27FC236}">
                  <a16:creationId xmlns:a16="http://schemas.microsoft.com/office/drawing/2014/main" id="{443F3818-B235-483E-AA9A-7557C3A0F70E}"/>
                </a:ext>
              </a:extLst>
            </p:cNvPr>
            <p:cNvSpPr/>
            <p:nvPr/>
          </p:nvSpPr>
          <p:spPr>
            <a:xfrm>
              <a:off x="9506451" y="5759897"/>
              <a:ext cx="256766" cy="144016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43" name="TextBox 2342">
              <a:extLst>
                <a:ext uri="{FF2B5EF4-FFF2-40B4-BE49-F238E27FC236}">
                  <a16:creationId xmlns:a16="http://schemas.microsoft.com/office/drawing/2014/main" id="{04C1117F-89F7-4786-8D54-B466AA313354}"/>
                </a:ext>
              </a:extLst>
            </p:cNvPr>
            <p:cNvSpPr txBox="1"/>
            <p:nvPr/>
          </p:nvSpPr>
          <p:spPr>
            <a:xfrm>
              <a:off x="9758984" y="5687541"/>
              <a:ext cx="8006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Option D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12701</TotalTime>
  <Words>140</Words>
  <Application>Microsoft Office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Bebas Neue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63</cp:revision>
  <dcterms:created xsi:type="dcterms:W3CDTF">2018-02-18T19:39:47Z</dcterms:created>
  <dcterms:modified xsi:type="dcterms:W3CDTF">2020-09-03T02:43:39Z</dcterms:modified>
</cp:coreProperties>
</file>