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26" name="Group 1025">
            <a:extLst>
              <a:ext uri="{FF2B5EF4-FFF2-40B4-BE49-F238E27FC236}">
                <a16:creationId xmlns:a16="http://schemas.microsoft.com/office/drawing/2014/main" id="{A0FC1D58-4AA5-4446-ABFC-EEB4BA17F24C}"/>
              </a:ext>
            </a:extLst>
          </p:cNvPr>
          <p:cNvGrpSpPr/>
          <p:nvPr/>
        </p:nvGrpSpPr>
        <p:grpSpPr>
          <a:xfrm>
            <a:off x="1478604" y="2257189"/>
            <a:ext cx="10698480" cy="2669527"/>
            <a:chOff x="1225685" y="2237361"/>
            <a:chExt cx="10698480" cy="266952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27" name="Rectangle 1026">
              <a:extLst>
                <a:ext uri="{FF2B5EF4-FFF2-40B4-BE49-F238E27FC236}">
                  <a16:creationId xmlns:a16="http://schemas.microsoft.com/office/drawing/2014/main" id="{657301F4-6C20-4DF2-9794-EB811B8E85E8}"/>
                </a:ext>
              </a:extLst>
            </p:cNvPr>
            <p:cNvSpPr/>
            <p:nvPr/>
          </p:nvSpPr>
          <p:spPr>
            <a:xfrm>
              <a:off x="1225685" y="2237362"/>
              <a:ext cx="1069848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Rectangle 1027">
              <a:extLst>
                <a:ext uri="{FF2B5EF4-FFF2-40B4-BE49-F238E27FC236}">
                  <a16:creationId xmlns:a16="http://schemas.microsoft.com/office/drawing/2014/main" id="{0FDB15A7-9B78-4BCC-AD94-6189378DB00F}"/>
                </a:ext>
              </a:extLst>
            </p:cNvPr>
            <p:cNvSpPr/>
            <p:nvPr/>
          </p:nvSpPr>
          <p:spPr>
            <a:xfrm>
              <a:off x="1225685" y="4756746"/>
              <a:ext cx="813816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Isosceles Triangle 1028">
              <a:extLst>
                <a:ext uri="{FF2B5EF4-FFF2-40B4-BE49-F238E27FC236}">
                  <a16:creationId xmlns:a16="http://schemas.microsoft.com/office/drawing/2014/main" id="{E59B71F9-574F-4B60-8F42-8813C90FC4ED}"/>
                </a:ext>
              </a:extLst>
            </p:cNvPr>
            <p:cNvSpPr/>
            <p:nvPr/>
          </p:nvSpPr>
          <p:spPr>
            <a:xfrm rot="5400000">
              <a:off x="9236562" y="4669878"/>
              <a:ext cx="254566" cy="21945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Rectangle 1029">
              <a:extLst>
                <a:ext uri="{FF2B5EF4-FFF2-40B4-BE49-F238E27FC236}">
                  <a16:creationId xmlns:a16="http://schemas.microsoft.com/office/drawing/2014/main" id="{80FD2094-BC88-4B95-8E98-EA89F7942363}"/>
                </a:ext>
              </a:extLst>
            </p:cNvPr>
            <p:cNvSpPr/>
            <p:nvPr/>
          </p:nvSpPr>
          <p:spPr>
            <a:xfrm>
              <a:off x="1225685" y="2237361"/>
              <a:ext cx="45719" cy="2560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8E5526D7-631C-4955-8984-6269842E469B}"/>
              </a:ext>
            </a:extLst>
          </p:cNvPr>
          <p:cNvSpPr/>
          <p:nvPr/>
        </p:nvSpPr>
        <p:spPr>
          <a:xfrm>
            <a:off x="10029217" y="1848059"/>
            <a:ext cx="1325881" cy="862358"/>
          </a:xfrm>
          <a:custGeom>
            <a:avLst/>
            <a:gdLst>
              <a:gd name="connsiteX0" fmla="*/ 160378 w 1325881"/>
              <a:gd name="connsiteY0" fmla="*/ 0 h 862358"/>
              <a:gd name="connsiteX1" fmla="*/ 190790 w 1325881"/>
              <a:gd name="connsiteY1" fmla="*/ 0 h 862358"/>
              <a:gd name="connsiteX2" fmla="*/ 221304 w 1325881"/>
              <a:gd name="connsiteY2" fmla="*/ 22137 h 862358"/>
              <a:gd name="connsiteX3" fmla="*/ 221304 w 1325881"/>
              <a:gd name="connsiteY3" fmla="*/ 76119 h 862358"/>
              <a:gd name="connsiteX4" fmla="*/ 292316 w 1325881"/>
              <a:gd name="connsiteY4" fmla="*/ 76119 h 862358"/>
              <a:gd name="connsiteX5" fmla="*/ 292316 w 1325881"/>
              <a:gd name="connsiteY5" fmla="*/ 22137 h 862358"/>
              <a:gd name="connsiteX6" fmla="*/ 322830 w 1325881"/>
              <a:gd name="connsiteY6" fmla="*/ 0 h 862358"/>
              <a:gd name="connsiteX7" fmla="*/ 353242 w 1325881"/>
              <a:gd name="connsiteY7" fmla="*/ 0 h 862358"/>
              <a:gd name="connsiteX8" fmla="*/ 383756 w 1325881"/>
              <a:gd name="connsiteY8" fmla="*/ 22137 h 862358"/>
              <a:gd name="connsiteX9" fmla="*/ 383756 w 1325881"/>
              <a:gd name="connsiteY9" fmla="*/ 76119 h 862358"/>
              <a:gd name="connsiteX10" fmla="*/ 454768 w 1325881"/>
              <a:gd name="connsiteY10" fmla="*/ 76119 h 862358"/>
              <a:gd name="connsiteX11" fmla="*/ 454768 w 1325881"/>
              <a:gd name="connsiteY11" fmla="*/ 22137 h 862358"/>
              <a:gd name="connsiteX12" fmla="*/ 485282 w 1325881"/>
              <a:gd name="connsiteY12" fmla="*/ 0 h 862358"/>
              <a:gd name="connsiteX13" fmla="*/ 515694 w 1325881"/>
              <a:gd name="connsiteY13" fmla="*/ 0 h 862358"/>
              <a:gd name="connsiteX14" fmla="*/ 546208 w 1325881"/>
              <a:gd name="connsiteY14" fmla="*/ 22137 h 862358"/>
              <a:gd name="connsiteX15" fmla="*/ 546208 w 1325881"/>
              <a:gd name="connsiteY15" fmla="*/ 76119 h 862358"/>
              <a:gd name="connsiteX16" fmla="*/ 617220 w 1325881"/>
              <a:gd name="connsiteY16" fmla="*/ 76119 h 862358"/>
              <a:gd name="connsiteX17" fmla="*/ 617220 w 1325881"/>
              <a:gd name="connsiteY17" fmla="*/ 22137 h 862358"/>
              <a:gd name="connsiteX18" fmla="*/ 647734 w 1325881"/>
              <a:gd name="connsiteY18" fmla="*/ 0 h 862358"/>
              <a:gd name="connsiteX19" fmla="*/ 678146 w 1325881"/>
              <a:gd name="connsiteY19" fmla="*/ 0 h 862358"/>
              <a:gd name="connsiteX20" fmla="*/ 708660 w 1325881"/>
              <a:gd name="connsiteY20" fmla="*/ 22137 h 862358"/>
              <a:gd name="connsiteX21" fmla="*/ 708660 w 1325881"/>
              <a:gd name="connsiteY21" fmla="*/ 76119 h 862358"/>
              <a:gd name="connsiteX22" fmla="*/ 779672 w 1325881"/>
              <a:gd name="connsiteY22" fmla="*/ 76119 h 862358"/>
              <a:gd name="connsiteX23" fmla="*/ 779672 w 1325881"/>
              <a:gd name="connsiteY23" fmla="*/ 22137 h 862358"/>
              <a:gd name="connsiteX24" fmla="*/ 810186 w 1325881"/>
              <a:gd name="connsiteY24" fmla="*/ 0 h 862358"/>
              <a:gd name="connsiteX25" fmla="*/ 840598 w 1325881"/>
              <a:gd name="connsiteY25" fmla="*/ 0 h 862358"/>
              <a:gd name="connsiteX26" fmla="*/ 871112 w 1325881"/>
              <a:gd name="connsiteY26" fmla="*/ 22137 h 862358"/>
              <a:gd name="connsiteX27" fmla="*/ 871112 w 1325881"/>
              <a:gd name="connsiteY27" fmla="*/ 76119 h 862358"/>
              <a:gd name="connsiteX28" fmla="*/ 942124 w 1325881"/>
              <a:gd name="connsiteY28" fmla="*/ 76119 h 862358"/>
              <a:gd name="connsiteX29" fmla="*/ 942124 w 1325881"/>
              <a:gd name="connsiteY29" fmla="*/ 22137 h 862358"/>
              <a:gd name="connsiteX30" fmla="*/ 972638 w 1325881"/>
              <a:gd name="connsiteY30" fmla="*/ 0 h 862358"/>
              <a:gd name="connsiteX31" fmla="*/ 1003050 w 1325881"/>
              <a:gd name="connsiteY31" fmla="*/ 0 h 862358"/>
              <a:gd name="connsiteX32" fmla="*/ 1033564 w 1325881"/>
              <a:gd name="connsiteY32" fmla="*/ 22137 h 862358"/>
              <a:gd name="connsiteX33" fmla="*/ 1033564 w 1325881"/>
              <a:gd name="connsiteY33" fmla="*/ 76119 h 862358"/>
              <a:gd name="connsiteX34" fmla="*/ 1104576 w 1325881"/>
              <a:gd name="connsiteY34" fmla="*/ 76119 h 862358"/>
              <a:gd name="connsiteX35" fmla="*/ 1104576 w 1325881"/>
              <a:gd name="connsiteY35" fmla="*/ 22137 h 862358"/>
              <a:gd name="connsiteX36" fmla="*/ 1135090 w 1325881"/>
              <a:gd name="connsiteY36" fmla="*/ 0 h 862358"/>
              <a:gd name="connsiteX37" fmla="*/ 1165502 w 1325881"/>
              <a:gd name="connsiteY37" fmla="*/ 0 h 862358"/>
              <a:gd name="connsiteX38" fmla="*/ 1196016 w 1325881"/>
              <a:gd name="connsiteY38" fmla="*/ 22137 h 862358"/>
              <a:gd name="connsiteX39" fmla="*/ 1196016 w 1325881"/>
              <a:gd name="connsiteY39" fmla="*/ 76119 h 862358"/>
              <a:gd name="connsiteX40" fmla="*/ 1285404 w 1325881"/>
              <a:gd name="connsiteY40" fmla="*/ 76119 h 862358"/>
              <a:gd name="connsiteX41" fmla="*/ 1325881 w 1325881"/>
              <a:gd name="connsiteY41" fmla="*/ 116596 h 862358"/>
              <a:gd name="connsiteX42" fmla="*/ 1325881 w 1325881"/>
              <a:gd name="connsiteY42" fmla="*/ 745763 h 862358"/>
              <a:gd name="connsiteX43" fmla="*/ 1285404 w 1325881"/>
              <a:gd name="connsiteY43" fmla="*/ 786240 h 862358"/>
              <a:gd name="connsiteX44" fmla="*/ 1196016 w 1325881"/>
              <a:gd name="connsiteY44" fmla="*/ 786240 h 862358"/>
              <a:gd name="connsiteX45" fmla="*/ 1196016 w 1325881"/>
              <a:gd name="connsiteY45" fmla="*/ 840222 h 862358"/>
              <a:gd name="connsiteX46" fmla="*/ 1165502 w 1325881"/>
              <a:gd name="connsiteY46" fmla="*/ 862358 h 862358"/>
              <a:gd name="connsiteX47" fmla="*/ 1135090 w 1325881"/>
              <a:gd name="connsiteY47" fmla="*/ 862358 h 862358"/>
              <a:gd name="connsiteX48" fmla="*/ 1104576 w 1325881"/>
              <a:gd name="connsiteY48" fmla="*/ 840222 h 862358"/>
              <a:gd name="connsiteX49" fmla="*/ 1104576 w 1325881"/>
              <a:gd name="connsiteY49" fmla="*/ 786240 h 862358"/>
              <a:gd name="connsiteX50" fmla="*/ 1033564 w 1325881"/>
              <a:gd name="connsiteY50" fmla="*/ 786240 h 862358"/>
              <a:gd name="connsiteX51" fmla="*/ 1033564 w 1325881"/>
              <a:gd name="connsiteY51" fmla="*/ 840222 h 862358"/>
              <a:gd name="connsiteX52" fmla="*/ 1003050 w 1325881"/>
              <a:gd name="connsiteY52" fmla="*/ 862358 h 862358"/>
              <a:gd name="connsiteX53" fmla="*/ 972638 w 1325881"/>
              <a:gd name="connsiteY53" fmla="*/ 862358 h 862358"/>
              <a:gd name="connsiteX54" fmla="*/ 942124 w 1325881"/>
              <a:gd name="connsiteY54" fmla="*/ 840222 h 862358"/>
              <a:gd name="connsiteX55" fmla="*/ 942124 w 1325881"/>
              <a:gd name="connsiteY55" fmla="*/ 786240 h 862358"/>
              <a:gd name="connsiteX56" fmla="*/ 871112 w 1325881"/>
              <a:gd name="connsiteY56" fmla="*/ 786240 h 862358"/>
              <a:gd name="connsiteX57" fmla="*/ 871112 w 1325881"/>
              <a:gd name="connsiteY57" fmla="*/ 840222 h 862358"/>
              <a:gd name="connsiteX58" fmla="*/ 840598 w 1325881"/>
              <a:gd name="connsiteY58" fmla="*/ 862358 h 862358"/>
              <a:gd name="connsiteX59" fmla="*/ 810186 w 1325881"/>
              <a:gd name="connsiteY59" fmla="*/ 862358 h 862358"/>
              <a:gd name="connsiteX60" fmla="*/ 779672 w 1325881"/>
              <a:gd name="connsiteY60" fmla="*/ 840222 h 862358"/>
              <a:gd name="connsiteX61" fmla="*/ 779672 w 1325881"/>
              <a:gd name="connsiteY61" fmla="*/ 786240 h 862358"/>
              <a:gd name="connsiteX62" fmla="*/ 708660 w 1325881"/>
              <a:gd name="connsiteY62" fmla="*/ 786240 h 862358"/>
              <a:gd name="connsiteX63" fmla="*/ 708660 w 1325881"/>
              <a:gd name="connsiteY63" fmla="*/ 840222 h 862358"/>
              <a:gd name="connsiteX64" fmla="*/ 678146 w 1325881"/>
              <a:gd name="connsiteY64" fmla="*/ 862358 h 862358"/>
              <a:gd name="connsiteX65" fmla="*/ 647734 w 1325881"/>
              <a:gd name="connsiteY65" fmla="*/ 862358 h 862358"/>
              <a:gd name="connsiteX66" fmla="*/ 617220 w 1325881"/>
              <a:gd name="connsiteY66" fmla="*/ 840222 h 862358"/>
              <a:gd name="connsiteX67" fmla="*/ 617220 w 1325881"/>
              <a:gd name="connsiteY67" fmla="*/ 786240 h 862358"/>
              <a:gd name="connsiteX68" fmla="*/ 546208 w 1325881"/>
              <a:gd name="connsiteY68" fmla="*/ 786240 h 862358"/>
              <a:gd name="connsiteX69" fmla="*/ 546208 w 1325881"/>
              <a:gd name="connsiteY69" fmla="*/ 840222 h 862358"/>
              <a:gd name="connsiteX70" fmla="*/ 515694 w 1325881"/>
              <a:gd name="connsiteY70" fmla="*/ 862358 h 862358"/>
              <a:gd name="connsiteX71" fmla="*/ 485282 w 1325881"/>
              <a:gd name="connsiteY71" fmla="*/ 862358 h 862358"/>
              <a:gd name="connsiteX72" fmla="*/ 454768 w 1325881"/>
              <a:gd name="connsiteY72" fmla="*/ 840222 h 862358"/>
              <a:gd name="connsiteX73" fmla="*/ 454768 w 1325881"/>
              <a:gd name="connsiteY73" fmla="*/ 786240 h 862358"/>
              <a:gd name="connsiteX74" fmla="*/ 383756 w 1325881"/>
              <a:gd name="connsiteY74" fmla="*/ 786240 h 862358"/>
              <a:gd name="connsiteX75" fmla="*/ 383756 w 1325881"/>
              <a:gd name="connsiteY75" fmla="*/ 840222 h 862358"/>
              <a:gd name="connsiteX76" fmla="*/ 353242 w 1325881"/>
              <a:gd name="connsiteY76" fmla="*/ 862358 h 862358"/>
              <a:gd name="connsiteX77" fmla="*/ 322830 w 1325881"/>
              <a:gd name="connsiteY77" fmla="*/ 862358 h 862358"/>
              <a:gd name="connsiteX78" fmla="*/ 292316 w 1325881"/>
              <a:gd name="connsiteY78" fmla="*/ 840222 h 862358"/>
              <a:gd name="connsiteX79" fmla="*/ 292316 w 1325881"/>
              <a:gd name="connsiteY79" fmla="*/ 786240 h 862358"/>
              <a:gd name="connsiteX80" fmla="*/ 221304 w 1325881"/>
              <a:gd name="connsiteY80" fmla="*/ 786240 h 862358"/>
              <a:gd name="connsiteX81" fmla="*/ 221304 w 1325881"/>
              <a:gd name="connsiteY81" fmla="*/ 840222 h 862358"/>
              <a:gd name="connsiteX82" fmla="*/ 190790 w 1325881"/>
              <a:gd name="connsiteY82" fmla="*/ 862358 h 862358"/>
              <a:gd name="connsiteX83" fmla="*/ 160378 w 1325881"/>
              <a:gd name="connsiteY83" fmla="*/ 862358 h 862358"/>
              <a:gd name="connsiteX84" fmla="*/ 129864 w 1325881"/>
              <a:gd name="connsiteY84" fmla="*/ 840222 h 862358"/>
              <a:gd name="connsiteX85" fmla="*/ 129864 w 1325881"/>
              <a:gd name="connsiteY85" fmla="*/ 786240 h 862358"/>
              <a:gd name="connsiteX86" fmla="*/ 40477 w 1325881"/>
              <a:gd name="connsiteY86" fmla="*/ 786240 h 862358"/>
              <a:gd name="connsiteX87" fmla="*/ 0 w 1325881"/>
              <a:gd name="connsiteY87" fmla="*/ 745763 h 862358"/>
              <a:gd name="connsiteX88" fmla="*/ 0 w 1325881"/>
              <a:gd name="connsiteY88" fmla="*/ 116596 h 862358"/>
              <a:gd name="connsiteX89" fmla="*/ 40477 w 1325881"/>
              <a:gd name="connsiteY89" fmla="*/ 76119 h 862358"/>
              <a:gd name="connsiteX90" fmla="*/ 129864 w 1325881"/>
              <a:gd name="connsiteY90" fmla="*/ 76119 h 862358"/>
              <a:gd name="connsiteX91" fmla="*/ 129864 w 1325881"/>
              <a:gd name="connsiteY91" fmla="*/ 22137 h 862358"/>
              <a:gd name="connsiteX92" fmla="*/ 160378 w 1325881"/>
              <a:gd name="connsiteY92" fmla="*/ 0 h 86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25881" h="862358">
                <a:moveTo>
                  <a:pt x="160378" y="0"/>
                </a:moveTo>
                <a:lnTo>
                  <a:pt x="190790" y="0"/>
                </a:lnTo>
                <a:cubicBezTo>
                  <a:pt x="207642" y="0"/>
                  <a:pt x="221304" y="9911"/>
                  <a:pt x="221304" y="22137"/>
                </a:cubicBezTo>
                <a:lnTo>
                  <a:pt x="221304" y="76119"/>
                </a:lnTo>
                <a:lnTo>
                  <a:pt x="292316" y="76119"/>
                </a:lnTo>
                <a:lnTo>
                  <a:pt x="292316" y="22137"/>
                </a:lnTo>
                <a:cubicBezTo>
                  <a:pt x="292316" y="9911"/>
                  <a:pt x="305978" y="0"/>
                  <a:pt x="322830" y="0"/>
                </a:cubicBezTo>
                <a:lnTo>
                  <a:pt x="353242" y="0"/>
                </a:lnTo>
                <a:cubicBezTo>
                  <a:pt x="370094" y="0"/>
                  <a:pt x="383756" y="9911"/>
                  <a:pt x="383756" y="22137"/>
                </a:cubicBezTo>
                <a:lnTo>
                  <a:pt x="383756" y="76119"/>
                </a:lnTo>
                <a:lnTo>
                  <a:pt x="454768" y="76119"/>
                </a:lnTo>
                <a:lnTo>
                  <a:pt x="454768" y="22137"/>
                </a:lnTo>
                <a:cubicBezTo>
                  <a:pt x="454768" y="9911"/>
                  <a:pt x="468430" y="0"/>
                  <a:pt x="485282" y="0"/>
                </a:cubicBezTo>
                <a:lnTo>
                  <a:pt x="515694" y="0"/>
                </a:lnTo>
                <a:cubicBezTo>
                  <a:pt x="532546" y="0"/>
                  <a:pt x="546208" y="9911"/>
                  <a:pt x="546208" y="22137"/>
                </a:cubicBezTo>
                <a:lnTo>
                  <a:pt x="546208" y="76119"/>
                </a:lnTo>
                <a:lnTo>
                  <a:pt x="617220" y="76119"/>
                </a:lnTo>
                <a:lnTo>
                  <a:pt x="617220" y="22137"/>
                </a:lnTo>
                <a:cubicBezTo>
                  <a:pt x="617220" y="9911"/>
                  <a:pt x="630882" y="0"/>
                  <a:pt x="647734" y="0"/>
                </a:cubicBezTo>
                <a:lnTo>
                  <a:pt x="678146" y="0"/>
                </a:lnTo>
                <a:cubicBezTo>
                  <a:pt x="694998" y="0"/>
                  <a:pt x="708660" y="9911"/>
                  <a:pt x="708660" y="22137"/>
                </a:cubicBezTo>
                <a:lnTo>
                  <a:pt x="708660" y="76119"/>
                </a:lnTo>
                <a:lnTo>
                  <a:pt x="779672" y="76119"/>
                </a:lnTo>
                <a:lnTo>
                  <a:pt x="779672" y="22137"/>
                </a:lnTo>
                <a:cubicBezTo>
                  <a:pt x="779672" y="9911"/>
                  <a:pt x="793334" y="0"/>
                  <a:pt x="810186" y="0"/>
                </a:cubicBezTo>
                <a:lnTo>
                  <a:pt x="840598" y="0"/>
                </a:lnTo>
                <a:cubicBezTo>
                  <a:pt x="857450" y="0"/>
                  <a:pt x="871112" y="9911"/>
                  <a:pt x="871112" y="22137"/>
                </a:cubicBezTo>
                <a:lnTo>
                  <a:pt x="871112" y="76119"/>
                </a:lnTo>
                <a:lnTo>
                  <a:pt x="942124" y="76119"/>
                </a:lnTo>
                <a:lnTo>
                  <a:pt x="942124" y="22137"/>
                </a:lnTo>
                <a:cubicBezTo>
                  <a:pt x="942124" y="9911"/>
                  <a:pt x="955786" y="0"/>
                  <a:pt x="972638" y="0"/>
                </a:cubicBezTo>
                <a:lnTo>
                  <a:pt x="1003050" y="0"/>
                </a:lnTo>
                <a:cubicBezTo>
                  <a:pt x="1019902" y="0"/>
                  <a:pt x="1033564" y="9911"/>
                  <a:pt x="1033564" y="22137"/>
                </a:cubicBezTo>
                <a:lnTo>
                  <a:pt x="1033564" y="76119"/>
                </a:lnTo>
                <a:lnTo>
                  <a:pt x="1104576" y="76119"/>
                </a:lnTo>
                <a:lnTo>
                  <a:pt x="1104576" y="22137"/>
                </a:lnTo>
                <a:cubicBezTo>
                  <a:pt x="1104576" y="9911"/>
                  <a:pt x="1118238" y="0"/>
                  <a:pt x="1135090" y="0"/>
                </a:cubicBezTo>
                <a:lnTo>
                  <a:pt x="1165502" y="0"/>
                </a:lnTo>
                <a:cubicBezTo>
                  <a:pt x="1182354" y="0"/>
                  <a:pt x="1196016" y="9911"/>
                  <a:pt x="1196016" y="22137"/>
                </a:cubicBezTo>
                <a:lnTo>
                  <a:pt x="1196016" y="76119"/>
                </a:lnTo>
                <a:lnTo>
                  <a:pt x="1285404" y="76119"/>
                </a:lnTo>
                <a:cubicBezTo>
                  <a:pt x="1307759" y="76119"/>
                  <a:pt x="1325881" y="94241"/>
                  <a:pt x="1325881" y="116596"/>
                </a:cubicBezTo>
                <a:lnTo>
                  <a:pt x="1325881" y="745763"/>
                </a:lnTo>
                <a:cubicBezTo>
                  <a:pt x="1325881" y="768118"/>
                  <a:pt x="1307759" y="786240"/>
                  <a:pt x="1285404" y="786240"/>
                </a:cubicBezTo>
                <a:lnTo>
                  <a:pt x="1196016" y="786240"/>
                </a:lnTo>
                <a:lnTo>
                  <a:pt x="1196016" y="840222"/>
                </a:lnTo>
                <a:cubicBezTo>
                  <a:pt x="1196016" y="852447"/>
                  <a:pt x="1182354" y="862358"/>
                  <a:pt x="1165502" y="862358"/>
                </a:cubicBezTo>
                <a:lnTo>
                  <a:pt x="1135090" y="862358"/>
                </a:lnTo>
                <a:cubicBezTo>
                  <a:pt x="1118238" y="862358"/>
                  <a:pt x="1104576" y="852447"/>
                  <a:pt x="1104576" y="840222"/>
                </a:cubicBezTo>
                <a:lnTo>
                  <a:pt x="1104576" y="786240"/>
                </a:lnTo>
                <a:lnTo>
                  <a:pt x="1033564" y="786240"/>
                </a:lnTo>
                <a:lnTo>
                  <a:pt x="1033564" y="840222"/>
                </a:lnTo>
                <a:cubicBezTo>
                  <a:pt x="1033564" y="852447"/>
                  <a:pt x="1019902" y="862358"/>
                  <a:pt x="1003050" y="862358"/>
                </a:cubicBezTo>
                <a:lnTo>
                  <a:pt x="972638" y="862358"/>
                </a:lnTo>
                <a:cubicBezTo>
                  <a:pt x="955786" y="862358"/>
                  <a:pt x="942124" y="852447"/>
                  <a:pt x="942124" y="840222"/>
                </a:cubicBezTo>
                <a:lnTo>
                  <a:pt x="942124" y="786240"/>
                </a:lnTo>
                <a:lnTo>
                  <a:pt x="871112" y="786240"/>
                </a:lnTo>
                <a:lnTo>
                  <a:pt x="871112" y="840222"/>
                </a:lnTo>
                <a:cubicBezTo>
                  <a:pt x="871112" y="852447"/>
                  <a:pt x="857450" y="862358"/>
                  <a:pt x="840598" y="862358"/>
                </a:cubicBezTo>
                <a:lnTo>
                  <a:pt x="810186" y="862358"/>
                </a:lnTo>
                <a:cubicBezTo>
                  <a:pt x="793334" y="862358"/>
                  <a:pt x="779672" y="852447"/>
                  <a:pt x="779672" y="840222"/>
                </a:cubicBezTo>
                <a:lnTo>
                  <a:pt x="779672" y="786240"/>
                </a:lnTo>
                <a:lnTo>
                  <a:pt x="708660" y="786240"/>
                </a:lnTo>
                <a:lnTo>
                  <a:pt x="708660" y="840222"/>
                </a:lnTo>
                <a:cubicBezTo>
                  <a:pt x="708660" y="852447"/>
                  <a:pt x="694998" y="862358"/>
                  <a:pt x="678146" y="862358"/>
                </a:cubicBezTo>
                <a:lnTo>
                  <a:pt x="647734" y="862358"/>
                </a:lnTo>
                <a:cubicBezTo>
                  <a:pt x="630882" y="862358"/>
                  <a:pt x="617220" y="852447"/>
                  <a:pt x="617220" y="840222"/>
                </a:cubicBezTo>
                <a:lnTo>
                  <a:pt x="617220" y="786240"/>
                </a:lnTo>
                <a:lnTo>
                  <a:pt x="546208" y="786240"/>
                </a:lnTo>
                <a:lnTo>
                  <a:pt x="546208" y="840222"/>
                </a:lnTo>
                <a:cubicBezTo>
                  <a:pt x="546208" y="852447"/>
                  <a:pt x="532546" y="862358"/>
                  <a:pt x="515694" y="862358"/>
                </a:cubicBezTo>
                <a:lnTo>
                  <a:pt x="485282" y="862358"/>
                </a:lnTo>
                <a:cubicBezTo>
                  <a:pt x="468430" y="862358"/>
                  <a:pt x="454768" y="852447"/>
                  <a:pt x="454768" y="840222"/>
                </a:cubicBezTo>
                <a:lnTo>
                  <a:pt x="454768" y="786240"/>
                </a:lnTo>
                <a:lnTo>
                  <a:pt x="383756" y="786240"/>
                </a:lnTo>
                <a:lnTo>
                  <a:pt x="383756" y="840222"/>
                </a:lnTo>
                <a:cubicBezTo>
                  <a:pt x="383756" y="852447"/>
                  <a:pt x="370094" y="862358"/>
                  <a:pt x="353242" y="862358"/>
                </a:cubicBezTo>
                <a:lnTo>
                  <a:pt x="322830" y="862358"/>
                </a:lnTo>
                <a:cubicBezTo>
                  <a:pt x="305978" y="862358"/>
                  <a:pt x="292316" y="852447"/>
                  <a:pt x="292316" y="840222"/>
                </a:cubicBezTo>
                <a:lnTo>
                  <a:pt x="292316" y="786240"/>
                </a:lnTo>
                <a:lnTo>
                  <a:pt x="221304" y="786240"/>
                </a:lnTo>
                <a:lnTo>
                  <a:pt x="221304" y="840222"/>
                </a:lnTo>
                <a:cubicBezTo>
                  <a:pt x="221304" y="852447"/>
                  <a:pt x="207642" y="862358"/>
                  <a:pt x="190790" y="862358"/>
                </a:cubicBezTo>
                <a:lnTo>
                  <a:pt x="160378" y="862358"/>
                </a:lnTo>
                <a:cubicBezTo>
                  <a:pt x="143526" y="862358"/>
                  <a:pt x="129864" y="852447"/>
                  <a:pt x="129864" y="840222"/>
                </a:cubicBezTo>
                <a:lnTo>
                  <a:pt x="129864" y="786240"/>
                </a:lnTo>
                <a:lnTo>
                  <a:pt x="40477" y="786240"/>
                </a:lnTo>
                <a:cubicBezTo>
                  <a:pt x="18122" y="786240"/>
                  <a:pt x="0" y="768118"/>
                  <a:pt x="0" y="745763"/>
                </a:cubicBezTo>
                <a:lnTo>
                  <a:pt x="0" y="116596"/>
                </a:lnTo>
                <a:cubicBezTo>
                  <a:pt x="0" y="94241"/>
                  <a:pt x="18122" y="76119"/>
                  <a:pt x="40477" y="76119"/>
                </a:cubicBezTo>
                <a:lnTo>
                  <a:pt x="129864" y="76119"/>
                </a:lnTo>
                <a:lnTo>
                  <a:pt x="129864" y="22137"/>
                </a:lnTo>
                <a:cubicBezTo>
                  <a:pt x="129864" y="9911"/>
                  <a:pt x="143526" y="0"/>
                  <a:pt x="16037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2" name="Freeform: Shape 1031">
            <a:extLst>
              <a:ext uri="{FF2B5EF4-FFF2-40B4-BE49-F238E27FC236}">
                <a16:creationId xmlns:a16="http://schemas.microsoft.com/office/drawing/2014/main" id="{6247B039-B3B2-4536-BB25-300A9F84067A}"/>
              </a:ext>
            </a:extLst>
          </p:cNvPr>
          <p:cNvSpPr/>
          <p:nvPr/>
        </p:nvSpPr>
        <p:spPr>
          <a:xfrm>
            <a:off x="6973272" y="1848059"/>
            <a:ext cx="1325881" cy="862358"/>
          </a:xfrm>
          <a:custGeom>
            <a:avLst/>
            <a:gdLst>
              <a:gd name="connsiteX0" fmla="*/ 160378 w 1325881"/>
              <a:gd name="connsiteY0" fmla="*/ 0 h 862358"/>
              <a:gd name="connsiteX1" fmla="*/ 190790 w 1325881"/>
              <a:gd name="connsiteY1" fmla="*/ 0 h 862358"/>
              <a:gd name="connsiteX2" fmla="*/ 221304 w 1325881"/>
              <a:gd name="connsiteY2" fmla="*/ 22137 h 862358"/>
              <a:gd name="connsiteX3" fmla="*/ 221304 w 1325881"/>
              <a:gd name="connsiteY3" fmla="*/ 76119 h 862358"/>
              <a:gd name="connsiteX4" fmla="*/ 292316 w 1325881"/>
              <a:gd name="connsiteY4" fmla="*/ 76119 h 862358"/>
              <a:gd name="connsiteX5" fmla="*/ 292316 w 1325881"/>
              <a:gd name="connsiteY5" fmla="*/ 22137 h 862358"/>
              <a:gd name="connsiteX6" fmla="*/ 322830 w 1325881"/>
              <a:gd name="connsiteY6" fmla="*/ 0 h 862358"/>
              <a:gd name="connsiteX7" fmla="*/ 353242 w 1325881"/>
              <a:gd name="connsiteY7" fmla="*/ 0 h 862358"/>
              <a:gd name="connsiteX8" fmla="*/ 383756 w 1325881"/>
              <a:gd name="connsiteY8" fmla="*/ 22137 h 862358"/>
              <a:gd name="connsiteX9" fmla="*/ 383756 w 1325881"/>
              <a:gd name="connsiteY9" fmla="*/ 76119 h 862358"/>
              <a:gd name="connsiteX10" fmla="*/ 454768 w 1325881"/>
              <a:gd name="connsiteY10" fmla="*/ 76119 h 862358"/>
              <a:gd name="connsiteX11" fmla="*/ 454768 w 1325881"/>
              <a:gd name="connsiteY11" fmla="*/ 22137 h 862358"/>
              <a:gd name="connsiteX12" fmla="*/ 485282 w 1325881"/>
              <a:gd name="connsiteY12" fmla="*/ 0 h 862358"/>
              <a:gd name="connsiteX13" fmla="*/ 515694 w 1325881"/>
              <a:gd name="connsiteY13" fmla="*/ 0 h 862358"/>
              <a:gd name="connsiteX14" fmla="*/ 546208 w 1325881"/>
              <a:gd name="connsiteY14" fmla="*/ 22137 h 862358"/>
              <a:gd name="connsiteX15" fmla="*/ 546208 w 1325881"/>
              <a:gd name="connsiteY15" fmla="*/ 76119 h 862358"/>
              <a:gd name="connsiteX16" fmla="*/ 617220 w 1325881"/>
              <a:gd name="connsiteY16" fmla="*/ 76119 h 862358"/>
              <a:gd name="connsiteX17" fmla="*/ 617220 w 1325881"/>
              <a:gd name="connsiteY17" fmla="*/ 22137 h 862358"/>
              <a:gd name="connsiteX18" fmla="*/ 647734 w 1325881"/>
              <a:gd name="connsiteY18" fmla="*/ 0 h 862358"/>
              <a:gd name="connsiteX19" fmla="*/ 678146 w 1325881"/>
              <a:gd name="connsiteY19" fmla="*/ 0 h 862358"/>
              <a:gd name="connsiteX20" fmla="*/ 708660 w 1325881"/>
              <a:gd name="connsiteY20" fmla="*/ 22137 h 862358"/>
              <a:gd name="connsiteX21" fmla="*/ 708660 w 1325881"/>
              <a:gd name="connsiteY21" fmla="*/ 76119 h 862358"/>
              <a:gd name="connsiteX22" fmla="*/ 779672 w 1325881"/>
              <a:gd name="connsiteY22" fmla="*/ 76119 h 862358"/>
              <a:gd name="connsiteX23" fmla="*/ 779672 w 1325881"/>
              <a:gd name="connsiteY23" fmla="*/ 22137 h 862358"/>
              <a:gd name="connsiteX24" fmla="*/ 810186 w 1325881"/>
              <a:gd name="connsiteY24" fmla="*/ 0 h 862358"/>
              <a:gd name="connsiteX25" fmla="*/ 840598 w 1325881"/>
              <a:gd name="connsiteY25" fmla="*/ 0 h 862358"/>
              <a:gd name="connsiteX26" fmla="*/ 871112 w 1325881"/>
              <a:gd name="connsiteY26" fmla="*/ 22137 h 862358"/>
              <a:gd name="connsiteX27" fmla="*/ 871112 w 1325881"/>
              <a:gd name="connsiteY27" fmla="*/ 76119 h 862358"/>
              <a:gd name="connsiteX28" fmla="*/ 942124 w 1325881"/>
              <a:gd name="connsiteY28" fmla="*/ 76119 h 862358"/>
              <a:gd name="connsiteX29" fmla="*/ 942124 w 1325881"/>
              <a:gd name="connsiteY29" fmla="*/ 22137 h 862358"/>
              <a:gd name="connsiteX30" fmla="*/ 972638 w 1325881"/>
              <a:gd name="connsiteY30" fmla="*/ 0 h 862358"/>
              <a:gd name="connsiteX31" fmla="*/ 1003050 w 1325881"/>
              <a:gd name="connsiteY31" fmla="*/ 0 h 862358"/>
              <a:gd name="connsiteX32" fmla="*/ 1033564 w 1325881"/>
              <a:gd name="connsiteY32" fmla="*/ 22137 h 862358"/>
              <a:gd name="connsiteX33" fmla="*/ 1033564 w 1325881"/>
              <a:gd name="connsiteY33" fmla="*/ 76119 h 862358"/>
              <a:gd name="connsiteX34" fmla="*/ 1104576 w 1325881"/>
              <a:gd name="connsiteY34" fmla="*/ 76119 h 862358"/>
              <a:gd name="connsiteX35" fmla="*/ 1104576 w 1325881"/>
              <a:gd name="connsiteY35" fmla="*/ 22137 h 862358"/>
              <a:gd name="connsiteX36" fmla="*/ 1135090 w 1325881"/>
              <a:gd name="connsiteY36" fmla="*/ 0 h 862358"/>
              <a:gd name="connsiteX37" fmla="*/ 1165502 w 1325881"/>
              <a:gd name="connsiteY37" fmla="*/ 0 h 862358"/>
              <a:gd name="connsiteX38" fmla="*/ 1196016 w 1325881"/>
              <a:gd name="connsiteY38" fmla="*/ 22137 h 862358"/>
              <a:gd name="connsiteX39" fmla="*/ 1196016 w 1325881"/>
              <a:gd name="connsiteY39" fmla="*/ 76119 h 862358"/>
              <a:gd name="connsiteX40" fmla="*/ 1285404 w 1325881"/>
              <a:gd name="connsiteY40" fmla="*/ 76119 h 862358"/>
              <a:gd name="connsiteX41" fmla="*/ 1325881 w 1325881"/>
              <a:gd name="connsiteY41" fmla="*/ 116596 h 862358"/>
              <a:gd name="connsiteX42" fmla="*/ 1325881 w 1325881"/>
              <a:gd name="connsiteY42" fmla="*/ 745763 h 862358"/>
              <a:gd name="connsiteX43" fmla="*/ 1285404 w 1325881"/>
              <a:gd name="connsiteY43" fmla="*/ 786240 h 862358"/>
              <a:gd name="connsiteX44" fmla="*/ 1196016 w 1325881"/>
              <a:gd name="connsiteY44" fmla="*/ 786240 h 862358"/>
              <a:gd name="connsiteX45" fmla="*/ 1196016 w 1325881"/>
              <a:gd name="connsiteY45" fmla="*/ 840222 h 862358"/>
              <a:gd name="connsiteX46" fmla="*/ 1165502 w 1325881"/>
              <a:gd name="connsiteY46" fmla="*/ 862358 h 862358"/>
              <a:gd name="connsiteX47" fmla="*/ 1135090 w 1325881"/>
              <a:gd name="connsiteY47" fmla="*/ 862358 h 862358"/>
              <a:gd name="connsiteX48" fmla="*/ 1104576 w 1325881"/>
              <a:gd name="connsiteY48" fmla="*/ 840222 h 862358"/>
              <a:gd name="connsiteX49" fmla="*/ 1104576 w 1325881"/>
              <a:gd name="connsiteY49" fmla="*/ 786240 h 862358"/>
              <a:gd name="connsiteX50" fmla="*/ 1033564 w 1325881"/>
              <a:gd name="connsiteY50" fmla="*/ 786240 h 862358"/>
              <a:gd name="connsiteX51" fmla="*/ 1033564 w 1325881"/>
              <a:gd name="connsiteY51" fmla="*/ 840222 h 862358"/>
              <a:gd name="connsiteX52" fmla="*/ 1003050 w 1325881"/>
              <a:gd name="connsiteY52" fmla="*/ 862358 h 862358"/>
              <a:gd name="connsiteX53" fmla="*/ 972638 w 1325881"/>
              <a:gd name="connsiteY53" fmla="*/ 862358 h 862358"/>
              <a:gd name="connsiteX54" fmla="*/ 942124 w 1325881"/>
              <a:gd name="connsiteY54" fmla="*/ 840222 h 862358"/>
              <a:gd name="connsiteX55" fmla="*/ 942124 w 1325881"/>
              <a:gd name="connsiteY55" fmla="*/ 786240 h 862358"/>
              <a:gd name="connsiteX56" fmla="*/ 871112 w 1325881"/>
              <a:gd name="connsiteY56" fmla="*/ 786240 h 862358"/>
              <a:gd name="connsiteX57" fmla="*/ 871112 w 1325881"/>
              <a:gd name="connsiteY57" fmla="*/ 840222 h 862358"/>
              <a:gd name="connsiteX58" fmla="*/ 840598 w 1325881"/>
              <a:gd name="connsiteY58" fmla="*/ 862358 h 862358"/>
              <a:gd name="connsiteX59" fmla="*/ 810186 w 1325881"/>
              <a:gd name="connsiteY59" fmla="*/ 862358 h 862358"/>
              <a:gd name="connsiteX60" fmla="*/ 779672 w 1325881"/>
              <a:gd name="connsiteY60" fmla="*/ 840222 h 862358"/>
              <a:gd name="connsiteX61" fmla="*/ 779672 w 1325881"/>
              <a:gd name="connsiteY61" fmla="*/ 786240 h 862358"/>
              <a:gd name="connsiteX62" fmla="*/ 708660 w 1325881"/>
              <a:gd name="connsiteY62" fmla="*/ 786240 h 862358"/>
              <a:gd name="connsiteX63" fmla="*/ 708660 w 1325881"/>
              <a:gd name="connsiteY63" fmla="*/ 840222 h 862358"/>
              <a:gd name="connsiteX64" fmla="*/ 678146 w 1325881"/>
              <a:gd name="connsiteY64" fmla="*/ 862358 h 862358"/>
              <a:gd name="connsiteX65" fmla="*/ 647734 w 1325881"/>
              <a:gd name="connsiteY65" fmla="*/ 862358 h 862358"/>
              <a:gd name="connsiteX66" fmla="*/ 617220 w 1325881"/>
              <a:gd name="connsiteY66" fmla="*/ 840222 h 862358"/>
              <a:gd name="connsiteX67" fmla="*/ 617220 w 1325881"/>
              <a:gd name="connsiteY67" fmla="*/ 786240 h 862358"/>
              <a:gd name="connsiteX68" fmla="*/ 546208 w 1325881"/>
              <a:gd name="connsiteY68" fmla="*/ 786240 h 862358"/>
              <a:gd name="connsiteX69" fmla="*/ 546208 w 1325881"/>
              <a:gd name="connsiteY69" fmla="*/ 840222 h 862358"/>
              <a:gd name="connsiteX70" fmla="*/ 515694 w 1325881"/>
              <a:gd name="connsiteY70" fmla="*/ 862358 h 862358"/>
              <a:gd name="connsiteX71" fmla="*/ 485282 w 1325881"/>
              <a:gd name="connsiteY71" fmla="*/ 862358 h 862358"/>
              <a:gd name="connsiteX72" fmla="*/ 454768 w 1325881"/>
              <a:gd name="connsiteY72" fmla="*/ 840222 h 862358"/>
              <a:gd name="connsiteX73" fmla="*/ 454768 w 1325881"/>
              <a:gd name="connsiteY73" fmla="*/ 786240 h 862358"/>
              <a:gd name="connsiteX74" fmla="*/ 383756 w 1325881"/>
              <a:gd name="connsiteY74" fmla="*/ 786240 h 862358"/>
              <a:gd name="connsiteX75" fmla="*/ 383756 w 1325881"/>
              <a:gd name="connsiteY75" fmla="*/ 840222 h 862358"/>
              <a:gd name="connsiteX76" fmla="*/ 353242 w 1325881"/>
              <a:gd name="connsiteY76" fmla="*/ 862358 h 862358"/>
              <a:gd name="connsiteX77" fmla="*/ 322830 w 1325881"/>
              <a:gd name="connsiteY77" fmla="*/ 862358 h 862358"/>
              <a:gd name="connsiteX78" fmla="*/ 292316 w 1325881"/>
              <a:gd name="connsiteY78" fmla="*/ 840222 h 862358"/>
              <a:gd name="connsiteX79" fmla="*/ 292316 w 1325881"/>
              <a:gd name="connsiteY79" fmla="*/ 786240 h 862358"/>
              <a:gd name="connsiteX80" fmla="*/ 221304 w 1325881"/>
              <a:gd name="connsiteY80" fmla="*/ 786240 h 862358"/>
              <a:gd name="connsiteX81" fmla="*/ 221304 w 1325881"/>
              <a:gd name="connsiteY81" fmla="*/ 840222 h 862358"/>
              <a:gd name="connsiteX82" fmla="*/ 190790 w 1325881"/>
              <a:gd name="connsiteY82" fmla="*/ 862358 h 862358"/>
              <a:gd name="connsiteX83" fmla="*/ 160378 w 1325881"/>
              <a:gd name="connsiteY83" fmla="*/ 862358 h 862358"/>
              <a:gd name="connsiteX84" fmla="*/ 129864 w 1325881"/>
              <a:gd name="connsiteY84" fmla="*/ 840222 h 862358"/>
              <a:gd name="connsiteX85" fmla="*/ 129864 w 1325881"/>
              <a:gd name="connsiteY85" fmla="*/ 786240 h 862358"/>
              <a:gd name="connsiteX86" fmla="*/ 40477 w 1325881"/>
              <a:gd name="connsiteY86" fmla="*/ 786240 h 862358"/>
              <a:gd name="connsiteX87" fmla="*/ 0 w 1325881"/>
              <a:gd name="connsiteY87" fmla="*/ 745763 h 862358"/>
              <a:gd name="connsiteX88" fmla="*/ 0 w 1325881"/>
              <a:gd name="connsiteY88" fmla="*/ 116596 h 862358"/>
              <a:gd name="connsiteX89" fmla="*/ 40477 w 1325881"/>
              <a:gd name="connsiteY89" fmla="*/ 76119 h 862358"/>
              <a:gd name="connsiteX90" fmla="*/ 129864 w 1325881"/>
              <a:gd name="connsiteY90" fmla="*/ 76119 h 862358"/>
              <a:gd name="connsiteX91" fmla="*/ 129864 w 1325881"/>
              <a:gd name="connsiteY91" fmla="*/ 22137 h 862358"/>
              <a:gd name="connsiteX92" fmla="*/ 160378 w 1325881"/>
              <a:gd name="connsiteY92" fmla="*/ 0 h 86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25881" h="862358">
                <a:moveTo>
                  <a:pt x="160378" y="0"/>
                </a:moveTo>
                <a:lnTo>
                  <a:pt x="190790" y="0"/>
                </a:lnTo>
                <a:cubicBezTo>
                  <a:pt x="207642" y="0"/>
                  <a:pt x="221304" y="9911"/>
                  <a:pt x="221304" y="22137"/>
                </a:cubicBezTo>
                <a:lnTo>
                  <a:pt x="221304" y="76119"/>
                </a:lnTo>
                <a:lnTo>
                  <a:pt x="292316" y="76119"/>
                </a:lnTo>
                <a:lnTo>
                  <a:pt x="292316" y="22137"/>
                </a:lnTo>
                <a:cubicBezTo>
                  <a:pt x="292316" y="9911"/>
                  <a:pt x="305978" y="0"/>
                  <a:pt x="322830" y="0"/>
                </a:cubicBezTo>
                <a:lnTo>
                  <a:pt x="353242" y="0"/>
                </a:lnTo>
                <a:cubicBezTo>
                  <a:pt x="370094" y="0"/>
                  <a:pt x="383756" y="9911"/>
                  <a:pt x="383756" y="22137"/>
                </a:cubicBezTo>
                <a:lnTo>
                  <a:pt x="383756" y="76119"/>
                </a:lnTo>
                <a:lnTo>
                  <a:pt x="454768" y="76119"/>
                </a:lnTo>
                <a:lnTo>
                  <a:pt x="454768" y="22137"/>
                </a:lnTo>
                <a:cubicBezTo>
                  <a:pt x="454768" y="9911"/>
                  <a:pt x="468430" y="0"/>
                  <a:pt x="485282" y="0"/>
                </a:cubicBezTo>
                <a:lnTo>
                  <a:pt x="515694" y="0"/>
                </a:lnTo>
                <a:cubicBezTo>
                  <a:pt x="532546" y="0"/>
                  <a:pt x="546208" y="9911"/>
                  <a:pt x="546208" y="22137"/>
                </a:cubicBezTo>
                <a:lnTo>
                  <a:pt x="546208" y="76119"/>
                </a:lnTo>
                <a:lnTo>
                  <a:pt x="617220" y="76119"/>
                </a:lnTo>
                <a:lnTo>
                  <a:pt x="617220" y="22137"/>
                </a:lnTo>
                <a:cubicBezTo>
                  <a:pt x="617220" y="9911"/>
                  <a:pt x="630882" y="0"/>
                  <a:pt x="647734" y="0"/>
                </a:cubicBezTo>
                <a:lnTo>
                  <a:pt x="678146" y="0"/>
                </a:lnTo>
                <a:cubicBezTo>
                  <a:pt x="694998" y="0"/>
                  <a:pt x="708660" y="9911"/>
                  <a:pt x="708660" y="22137"/>
                </a:cubicBezTo>
                <a:lnTo>
                  <a:pt x="708660" y="76119"/>
                </a:lnTo>
                <a:lnTo>
                  <a:pt x="779672" y="76119"/>
                </a:lnTo>
                <a:lnTo>
                  <a:pt x="779672" y="22137"/>
                </a:lnTo>
                <a:cubicBezTo>
                  <a:pt x="779672" y="9911"/>
                  <a:pt x="793334" y="0"/>
                  <a:pt x="810186" y="0"/>
                </a:cubicBezTo>
                <a:lnTo>
                  <a:pt x="840598" y="0"/>
                </a:lnTo>
                <a:cubicBezTo>
                  <a:pt x="857450" y="0"/>
                  <a:pt x="871112" y="9911"/>
                  <a:pt x="871112" y="22137"/>
                </a:cubicBezTo>
                <a:lnTo>
                  <a:pt x="871112" y="76119"/>
                </a:lnTo>
                <a:lnTo>
                  <a:pt x="942124" y="76119"/>
                </a:lnTo>
                <a:lnTo>
                  <a:pt x="942124" y="22137"/>
                </a:lnTo>
                <a:cubicBezTo>
                  <a:pt x="942124" y="9911"/>
                  <a:pt x="955786" y="0"/>
                  <a:pt x="972638" y="0"/>
                </a:cubicBezTo>
                <a:lnTo>
                  <a:pt x="1003050" y="0"/>
                </a:lnTo>
                <a:cubicBezTo>
                  <a:pt x="1019902" y="0"/>
                  <a:pt x="1033564" y="9911"/>
                  <a:pt x="1033564" y="22137"/>
                </a:cubicBezTo>
                <a:lnTo>
                  <a:pt x="1033564" y="76119"/>
                </a:lnTo>
                <a:lnTo>
                  <a:pt x="1104576" y="76119"/>
                </a:lnTo>
                <a:lnTo>
                  <a:pt x="1104576" y="22137"/>
                </a:lnTo>
                <a:cubicBezTo>
                  <a:pt x="1104576" y="9911"/>
                  <a:pt x="1118238" y="0"/>
                  <a:pt x="1135090" y="0"/>
                </a:cubicBezTo>
                <a:lnTo>
                  <a:pt x="1165502" y="0"/>
                </a:lnTo>
                <a:cubicBezTo>
                  <a:pt x="1182354" y="0"/>
                  <a:pt x="1196016" y="9911"/>
                  <a:pt x="1196016" y="22137"/>
                </a:cubicBezTo>
                <a:lnTo>
                  <a:pt x="1196016" y="76119"/>
                </a:lnTo>
                <a:lnTo>
                  <a:pt x="1285404" y="76119"/>
                </a:lnTo>
                <a:cubicBezTo>
                  <a:pt x="1307759" y="76119"/>
                  <a:pt x="1325881" y="94241"/>
                  <a:pt x="1325881" y="116596"/>
                </a:cubicBezTo>
                <a:lnTo>
                  <a:pt x="1325881" y="745763"/>
                </a:lnTo>
                <a:cubicBezTo>
                  <a:pt x="1325881" y="768118"/>
                  <a:pt x="1307759" y="786240"/>
                  <a:pt x="1285404" y="786240"/>
                </a:cubicBezTo>
                <a:lnTo>
                  <a:pt x="1196016" y="786240"/>
                </a:lnTo>
                <a:lnTo>
                  <a:pt x="1196016" y="840222"/>
                </a:lnTo>
                <a:cubicBezTo>
                  <a:pt x="1196016" y="852447"/>
                  <a:pt x="1182354" y="862358"/>
                  <a:pt x="1165502" y="862358"/>
                </a:cubicBezTo>
                <a:lnTo>
                  <a:pt x="1135090" y="862358"/>
                </a:lnTo>
                <a:cubicBezTo>
                  <a:pt x="1118238" y="862358"/>
                  <a:pt x="1104576" y="852447"/>
                  <a:pt x="1104576" y="840222"/>
                </a:cubicBezTo>
                <a:lnTo>
                  <a:pt x="1104576" y="786240"/>
                </a:lnTo>
                <a:lnTo>
                  <a:pt x="1033564" y="786240"/>
                </a:lnTo>
                <a:lnTo>
                  <a:pt x="1033564" y="840222"/>
                </a:lnTo>
                <a:cubicBezTo>
                  <a:pt x="1033564" y="852447"/>
                  <a:pt x="1019902" y="862358"/>
                  <a:pt x="1003050" y="862358"/>
                </a:cubicBezTo>
                <a:lnTo>
                  <a:pt x="972638" y="862358"/>
                </a:lnTo>
                <a:cubicBezTo>
                  <a:pt x="955786" y="862358"/>
                  <a:pt x="942124" y="852447"/>
                  <a:pt x="942124" y="840222"/>
                </a:cubicBezTo>
                <a:lnTo>
                  <a:pt x="942124" y="786240"/>
                </a:lnTo>
                <a:lnTo>
                  <a:pt x="871112" y="786240"/>
                </a:lnTo>
                <a:lnTo>
                  <a:pt x="871112" y="840222"/>
                </a:lnTo>
                <a:cubicBezTo>
                  <a:pt x="871112" y="852447"/>
                  <a:pt x="857450" y="862358"/>
                  <a:pt x="840598" y="862358"/>
                </a:cubicBezTo>
                <a:lnTo>
                  <a:pt x="810186" y="862358"/>
                </a:lnTo>
                <a:cubicBezTo>
                  <a:pt x="793334" y="862358"/>
                  <a:pt x="779672" y="852447"/>
                  <a:pt x="779672" y="840222"/>
                </a:cubicBezTo>
                <a:lnTo>
                  <a:pt x="779672" y="786240"/>
                </a:lnTo>
                <a:lnTo>
                  <a:pt x="708660" y="786240"/>
                </a:lnTo>
                <a:lnTo>
                  <a:pt x="708660" y="840222"/>
                </a:lnTo>
                <a:cubicBezTo>
                  <a:pt x="708660" y="852447"/>
                  <a:pt x="694998" y="862358"/>
                  <a:pt x="678146" y="862358"/>
                </a:cubicBezTo>
                <a:lnTo>
                  <a:pt x="647734" y="862358"/>
                </a:lnTo>
                <a:cubicBezTo>
                  <a:pt x="630882" y="862358"/>
                  <a:pt x="617220" y="852447"/>
                  <a:pt x="617220" y="840222"/>
                </a:cubicBezTo>
                <a:lnTo>
                  <a:pt x="617220" y="786240"/>
                </a:lnTo>
                <a:lnTo>
                  <a:pt x="546208" y="786240"/>
                </a:lnTo>
                <a:lnTo>
                  <a:pt x="546208" y="840222"/>
                </a:lnTo>
                <a:cubicBezTo>
                  <a:pt x="546208" y="852447"/>
                  <a:pt x="532546" y="862358"/>
                  <a:pt x="515694" y="862358"/>
                </a:cubicBezTo>
                <a:lnTo>
                  <a:pt x="485282" y="862358"/>
                </a:lnTo>
                <a:cubicBezTo>
                  <a:pt x="468430" y="862358"/>
                  <a:pt x="454768" y="852447"/>
                  <a:pt x="454768" y="840222"/>
                </a:cubicBezTo>
                <a:lnTo>
                  <a:pt x="454768" y="786240"/>
                </a:lnTo>
                <a:lnTo>
                  <a:pt x="383756" y="786240"/>
                </a:lnTo>
                <a:lnTo>
                  <a:pt x="383756" y="840222"/>
                </a:lnTo>
                <a:cubicBezTo>
                  <a:pt x="383756" y="852447"/>
                  <a:pt x="370094" y="862358"/>
                  <a:pt x="353242" y="862358"/>
                </a:cubicBezTo>
                <a:lnTo>
                  <a:pt x="322830" y="862358"/>
                </a:lnTo>
                <a:cubicBezTo>
                  <a:pt x="305978" y="862358"/>
                  <a:pt x="292316" y="852447"/>
                  <a:pt x="292316" y="840222"/>
                </a:cubicBezTo>
                <a:lnTo>
                  <a:pt x="292316" y="786240"/>
                </a:lnTo>
                <a:lnTo>
                  <a:pt x="221304" y="786240"/>
                </a:lnTo>
                <a:lnTo>
                  <a:pt x="221304" y="840222"/>
                </a:lnTo>
                <a:cubicBezTo>
                  <a:pt x="221304" y="852447"/>
                  <a:pt x="207642" y="862358"/>
                  <a:pt x="190790" y="862358"/>
                </a:cubicBezTo>
                <a:lnTo>
                  <a:pt x="160378" y="862358"/>
                </a:lnTo>
                <a:cubicBezTo>
                  <a:pt x="143526" y="862358"/>
                  <a:pt x="129864" y="852447"/>
                  <a:pt x="129864" y="840222"/>
                </a:cubicBezTo>
                <a:lnTo>
                  <a:pt x="129864" y="786240"/>
                </a:lnTo>
                <a:lnTo>
                  <a:pt x="40477" y="786240"/>
                </a:lnTo>
                <a:cubicBezTo>
                  <a:pt x="18122" y="786240"/>
                  <a:pt x="0" y="768118"/>
                  <a:pt x="0" y="745763"/>
                </a:cubicBezTo>
                <a:lnTo>
                  <a:pt x="0" y="116596"/>
                </a:lnTo>
                <a:cubicBezTo>
                  <a:pt x="0" y="94241"/>
                  <a:pt x="18122" y="76119"/>
                  <a:pt x="40477" y="76119"/>
                </a:cubicBezTo>
                <a:lnTo>
                  <a:pt x="129864" y="76119"/>
                </a:lnTo>
                <a:lnTo>
                  <a:pt x="129864" y="22137"/>
                </a:lnTo>
                <a:cubicBezTo>
                  <a:pt x="129864" y="9911"/>
                  <a:pt x="143526" y="0"/>
                  <a:pt x="160378" y="0"/>
                </a:cubicBezTo>
                <a:close/>
              </a:path>
            </a:pathLst>
          </a:custGeom>
          <a:solidFill>
            <a:schemeClr val="accent6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B0D6485-58CD-418A-8929-725202810AE8}"/>
              </a:ext>
            </a:extLst>
          </p:cNvPr>
          <p:cNvSpPr/>
          <p:nvPr/>
        </p:nvSpPr>
        <p:spPr>
          <a:xfrm>
            <a:off x="3917327" y="1848059"/>
            <a:ext cx="1325881" cy="862358"/>
          </a:xfrm>
          <a:custGeom>
            <a:avLst/>
            <a:gdLst>
              <a:gd name="connsiteX0" fmla="*/ 160378 w 1325881"/>
              <a:gd name="connsiteY0" fmla="*/ 0 h 862358"/>
              <a:gd name="connsiteX1" fmla="*/ 190790 w 1325881"/>
              <a:gd name="connsiteY1" fmla="*/ 0 h 862358"/>
              <a:gd name="connsiteX2" fmla="*/ 221304 w 1325881"/>
              <a:gd name="connsiteY2" fmla="*/ 22137 h 862358"/>
              <a:gd name="connsiteX3" fmla="*/ 221304 w 1325881"/>
              <a:gd name="connsiteY3" fmla="*/ 76119 h 862358"/>
              <a:gd name="connsiteX4" fmla="*/ 292316 w 1325881"/>
              <a:gd name="connsiteY4" fmla="*/ 76119 h 862358"/>
              <a:gd name="connsiteX5" fmla="*/ 292316 w 1325881"/>
              <a:gd name="connsiteY5" fmla="*/ 22137 h 862358"/>
              <a:gd name="connsiteX6" fmla="*/ 322830 w 1325881"/>
              <a:gd name="connsiteY6" fmla="*/ 0 h 862358"/>
              <a:gd name="connsiteX7" fmla="*/ 353242 w 1325881"/>
              <a:gd name="connsiteY7" fmla="*/ 0 h 862358"/>
              <a:gd name="connsiteX8" fmla="*/ 383756 w 1325881"/>
              <a:gd name="connsiteY8" fmla="*/ 22137 h 862358"/>
              <a:gd name="connsiteX9" fmla="*/ 383756 w 1325881"/>
              <a:gd name="connsiteY9" fmla="*/ 76119 h 862358"/>
              <a:gd name="connsiteX10" fmla="*/ 454768 w 1325881"/>
              <a:gd name="connsiteY10" fmla="*/ 76119 h 862358"/>
              <a:gd name="connsiteX11" fmla="*/ 454768 w 1325881"/>
              <a:gd name="connsiteY11" fmla="*/ 22137 h 862358"/>
              <a:gd name="connsiteX12" fmla="*/ 485282 w 1325881"/>
              <a:gd name="connsiteY12" fmla="*/ 0 h 862358"/>
              <a:gd name="connsiteX13" fmla="*/ 515694 w 1325881"/>
              <a:gd name="connsiteY13" fmla="*/ 0 h 862358"/>
              <a:gd name="connsiteX14" fmla="*/ 546208 w 1325881"/>
              <a:gd name="connsiteY14" fmla="*/ 22137 h 862358"/>
              <a:gd name="connsiteX15" fmla="*/ 546208 w 1325881"/>
              <a:gd name="connsiteY15" fmla="*/ 76119 h 862358"/>
              <a:gd name="connsiteX16" fmla="*/ 617220 w 1325881"/>
              <a:gd name="connsiteY16" fmla="*/ 76119 h 862358"/>
              <a:gd name="connsiteX17" fmla="*/ 617220 w 1325881"/>
              <a:gd name="connsiteY17" fmla="*/ 22137 h 862358"/>
              <a:gd name="connsiteX18" fmla="*/ 647734 w 1325881"/>
              <a:gd name="connsiteY18" fmla="*/ 0 h 862358"/>
              <a:gd name="connsiteX19" fmla="*/ 678146 w 1325881"/>
              <a:gd name="connsiteY19" fmla="*/ 0 h 862358"/>
              <a:gd name="connsiteX20" fmla="*/ 708660 w 1325881"/>
              <a:gd name="connsiteY20" fmla="*/ 22137 h 862358"/>
              <a:gd name="connsiteX21" fmla="*/ 708660 w 1325881"/>
              <a:gd name="connsiteY21" fmla="*/ 76119 h 862358"/>
              <a:gd name="connsiteX22" fmla="*/ 779672 w 1325881"/>
              <a:gd name="connsiteY22" fmla="*/ 76119 h 862358"/>
              <a:gd name="connsiteX23" fmla="*/ 779672 w 1325881"/>
              <a:gd name="connsiteY23" fmla="*/ 22137 h 862358"/>
              <a:gd name="connsiteX24" fmla="*/ 810186 w 1325881"/>
              <a:gd name="connsiteY24" fmla="*/ 0 h 862358"/>
              <a:gd name="connsiteX25" fmla="*/ 840598 w 1325881"/>
              <a:gd name="connsiteY25" fmla="*/ 0 h 862358"/>
              <a:gd name="connsiteX26" fmla="*/ 871112 w 1325881"/>
              <a:gd name="connsiteY26" fmla="*/ 22137 h 862358"/>
              <a:gd name="connsiteX27" fmla="*/ 871112 w 1325881"/>
              <a:gd name="connsiteY27" fmla="*/ 76119 h 862358"/>
              <a:gd name="connsiteX28" fmla="*/ 942124 w 1325881"/>
              <a:gd name="connsiteY28" fmla="*/ 76119 h 862358"/>
              <a:gd name="connsiteX29" fmla="*/ 942124 w 1325881"/>
              <a:gd name="connsiteY29" fmla="*/ 22137 h 862358"/>
              <a:gd name="connsiteX30" fmla="*/ 972638 w 1325881"/>
              <a:gd name="connsiteY30" fmla="*/ 0 h 862358"/>
              <a:gd name="connsiteX31" fmla="*/ 1003050 w 1325881"/>
              <a:gd name="connsiteY31" fmla="*/ 0 h 862358"/>
              <a:gd name="connsiteX32" fmla="*/ 1033564 w 1325881"/>
              <a:gd name="connsiteY32" fmla="*/ 22137 h 862358"/>
              <a:gd name="connsiteX33" fmla="*/ 1033564 w 1325881"/>
              <a:gd name="connsiteY33" fmla="*/ 76119 h 862358"/>
              <a:gd name="connsiteX34" fmla="*/ 1104576 w 1325881"/>
              <a:gd name="connsiteY34" fmla="*/ 76119 h 862358"/>
              <a:gd name="connsiteX35" fmla="*/ 1104576 w 1325881"/>
              <a:gd name="connsiteY35" fmla="*/ 22137 h 862358"/>
              <a:gd name="connsiteX36" fmla="*/ 1135090 w 1325881"/>
              <a:gd name="connsiteY36" fmla="*/ 0 h 862358"/>
              <a:gd name="connsiteX37" fmla="*/ 1165502 w 1325881"/>
              <a:gd name="connsiteY37" fmla="*/ 0 h 862358"/>
              <a:gd name="connsiteX38" fmla="*/ 1196016 w 1325881"/>
              <a:gd name="connsiteY38" fmla="*/ 22137 h 862358"/>
              <a:gd name="connsiteX39" fmla="*/ 1196016 w 1325881"/>
              <a:gd name="connsiteY39" fmla="*/ 76119 h 862358"/>
              <a:gd name="connsiteX40" fmla="*/ 1285404 w 1325881"/>
              <a:gd name="connsiteY40" fmla="*/ 76119 h 862358"/>
              <a:gd name="connsiteX41" fmla="*/ 1325881 w 1325881"/>
              <a:gd name="connsiteY41" fmla="*/ 116596 h 862358"/>
              <a:gd name="connsiteX42" fmla="*/ 1325881 w 1325881"/>
              <a:gd name="connsiteY42" fmla="*/ 745763 h 862358"/>
              <a:gd name="connsiteX43" fmla="*/ 1285404 w 1325881"/>
              <a:gd name="connsiteY43" fmla="*/ 786240 h 862358"/>
              <a:gd name="connsiteX44" fmla="*/ 1196016 w 1325881"/>
              <a:gd name="connsiteY44" fmla="*/ 786240 h 862358"/>
              <a:gd name="connsiteX45" fmla="*/ 1196016 w 1325881"/>
              <a:gd name="connsiteY45" fmla="*/ 840222 h 862358"/>
              <a:gd name="connsiteX46" fmla="*/ 1165502 w 1325881"/>
              <a:gd name="connsiteY46" fmla="*/ 862358 h 862358"/>
              <a:gd name="connsiteX47" fmla="*/ 1135090 w 1325881"/>
              <a:gd name="connsiteY47" fmla="*/ 862358 h 862358"/>
              <a:gd name="connsiteX48" fmla="*/ 1104576 w 1325881"/>
              <a:gd name="connsiteY48" fmla="*/ 840222 h 862358"/>
              <a:gd name="connsiteX49" fmla="*/ 1104576 w 1325881"/>
              <a:gd name="connsiteY49" fmla="*/ 786240 h 862358"/>
              <a:gd name="connsiteX50" fmla="*/ 1033564 w 1325881"/>
              <a:gd name="connsiteY50" fmla="*/ 786240 h 862358"/>
              <a:gd name="connsiteX51" fmla="*/ 1033564 w 1325881"/>
              <a:gd name="connsiteY51" fmla="*/ 840222 h 862358"/>
              <a:gd name="connsiteX52" fmla="*/ 1003050 w 1325881"/>
              <a:gd name="connsiteY52" fmla="*/ 862358 h 862358"/>
              <a:gd name="connsiteX53" fmla="*/ 972638 w 1325881"/>
              <a:gd name="connsiteY53" fmla="*/ 862358 h 862358"/>
              <a:gd name="connsiteX54" fmla="*/ 942124 w 1325881"/>
              <a:gd name="connsiteY54" fmla="*/ 840222 h 862358"/>
              <a:gd name="connsiteX55" fmla="*/ 942124 w 1325881"/>
              <a:gd name="connsiteY55" fmla="*/ 786240 h 862358"/>
              <a:gd name="connsiteX56" fmla="*/ 871112 w 1325881"/>
              <a:gd name="connsiteY56" fmla="*/ 786240 h 862358"/>
              <a:gd name="connsiteX57" fmla="*/ 871112 w 1325881"/>
              <a:gd name="connsiteY57" fmla="*/ 840222 h 862358"/>
              <a:gd name="connsiteX58" fmla="*/ 840598 w 1325881"/>
              <a:gd name="connsiteY58" fmla="*/ 862358 h 862358"/>
              <a:gd name="connsiteX59" fmla="*/ 810186 w 1325881"/>
              <a:gd name="connsiteY59" fmla="*/ 862358 h 862358"/>
              <a:gd name="connsiteX60" fmla="*/ 779672 w 1325881"/>
              <a:gd name="connsiteY60" fmla="*/ 840222 h 862358"/>
              <a:gd name="connsiteX61" fmla="*/ 779672 w 1325881"/>
              <a:gd name="connsiteY61" fmla="*/ 786240 h 862358"/>
              <a:gd name="connsiteX62" fmla="*/ 708660 w 1325881"/>
              <a:gd name="connsiteY62" fmla="*/ 786240 h 862358"/>
              <a:gd name="connsiteX63" fmla="*/ 708660 w 1325881"/>
              <a:gd name="connsiteY63" fmla="*/ 840222 h 862358"/>
              <a:gd name="connsiteX64" fmla="*/ 678146 w 1325881"/>
              <a:gd name="connsiteY64" fmla="*/ 862358 h 862358"/>
              <a:gd name="connsiteX65" fmla="*/ 647734 w 1325881"/>
              <a:gd name="connsiteY65" fmla="*/ 862358 h 862358"/>
              <a:gd name="connsiteX66" fmla="*/ 617220 w 1325881"/>
              <a:gd name="connsiteY66" fmla="*/ 840222 h 862358"/>
              <a:gd name="connsiteX67" fmla="*/ 617220 w 1325881"/>
              <a:gd name="connsiteY67" fmla="*/ 786240 h 862358"/>
              <a:gd name="connsiteX68" fmla="*/ 546208 w 1325881"/>
              <a:gd name="connsiteY68" fmla="*/ 786240 h 862358"/>
              <a:gd name="connsiteX69" fmla="*/ 546208 w 1325881"/>
              <a:gd name="connsiteY69" fmla="*/ 840222 h 862358"/>
              <a:gd name="connsiteX70" fmla="*/ 515694 w 1325881"/>
              <a:gd name="connsiteY70" fmla="*/ 862358 h 862358"/>
              <a:gd name="connsiteX71" fmla="*/ 485282 w 1325881"/>
              <a:gd name="connsiteY71" fmla="*/ 862358 h 862358"/>
              <a:gd name="connsiteX72" fmla="*/ 454768 w 1325881"/>
              <a:gd name="connsiteY72" fmla="*/ 840222 h 862358"/>
              <a:gd name="connsiteX73" fmla="*/ 454768 w 1325881"/>
              <a:gd name="connsiteY73" fmla="*/ 786240 h 862358"/>
              <a:gd name="connsiteX74" fmla="*/ 383756 w 1325881"/>
              <a:gd name="connsiteY74" fmla="*/ 786240 h 862358"/>
              <a:gd name="connsiteX75" fmla="*/ 383756 w 1325881"/>
              <a:gd name="connsiteY75" fmla="*/ 840222 h 862358"/>
              <a:gd name="connsiteX76" fmla="*/ 353242 w 1325881"/>
              <a:gd name="connsiteY76" fmla="*/ 862358 h 862358"/>
              <a:gd name="connsiteX77" fmla="*/ 322830 w 1325881"/>
              <a:gd name="connsiteY77" fmla="*/ 862358 h 862358"/>
              <a:gd name="connsiteX78" fmla="*/ 292316 w 1325881"/>
              <a:gd name="connsiteY78" fmla="*/ 840222 h 862358"/>
              <a:gd name="connsiteX79" fmla="*/ 292316 w 1325881"/>
              <a:gd name="connsiteY79" fmla="*/ 786240 h 862358"/>
              <a:gd name="connsiteX80" fmla="*/ 221304 w 1325881"/>
              <a:gd name="connsiteY80" fmla="*/ 786240 h 862358"/>
              <a:gd name="connsiteX81" fmla="*/ 221304 w 1325881"/>
              <a:gd name="connsiteY81" fmla="*/ 840222 h 862358"/>
              <a:gd name="connsiteX82" fmla="*/ 190790 w 1325881"/>
              <a:gd name="connsiteY82" fmla="*/ 862358 h 862358"/>
              <a:gd name="connsiteX83" fmla="*/ 160378 w 1325881"/>
              <a:gd name="connsiteY83" fmla="*/ 862358 h 862358"/>
              <a:gd name="connsiteX84" fmla="*/ 129864 w 1325881"/>
              <a:gd name="connsiteY84" fmla="*/ 840222 h 862358"/>
              <a:gd name="connsiteX85" fmla="*/ 129864 w 1325881"/>
              <a:gd name="connsiteY85" fmla="*/ 786240 h 862358"/>
              <a:gd name="connsiteX86" fmla="*/ 40477 w 1325881"/>
              <a:gd name="connsiteY86" fmla="*/ 786240 h 862358"/>
              <a:gd name="connsiteX87" fmla="*/ 0 w 1325881"/>
              <a:gd name="connsiteY87" fmla="*/ 745763 h 862358"/>
              <a:gd name="connsiteX88" fmla="*/ 0 w 1325881"/>
              <a:gd name="connsiteY88" fmla="*/ 116596 h 862358"/>
              <a:gd name="connsiteX89" fmla="*/ 40477 w 1325881"/>
              <a:gd name="connsiteY89" fmla="*/ 76119 h 862358"/>
              <a:gd name="connsiteX90" fmla="*/ 129864 w 1325881"/>
              <a:gd name="connsiteY90" fmla="*/ 76119 h 862358"/>
              <a:gd name="connsiteX91" fmla="*/ 129864 w 1325881"/>
              <a:gd name="connsiteY91" fmla="*/ 22137 h 862358"/>
              <a:gd name="connsiteX92" fmla="*/ 160378 w 1325881"/>
              <a:gd name="connsiteY92" fmla="*/ 0 h 86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25881" h="862358">
                <a:moveTo>
                  <a:pt x="160378" y="0"/>
                </a:moveTo>
                <a:lnTo>
                  <a:pt x="190790" y="0"/>
                </a:lnTo>
                <a:cubicBezTo>
                  <a:pt x="207642" y="0"/>
                  <a:pt x="221304" y="9911"/>
                  <a:pt x="221304" y="22137"/>
                </a:cubicBezTo>
                <a:lnTo>
                  <a:pt x="221304" y="76119"/>
                </a:lnTo>
                <a:lnTo>
                  <a:pt x="292316" y="76119"/>
                </a:lnTo>
                <a:lnTo>
                  <a:pt x="292316" y="22137"/>
                </a:lnTo>
                <a:cubicBezTo>
                  <a:pt x="292316" y="9911"/>
                  <a:pt x="305978" y="0"/>
                  <a:pt x="322830" y="0"/>
                </a:cubicBezTo>
                <a:lnTo>
                  <a:pt x="353242" y="0"/>
                </a:lnTo>
                <a:cubicBezTo>
                  <a:pt x="370094" y="0"/>
                  <a:pt x="383756" y="9911"/>
                  <a:pt x="383756" y="22137"/>
                </a:cubicBezTo>
                <a:lnTo>
                  <a:pt x="383756" y="76119"/>
                </a:lnTo>
                <a:lnTo>
                  <a:pt x="454768" y="76119"/>
                </a:lnTo>
                <a:lnTo>
                  <a:pt x="454768" y="22137"/>
                </a:lnTo>
                <a:cubicBezTo>
                  <a:pt x="454768" y="9911"/>
                  <a:pt x="468430" y="0"/>
                  <a:pt x="485282" y="0"/>
                </a:cubicBezTo>
                <a:lnTo>
                  <a:pt x="515694" y="0"/>
                </a:lnTo>
                <a:cubicBezTo>
                  <a:pt x="532546" y="0"/>
                  <a:pt x="546208" y="9911"/>
                  <a:pt x="546208" y="22137"/>
                </a:cubicBezTo>
                <a:lnTo>
                  <a:pt x="546208" y="76119"/>
                </a:lnTo>
                <a:lnTo>
                  <a:pt x="617220" y="76119"/>
                </a:lnTo>
                <a:lnTo>
                  <a:pt x="617220" y="22137"/>
                </a:lnTo>
                <a:cubicBezTo>
                  <a:pt x="617220" y="9911"/>
                  <a:pt x="630882" y="0"/>
                  <a:pt x="647734" y="0"/>
                </a:cubicBezTo>
                <a:lnTo>
                  <a:pt x="678146" y="0"/>
                </a:lnTo>
                <a:cubicBezTo>
                  <a:pt x="694998" y="0"/>
                  <a:pt x="708660" y="9911"/>
                  <a:pt x="708660" y="22137"/>
                </a:cubicBezTo>
                <a:lnTo>
                  <a:pt x="708660" y="76119"/>
                </a:lnTo>
                <a:lnTo>
                  <a:pt x="779672" y="76119"/>
                </a:lnTo>
                <a:lnTo>
                  <a:pt x="779672" y="22137"/>
                </a:lnTo>
                <a:cubicBezTo>
                  <a:pt x="779672" y="9911"/>
                  <a:pt x="793334" y="0"/>
                  <a:pt x="810186" y="0"/>
                </a:cubicBezTo>
                <a:lnTo>
                  <a:pt x="840598" y="0"/>
                </a:lnTo>
                <a:cubicBezTo>
                  <a:pt x="857450" y="0"/>
                  <a:pt x="871112" y="9911"/>
                  <a:pt x="871112" y="22137"/>
                </a:cubicBezTo>
                <a:lnTo>
                  <a:pt x="871112" y="76119"/>
                </a:lnTo>
                <a:lnTo>
                  <a:pt x="942124" y="76119"/>
                </a:lnTo>
                <a:lnTo>
                  <a:pt x="942124" y="22137"/>
                </a:lnTo>
                <a:cubicBezTo>
                  <a:pt x="942124" y="9911"/>
                  <a:pt x="955786" y="0"/>
                  <a:pt x="972638" y="0"/>
                </a:cubicBezTo>
                <a:lnTo>
                  <a:pt x="1003050" y="0"/>
                </a:lnTo>
                <a:cubicBezTo>
                  <a:pt x="1019902" y="0"/>
                  <a:pt x="1033564" y="9911"/>
                  <a:pt x="1033564" y="22137"/>
                </a:cubicBezTo>
                <a:lnTo>
                  <a:pt x="1033564" y="76119"/>
                </a:lnTo>
                <a:lnTo>
                  <a:pt x="1104576" y="76119"/>
                </a:lnTo>
                <a:lnTo>
                  <a:pt x="1104576" y="22137"/>
                </a:lnTo>
                <a:cubicBezTo>
                  <a:pt x="1104576" y="9911"/>
                  <a:pt x="1118238" y="0"/>
                  <a:pt x="1135090" y="0"/>
                </a:cubicBezTo>
                <a:lnTo>
                  <a:pt x="1165502" y="0"/>
                </a:lnTo>
                <a:cubicBezTo>
                  <a:pt x="1182354" y="0"/>
                  <a:pt x="1196016" y="9911"/>
                  <a:pt x="1196016" y="22137"/>
                </a:cubicBezTo>
                <a:lnTo>
                  <a:pt x="1196016" y="76119"/>
                </a:lnTo>
                <a:lnTo>
                  <a:pt x="1285404" y="76119"/>
                </a:lnTo>
                <a:cubicBezTo>
                  <a:pt x="1307759" y="76119"/>
                  <a:pt x="1325881" y="94241"/>
                  <a:pt x="1325881" y="116596"/>
                </a:cubicBezTo>
                <a:lnTo>
                  <a:pt x="1325881" y="745763"/>
                </a:lnTo>
                <a:cubicBezTo>
                  <a:pt x="1325881" y="768118"/>
                  <a:pt x="1307759" y="786240"/>
                  <a:pt x="1285404" y="786240"/>
                </a:cubicBezTo>
                <a:lnTo>
                  <a:pt x="1196016" y="786240"/>
                </a:lnTo>
                <a:lnTo>
                  <a:pt x="1196016" y="840222"/>
                </a:lnTo>
                <a:cubicBezTo>
                  <a:pt x="1196016" y="852447"/>
                  <a:pt x="1182354" y="862358"/>
                  <a:pt x="1165502" y="862358"/>
                </a:cubicBezTo>
                <a:lnTo>
                  <a:pt x="1135090" y="862358"/>
                </a:lnTo>
                <a:cubicBezTo>
                  <a:pt x="1118238" y="862358"/>
                  <a:pt x="1104576" y="852447"/>
                  <a:pt x="1104576" y="840222"/>
                </a:cubicBezTo>
                <a:lnTo>
                  <a:pt x="1104576" y="786240"/>
                </a:lnTo>
                <a:lnTo>
                  <a:pt x="1033564" y="786240"/>
                </a:lnTo>
                <a:lnTo>
                  <a:pt x="1033564" y="840222"/>
                </a:lnTo>
                <a:cubicBezTo>
                  <a:pt x="1033564" y="852447"/>
                  <a:pt x="1019902" y="862358"/>
                  <a:pt x="1003050" y="862358"/>
                </a:cubicBezTo>
                <a:lnTo>
                  <a:pt x="972638" y="862358"/>
                </a:lnTo>
                <a:cubicBezTo>
                  <a:pt x="955786" y="862358"/>
                  <a:pt x="942124" y="852447"/>
                  <a:pt x="942124" y="840222"/>
                </a:cubicBezTo>
                <a:lnTo>
                  <a:pt x="942124" y="786240"/>
                </a:lnTo>
                <a:lnTo>
                  <a:pt x="871112" y="786240"/>
                </a:lnTo>
                <a:lnTo>
                  <a:pt x="871112" y="840222"/>
                </a:lnTo>
                <a:cubicBezTo>
                  <a:pt x="871112" y="852447"/>
                  <a:pt x="857450" y="862358"/>
                  <a:pt x="840598" y="862358"/>
                </a:cubicBezTo>
                <a:lnTo>
                  <a:pt x="810186" y="862358"/>
                </a:lnTo>
                <a:cubicBezTo>
                  <a:pt x="793334" y="862358"/>
                  <a:pt x="779672" y="852447"/>
                  <a:pt x="779672" y="840222"/>
                </a:cubicBezTo>
                <a:lnTo>
                  <a:pt x="779672" y="786240"/>
                </a:lnTo>
                <a:lnTo>
                  <a:pt x="708660" y="786240"/>
                </a:lnTo>
                <a:lnTo>
                  <a:pt x="708660" y="840222"/>
                </a:lnTo>
                <a:cubicBezTo>
                  <a:pt x="708660" y="852447"/>
                  <a:pt x="694998" y="862358"/>
                  <a:pt x="678146" y="862358"/>
                </a:cubicBezTo>
                <a:lnTo>
                  <a:pt x="647734" y="862358"/>
                </a:lnTo>
                <a:cubicBezTo>
                  <a:pt x="630882" y="862358"/>
                  <a:pt x="617220" y="852447"/>
                  <a:pt x="617220" y="840222"/>
                </a:cubicBezTo>
                <a:lnTo>
                  <a:pt x="617220" y="786240"/>
                </a:lnTo>
                <a:lnTo>
                  <a:pt x="546208" y="786240"/>
                </a:lnTo>
                <a:lnTo>
                  <a:pt x="546208" y="840222"/>
                </a:lnTo>
                <a:cubicBezTo>
                  <a:pt x="546208" y="852447"/>
                  <a:pt x="532546" y="862358"/>
                  <a:pt x="515694" y="862358"/>
                </a:cubicBezTo>
                <a:lnTo>
                  <a:pt x="485282" y="862358"/>
                </a:lnTo>
                <a:cubicBezTo>
                  <a:pt x="468430" y="862358"/>
                  <a:pt x="454768" y="852447"/>
                  <a:pt x="454768" y="840222"/>
                </a:cubicBezTo>
                <a:lnTo>
                  <a:pt x="454768" y="786240"/>
                </a:lnTo>
                <a:lnTo>
                  <a:pt x="383756" y="786240"/>
                </a:lnTo>
                <a:lnTo>
                  <a:pt x="383756" y="840222"/>
                </a:lnTo>
                <a:cubicBezTo>
                  <a:pt x="383756" y="852447"/>
                  <a:pt x="370094" y="862358"/>
                  <a:pt x="353242" y="862358"/>
                </a:cubicBezTo>
                <a:lnTo>
                  <a:pt x="322830" y="862358"/>
                </a:lnTo>
                <a:cubicBezTo>
                  <a:pt x="305978" y="862358"/>
                  <a:pt x="292316" y="852447"/>
                  <a:pt x="292316" y="840222"/>
                </a:cubicBezTo>
                <a:lnTo>
                  <a:pt x="292316" y="786240"/>
                </a:lnTo>
                <a:lnTo>
                  <a:pt x="221304" y="786240"/>
                </a:lnTo>
                <a:lnTo>
                  <a:pt x="221304" y="840222"/>
                </a:lnTo>
                <a:cubicBezTo>
                  <a:pt x="221304" y="852447"/>
                  <a:pt x="207642" y="862358"/>
                  <a:pt x="190790" y="862358"/>
                </a:cubicBezTo>
                <a:lnTo>
                  <a:pt x="160378" y="862358"/>
                </a:lnTo>
                <a:cubicBezTo>
                  <a:pt x="143526" y="862358"/>
                  <a:pt x="129864" y="852447"/>
                  <a:pt x="129864" y="840222"/>
                </a:cubicBezTo>
                <a:lnTo>
                  <a:pt x="129864" y="786240"/>
                </a:lnTo>
                <a:lnTo>
                  <a:pt x="40477" y="786240"/>
                </a:lnTo>
                <a:cubicBezTo>
                  <a:pt x="18122" y="786240"/>
                  <a:pt x="0" y="768118"/>
                  <a:pt x="0" y="745763"/>
                </a:cubicBezTo>
                <a:lnTo>
                  <a:pt x="0" y="116596"/>
                </a:lnTo>
                <a:cubicBezTo>
                  <a:pt x="0" y="94241"/>
                  <a:pt x="18122" y="76119"/>
                  <a:pt x="40477" y="76119"/>
                </a:cubicBezTo>
                <a:lnTo>
                  <a:pt x="129864" y="76119"/>
                </a:lnTo>
                <a:lnTo>
                  <a:pt x="129864" y="22137"/>
                </a:lnTo>
                <a:cubicBezTo>
                  <a:pt x="129864" y="9911"/>
                  <a:pt x="143526" y="0"/>
                  <a:pt x="16037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4" name="Freeform: Shape 1033">
            <a:extLst>
              <a:ext uri="{FF2B5EF4-FFF2-40B4-BE49-F238E27FC236}">
                <a16:creationId xmlns:a16="http://schemas.microsoft.com/office/drawing/2014/main" id="{FE5B8C55-2C1F-45AC-8865-0920CAFCA24D}"/>
              </a:ext>
            </a:extLst>
          </p:cNvPr>
          <p:cNvSpPr/>
          <p:nvPr/>
        </p:nvSpPr>
        <p:spPr>
          <a:xfrm>
            <a:off x="861382" y="1848059"/>
            <a:ext cx="1325881" cy="862358"/>
          </a:xfrm>
          <a:custGeom>
            <a:avLst/>
            <a:gdLst>
              <a:gd name="connsiteX0" fmla="*/ 160378 w 1325881"/>
              <a:gd name="connsiteY0" fmla="*/ 0 h 862358"/>
              <a:gd name="connsiteX1" fmla="*/ 190790 w 1325881"/>
              <a:gd name="connsiteY1" fmla="*/ 0 h 862358"/>
              <a:gd name="connsiteX2" fmla="*/ 221304 w 1325881"/>
              <a:gd name="connsiteY2" fmla="*/ 22137 h 862358"/>
              <a:gd name="connsiteX3" fmla="*/ 221304 w 1325881"/>
              <a:gd name="connsiteY3" fmla="*/ 76119 h 862358"/>
              <a:gd name="connsiteX4" fmla="*/ 292316 w 1325881"/>
              <a:gd name="connsiteY4" fmla="*/ 76119 h 862358"/>
              <a:gd name="connsiteX5" fmla="*/ 292316 w 1325881"/>
              <a:gd name="connsiteY5" fmla="*/ 22137 h 862358"/>
              <a:gd name="connsiteX6" fmla="*/ 322830 w 1325881"/>
              <a:gd name="connsiteY6" fmla="*/ 0 h 862358"/>
              <a:gd name="connsiteX7" fmla="*/ 353242 w 1325881"/>
              <a:gd name="connsiteY7" fmla="*/ 0 h 862358"/>
              <a:gd name="connsiteX8" fmla="*/ 383756 w 1325881"/>
              <a:gd name="connsiteY8" fmla="*/ 22137 h 862358"/>
              <a:gd name="connsiteX9" fmla="*/ 383756 w 1325881"/>
              <a:gd name="connsiteY9" fmla="*/ 76119 h 862358"/>
              <a:gd name="connsiteX10" fmla="*/ 454768 w 1325881"/>
              <a:gd name="connsiteY10" fmla="*/ 76119 h 862358"/>
              <a:gd name="connsiteX11" fmla="*/ 454768 w 1325881"/>
              <a:gd name="connsiteY11" fmla="*/ 22137 h 862358"/>
              <a:gd name="connsiteX12" fmla="*/ 485282 w 1325881"/>
              <a:gd name="connsiteY12" fmla="*/ 0 h 862358"/>
              <a:gd name="connsiteX13" fmla="*/ 515694 w 1325881"/>
              <a:gd name="connsiteY13" fmla="*/ 0 h 862358"/>
              <a:gd name="connsiteX14" fmla="*/ 546208 w 1325881"/>
              <a:gd name="connsiteY14" fmla="*/ 22137 h 862358"/>
              <a:gd name="connsiteX15" fmla="*/ 546208 w 1325881"/>
              <a:gd name="connsiteY15" fmla="*/ 76119 h 862358"/>
              <a:gd name="connsiteX16" fmla="*/ 617220 w 1325881"/>
              <a:gd name="connsiteY16" fmla="*/ 76119 h 862358"/>
              <a:gd name="connsiteX17" fmla="*/ 617220 w 1325881"/>
              <a:gd name="connsiteY17" fmla="*/ 22137 h 862358"/>
              <a:gd name="connsiteX18" fmla="*/ 647734 w 1325881"/>
              <a:gd name="connsiteY18" fmla="*/ 0 h 862358"/>
              <a:gd name="connsiteX19" fmla="*/ 678146 w 1325881"/>
              <a:gd name="connsiteY19" fmla="*/ 0 h 862358"/>
              <a:gd name="connsiteX20" fmla="*/ 708660 w 1325881"/>
              <a:gd name="connsiteY20" fmla="*/ 22137 h 862358"/>
              <a:gd name="connsiteX21" fmla="*/ 708660 w 1325881"/>
              <a:gd name="connsiteY21" fmla="*/ 76119 h 862358"/>
              <a:gd name="connsiteX22" fmla="*/ 779672 w 1325881"/>
              <a:gd name="connsiteY22" fmla="*/ 76119 h 862358"/>
              <a:gd name="connsiteX23" fmla="*/ 779672 w 1325881"/>
              <a:gd name="connsiteY23" fmla="*/ 22137 h 862358"/>
              <a:gd name="connsiteX24" fmla="*/ 810186 w 1325881"/>
              <a:gd name="connsiteY24" fmla="*/ 0 h 862358"/>
              <a:gd name="connsiteX25" fmla="*/ 840598 w 1325881"/>
              <a:gd name="connsiteY25" fmla="*/ 0 h 862358"/>
              <a:gd name="connsiteX26" fmla="*/ 871112 w 1325881"/>
              <a:gd name="connsiteY26" fmla="*/ 22137 h 862358"/>
              <a:gd name="connsiteX27" fmla="*/ 871112 w 1325881"/>
              <a:gd name="connsiteY27" fmla="*/ 76119 h 862358"/>
              <a:gd name="connsiteX28" fmla="*/ 942124 w 1325881"/>
              <a:gd name="connsiteY28" fmla="*/ 76119 h 862358"/>
              <a:gd name="connsiteX29" fmla="*/ 942124 w 1325881"/>
              <a:gd name="connsiteY29" fmla="*/ 22137 h 862358"/>
              <a:gd name="connsiteX30" fmla="*/ 972638 w 1325881"/>
              <a:gd name="connsiteY30" fmla="*/ 0 h 862358"/>
              <a:gd name="connsiteX31" fmla="*/ 1003050 w 1325881"/>
              <a:gd name="connsiteY31" fmla="*/ 0 h 862358"/>
              <a:gd name="connsiteX32" fmla="*/ 1033564 w 1325881"/>
              <a:gd name="connsiteY32" fmla="*/ 22137 h 862358"/>
              <a:gd name="connsiteX33" fmla="*/ 1033564 w 1325881"/>
              <a:gd name="connsiteY33" fmla="*/ 76119 h 862358"/>
              <a:gd name="connsiteX34" fmla="*/ 1104576 w 1325881"/>
              <a:gd name="connsiteY34" fmla="*/ 76119 h 862358"/>
              <a:gd name="connsiteX35" fmla="*/ 1104576 w 1325881"/>
              <a:gd name="connsiteY35" fmla="*/ 22137 h 862358"/>
              <a:gd name="connsiteX36" fmla="*/ 1135090 w 1325881"/>
              <a:gd name="connsiteY36" fmla="*/ 0 h 862358"/>
              <a:gd name="connsiteX37" fmla="*/ 1165502 w 1325881"/>
              <a:gd name="connsiteY37" fmla="*/ 0 h 862358"/>
              <a:gd name="connsiteX38" fmla="*/ 1196016 w 1325881"/>
              <a:gd name="connsiteY38" fmla="*/ 22137 h 862358"/>
              <a:gd name="connsiteX39" fmla="*/ 1196016 w 1325881"/>
              <a:gd name="connsiteY39" fmla="*/ 76119 h 862358"/>
              <a:gd name="connsiteX40" fmla="*/ 1285404 w 1325881"/>
              <a:gd name="connsiteY40" fmla="*/ 76119 h 862358"/>
              <a:gd name="connsiteX41" fmla="*/ 1325881 w 1325881"/>
              <a:gd name="connsiteY41" fmla="*/ 116596 h 862358"/>
              <a:gd name="connsiteX42" fmla="*/ 1325881 w 1325881"/>
              <a:gd name="connsiteY42" fmla="*/ 745763 h 862358"/>
              <a:gd name="connsiteX43" fmla="*/ 1285404 w 1325881"/>
              <a:gd name="connsiteY43" fmla="*/ 786240 h 862358"/>
              <a:gd name="connsiteX44" fmla="*/ 1196016 w 1325881"/>
              <a:gd name="connsiteY44" fmla="*/ 786240 h 862358"/>
              <a:gd name="connsiteX45" fmla="*/ 1196016 w 1325881"/>
              <a:gd name="connsiteY45" fmla="*/ 840222 h 862358"/>
              <a:gd name="connsiteX46" fmla="*/ 1165502 w 1325881"/>
              <a:gd name="connsiteY46" fmla="*/ 862358 h 862358"/>
              <a:gd name="connsiteX47" fmla="*/ 1135090 w 1325881"/>
              <a:gd name="connsiteY47" fmla="*/ 862358 h 862358"/>
              <a:gd name="connsiteX48" fmla="*/ 1104576 w 1325881"/>
              <a:gd name="connsiteY48" fmla="*/ 840222 h 862358"/>
              <a:gd name="connsiteX49" fmla="*/ 1104576 w 1325881"/>
              <a:gd name="connsiteY49" fmla="*/ 786240 h 862358"/>
              <a:gd name="connsiteX50" fmla="*/ 1033564 w 1325881"/>
              <a:gd name="connsiteY50" fmla="*/ 786240 h 862358"/>
              <a:gd name="connsiteX51" fmla="*/ 1033564 w 1325881"/>
              <a:gd name="connsiteY51" fmla="*/ 840222 h 862358"/>
              <a:gd name="connsiteX52" fmla="*/ 1003050 w 1325881"/>
              <a:gd name="connsiteY52" fmla="*/ 862358 h 862358"/>
              <a:gd name="connsiteX53" fmla="*/ 972638 w 1325881"/>
              <a:gd name="connsiteY53" fmla="*/ 862358 h 862358"/>
              <a:gd name="connsiteX54" fmla="*/ 942124 w 1325881"/>
              <a:gd name="connsiteY54" fmla="*/ 840222 h 862358"/>
              <a:gd name="connsiteX55" fmla="*/ 942124 w 1325881"/>
              <a:gd name="connsiteY55" fmla="*/ 786240 h 862358"/>
              <a:gd name="connsiteX56" fmla="*/ 871112 w 1325881"/>
              <a:gd name="connsiteY56" fmla="*/ 786240 h 862358"/>
              <a:gd name="connsiteX57" fmla="*/ 871112 w 1325881"/>
              <a:gd name="connsiteY57" fmla="*/ 840222 h 862358"/>
              <a:gd name="connsiteX58" fmla="*/ 840598 w 1325881"/>
              <a:gd name="connsiteY58" fmla="*/ 862358 h 862358"/>
              <a:gd name="connsiteX59" fmla="*/ 810186 w 1325881"/>
              <a:gd name="connsiteY59" fmla="*/ 862358 h 862358"/>
              <a:gd name="connsiteX60" fmla="*/ 779672 w 1325881"/>
              <a:gd name="connsiteY60" fmla="*/ 840222 h 862358"/>
              <a:gd name="connsiteX61" fmla="*/ 779672 w 1325881"/>
              <a:gd name="connsiteY61" fmla="*/ 786240 h 862358"/>
              <a:gd name="connsiteX62" fmla="*/ 708660 w 1325881"/>
              <a:gd name="connsiteY62" fmla="*/ 786240 h 862358"/>
              <a:gd name="connsiteX63" fmla="*/ 708660 w 1325881"/>
              <a:gd name="connsiteY63" fmla="*/ 840222 h 862358"/>
              <a:gd name="connsiteX64" fmla="*/ 678146 w 1325881"/>
              <a:gd name="connsiteY64" fmla="*/ 862358 h 862358"/>
              <a:gd name="connsiteX65" fmla="*/ 647734 w 1325881"/>
              <a:gd name="connsiteY65" fmla="*/ 862358 h 862358"/>
              <a:gd name="connsiteX66" fmla="*/ 617220 w 1325881"/>
              <a:gd name="connsiteY66" fmla="*/ 840222 h 862358"/>
              <a:gd name="connsiteX67" fmla="*/ 617220 w 1325881"/>
              <a:gd name="connsiteY67" fmla="*/ 786240 h 862358"/>
              <a:gd name="connsiteX68" fmla="*/ 546208 w 1325881"/>
              <a:gd name="connsiteY68" fmla="*/ 786240 h 862358"/>
              <a:gd name="connsiteX69" fmla="*/ 546208 w 1325881"/>
              <a:gd name="connsiteY69" fmla="*/ 840222 h 862358"/>
              <a:gd name="connsiteX70" fmla="*/ 515694 w 1325881"/>
              <a:gd name="connsiteY70" fmla="*/ 862358 h 862358"/>
              <a:gd name="connsiteX71" fmla="*/ 485282 w 1325881"/>
              <a:gd name="connsiteY71" fmla="*/ 862358 h 862358"/>
              <a:gd name="connsiteX72" fmla="*/ 454768 w 1325881"/>
              <a:gd name="connsiteY72" fmla="*/ 840222 h 862358"/>
              <a:gd name="connsiteX73" fmla="*/ 454768 w 1325881"/>
              <a:gd name="connsiteY73" fmla="*/ 786240 h 862358"/>
              <a:gd name="connsiteX74" fmla="*/ 383756 w 1325881"/>
              <a:gd name="connsiteY74" fmla="*/ 786240 h 862358"/>
              <a:gd name="connsiteX75" fmla="*/ 383756 w 1325881"/>
              <a:gd name="connsiteY75" fmla="*/ 840222 h 862358"/>
              <a:gd name="connsiteX76" fmla="*/ 353242 w 1325881"/>
              <a:gd name="connsiteY76" fmla="*/ 862358 h 862358"/>
              <a:gd name="connsiteX77" fmla="*/ 322830 w 1325881"/>
              <a:gd name="connsiteY77" fmla="*/ 862358 h 862358"/>
              <a:gd name="connsiteX78" fmla="*/ 292316 w 1325881"/>
              <a:gd name="connsiteY78" fmla="*/ 840222 h 862358"/>
              <a:gd name="connsiteX79" fmla="*/ 292316 w 1325881"/>
              <a:gd name="connsiteY79" fmla="*/ 786240 h 862358"/>
              <a:gd name="connsiteX80" fmla="*/ 221304 w 1325881"/>
              <a:gd name="connsiteY80" fmla="*/ 786240 h 862358"/>
              <a:gd name="connsiteX81" fmla="*/ 221304 w 1325881"/>
              <a:gd name="connsiteY81" fmla="*/ 840222 h 862358"/>
              <a:gd name="connsiteX82" fmla="*/ 190790 w 1325881"/>
              <a:gd name="connsiteY82" fmla="*/ 862358 h 862358"/>
              <a:gd name="connsiteX83" fmla="*/ 160378 w 1325881"/>
              <a:gd name="connsiteY83" fmla="*/ 862358 h 862358"/>
              <a:gd name="connsiteX84" fmla="*/ 129864 w 1325881"/>
              <a:gd name="connsiteY84" fmla="*/ 840222 h 862358"/>
              <a:gd name="connsiteX85" fmla="*/ 129864 w 1325881"/>
              <a:gd name="connsiteY85" fmla="*/ 786240 h 862358"/>
              <a:gd name="connsiteX86" fmla="*/ 40477 w 1325881"/>
              <a:gd name="connsiteY86" fmla="*/ 786240 h 862358"/>
              <a:gd name="connsiteX87" fmla="*/ 0 w 1325881"/>
              <a:gd name="connsiteY87" fmla="*/ 745763 h 862358"/>
              <a:gd name="connsiteX88" fmla="*/ 0 w 1325881"/>
              <a:gd name="connsiteY88" fmla="*/ 116596 h 862358"/>
              <a:gd name="connsiteX89" fmla="*/ 40477 w 1325881"/>
              <a:gd name="connsiteY89" fmla="*/ 76119 h 862358"/>
              <a:gd name="connsiteX90" fmla="*/ 129864 w 1325881"/>
              <a:gd name="connsiteY90" fmla="*/ 76119 h 862358"/>
              <a:gd name="connsiteX91" fmla="*/ 129864 w 1325881"/>
              <a:gd name="connsiteY91" fmla="*/ 22137 h 862358"/>
              <a:gd name="connsiteX92" fmla="*/ 160378 w 1325881"/>
              <a:gd name="connsiteY92" fmla="*/ 0 h 86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25881" h="862358">
                <a:moveTo>
                  <a:pt x="160378" y="0"/>
                </a:moveTo>
                <a:lnTo>
                  <a:pt x="190790" y="0"/>
                </a:lnTo>
                <a:cubicBezTo>
                  <a:pt x="207642" y="0"/>
                  <a:pt x="221304" y="9911"/>
                  <a:pt x="221304" y="22137"/>
                </a:cubicBezTo>
                <a:lnTo>
                  <a:pt x="221304" y="76119"/>
                </a:lnTo>
                <a:lnTo>
                  <a:pt x="292316" y="76119"/>
                </a:lnTo>
                <a:lnTo>
                  <a:pt x="292316" y="22137"/>
                </a:lnTo>
                <a:cubicBezTo>
                  <a:pt x="292316" y="9911"/>
                  <a:pt x="305978" y="0"/>
                  <a:pt x="322830" y="0"/>
                </a:cubicBezTo>
                <a:lnTo>
                  <a:pt x="353242" y="0"/>
                </a:lnTo>
                <a:cubicBezTo>
                  <a:pt x="370094" y="0"/>
                  <a:pt x="383756" y="9911"/>
                  <a:pt x="383756" y="22137"/>
                </a:cubicBezTo>
                <a:lnTo>
                  <a:pt x="383756" y="76119"/>
                </a:lnTo>
                <a:lnTo>
                  <a:pt x="454768" y="76119"/>
                </a:lnTo>
                <a:lnTo>
                  <a:pt x="454768" y="22137"/>
                </a:lnTo>
                <a:cubicBezTo>
                  <a:pt x="454768" y="9911"/>
                  <a:pt x="468430" y="0"/>
                  <a:pt x="485282" y="0"/>
                </a:cubicBezTo>
                <a:lnTo>
                  <a:pt x="515694" y="0"/>
                </a:lnTo>
                <a:cubicBezTo>
                  <a:pt x="532546" y="0"/>
                  <a:pt x="546208" y="9911"/>
                  <a:pt x="546208" y="22137"/>
                </a:cubicBezTo>
                <a:lnTo>
                  <a:pt x="546208" y="76119"/>
                </a:lnTo>
                <a:lnTo>
                  <a:pt x="617220" y="76119"/>
                </a:lnTo>
                <a:lnTo>
                  <a:pt x="617220" y="22137"/>
                </a:lnTo>
                <a:cubicBezTo>
                  <a:pt x="617220" y="9911"/>
                  <a:pt x="630882" y="0"/>
                  <a:pt x="647734" y="0"/>
                </a:cubicBezTo>
                <a:lnTo>
                  <a:pt x="678146" y="0"/>
                </a:lnTo>
                <a:cubicBezTo>
                  <a:pt x="694998" y="0"/>
                  <a:pt x="708660" y="9911"/>
                  <a:pt x="708660" y="22137"/>
                </a:cubicBezTo>
                <a:lnTo>
                  <a:pt x="708660" y="76119"/>
                </a:lnTo>
                <a:lnTo>
                  <a:pt x="779672" y="76119"/>
                </a:lnTo>
                <a:lnTo>
                  <a:pt x="779672" y="22137"/>
                </a:lnTo>
                <a:cubicBezTo>
                  <a:pt x="779672" y="9911"/>
                  <a:pt x="793334" y="0"/>
                  <a:pt x="810186" y="0"/>
                </a:cubicBezTo>
                <a:lnTo>
                  <a:pt x="840598" y="0"/>
                </a:lnTo>
                <a:cubicBezTo>
                  <a:pt x="857450" y="0"/>
                  <a:pt x="871112" y="9911"/>
                  <a:pt x="871112" y="22137"/>
                </a:cubicBezTo>
                <a:lnTo>
                  <a:pt x="871112" y="76119"/>
                </a:lnTo>
                <a:lnTo>
                  <a:pt x="942124" y="76119"/>
                </a:lnTo>
                <a:lnTo>
                  <a:pt x="942124" y="22137"/>
                </a:lnTo>
                <a:cubicBezTo>
                  <a:pt x="942124" y="9911"/>
                  <a:pt x="955786" y="0"/>
                  <a:pt x="972638" y="0"/>
                </a:cubicBezTo>
                <a:lnTo>
                  <a:pt x="1003050" y="0"/>
                </a:lnTo>
                <a:cubicBezTo>
                  <a:pt x="1019902" y="0"/>
                  <a:pt x="1033564" y="9911"/>
                  <a:pt x="1033564" y="22137"/>
                </a:cubicBezTo>
                <a:lnTo>
                  <a:pt x="1033564" y="76119"/>
                </a:lnTo>
                <a:lnTo>
                  <a:pt x="1104576" y="76119"/>
                </a:lnTo>
                <a:lnTo>
                  <a:pt x="1104576" y="22137"/>
                </a:lnTo>
                <a:cubicBezTo>
                  <a:pt x="1104576" y="9911"/>
                  <a:pt x="1118238" y="0"/>
                  <a:pt x="1135090" y="0"/>
                </a:cubicBezTo>
                <a:lnTo>
                  <a:pt x="1165502" y="0"/>
                </a:lnTo>
                <a:cubicBezTo>
                  <a:pt x="1182354" y="0"/>
                  <a:pt x="1196016" y="9911"/>
                  <a:pt x="1196016" y="22137"/>
                </a:cubicBezTo>
                <a:lnTo>
                  <a:pt x="1196016" y="76119"/>
                </a:lnTo>
                <a:lnTo>
                  <a:pt x="1285404" y="76119"/>
                </a:lnTo>
                <a:cubicBezTo>
                  <a:pt x="1307759" y="76119"/>
                  <a:pt x="1325881" y="94241"/>
                  <a:pt x="1325881" y="116596"/>
                </a:cubicBezTo>
                <a:lnTo>
                  <a:pt x="1325881" y="745763"/>
                </a:lnTo>
                <a:cubicBezTo>
                  <a:pt x="1325881" y="768118"/>
                  <a:pt x="1307759" y="786240"/>
                  <a:pt x="1285404" y="786240"/>
                </a:cubicBezTo>
                <a:lnTo>
                  <a:pt x="1196016" y="786240"/>
                </a:lnTo>
                <a:lnTo>
                  <a:pt x="1196016" y="840222"/>
                </a:lnTo>
                <a:cubicBezTo>
                  <a:pt x="1196016" y="852447"/>
                  <a:pt x="1182354" y="862358"/>
                  <a:pt x="1165502" y="862358"/>
                </a:cubicBezTo>
                <a:lnTo>
                  <a:pt x="1135090" y="862358"/>
                </a:lnTo>
                <a:cubicBezTo>
                  <a:pt x="1118238" y="862358"/>
                  <a:pt x="1104576" y="852447"/>
                  <a:pt x="1104576" y="840222"/>
                </a:cubicBezTo>
                <a:lnTo>
                  <a:pt x="1104576" y="786240"/>
                </a:lnTo>
                <a:lnTo>
                  <a:pt x="1033564" y="786240"/>
                </a:lnTo>
                <a:lnTo>
                  <a:pt x="1033564" y="840222"/>
                </a:lnTo>
                <a:cubicBezTo>
                  <a:pt x="1033564" y="852447"/>
                  <a:pt x="1019902" y="862358"/>
                  <a:pt x="1003050" y="862358"/>
                </a:cubicBezTo>
                <a:lnTo>
                  <a:pt x="972638" y="862358"/>
                </a:lnTo>
                <a:cubicBezTo>
                  <a:pt x="955786" y="862358"/>
                  <a:pt x="942124" y="852447"/>
                  <a:pt x="942124" y="840222"/>
                </a:cubicBezTo>
                <a:lnTo>
                  <a:pt x="942124" y="786240"/>
                </a:lnTo>
                <a:lnTo>
                  <a:pt x="871112" y="786240"/>
                </a:lnTo>
                <a:lnTo>
                  <a:pt x="871112" y="840222"/>
                </a:lnTo>
                <a:cubicBezTo>
                  <a:pt x="871112" y="852447"/>
                  <a:pt x="857450" y="862358"/>
                  <a:pt x="840598" y="862358"/>
                </a:cubicBezTo>
                <a:lnTo>
                  <a:pt x="810186" y="862358"/>
                </a:lnTo>
                <a:cubicBezTo>
                  <a:pt x="793334" y="862358"/>
                  <a:pt x="779672" y="852447"/>
                  <a:pt x="779672" y="840222"/>
                </a:cubicBezTo>
                <a:lnTo>
                  <a:pt x="779672" y="786240"/>
                </a:lnTo>
                <a:lnTo>
                  <a:pt x="708660" y="786240"/>
                </a:lnTo>
                <a:lnTo>
                  <a:pt x="708660" y="840222"/>
                </a:lnTo>
                <a:cubicBezTo>
                  <a:pt x="708660" y="852447"/>
                  <a:pt x="694998" y="862358"/>
                  <a:pt x="678146" y="862358"/>
                </a:cubicBezTo>
                <a:lnTo>
                  <a:pt x="647734" y="862358"/>
                </a:lnTo>
                <a:cubicBezTo>
                  <a:pt x="630882" y="862358"/>
                  <a:pt x="617220" y="852447"/>
                  <a:pt x="617220" y="840222"/>
                </a:cubicBezTo>
                <a:lnTo>
                  <a:pt x="617220" y="786240"/>
                </a:lnTo>
                <a:lnTo>
                  <a:pt x="546208" y="786240"/>
                </a:lnTo>
                <a:lnTo>
                  <a:pt x="546208" y="840222"/>
                </a:lnTo>
                <a:cubicBezTo>
                  <a:pt x="546208" y="852447"/>
                  <a:pt x="532546" y="862358"/>
                  <a:pt x="515694" y="862358"/>
                </a:cubicBezTo>
                <a:lnTo>
                  <a:pt x="485282" y="862358"/>
                </a:lnTo>
                <a:cubicBezTo>
                  <a:pt x="468430" y="862358"/>
                  <a:pt x="454768" y="852447"/>
                  <a:pt x="454768" y="840222"/>
                </a:cubicBezTo>
                <a:lnTo>
                  <a:pt x="454768" y="786240"/>
                </a:lnTo>
                <a:lnTo>
                  <a:pt x="383756" y="786240"/>
                </a:lnTo>
                <a:lnTo>
                  <a:pt x="383756" y="840222"/>
                </a:lnTo>
                <a:cubicBezTo>
                  <a:pt x="383756" y="852447"/>
                  <a:pt x="370094" y="862358"/>
                  <a:pt x="353242" y="862358"/>
                </a:cubicBezTo>
                <a:lnTo>
                  <a:pt x="322830" y="862358"/>
                </a:lnTo>
                <a:cubicBezTo>
                  <a:pt x="305978" y="862358"/>
                  <a:pt x="292316" y="852447"/>
                  <a:pt x="292316" y="840222"/>
                </a:cubicBezTo>
                <a:lnTo>
                  <a:pt x="292316" y="786240"/>
                </a:lnTo>
                <a:lnTo>
                  <a:pt x="221304" y="786240"/>
                </a:lnTo>
                <a:lnTo>
                  <a:pt x="221304" y="840222"/>
                </a:lnTo>
                <a:cubicBezTo>
                  <a:pt x="221304" y="852447"/>
                  <a:pt x="207642" y="862358"/>
                  <a:pt x="190790" y="862358"/>
                </a:cubicBezTo>
                <a:lnTo>
                  <a:pt x="160378" y="862358"/>
                </a:lnTo>
                <a:cubicBezTo>
                  <a:pt x="143526" y="862358"/>
                  <a:pt x="129864" y="852447"/>
                  <a:pt x="129864" y="840222"/>
                </a:cubicBezTo>
                <a:lnTo>
                  <a:pt x="129864" y="786240"/>
                </a:lnTo>
                <a:lnTo>
                  <a:pt x="40477" y="786240"/>
                </a:lnTo>
                <a:cubicBezTo>
                  <a:pt x="18122" y="786240"/>
                  <a:pt x="0" y="768118"/>
                  <a:pt x="0" y="745763"/>
                </a:cubicBezTo>
                <a:lnTo>
                  <a:pt x="0" y="116596"/>
                </a:lnTo>
                <a:cubicBezTo>
                  <a:pt x="0" y="94241"/>
                  <a:pt x="18122" y="76119"/>
                  <a:pt x="40477" y="76119"/>
                </a:cubicBezTo>
                <a:lnTo>
                  <a:pt x="129864" y="76119"/>
                </a:lnTo>
                <a:lnTo>
                  <a:pt x="129864" y="22137"/>
                </a:lnTo>
                <a:cubicBezTo>
                  <a:pt x="129864" y="9911"/>
                  <a:pt x="143526" y="0"/>
                  <a:pt x="1603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5871EB3A-4A4F-4579-A09B-B09ED341872E}"/>
              </a:ext>
            </a:extLst>
          </p:cNvPr>
          <p:cNvSpPr/>
          <p:nvPr/>
        </p:nvSpPr>
        <p:spPr>
          <a:xfrm>
            <a:off x="861382" y="4369045"/>
            <a:ext cx="1325881" cy="862358"/>
          </a:xfrm>
          <a:custGeom>
            <a:avLst/>
            <a:gdLst>
              <a:gd name="connsiteX0" fmla="*/ 160378 w 1325881"/>
              <a:gd name="connsiteY0" fmla="*/ 0 h 862358"/>
              <a:gd name="connsiteX1" fmla="*/ 190790 w 1325881"/>
              <a:gd name="connsiteY1" fmla="*/ 0 h 862358"/>
              <a:gd name="connsiteX2" fmla="*/ 221304 w 1325881"/>
              <a:gd name="connsiteY2" fmla="*/ 22137 h 862358"/>
              <a:gd name="connsiteX3" fmla="*/ 221304 w 1325881"/>
              <a:gd name="connsiteY3" fmla="*/ 76119 h 862358"/>
              <a:gd name="connsiteX4" fmla="*/ 292316 w 1325881"/>
              <a:gd name="connsiteY4" fmla="*/ 76119 h 862358"/>
              <a:gd name="connsiteX5" fmla="*/ 292316 w 1325881"/>
              <a:gd name="connsiteY5" fmla="*/ 22137 h 862358"/>
              <a:gd name="connsiteX6" fmla="*/ 322830 w 1325881"/>
              <a:gd name="connsiteY6" fmla="*/ 0 h 862358"/>
              <a:gd name="connsiteX7" fmla="*/ 353242 w 1325881"/>
              <a:gd name="connsiteY7" fmla="*/ 0 h 862358"/>
              <a:gd name="connsiteX8" fmla="*/ 383756 w 1325881"/>
              <a:gd name="connsiteY8" fmla="*/ 22137 h 862358"/>
              <a:gd name="connsiteX9" fmla="*/ 383756 w 1325881"/>
              <a:gd name="connsiteY9" fmla="*/ 76119 h 862358"/>
              <a:gd name="connsiteX10" fmla="*/ 454768 w 1325881"/>
              <a:gd name="connsiteY10" fmla="*/ 76119 h 862358"/>
              <a:gd name="connsiteX11" fmla="*/ 454768 w 1325881"/>
              <a:gd name="connsiteY11" fmla="*/ 22137 h 862358"/>
              <a:gd name="connsiteX12" fmla="*/ 485282 w 1325881"/>
              <a:gd name="connsiteY12" fmla="*/ 0 h 862358"/>
              <a:gd name="connsiteX13" fmla="*/ 515694 w 1325881"/>
              <a:gd name="connsiteY13" fmla="*/ 0 h 862358"/>
              <a:gd name="connsiteX14" fmla="*/ 546208 w 1325881"/>
              <a:gd name="connsiteY14" fmla="*/ 22137 h 862358"/>
              <a:gd name="connsiteX15" fmla="*/ 546208 w 1325881"/>
              <a:gd name="connsiteY15" fmla="*/ 76119 h 862358"/>
              <a:gd name="connsiteX16" fmla="*/ 617220 w 1325881"/>
              <a:gd name="connsiteY16" fmla="*/ 76119 h 862358"/>
              <a:gd name="connsiteX17" fmla="*/ 617220 w 1325881"/>
              <a:gd name="connsiteY17" fmla="*/ 22137 h 862358"/>
              <a:gd name="connsiteX18" fmla="*/ 647734 w 1325881"/>
              <a:gd name="connsiteY18" fmla="*/ 0 h 862358"/>
              <a:gd name="connsiteX19" fmla="*/ 678146 w 1325881"/>
              <a:gd name="connsiteY19" fmla="*/ 0 h 862358"/>
              <a:gd name="connsiteX20" fmla="*/ 708660 w 1325881"/>
              <a:gd name="connsiteY20" fmla="*/ 22137 h 862358"/>
              <a:gd name="connsiteX21" fmla="*/ 708660 w 1325881"/>
              <a:gd name="connsiteY21" fmla="*/ 76119 h 862358"/>
              <a:gd name="connsiteX22" fmla="*/ 779672 w 1325881"/>
              <a:gd name="connsiteY22" fmla="*/ 76119 h 862358"/>
              <a:gd name="connsiteX23" fmla="*/ 779672 w 1325881"/>
              <a:gd name="connsiteY23" fmla="*/ 22137 h 862358"/>
              <a:gd name="connsiteX24" fmla="*/ 810186 w 1325881"/>
              <a:gd name="connsiteY24" fmla="*/ 0 h 862358"/>
              <a:gd name="connsiteX25" fmla="*/ 840598 w 1325881"/>
              <a:gd name="connsiteY25" fmla="*/ 0 h 862358"/>
              <a:gd name="connsiteX26" fmla="*/ 871112 w 1325881"/>
              <a:gd name="connsiteY26" fmla="*/ 22137 h 862358"/>
              <a:gd name="connsiteX27" fmla="*/ 871112 w 1325881"/>
              <a:gd name="connsiteY27" fmla="*/ 76119 h 862358"/>
              <a:gd name="connsiteX28" fmla="*/ 942124 w 1325881"/>
              <a:gd name="connsiteY28" fmla="*/ 76119 h 862358"/>
              <a:gd name="connsiteX29" fmla="*/ 942124 w 1325881"/>
              <a:gd name="connsiteY29" fmla="*/ 22137 h 862358"/>
              <a:gd name="connsiteX30" fmla="*/ 972638 w 1325881"/>
              <a:gd name="connsiteY30" fmla="*/ 0 h 862358"/>
              <a:gd name="connsiteX31" fmla="*/ 1003050 w 1325881"/>
              <a:gd name="connsiteY31" fmla="*/ 0 h 862358"/>
              <a:gd name="connsiteX32" fmla="*/ 1033564 w 1325881"/>
              <a:gd name="connsiteY32" fmla="*/ 22137 h 862358"/>
              <a:gd name="connsiteX33" fmla="*/ 1033564 w 1325881"/>
              <a:gd name="connsiteY33" fmla="*/ 76119 h 862358"/>
              <a:gd name="connsiteX34" fmla="*/ 1104576 w 1325881"/>
              <a:gd name="connsiteY34" fmla="*/ 76119 h 862358"/>
              <a:gd name="connsiteX35" fmla="*/ 1104576 w 1325881"/>
              <a:gd name="connsiteY35" fmla="*/ 22137 h 862358"/>
              <a:gd name="connsiteX36" fmla="*/ 1135090 w 1325881"/>
              <a:gd name="connsiteY36" fmla="*/ 0 h 862358"/>
              <a:gd name="connsiteX37" fmla="*/ 1165502 w 1325881"/>
              <a:gd name="connsiteY37" fmla="*/ 0 h 862358"/>
              <a:gd name="connsiteX38" fmla="*/ 1196016 w 1325881"/>
              <a:gd name="connsiteY38" fmla="*/ 22137 h 862358"/>
              <a:gd name="connsiteX39" fmla="*/ 1196016 w 1325881"/>
              <a:gd name="connsiteY39" fmla="*/ 76119 h 862358"/>
              <a:gd name="connsiteX40" fmla="*/ 1285404 w 1325881"/>
              <a:gd name="connsiteY40" fmla="*/ 76119 h 862358"/>
              <a:gd name="connsiteX41" fmla="*/ 1325881 w 1325881"/>
              <a:gd name="connsiteY41" fmla="*/ 116596 h 862358"/>
              <a:gd name="connsiteX42" fmla="*/ 1325881 w 1325881"/>
              <a:gd name="connsiteY42" fmla="*/ 745763 h 862358"/>
              <a:gd name="connsiteX43" fmla="*/ 1285404 w 1325881"/>
              <a:gd name="connsiteY43" fmla="*/ 786240 h 862358"/>
              <a:gd name="connsiteX44" fmla="*/ 1196016 w 1325881"/>
              <a:gd name="connsiteY44" fmla="*/ 786240 h 862358"/>
              <a:gd name="connsiteX45" fmla="*/ 1196016 w 1325881"/>
              <a:gd name="connsiteY45" fmla="*/ 840222 h 862358"/>
              <a:gd name="connsiteX46" fmla="*/ 1165502 w 1325881"/>
              <a:gd name="connsiteY46" fmla="*/ 862358 h 862358"/>
              <a:gd name="connsiteX47" fmla="*/ 1135090 w 1325881"/>
              <a:gd name="connsiteY47" fmla="*/ 862358 h 862358"/>
              <a:gd name="connsiteX48" fmla="*/ 1104576 w 1325881"/>
              <a:gd name="connsiteY48" fmla="*/ 840222 h 862358"/>
              <a:gd name="connsiteX49" fmla="*/ 1104576 w 1325881"/>
              <a:gd name="connsiteY49" fmla="*/ 786240 h 862358"/>
              <a:gd name="connsiteX50" fmla="*/ 1033564 w 1325881"/>
              <a:gd name="connsiteY50" fmla="*/ 786240 h 862358"/>
              <a:gd name="connsiteX51" fmla="*/ 1033564 w 1325881"/>
              <a:gd name="connsiteY51" fmla="*/ 840222 h 862358"/>
              <a:gd name="connsiteX52" fmla="*/ 1003050 w 1325881"/>
              <a:gd name="connsiteY52" fmla="*/ 862358 h 862358"/>
              <a:gd name="connsiteX53" fmla="*/ 972638 w 1325881"/>
              <a:gd name="connsiteY53" fmla="*/ 862358 h 862358"/>
              <a:gd name="connsiteX54" fmla="*/ 942124 w 1325881"/>
              <a:gd name="connsiteY54" fmla="*/ 840222 h 862358"/>
              <a:gd name="connsiteX55" fmla="*/ 942124 w 1325881"/>
              <a:gd name="connsiteY55" fmla="*/ 786240 h 862358"/>
              <a:gd name="connsiteX56" fmla="*/ 871112 w 1325881"/>
              <a:gd name="connsiteY56" fmla="*/ 786240 h 862358"/>
              <a:gd name="connsiteX57" fmla="*/ 871112 w 1325881"/>
              <a:gd name="connsiteY57" fmla="*/ 840222 h 862358"/>
              <a:gd name="connsiteX58" fmla="*/ 840598 w 1325881"/>
              <a:gd name="connsiteY58" fmla="*/ 862358 h 862358"/>
              <a:gd name="connsiteX59" fmla="*/ 810186 w 1325881"/>
              <a:gd name="connsiteY59" fmla="*/ 862358 h 862358"/>
              <a:gd name="connsiteX60" fmla="*/ 779672 w 1325881"/>
              <a:gd name="connsiteY60" fmla="*/ 840222 h 862358"/>
              <a:gd name="connsiteX61" fmla="*/ 779672 w 1325881"/>
              <a:gd name="connsiteY61" fmla="*/ 786240 h 862358"/>
              <a:gd name="connsiteX62" fmla="*/ 708660 w 1325881"/>
              <a:gd name="connsiteY62" fmla="*/ 786240 h 862358"/>
              <a:gd name="connsiteX63" fmla="*/ 708660 w 1325881"/>
              <a:gd name="connsiteY63" fmla="*/ 840222 h 862358"/>
              <a:gd name="connsiteX64" fmla="*/ 678146 w 1325881"/>
              <a:gd name="connsiteY64" fmla="*/ 862358 h 862358"/>
              <a:gd name="connsiteX65" fmla="*/ 647734 w 1325881"/>
              <a:gd name="connsiteY65" fmla="*/ 862358 h 862358"/>
              <a:gd name="connsiteX66" fmla="*/ 617220 w 1325881"/>
              <a:gd name="connsiteY66" fmla="*/ 840222 h 862358"/>
              <a:gd name="connsiteX67" fmla="*/ 617220 w 1325881"/>
              <a:gd name="connsiteY67" fmla="*/ 786240 h 862358"/>
              <a:gd name="connsiteX68" fmla="*/ 546208 w 1325881"/>
              <a:gd name="connsiteY68" fmla="*/ 786240 h 862358"/>
              <a:gd name="connsiteX69" fmla="*/ 546208 w 1325881"/>
              <a:gd name="connsiteY69" fmla="*/ 840222 h 862358"/>
              <a:gd name="connsiteX70" fmla="*/ 515694 w 1325881"/>
              <a:gd name="connsiteY70" fmla="*/ 862358 h 862358"/>
              <a:gd name="connsiteX71" fmla="*/ 485282 w 1325881"/>
              <a:gd name="connsiteY71" fmla="*/ 862358 h 862358"/>
              <a:gd name="connsiteX72" fmla="*/ 454768 w 1325881"/>
              <a:gd name="connsiteY72" fmla="*/ 840222 h 862358"/>
              <a:gd name="connsiteX73" fmla="*/ 454768 w 1325881"/>
              <a:gd name="connsiteY73" fmla="*/ 786240 h 862358"/>
              <a:gd name="connsiteX74" fmla="*/ 383756 w 1325881"/>
              <a:gd name="connsiteY74" fmla="*/ 786240 h 862358"/>
              <a:gd name="connsiteX75" fmla="*/ 383756 w 1325881"/>
              <a:gd name="connsiteY75" fmla="*/ 840222 h 862358"/>
              <a:gd name="connsiteX76" fmla="*/ 353242 w 1325881"/>
              <a:gd name="connsiteY76" fmla="*/ 862358 h 862358"/>
              <a:gd name="connsiteX77" fmla="*/ 322830 w 1325881"/>
              <a:gd name="connsiteY77" fmla="*/ 862358 h 862358"/>
              <a:gd name="connsiteX78" fmla="*/ 292316 w 1325881"/>
              <a:gd name="connsiteY78" fmla="*/ 840222 h 862358"/>
              <a:gd name="connsiteX79" fmla="*/ 292316 w 1325881"/>
              <a:gd name="connsiteY79" fmla="*/ 786240 h 862358"/>
              <a:gd name="connsiteX80" fmla="*/ 221304 w 1325881"/>
              <a:gd name="connsiteY80" fmla="*/ 786240 h 862358"/>
              <a:gd name="connsiteX81" fmla="*/ 221304 w 1325881"/>
              <a:gd name="connsiteY81" fmla="*/ 840222 h 862358"/>
              <a:gd name="connsiteX82" fmla="*/ 190790 w 1325881"/>
              <a:gd name="connsiteY82" fmla="*/ 862358 h 862358"/>
              <a:gd name="connsiteX83" fmla="*/ 160378 w 1325881"/>
              <a:gd name="connsiteY83" fmla="*/ 862358 h 862358"/>
              <a:gd name="connsiteX84" fmla="*/ 129864 w 1325881"/>
              <a:gd name="connsiteY84" fmla="*/ 840222 h 862358"/>
              <a:gd name="connsiteX85" fmla="*/ 129864 w 1325881"/>
              <a:gd name="connsiteY85" fmla="*/ 786240 h 862358"/>
              <a:gd name="connsiteX86" fmla="*/ 40477 w 1325881"/>
              <a:gd name="connsiteY86" fmla="*/ 786240 h 862358"/>
              <a:gd name="connsiteX87" fmla="*/ 0 w 1325881"/>
              <a:gd name="connsiteY87" fmla="*/ 745763 h 862358"/>
              <a:gd name="connsiteX88" fmla="*/ 0 w 1325881"/>
              <a:gd name="connsiteY88" fmla="*/ 116596 h 862358"/>
              <a:gd name="connsiteX89" fmla="*/ 40477 w 1325881"/>
              <a:gd name="connsiteY89" fmla="*/ 76119 h 862358"/>
              <a:gd name="connsiteX90" fmla="*/ 129864 w 1325881"/>
              <a:gd name="connsiteY90" fmla="*/ 76119 h 862358"/>
              <a:gd name="connsiteX91" fmla="*/ 129864 w 1325881"/>
              <a:gd name="connsiteY91" fmla="*/ 22137 h 862358"/>
              <a:gd name="connsiteX92" fmla="*/ 160378 w 1325881"/>
              <a:gd name="connsiteY92" fmla="*/ 0 h 86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25881" h="862358">
                <a:moveTo>
                  <a:pt x="160378" y="0"/>
                </a:moveTo>
                <a:lnTo>
                  <a:pt x="190790" y="0"/>
                </a:lnTo>
                <a:cubicBezTo>
                  <a:pt x="207642" y="0"/>
                  <a:pt x="221304" y="9911"/>
                  <a:pt x="221304" y="22137"/>
                </a:cubicBezTo>
                <a:lnTo>
                  <a:pt x="221304" y="76119"/>
                </a:lnTo>
                <a:lnTo>
                  <a:pt x="292316" y="76119"/>
                </a:lnTo>
                <a:lnTo>
                  <a:pt x="292316" y="22137"/>
                </a:lnTo>
                <a:cubicBezTo>
                  <a:pt x="292316" y="9911"/>
                  <a:pt x="305978" y="0"/>
                  <a:pt x="322830" y="0"/>
                </a:cubicBezTo>
                <a:lnTo>
                  <a:pt x="353242" y="0"/>
                </a:lnTo>
                <a:cubicBezTo>
                  <a:pt x="370094" y="0"/>
                  <a:pt x="383756" y="9911"/>
                  <a:pt x="383756" y="22137"/>
                </a:cubicBezTo>
                <a:lnTo>
                  <a:pt x="383756" y="76119"/>
                </a:lnTo>
                <a:lnTo>
                  <a:pt x="454768" y="76119"/>
                </a:lnTo>
                <a:lnTo>
                  <a:pt x="454768" y="22137"/>
                </a:lnTo>
                <a:cubicBezTo>
                  <a:pt x="454768" y="9911"/>
                  <a:pt x="468430" y="0"/>
                  <a:pt x="485282" y="0"/>
                </a:cubicBezTo>
                <a:lnTo>
                  <a:pt x="515694" y="0"/>
                </a:lnTo>
                <a:cubicBezTo>
                  <a:pt x="532546" y="0"/>
                  <a:pt x="546208" y="9911"/>
                  <a:pt x="546208" y="22137"/>
                </a:cubicBezTo>
                <a:lnTo>
                  <a:pt x="546208" y="76119"/>
                </a:lnTo>
                <a:lnTo>
                  <a:pt x="617220" y="76119"/>
                </a:lnTo>
                <a:lnTo>
                  <a:pt x="617220" y="22137"/>
                </a:lnTo>
                <a:cubicBezTo>
                  <a:pt x="617220" y="9911"/>
                  <a:pt x="630882" y="0"/>
                  <a:pt x="647734" y="0"/>
                </a:cubicBezTo>
                <a:lnTo>
                  <a:pt x="678146" y="0"/>
                </a:lnTo>
                <a:cubicBezTo>
                  <a:pt x="694998" y="0"/>
                  <a:pt x="708660" y="9911"/>
                  <a:pt x="708660" y="22137"/>
                </a:cubicBezTo>
                <a:lnTo>
                  <a:pt x="708660" y="76119"/>
                </a:lnTo>
                <a:lnTo>
                  <a:pt x="779672" y="76119"/>
                </a:lnTo>
                <a:lnTo>
                  <a:pt x="779672" y="22137"/>
                </a:lnTo>
                <a:cubicBezTo>
                  <a:pt x="779672" y="9911"/>
                  <a:pt x="793334" y="0"/>
                  <a:pt x="810186" y="0"/>
                </a:cubicBezTo>
                <a:lnTo>
                  <a:pt x="840598" y="0"/>
                </a:lnTo>
                <a:cubicBezTo>
                  <a:pt x="857450" y="0"/>
                  <a:pt x="871112" y="9911"/>
                  <a:pt x="871112" y="22137"/>
                </a:cubicBezTo>
                <a:lnTo>
                  <a:pt x="871112" y="76119"/>
                </a:lnTo>
                <a:lnTo>
                  <a:pt x="942124" y="76119"/>
                </a:lnTo>
                <a:lnTo>
                  <a:pt x="942124" y="22137"/>
                </a:lnTo>
                <a:cubicBezTo>
                  <a:pt x="942124" y="9911"/>
                  <a:pt x="955786" y="0"/>
                  <a:pt x="972638" y="0"/>
                </a:cubicBezTo>
                <a:lnTo>
                  <a:pt x="1003050" y="0"/>
                </a:lnTo>
                <a:cubicBezTo>
                  <a:pt x="1019902" y="0"/>
                  <a:pt x="1033564" y="9911"/>
                  <a:pt x="1033564" y="22137"/>
                </a:cubicBezTo>
                <a:lnTo>
                  <a:pt x="1033564" y="76119"/>
                </a:lnTo>
                <a:lnTo>
                  <a:pt x="1104576" y="76119"/>
                </a:lnTo>
                <a:lnTo>
                  <a:pt x="1104576" y="22137"/>
                </a:lnTo>
                <a:cubicBezTo>
                  <a:pt x="1104576" y="9911"/>
                  <a:pt x="1118238" y="0"/>
                  <a:pt x="1135090" y="0"/>
                </a:cubicBezTo>
                <a:lnTo>
                  <a:pt x="1165502" y="0"/>
                </a:lnTo>
                <a:cubicBezTo>
                  <a:pt x="1182354" y="0"/>
                  <a:pt x="1196016" y="9911"/>
                  <a:pt x="1196016" y="22137"/>
                </a:cubicBezTo>
                <a:lnTo>
                  <a:pt x="1196016" y="76119"/>
                </a:lnTo>
                <a:lnTo>
                  <a:pt x="1285404" y="76119"/>
                </a:lnTo>
                <a:cubicBezTo>
                  <a:pt x="1307759" y="76119"/>
                  <a:pt x="1325881" y="94241"/>
                  <a:pt x="1325881" y="116596"/>
                </a:cubicBezTo>
                <a:lnTo>
                  <a:pt x="1325881" y="745763"/>
                </a:lnTo>
                <a:cubicBezTo>
                  <a:pt x="1325881" y="768118"/>
                  <a:pt x="1307759" y="786240"/>
                  <a:pt x="1285404" y="786240"/>
                </a:cubicBezTo>
                <a:lnTo>
                  <a:pt x="1196016" y="786240"/>
                </a:lnTo>
                <a:lnTo>
                  <a:pt x="1196016" y="840222"/>
                </a:lnTo>
                <a:cubicBezTo>
                  <a:pt x="1196016" y="852447"/>
                  <a:pt x="1182354" y="862358"/>
                  <a:pt x="1165502" y="862358"/>
                </a:cubicBezTo>
                <a:lnTo>
                  <a:pt x="1135090" y="862358"/>
                </a:lnTo>
                <a:cubicBezTo>
                  <a:pt x="1118238" y="862358"/>
                  <a:pt x="1104576" y="852447"/>
                  <a:pt x="1104576" y="840222"/>
                </a:cubicBezTo>
                <a:lnTo>
                  <a:pt x="1104576" y="786240"/>
                </a:lnTo>
                <a:lnTo>
                  <a:pt x="1033564" y="786240"/>
                </a:lnTo>
                <a:lnTo>
                  <a:pt x="1033564" y="840222"/>
                </a:lnTo>
                <a:cubicBezTo>
                  <a:pt x="1033564" y="852447"/>
                  <a:pt x="1019902" y="862358"/>
                  <a:pt x="1003050" y="862358"/>
                </a:cubicBezTo>
                <a:lnTo>
                  <a:pt x="972638" y="862358"/>
                </a:lnTo>
                <a:cubicBezTo>
                  <a:pt x="955786" y="862358"/>
                  <a:pt x="942124" y="852447"/>
                  <a:pt x="942124" y="840222"/>
                </a:cubicBezTo>
                <a:lnTo>
                  <a:pt x="942124" y="786240"/>
                </a:lnTo>
                <a:lnTo>
                  <a:pt x="871112" y="786240"/>
                </a:lnTo>
                <a:lnTo>
                  <a:pt x="871112" y="840222"/>
                </a:lnTo>
                <a:cubicBezTo>
                  <a:pt x="871112" y="852447"/>
                  <a:pt x="857450" y="862358"/>
                  <a:pt x="840598" y="862358"/>
                </a:cubicBezTo>
                <a:lnTo>
                  <a:pt x="810186" y="862358"/>
                </a:lnTo>
                <a:cubicBezTo>
                  <a:pt x="793334" y="862358"/>
                  <a:pt x="779672" y="852447"/>
                  <a:pt x="779672" y="840222"/>
                </a:cubicBezTo>
                <a:lnTo>
                  <a:pt x="779672" y="786240"/>
                </a:lnTo>
                <a:lnTo>
                  <a:pt x="708660" y="786240"/>
                </a:lnTo>
                <a:lnTo>
                  <a:pt x="708660" y="840222"/>
                </a:lnTo>
                <a:cubicBezTo>
                  <a:pt x="708660" y="852447"/>
                  <a:pt x="694998" y="862358"/>
                  <a:pt x="678146" y="862358"/>
                </a:cubicBezTo>
                <a:lnTo>
                  <a:pt x="647734" y="862358"/>
                </a:lnTo>
                <a:cubicBezTo>
                  <a:pt x="630882" y="862358"/>
                  <a:pt x="617220" y="852447"/>
                  <a:pt x="617220" y="840222"/>
                </a:cubicBezTo>
                <a:lnTo>
                  <a:pt x="617220" y="786240"/>
                </a:lnTo>
                <a:lnTo>
                  <a:pt x="546208" y="786240"/>
                </a:lnTo>
                <a:lnTo>
                  <a:pt x="546208" y="840222"/>
                </a:lnTo>
                <a:cubicBezTo>
                  <a:pt x="546208" y="852447"/>
                  <a:pt x="532546" y="862358"/>
                  <a:pt x="515694" y="862358"/>
                </a:cubicBezTo>
                <a:lnTo>
                  <a:pt x="485282" y="862358"/>
                </a:lnTo>
                <a:cubicBezTo>
                  <a:pt x="468430" y="862358"/>
                  <a:pt x="454768" y="852447"/>
                  <a:pt x="454768" y="840222"/>
                </a:cubicBezTo>
                <a:lnTo>
                  <a:pt x="454768" y="786240"/>
                </a:lnTo>
                <a:lnTo>
                  <a:pt x="383756" y="786240"/>
                </a:lnTo>
                <a:lnTo>
                  <a:pt x="383756" y="840222"/>
                </a:lnTo>
                <a:cubicBezTo>
                  <a:pt x="383756" y="852447"/>
                  <a:pt x="370094" y="862358"/>
                  <a:pt x="353242" y="862358"/>
                </a:cubicBezTo>
                <a:lnTo>
                  <a:pt x="322830" y="862358"/>
                </a:lnTo>
                <a:cubicBezTo>
                  <a:pt x="305978" y="862358"/>
                  <a:pt x="292316" y="852447"/>
                  <a:pt x="292316" y="840222"/>
                </a:cubicBezTo>
                <a:lnTo>
                  <a:pt x="292316" y="786240"/>
                </a:lnTo>
                <a:lnTo>
                  <a:pt x="221304" y="786240"/>
                </a:lnTo>
                <a:lnTo>
                  <a:pt x="221304" y="840222"/>
                </a:lnTo>
                <a:cubicBezTo>
                  <a:pt x="221304" y="852447"/>
                  <a:pt x="207642" y="862358"/>
                  <a:pt x="190790" y="862358"/>
                </a:cubicBezTo>
                <a:lnTo>
                  <a:pt x="160378" y="862358"/>
                </a:lnTo>
                <a:cubicBezTo>
                  <a:pt x="143526" y="862358"/>
                  <a:pt x="129864" y="852447"/>
                  <a:pt x="129864" y="840222"/>
                </a:cubicBezTo>
                <a:lnTo>
                  <a:pt x="129864" y="786240"/>
                </a:lnTo>
                <a:lnTo>
                  <a:pt x="40477" y="786240"/>
                </a:lnTo>
                <a:cubicBezTo>
                  <a:pt x="18122" y="786240"/>
                  <a:pt x="0" y="768118"/>
                  <a:pt x="0" y="745763"/>
                </a:cubicBezTo>
                <a:lnTo>
                  <a:pt x="0" y="116596"/>
                </a:lnTo>
                <a:cubicBezTo>
                  <a:pt x="0" y="94241"/>
                  <a:pt x="18122" y="76119"/>
                  <a:pt x="40477" y="76119"/>
                </a:cubicBezTo>
                <a:lnTo>
                  <a:pt x="129864" y="76119"/>
                </a:lnTo>
                <a:lnTo>
                  <a:pt x="129864" y="22137"/>
                </a:lnTo>
                <a:cubicBezTo>
                  <a:pt x="129864" y="9911"/>
                  <a:pt x="143526" y="0"/>
                  <a:pt x="1603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6" name="Freeform: Shape 1035">
            <a:extLst>
              <a:ext uri="{FF2B5EF4-FFF2-40B4-BE49-F238E27FC236}">
                <a16:creationId xmlns:a16="http://schemas.microsoft.com/office/drawing/2014/main" id="{A2813242-68AE-466B-A58C-29386C698F9D}"/>
              </a:ext>
            </a:extLst>
          </p:cNvPr>
          <p:cNvSpPr/>
          <p:nvPr/>
        </p:nvSpPr>
        <p:spPr>
          <a:xfrm>
            <a:off x="3917327" y="4369045"/>
            <a:ext cx="1325881" cy="862358"/>
          </a:xfrm>
          <a:custGeom>
            <a:avLst/>
            <a:gdLst>
              <a:gd name="connsiteX0" fmla="*/ 160378 w 1325881"/>
              <a:gd name="connsiteY0" fmla="*/ 0 h 862358"/>
              <a:gd name="connsiteX1" fmla="*/ 190790 w 1325881"/>
              <a:gd name="connsiteY1" fmla="*/ 0 h 862358"/>
              <a:gd name="connsiteX2" fmla="*/ 221304 w 1325881"/>
              <a:gd name="connsiteY2" fmla="*/ 22137 h 862358"/>
              <a:gd name="connsiteX3" fmla="*/ 221304 w 1325881"/>
              <a:gd name="connsiteY3" fmla="*/ 76119 h 862358"/>
              <a:gd name="connsiteX4" fmla="*/ 292316 w 1325881"/>
              <a:gd name="connsiteY4" fmla="*/ 76119 h 862358"/>
              <a:gd name="connsiteX5" fmla="*/ 292316 w 1325881"/>
              <a:gd name="connsiteY5" fmla="*/ 22137 h 862358"/>
              <a:gd name="connsiteX6" fmla="*/ 322830 w 1325881"/>
              <a:gd name="connsiteY6" fmla="*/ 0 h 862358"/>
              <a:gd name="connsiteX7" fmla="*/ 353242 w 1325881"/>
              <a:gd name="connsiteY7" fmla="*/ 0 h 862358"/>
              <a:gd name="connsiteX8" fmla="*/ 383756 w 1325881"/>
              <a:gd name="connsiteY8" fmla="*/ 22137 h 862358"/>
              <a:gd name="connsiteX9" fmla="*/ 383756 w 1325881"/>
              <a:gd name="connsiteY9" fmla="*/ 76119 h 862358"/>
              <a:gd name="connsiteX10" fmla="*/ 454768 w 1325881"/>
              <a:gd name="connsiteY10" fmla="*/ 76119 h 862358"/>
              <a:gd name="connsiteX11" fmla="*/ 454768 w 1325881"/>
              <a:gd name="connsiteY11" fmla="*/ 22137 h 862358"/>
              <a:gd name="connsiteX12" fmla="*/ 485282 w 1325881"/>
              <a:gd name="connsiteY12" fmla="*/ 0 h 862358"/>
              <a:gd name="connsiteX13" fmla="*/ 515694 w 1325881"/>
              <a:gd name="connsiteY13" fmla="*/ 0 h 862358"/>
              <a:gd name="connsiteX14" fmla="*/ 546208 w 1325881"/>
              <a:gd name="connsiteY14" fmla="*/ 22137 h 862358"/>
              <a:gd name="connsiteX15" fmla="*/ 546208 w 1325881"/>
              <a:gd name="connsiteY15" fmla="*/ 76119 h 862358"/>
              <a:gd name="connsiteX16" fmla="*/ 617220 w 1325881"/>
              <a:gd name="connsiteY16" fmla="*/ 76119 h 862358"/>
              <a:gd name="connsiteX17" fmla="*/ 617220 w 1325881"/>
              <a:gd name="connsiteY17" fmla="*/ 22137 h 862358"/>
              <a:gd name="connsiteX18" fmla="*/ 647734 w 1325881"/>
              <a:gd name="connsiteY18" fmla="*/ 0 h 862358"/>
              <a:gd name="connsiteX19" fmla="*/ 678146 w 1325881"/>
              <a:gd name="connsiteY19" fmla="*/ 0 h 862358"/>
              <a:gd name="connsiteX20" fmla="*/ 708660 w 1325881"/>
              <a:gd name="connsiteY20" fmla="*/ 22137 h 862358"/>
              <a:gd name="connsiteX21" fmla="*/ 708660 w 1325881"/>
              <a:gd name="connsiteY21" fmla="*/ 76119 h 862358"/>
              <a:gd name="connsiteX22" fmla="*/ 779672 w 1325881"/>
              <a:gd name="connsiteY22" fmla="*/ 76119 h 862358"/>
              <a:gd name="connsiteX23" fmla="*/ 779672 w 1325881"/>
              <a:gd name="connsiteY23" fmla="*/ 22137 h 862358"/>
              <a:gd name="connsiteX24" fmla="*/ 810186 w 1325881"/>
              <a:gd name="connsiteY24" fmla="*/ 0 h 862358"/>
              <a:gd name="connsiteX25" fmla="*/ 840598 w 1325881"/>
              <a:gd name="connsiteY25" fmla="*/ 0 h 862358"/>
              <a:gd name="connsiteX26" fmla="*/ 871112 w 1325881"/>
              <a:gd name="connsiteY26" fmla="*/ 22137 h 862358"/>
              <a:gd name="connsiteX27" fmla="*/ 871112 w 1325881"/>
              <a:gd name="connsiteY27" fmla="*/ 76119 h 862358"/>
              <a:gd name="connsiteX28" fmla="*/ 942124 w 1325881"/>
              <a:gd name="connsiteY28" fmla="*/ 76119 h 862358"/>
              <a:gd name="connsiteX29" fmla="*/ 942124 w 1325881"/>
              <a:gd name="connsiteY29" fmla="*/ 22137 h 862358"/>
              <a:gd name="connsiteX30" fmla="*/ 972638 w 1325881"/>
              <a:gd name="connsiteY30" fmla="*/ 0 h 862358"/>
              <a:gd name="connsiteX31" fmla="*/ 1003050 w 1325881"/>
              <a:gd name="connsiteY31" fmla="*/ 0 h 862358"/>
              <a:gd name="connsiteX32" fmla="*/ 1033564 w 1325881"/>
              <a:gd name="connsiteY32" fmla="*/ 22137 h 862358"/>
              <a:gd name="connsiteX33" fmla="*/ 1033564 w 1325881"/>
              <a:gd name="connsiteY33" fmla="*/ 76119 h 862358"/>
              <a:gd name="connsiteX34" fmla="*/ 1104576 w 1325881"/>
              <a:gd name="connsiteY34" fmla="*/ 76119 h 862358"/>
              <a:gd name="connsiteX35" fmla="*/ 1104576 w 1325881"/>
              <a:gd name="connsiteY35" fmla="*/ 22137 h 862358"/>
              <a:gd name="connsiteX36" fmla="*/ 1135090 w 1325881"/>
              <a:gd name="connsiteY36" fmla="*/ 0 h 862358"/>
              <a:gd name="connsiteX37" fmla="*/ 1165502 w 1325881"/>
              <a:gd name="connsiteY37" fmla="*/ 0 h 862358"/>
              <a:gd name="connsiteX38" fmla="*/ 1196016 w 1325881"/>
              <a:gd name="connsiteY38" fmla="*/ 22137 h 862358"/>
              <a:gd name="connsiteX39" fmla="*/ 1196016 w 1325881"/>
              <a:gd name="connsiteY39" fmla="*/ 76119 h 862358"/>
              <a:gd name="connsiteX40" fmla="*/ 1285404 w 1325881"/>
              <a:gd name="connsiteY40" fmla="*/ 76119 h 862358"/>
              <a:gd name="connsiteX41" fmla="*/ 1325881 w 1325881"/>
              <a:gd name="connsiteY41" fmla="*/ 116596 h 862358"/>
              <a:gd name="connsiteX42" fmla="*/ 1325881 w 1325881"/>
              <a:gd name="connsiteY42" fmla="*/ 745763 h 862358"/>
              <a:gd name="connsiteX43" fmla="*/ 1285404 w 1325881"/>
              <a:gd name="connsiteY43" fmla="*/ 786240 h 862358"/>
              <a:gd name="connsiteX44" fmla="*/ 1196016 w 1325881"/>
              <a:gd name="connsiteY44" fmla="*/ 786240 h 862358"/>
              <a:gd name="connsiteX45" fmla="*/ 1196016 w 1325881"/>
              <a:gd name="connsiteY45" fmla="*/ 840222 h 862358"/>
              <a:gd name="connsiteX46" fmla="*/ 1165502 w 1325881"/>
              <a:gd name="connsiteY46" fmla="*/ 862358 h 862358"/>
              <a:gd name="connsiteX47" fmla="*/ 1135090 w 1325881"/>
              <a:gd name="connsiteY47" fmla="*/ 862358 h 862358"/>
              <a:gd name="connsiteX48" fmla="*/ 1104576 w 1325881"/>
              <a:gd name="connsiteY48" fmla="*/ 840222 h 862358"/>
              <a:gd name="connsiteX49" fmla="*/ 1104576 w 1325881"/>
              <a:gd name="connsiteY49" fmla="*/ 786240 h 862358"/>
              <a:gd name="connsiteX50" fmla="*/ 1033564 w 1325881"/>
              <a:gd name="connsiteY50" fmla="*/ 786240 h 862358"/>
              <a:gd name="connsiteX51" fmla="*/ 1033564 w 1325881"/>
              <a:gd name="connsiteY51" fmla="*/ 840222 h 862358"/>
              <a:gd name="connsiteX52" fmla="*/ 1003050 w 1325881"/>
              <a:gd name="connsiteY52" fmla="*/ 862358 h 862358"/>
              <a:gd name="connsiteX53" fmla="*/ 972638 w 1325881"/>
              <a:gd name="connsiteY53" fmla="*/ 862358 h 862358"/>
              <a:gd name="connsiteX54" fmla="*/ 942124 w 1325881"/>
              <a:gd name="connsiteY54" fmla="*/ 840222 h 862358"/>
              <a:gd name="connsiteX55" fmla="*/ 942124 w 1325881"/>
              <a:gd name="connsiteY55" fmla="*/ 786240 h 862358"/>
              <a:gd name="connsiteX56" fmla="*/ 871112 w 1325881"/>
              <a:gd name="connsiteY56" fmla="*/ 786240 h 862358"/>
              <a:gd name="connsiteX57" fmla="*/ 871112 w 1325881"/>
              <a:gd name="connsiteY57" fmla="*/ 840222 h 862358"/>
              <a:gd name="connsiteX58" fmla="*/ 840598 w 1325881"/>
              <a:gd name="connsiteY58" fmla="*/ 862358 h 862358"/>
              <a:gd name="connsiteX59" fmla="*/ 810186 w 1325881"/>
              <a:gd name="connsiteY59" fmla="*/ 862358 h 862358"/>
              <a:gd name="connsiteX60" fmla="*/ 779672 w 1325881"/>
              <a:gd name="connsiteY60" fmla="*/ 840222 h 862358"/>
              <a:gd name="connsiteX61" fmla="*/ 779672 w 1325881"/>
              <a:gd name="connsiteY61" fmla="*/ 786240 h 862358"/>
              <a:gd name="connsiteX62" fmla="*/ 708660 w 1325881"/>
              <a:gd name="connsiteY62" fmla="*/ 786240 h 862358"/>
              <a:gd name="connsiteX63" fmla="*/ 708660 w 1325881"/>
              <a:gd name="connsiteY63" fmla="*/ 840222 h 862358"/>
              <a:gd name="connsiteX64" fmla="*/ 678146 w 1325881"/>
              <a:gd name="connsiteY64" fmla="*/ 862358 h 862358"/>
              <a:gd name="connsiteX65" fmla="*/ 647734 w 1325881"/>
              <a:gd name="connsiteY65" fmla="*/ 862358 h 862358"/>
              <a:gd name="connsiteX66" fmla="*/ 617220 w 1325881"/>
              <a:gd name="connsiteY66" fmla="*/ 840222 h 862358"/>
              <a:gd name="connsiteX67" fmla="*/ 617220 w 1325881"/>
              <a:gd name="connsiteY67" fmla="*/ 786240 h 862358"/>
              <a:gd name="connsiteX68" fmla="*/ 546208 w 1325881"/>
              <a:gd name="connsiteY68" fmla="*/ 786240 h 862358"/>
              <a:gd name="connsiteX69" fmla="*/ 546208 w 1325881"/>
              <a:gd name="connsiteY69" fmla="*/ 840222 h 862358"/>
              <a:gd name="connsiteX70" fmla="*/ 515694 w 1325881"/>
              <a:gd name="connsiteY70" fmla="*/ 862358 h 862358"/>
              <a:gd name="connsiteX71" fmla="*/ 485282 w 1325881"/>
              <a:gd name="connsiteY71" fmla="*/ 862358 h 862358"/>
              <a:gd name="connsiteX72" fmla="*/ 454768 w 1325881"/>
              <a:gd name="connsiteY72" fmla="*/ 840222 h 862358"/>
              <a:gd name="connsiteX73" fmla="*/ 454768 w 1325881"/>
              <a:gd name="connsiteY73" fmla="*/ 786240 h 862358"/>
              <a:gd name="connsiteX74" fmla="*/ 383756 w 1325881"/>
              <a:gd name="connsiteY74" fmla="*/ 786240 h 862358"/>
              <a:gd name="connsiteX75" fmla="*/ 383756 w 1325881"/>
              <a:gd name="connsiteY75" fmla="*/ 840222 h 862358"/>
              <a:gd name="connsiteX76" fmla="*/ 353242 w 1325881"/>
              <a:gd name="connsiteY76" fmla="*/ 862358 h 862358"/>
              <a:gd name="connsiteX77" fmla="*/ 322830 w 1325881"/>
              <a:gd name="connsiteY77" fmla="*/ 862358 h 862358"/>
              <a:gd name="connsiteX78" fmla="*/ 292316 w 1325881"/>
              <a:gd name="connsiteY78" fmla="*/ 840222 h 862358"/>
              <a:gd name="connsiteX79" fmla="*/ 292316 w 1325881"/>
              <a:gd name="connsiteY79" fmla="*/ 786240 h 862358"/>
              <a:gd name="connsiteX80" fmla="*/ 221304 w 1325881"/>
              <a:gd name="connsiteY80" fmla="*/ 786240 h 862358"/>
              <a:gd name="connsiteX81" fmla="*/ 221304 w 1325881"/>
              <a:gd name="connsiteY81" fmla="*/ 840222 h 862358"/>
              <a:gd name="connsiteX82" fmla="*/ 190790 w 1325881"/>
              <a:gd name="connsiteY82" fmla="*/ 862358 h 862358"/>
              <a:gd name="connsiteX83" fmla="*/ 160378 w 1325881"/>
              <a:gd name="connsiteY83" fmla="*/ 862358 h 862358"/>
              <a:gd name="connsiteX84" fmla="*/ 129864 w 1325881"/>
              <a:gd name="connsiteY84" fmla="*/ 840222 h 862358"/>
              <a:gd name="connsiteX85" fmla="*/ 129864 w 1325881"/>
              <a:gd name="connsiteY85" fmla="*/ 786240 h 862358"/>
              <a:gd name="connsiteX86" fmla="*/ 40477 w 1325881"/>
              <a:gd name="connsiteY86" fmla="*/ 786240 h 862358"/>
              <a:gd name="connsiteX87" fmla="*/ 0 w 1325881"/>
              <a:gd name="connsiteY87" fmla="*/ 745763 h 862358"/>
              <a:gd name="connsiteX88" fmla="*/ 0 w 1325881"/>
              <a:gd name="connsiteY88" fmla="*/ 116596 h 862358"/>
              <a:gd name="connsiteX89" fmla="*/ 40477 w 1325881"/>
              <a:gd name="connsiteY89" fmla="*/ 76119 h 862358"/>
              <a:gd name="connsiteX90" fmla="*/ 129864 w 1325881"/>
              <a:gd name="connsiteY90" fmla="*/ 76119 h 862358"/>
              <a:gd name="connsiteX91" fmla="*/ 129864 w 1325881"/>
              <a:gd name="connsiteY91" fmla="*/ 22137 h 862358"/>
              <a:gd name="connsiteX92" fmla="*/ 160378 w 1325881"/>
              <a:gd name="connsiteY92" fmla="*/ 0 h 86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25881" h="862358">
                <a:moveTo>
                  <a:pt x="160378" y="0"/>
                </a:moveTo>
                <a:lnTo>
                  <a:pt x="190790" y="0"/>
                </a:lnTo>
                <a:cubicBezTo>
                  <a:pt x="207642" y="0"/>
                  <a:pt x="221304" y="9911"/>
                  <a:pt x="221304" y="22137"/>
                </a:cubicBezTo>
                <a:lnTo>
                  <a:pt x="221304" y="76119"/>
                </a:lnTo>
                <a:lnTo>
                  <a:pt x="292316" y="76119"/>
                </a:lnTo>
                <a:lnTo>
                  <a:pt x="292316" y="22137"/>
                </a:lnTo>
                <a:cubicBezTo>
                  <a:pt x="292316" y="9911"/>
                  <a:pt x="305978" y="0"/>
                  <a:pt x="322830" y="0"/>
                </a:cubicBezTo>
                <a:lnTo>
                  <a:pt x="353242" y="0"/>
                </a:lnTo>
                <a:cubicBezTo>
                  <a:pt x="370094" y="0"/>
                  <a:pt x="383756" y="9911"/>
                  <a:pt x="383756" y="22137"/>
                </a:cubicBezTo>
                <a:lnTo>
                  <a:pt x="383756" y="76119"/>
                </a:lnTo>
                <a:lnTo>
                  <a:pt x="454768" y="76119"/>
                </a:lnTo>
                <a:lnTo>
                  <a:pt x="454768" y="22137"/>
                </a:lnTo>
                <a:cubicBezTo>
                  <a:pt x="454768" y="9911"/>
                  <a:pt x="468430" y="0"/>
                  <a:pt x="485282" y="0"/>
                </a:cubicBezTo>
                <a:lnTo>
                  <a:pt x="515694" y="0"/>
                </a:lnTo>
                <a:cubicBezTo>
                  <a:pt x="532546" y="0"/>
                  <a:pt x="546208" y="9911"/>
                  <a:pt x="546208" y="22137"/>
                </a:cubicBezTo>
                <a:lnTo>
                  <a:pt x="546208" y="76119"/>
                </a:lnTo>
                <a:lnTo>
                  <a:pt x="617220" y="76119"/>
                </a:lnTo>
                <a:lnTo>
                  <a:pt x="617220" y="22137"/>
                </a:lnTo>
                <a:cubicBezTo>
                  <a:pt x="617220" y="9911"/>
                  <a:pt x="630882" y="0"/>
                  <a:pt x="647734" y="0"/>
                </a:cubicBezTo>
                <a:lnTo>
                  <a:pt x="678146" y="0"/>
                </a:lnTo>
                <a:cubicBezTo>
                  <a:pt x="694998" y="0"/>
                  <a:pt x="708660" y="9911"/>
                  <a:pt x="708660" y="22137"/>
                </a:cubicBezTo>
                <a:lnTo>
                  <a:pt x="708660" y="76119"/>
                </a:lnTo>
                <a:lnTo>
                  <a:pt x="779672" y="76119"/>
                </a:lnTo>
                <a:lnTo>
                  <a:pt x="779672" y="22137"/>
                </a:lnTo>
                <a:cubicBezTo>
                  <a:pt x="779672" y="9911"/>
                  <a:pt x="793334" y="0"/>
                  <a:pt x="810186" y="0"/>
                </a:cubicBezTo>
                <a:lnTo>
                  <a:pt x="840598" y="0"/>
                </a:lnTo>
                <a:cubicBezTo>
                  <a:pt x="857450" y="0"/>
                  <a:pt x="871112" y="9911"/>
                  <a:pt x="871112" y="22137"/>
                </a:cubicBezTo>
                <a:lnTo>
                  <a:pt x="871112" y="76119"/>
                </a:lnTo>
                <a:lnTo>
                  <a:pt x="942124" y="76119"/>
                </a:lnTo>
                <a:lnTo>
                  <a:pt x="942124" y="22137"/>
                </a:lnTo>
                <a:cubicBezTo>
                  <a:pt x="942124" y="9911"/>
                  <a:pt x="955786" y="0"/>
                  <a:pt x="972638" y="0"/>
                </a:cubicBezTo>
                <a:lnTo>
                  <a:pt x="1003050" y="0"/>
                </a:lnTo>
                <a:cubicBezTo>
                  <a:pt x="1019902" y="0"/>
                  <a:pt x="1033564" y="9911"/>
                  <a:pt x="1033564" y="22137"/>
                </a:cubicBezTo>
                <a:lnTo>
                  <a:pt x="1033564" y="76119"/>
                </a:lnTo>
                <a:lnTo>
                  <a:pt x="1104576" y="76119"/>
                </a:lnTo>
                <a:lnTo>
                  <a:pt x="1104576" y="22137"/>
                </a:lnTo>
                <a:cubicBezTo>
                  <a:pt x="1104576" y="9911"/>
                  <a:pt x="1118238" y="0"/>
                  <a:pt x="1135090" y="0"/>
                </a:cubicBezTo>
                <a:lnTo>
                  <a:pt x="1165502" y="0"/>
                </a:lnTo>
                <a:cubicBezTo>
                  <a:pt x="1182354" y="0"/>
                  <a:pt x="1196016" y="9911"/>
                  <a:pt x="1196016" y="22137"/>
                </a:cubicBezTo>
                <a:lnTo>
                  <a:pt x="1196016" y="76119"/>
                </a:lnTo>
                <a:lnTo>
                  <a:pt x="1285404" y="76119"/>
                </a:lnTo>
                <a:cubicBezTo>
                  <a:pt x="1307759" y="76119"/>
                  <a:pt x="1325881" y="94241"/>
                  <a:pt x="1325881" y="116596"/>
                </a:cubicBezTo>
                <a:lnTo>
                  <a:pt x="1325881" y="745763"/>
                </a:lnTo>
                <a:cubicBezTo>
                  <a:pt x="1325881" y="768118"/>
                  <a:pt x="1307759" y="786240"/>
                  <a:pt x="1285404" y="786240"/>
                </a:cubicBezTo>
                <a:lnTo>
                  <a:pt x="1196016" y="786240"/>
                </a:lnTo>
                <a:lnTo>
                  <a:pt x="1196016" y="840222"/>
                </a:lnTo>
                <a:cubicBezTo>
                  <a:pt x="1196016" y="852447"/>
                  <a:pt x="1182354" y="862358"/>
                  <a:pt x="1165502" y="862358"/>
                </a:cubicBezTo>
                <a:lnTo>
                  <a:pt x="1135090" y="862358"/>
                </a:lnTo>
                <a:cubicBezTo>
                  <a:pt x="1118238" y="862358"/>
                  <a:pt x="1104576" y="852447"/>
                  <a:pt x="1104576" y="840222"/>
                </a:cubicBezTo>
                <a:lnTo>
                  <a:pt x="1104576" y="786240"/>
                </a:lnTo>
                <a:lnTo>
                  <a:pt x="1033564" y="786240"/>
                </a:lnTo>
                <a:lnTo>
                  <a:pt x="1033564" y="840222"/>
                </a:lnTo>
                <a:cubicBezTo>
                  <a:pt x="1033564" y="852447"/>
                  <a:pt x="1019902" y="862358"/>
                  <a:pt x="1003050" y="862358"/>
                </a:cubicBezTo>
                <a:lnTo>
                  <a:pt x="972638" y="862358"/>
                </a:lnTo>
                <a:cubicBezTo>
                  <a:pt x="955786" y="862358"/>
                  <a:pt x="942124" y="852447"/>
                  <a:pt x="942124" y="840222"/>
                </a:cubicBezTo>
                <a:lnTo>
                  <a:pt x="942124" y="786240"/>
                </a:lnTo>
                <a:lnTo>
                  <a:pt x="871112" y="786240"/>
                </a:lnTo>
                <a:lnTo>
                  <a:pt x="871112" y="840222"/>
                </a:lnTo>
                <a:cubicBezTo>
                  <a:pt x="871112" y="852447"/>
                  <a:pt x="857450" y="862358"/>
                  <a:pt x="840598" y="862358"/>
                </a:cubicBezTo>
                <a:lnTo>
                  <a:pt x="810186" y="862358"/>
                </a:lnTo>
                <a:cubicBezTo>
                  <a:pt x="793334" y="862358"/>
                  <a:pt x="779672" y="852447"/>
                  <a:pt x="779672" y="840222"/>
                </a:cubicBezTo>
                <a:lnTo>
                  <a:pt x="779672" y="786240"/>
                </a:lnTo>
                <a:lnTo>
                  <a:pt x="708660" y="786240"/>
                </a:lnTo>
                <a:lnTo>
                  <a:pt x="708660" y="840222"/>
                </a:lnTo>
                <a:cubicBezTo>
                  <a:pt x="708660" y="852447"/>
                  <a:pt x="694998" y="862358"/>
                  <a:pt x="678146" y="862358"/>
                </a:cubicBezTo>
                <a:lnTo>
                  <a:pt x="647734" y="862358"/>
                </a:lnTo>
                <a:cubicBezTo>
                  <a:pt x="630882" y="862358"/>
                  <a:pt x="617220" y="852447"/>
                  <a:pt x="617220" y="840222"/>
                </a:cubicBezTo>
                <a:lnTo>
                  <a:pt x="617220" y="786240"/>
                </a:lnTo>
                <a:lnTo>
                  <a:pt x="546208" y="786240"/>
                </a:lnTo>
                <a:lnTo>
                  <a:pt x="546208" y="840222"/>
                </a:lnTo>
                <a:cubicBezTo>
                  <a:pt x="546208" y="852447"/>
                  <a:pt x="532546" y="862358"/>
                  <a:pt x="515694" y="862358"/>
                </a:cubicBezTo>
                <a:lnTo>
                  <a:pt x="485282" y="862358"/>
                </a:lnTo>
                <a:cubicBezTo>
                  <a:pt x="468430" y="862358"/>
                  <a:pt x="454768" y="852447"/>
                  <a:pt x="454768" y="840222"/>
                </a:cubicBezTo>
                <a:lnTo>
                  <a:pt x="454768" y="786240"/>
                </a:lnTo>
                <a:lnTo>
                  <a:pt x="383756" y="786240"/>
                </a:lnTo>
                <a:lnTo>
                  <a:pt x="383756" y="840222"/>
                </a:lnTo>
                <a:cubicBezTo>
                  <a:pt x="383756" y="852447"/>
                  <a:pt x="370094" y="862358"/>
                  <a:pt x="353242" y="862358"/>
                </a:cubicBezTo>
                <a:lnTo>
                  <a:pt x="322830" y="862358"/>
                </a:lnTo>
                <a:cubicBezTo>
                  <a:pt x="305978" y="862358"/>
                  <a:pt x="292316" y="852447"/>
                  <a:pt x="292316" y="840222"/>
                </a:cubicBezTo>
                <a:lnTo>
                  <a:pt x="292316" y="786240"/>
                </a:lnTo>
                <a:lnTo>
                  <a:pt x="221304" y="786240"/>
                </a:lnTo>
                <a:lnTo>
                  <a:pt x="221304" y="840222"/>
                </a:lnTo>
                <a:cubicBezTo>
                  <a:pt x="221304" y="852447"/>
                  <a:pt x="207642" y="862358"/>
                  <a:pt x="190790" y="862358"/>
                </a:cubicBezTo>
                <a:lnTo>
                  <a:pt x="160378" y="862358"/>
                </a:lnTo>
                <a:cubicBezTo>
                  <a:pt x="143526" y="862358"/>
                  <a:pt x="129864" y="852447"/>
                  <a:pt x="129864" y="840222"/>
                </a:cubicBezTo>
                <a:lnTo>
                  <a:pt x="129864" y="786240"/>
                </a:lnTo>
                <a:lnTo>
                  <a:pt x="40477" y="786240"/>
                </a:lnTo>
                <a:cubicBezTo>
                  <a:pt x="18122" y="786240"/>
                  <a:pt x="0" y="768118"/>
                  <a:pt x="0" y="745763"/>
                </a:cubicBezTo>
                <a:lnTo>
                  <a:pt x="0" y="116596"/>
                </a:lnTo>
                <a:cubicBezTo>
                  <a:pt x="0" y="94241"/>
                  <a:pt x="18122" y="76119"/>
                  <a:pt x="40477" y="76119"/>
                </a:cubicBezTo>
                <a:lnTo>
                  <a:pt x="129864" y="76119"/>
                </a:lnTo>
                <a:lnTo>
                  <a:pt x="129864" y="22137"/>
                </a:lnTo>
                <a:cubicBezTo>
                  <a:pt x="129864" y="9911"/>
                  <a:pt x="143526" y="0"/>
                  <a:pt x="1603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7E30D880-FF65-4F7A-802F-485DAE4016F9}"/>
              </a:ext>
            </a:extLst>
          </p:cNvPr>
          <p:cNvSpPr/>
          <p:nvPr/>
        </p:nvSpPr>
        <p:spPr>
          <a:xfrm>
            <a:off x="6973272" y="4369045"/>
            <a:ext cx="1325881" cy="862358"/>
          </a:xfrm>
          <a:custGeom>
            <a:avLst/>
            <a:gdLst>
              <a:gd name="connsiteX0" fmla="*/ 160378 w 1325881"/>
              <a:gd name="connsiteY0" fmla="*/ 0 h 862358"/>
              <a:gd name="connsiteX1" fmla="*/ 190790 w 1325881"/>
              <a:gd name="connsiteY1" fmla="*/ 0 h 862358"/>
              <a:gd name="connsiteX2" fmla="*/ 221304 w 1325881"/>
              <a:gd name="connsiteY2" fmla="*/ 22137 h 862358"/>
              <a:gd name="connsiteX3" fmla="*/ 221304 w 1325881"/>
              <a:gd name="connsiteY3" fmla="*/ 76119 h 862358"/>
              <a:gd name="connsiteX4" fmla="*/ 292316 w 1325881"/>
              <a:gd name="connsiteY4" fmla="*/ 76119 h 862358"/>
              <a:gd name="connsiteX5" fmla="*/ 292316 w 1325881"/>
              <a:gd name="connsiteY5" fmla="*/ 22137 h 862358"/>
              <a:gd name="connsiteX6" fmla="*/ 322830 w 1325881"/>
              <a:gd name="connsiteY6" fmla="*/ 0 h 862358"/>
              <a:gd name="connsiteX7" fmla="*/ 353242 w 1325881"/>
              <a:gd name="connsiteY7" fmla="*/ 0 h 862358"/>
              <a:gd name="connsiteX8" fmla="*/ 383756 w 1325881"/>
              <a:gd name="connsiteY8" fmla="*/ 22137 h 862358"/>
              <a:gd name="connsiteX9" fmla="*/ 383756 w 1325881"/>
              <a:gd name="connsiteY9" fmla="*/ 76119 h 862358"/>
              <a:gd name="connsiteX10" fmla="*/ 454768 w 1325881"/>
              <a:gd name="connsiteY10" fmla="*/ 76119 h 862358"/>
              <a:gd name="connsiteX11" fmla="*/ 454768 w 1325881"/>
              <a:gd name="connsiteY11" fmla="*/ 22137 h 862358"/>
              <a:gd name="connsiteX12" fmla="*/ 485282 w 1325881"/>
              <a:gd name="connsiteY12" fmla="*/ 0 h 862358"/>
              <a:gd name="connsiteX13" fmla="*/ 515694 w 1325881"/>
              <a:gd name="connsiteY13" fmla="*/ 0 h 862358"/>
              <a:gd name="connsiteX14" fmla="*/ 546208 w 1325881"/>
              <a:gd name="connsiteY14" fmla="*/ 22137 h 862358"/>
              <a:gd name="connsiteX15" fmla="*/ 546208 w 1325881"/>
              <a:gd name="connsiteY15" fmla="*/ 76119 h 862358"/>
              <a:gd name="connsiteX16" fmla="*/ 617220 w 1325881"/>
              <a:gd name="connsiteY16" fmla="*/ 76119 h 862358"/>
              <a:gd name="connsiteX17" fmla="*/ 617220 w 1325881"/>
              <a:gd name="connsiteY17" fmla="*/ 22137 h 862358"/>
              <a:gd name="connsiteX18" fmla="*/ 647734 w 1325881"/>
              <a:gd name="connsiteY18" fmla="*/ 0 h 862358"/>
              <a:gd name="connsiteX19" fmla="*/ 678146 w 1325881"/>
              <a:gd name="connsiteY19" fmla="*/ 0 h 862358"/>
              <a:gd name="connsiteX20" fmla="*/ 708660 w 1325881"/>
              <a:gd name="connsiteY20" fmla="*/ 22137 h 862358"/>
              <a:gd name="connsiteX21" fmla="*/ 708660 w 1325881"/>
              <a:gd name="connsiteY21" fmla="*/ 76119 h 862358"/>
              <a:gd name="connsiteX22" fmla="*/ 779672 w 1325881"/>
              <a:gd name="connsiteY22" fmla="*/ 76119 h 862358"/>
              <a:gd name="connsiteX23" fmla="*/ 779672 w 1325881"/>
              <a:gd name="connsiteY23" fmla="*/ 22137 h 862358"/>
              <a:gd name="connsiteX24" fmla="*/ 810186 w 1325881"/>
              <a:gd name="connsiteY24" fmla="*/ 0 h 862358"/>
              <a:gd name="connsiteX25" fmla="*/ 840598 w 1325881"/>
              <a:gd name="connsiteY25" fmla="*/ 0 h 862358"/>
              <a:gd name="connsiteX26" fmla="*/ 871112 w 1325881"/>
              <a:gd name="connsiteY26" fmla="*/ 22137 h 862358"/>
              <a:gd name="connsiteX27" fmla="*/ 871112 w 1325881"/>
              <a:gd name="connsiteY27" fmla="*/ 76119 h 862358"/>
              <a:gd name="connsiteX28" fmla="*/ 942124 w 1325881"/>
              <a:gd name="connsiteY28" fmla="*/ 76119 h 862358"/>
              <a:gd name="connsiteX29" fmla="*/ 942124 w 1325881"/>
              <a:gd name="connsiteY29" fmla="*/ 22137 h 862358"/>
              <a:gd name="connsiteX30" fmla="*/ 972638 w 1325881"/>
              <a:gd name="connsiteY30" fmla="*/ 0 h 862358"/>
              <a:gd name="connsiteX31" fmla="*/ 1003050 w 1325881"/>
              <a:gd name="connsiteY31" fmla="*/ 0 h 862358"/>
              <a:gd name="connsiteX32" fmla="*/ 1033564 w 1325881"/>
              <a:gd name="connsiteY32" fmla="*/ 22137 h 862358"/>
              <a:gd name="connsiteX33" fmla="*/ 1033564 w 1325881"/>
              <a:gd name="connsiteY33" fmla="*/ 76119 h 862358"/>
              <a:gd name="connsiteX34" fmla="*/ 1104576 w 1325881"/>
              <a:gd name="connsiteY34" fmla="*/ 76119 h 862358"/>
              <a:gd name="connsiteX35" fmla="*/ 1104576 w 1325881"/>
              <a:gd name="connsiteY35" fmla="*/ 22137 h 862358"/>
              <a:gd name="connsiteX36" fmla="*/ 1135090 w 1325881"/>
              <a:gd name="connsiteY36" fmla="*/ 0 h 862358"/>
              <a:gd name="connsiteX37" fmla="*/ 1165502 w 1325881"/>
              <a:gd name="connsiteY37" fmla="*/ 0 h 862358"/>
              <a:gd name="connsiteX38" fmla="*/ 1196016 w 1325881"/>
              <a:gd name="connsiteY38" fmla="*/ 22137 h 862358"/>
              <a:gd name="connsiteX39" fmla="*/ 1196016 w 1325881"/>
              <a:gd name="connsiteY39" fmla="*/ 76119 h 862358"/>
              <a:gd name="connsiteX40" fmla="*/ 1285404 w 1325881"/>
              <a:gd name="connsiteY40" fmla="*/ 76119 h 862358"/>
              <a:gd name="connsiteX41" fmla="*/ 1325881 w 1325881"/>
              <a:gd name="connsiteY41" fmla="*/ 116596 h 862358"/>
              <a:gd name="connsiteX42" fmla="*/ 1325881 w 1325881"/>
              <a:gd name="connsiteY42" fmla="*/ 745763 h 862358"/>
              <a:gd name="connsiteX43" fmla="*/ 1285404 w 1325881"/>
              <a:gd name="connsiteY43" fmla="*/ 786240 h 862358"/>
              <a:gd name="connsiteX44" fmla="*/ 1196016 w 1325881"/>
              <a:gd name="connsiteY44" fmla="*/ 786240 h 862358"/>
              <a:gd name="connsiteX45" fmla="*/ 1196016 w 1325881"/>
              <a:gd name="connsiteY45" fmla="*/ 840222 h 862358"/>
              <a:gd name="connsiteX46" fmla="*/ 1165502 w 1325881"/>
              <a:gd name="connsiteY46" fmla="*/ 862358 h 862358"/>
              <a:gd name="connsiteX47" fmla="*/ 1135090 w 1325881"/>
              <a:gd name="connsiteY47" fmla="*/ 862358 h 862358"/>
              <a:gd name="connsiteX48" fmla="*/ 1104576 w 1325881"/>
              <a:gd name="connsiteY48" fmla="*/ 840222 h 862358"/>
              <a:gd name="connsiteX49" fmla="*/ 1104576 w 1325881"/>
              <a:gd name="connsiteY49" fmla="*/ 786240 h 862358"/>
              <a:gd name="connsiteX50" fmla="*/ 1033564 w 1325881"/>
              <a:gd name="connsiteY50" fmla="*/ 786240 h 862358"/>
              <a:gd name="connsiteX51" fmla="*/ 1033564 w 1325881"/>
              <a:gd name="connsiteY51" fmla="*/ 840222 h 862358"/>
              <a:gd name="connsiteX52" fmla="*/ 1003050 w 1325881"/>
              <a:gd name="connsiteY52" fmla="*/ 862358 h 862358"/>
              <a:gd name="connsiteX53" fmla="*/ 972638 w 1325881"/>
              <a:gd name="connsiteY53" fmla="*/ 862358 h 862358"/>
              <a:gd name="connsiteX54" fmla="*/ 942124 w 1325881"/>
              <a:gd name="connsiteY54" fmla="*/ 840222 h 862358"/>
              <a:gd name="connsiteX55" fmla="*/ 942124 w 1325881"/>
              <a:gd name="connsiteY55" fmla="*/ 786240 h 862358"/>
              <a:gd name="connsiteX56" fmla="*/ 871112 w 1325881"/>
              <a:gd name="connsiteY56" fmla="*/ 786240 h 862358"/>
              <a:gd name="connsiteX57" fmla="*/ 871112 w 1325881"/>
              <a:gd name="connsiteY57" fmla="*/ 840222 h 862358"/>
              <a:gd name="connsiteX58" fmla="*/ 840598 w 1325881"/>
              <a:gd name="connsiteY58" fmla="*/ 862358 h 862358"/>
              <a:gd name="connsiteX59" fmla="*/ 810186 w 1325881"/>
              <a:gd name="connsiteY59" fmla="*/ 862358 h 862358"/>
              <a:gd name="connsiteX60" fmla="*/ 779672 w 1325881"/>
              <a:gd name="connsiteY60" fmla="*/ 840222 h 862358"/>
              <a:gd name="connsiteX61" fmla="*/ 779672 w 1325881"/>
              <a:gd name="connsiteY61" fmla="*/ 786240 h 862358"/>
              <a:gd name="connsiteX62" fmla="*/ 708660 w 1325881"/>
              <a:gd name="connsiteY62" fmla="*/ 786240 h 862358"/>
              <a:gd name="connsiteX63" fmla="*/ 708660 w 1325881"/>
              <a:gd name="connsiteY63" fmla="*/ 840222 h 862358"/>
              <a:gd name="connsiteX64" fmla="*/ 678146 w 1325881"/>
              <a:gd name="connsiteY64" fmla="*/ 862358 h 862358"/>
              <a:gd name="connsiteX65" fmla="*/ 647734 w 1325881"/>
              <a:gd name="connsiteY65" fmla="*/ 862358 h 862358"/>
              <a:gd name="connsiteX66" fmla="*/ 617220 w 1325881"/>
              <a:gd name="connsiteY66" fmla="*/ 840222 h 862358"/>
              <a:gd name="connsiteX67" fmla="*/ 617220 w 1325881"/>
              <a:gd name="connsiteY67" fmla="*/ 786240 h 862358"/>
              <a:gd name="connsiteX68" fmla="*/ 546208 w 1325881"/>
              <a:gd name="connsiteY68" fmla="*/ 786240 h 862358"/>
              <a:gd name="connsiteX69" fmla="*/ 546208 w 1325881"/>
              <a:gd name="connsiteY69" fmla="*/ 840222 h 862358"/>
              <a:gd name="connsiteX70" fmla="*/ 515694 w 1325881"/>
              <a:gd name="connsiteY70" fmla="*/ 862358 h 862358"/>
              <a:gd name="connsiteX71" fmla="*/ 485282 w 1325881"/>
              <a:gd name="connsiteY71" fmla="*/ 862358 h 862358"/>
              <a:gd name="connsiteX72" fmla="*/ 454768 w 1325881"/>
              <a:gd name="connsiteY72" fmla="*/ 840222 h 862358"/>
              <a:gd name="connsiteX73" fmla="*/ 454768 w 1325881"/>
              <a:gd name="connsiteY73" fmla="*/ 786240 h 862358"/>
              <a:gd name="connsiteX74" fmla="*/ 383756 w 1325881"/>
              <a:gd name="connsiteY74" fmla="*/ 786240 h 862358"/>
              <a:gd name="connsiteX75" fmla="*/ 383756 w 1325881"/>
              <a:gd name="connsiteY75" fmla="*/ 840222 h 862358"/>
              <a:gd name="connsiteX76" fmla="*/ 353242 w 1325881"/>
              <a:gd name="connsiteY76" fmla="*/ 862358 h 862358"/>
              <a:gd name="connsiteX77" fmla="*/ 322830 w 1325881"/>
              <a:gd name="connsiteY77" fmla="*/ 862358 h 862358"/>
              <a:gd name="connsiteX78" fmla="*/ 292316 w 1325881"/>
              <a:gd name="connsiteY78" fmla="*/ 840222 h 862358"/>
              <a:gd name="connsiteX79" fmla="*/ 292316 w 1325881"/>
              <a:gd name="connsiteY79" fmla="*/ 786240 h 862358"/>
              <a:gd name="connsiteX80" fmla="*/ 221304 w 1325881"/>
              <a:gd name="connsiteY80" fmla="*/ 786240 h 862358"/>
              <a:gd name="connsiteX81" fmla="*/ 221304 w 1325881"/>
              <a:gd name="connsiteY81" fmla="*/ 840222 h 862358"/>
              <a:gd name="connsiteX82" fmla="*/ 190790 w 1325881"/>
              <a:gd name="connsiteY82" fmla="*/ 862358 h 862358"/>
              <a:gd name="connsiteX83" fmla="*/ 160378 w 1325881"/>
              <a:gd name="connsiteY83" fmla="*/ 862358 h 862358"/>
              <a:gd name="connsiteX84" fmla="*/ 129864 w 1325881"/>
              <a:gd name="connsiteY84" fmla="*/ 840222 h 862358"/>
              <a:gd name="connsiteX85" fmla="*/ 129864 w 1325881"/>
              <a:gd name="connsiteY85" fmla="*/ 786240 h 862358"/>
              <a:gd name="connsiteX86" fmla="*/ 40477 w 1325881"/>
              <a:gd name="connsiteY86" fmla="*/ 786240 h 862358"/>
              <a:gd name="connsiteX87" fmla="*/ 0 w 1325881"/>
              <a:gd name="connsiteY87" fmla="*/ 745763 h 862358"/>
              <a:gd name="connsiteX88" fmla="*/ 0 w 1325881"/>
              <a:gd name="connsiteY88" fmla="*/ 116596 h 862358"/>
              <a:gd name="connsiteX89" fmla="*/ 40477 w 1325881"/>
              <a:gd name="connsiteY89" fmla="*/ 76119 h 862358"/>
              <a:gd name="connsiteX90" fmla="*/ 129864 w 1325881"/>
              <a:gd name="connsiteY90" fmla="*/ 76119 h 862358"/>
              <a:gd name="connsiteX91" fmla="*/ 129864 w 1325881"/>
              <a:gd name="connsiteY91" fmla="*/ 22137 h 862358"/>
              <a:gd name="connsiteX92" fmla="*/ 160378 w 1325881"/>
              <a:gd name="connsiteY92" fmla="*/ 0 h 86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25881" h="862358">
                <a:moveTo>
                  <a:pt x="160378" y="0"/>
                </a:moveTo>
                <a:lnTo>
                  <a:pt x="190790" y="0"/>
                </a:lnTo>
                <a:cubicBezTo>
                  <a:pt x="207642" y="0"/>
                  <a:pt x="221304" y="9911"/>
                  <a:pt x="221304" y="22137"/>
                </a:cubicBezTo>
                <a:lnTo>
                  <a:pt x="221304" y="76119"/>
                </a:lnTo>
                <a:lnTo>
                  <a:pt x="292316" y="76119"/>
                </a:lnTo>
                <a:lnTo>
                  <a:pt x="292316" y="22137"/>
                </a:lnTo>
                <a:cubicBezTo>
                  <a:pt x="292316" y="9911"/>
                  <a:pt x="305978" y="0"/>
                  <a:pt x="322830" y="0"/>
                </a:cubicBezTo>
                <a:lnTo>
                  <a:pt x="353242" y="0"/>
                </a:lnTo>
                <a:cubicBezTo>
                  <a:pt x="370094" y="0"/>
                  <a:pt x="383756" y="9911"/>
                  <a:pt x="383756" y="22137"/>
                </a:cubicBezTo>
                <a:lnTo>
                  <a:pt x="383756" y="76119"/>
                </a:lnTo>
                <a:lnTo>
                  <a:pt x="454768" y="76119"/>
                </a:lnTo>
                <a:lnTo>
                  <a:pt x="454768" y="22137"/>
                </a:lnTo>
                <a:cubicBezTo>
                  <a:pt x="454768" y="9911"/>
                  <a:pt x="468430" y="0"/>
                  <a:pt x="485282" y="0"/>
                </a:cubicBezTo>
                <a:lnTo>
                  <a:pt x="515694" y="0"/>
                </a:lnTo>
                <a:cubicBezTo>
                  <a:pt x="532546" y="0"/>
                  <a:pt x="546208" y="9911"/>
                  <a:pt x="546208" y="22137"/>
                </a:cubicBezTo>
                <a:lnTo>
                  <a:pt x="546208" y="76119"/>
                </a:lnTo>
                <a:lnTo>
                  <a:pt x="617220" y="76119"/>
                </a:lnTo>
                <a:lnTo>
                  <a:pt x="617220" y="22137"/>
                </a:lnTo>
                <a:cubicBezTo>
                  <a:pt x="617220" y="9911"/>
                  <a:pt x="630882" y="0"/>
                  <a:pt x="647734" y="0"/>
                </a:cubicBezTo>
                <a:lnTo>
                  <a:pt x="678146" y="0"/>
                </a:lnTo>
                <a:cubicBezTo>
                  <a:pt x="694998" y="0"/>
                  <a:pt x="708660" y="9911"/>
                  <a:pt x="708660" y="22137"/>
                </a:cubicBezTo>
                <a:lnTo>
                  <a:pt x="708660" y="76119"/>
                </a:lnTo>
                <a:lnTo>
                  <a:pt x="779672" y="76119"/>
                </a:lnTo>
                <a:lnTo>
                  <a:pt x="779672" y="22137"/>
                </a:lnTo>
                <a:cubicBezTo>
                  <a:pt x="779672" y="9911"/>
                  <a:pt x="793334" y="0"/>
                  <a:pt x="810186" y="0"/>
                </a:cubicBezTo>
                <a:lnTo>
                  <a:pt x="840598" y="0"/>
                </a:lnTo>
                <a:cubicBezTo>
                  <a:pt x="857450" y="0"/>
                  <a:pt x="871112" y="9911"/>
                  <a:pt x="871112" y="22137"/>
                </a:cubicBezTo>
                <a:lnTo>
                  <a:pt x="871112" y="76119"/>
                </a:lnTo>
                <a:lnTo>
                  <a:pt x="942124" y="76119"/>
                </a:lnTo>
                <a:lnTo>
                  <a:pt x="942124" y="22137"/>
                </a:lnTo>
                <a:cubicBezTo>
                  <a:pt x="942124" y="9911"/>
                  <a:pt x="955786" y="0"/>
                  <a:pt x="972638" y="0"/>
                </a:cubicBezTo>
                <a:lnTo>
                  <a:pt x="1003050" y="0"/>
                </a:lnTo>
                <a:cubicBezTo>
                  <a:pt x="1019902" y="0"/>
                  <a:pt x="1033564" y="9911"/>
                  <a:pt x="1033564" y="22137"/>
                </a:cubicBezTo>
                <a:lnTo>
                  <a:pt x="1033564" y="76119"/>
                </a:lnTo>
                <a:lnTo>
                  <a:pt x="1104576" y="76119"/>
                </a:lnTo>
                <a:lnTo>
                  <a:pt x="1104576" y="22137"/>
                </a:lnTo>
                <a:cubicBezTo>
                  <a:pt x="1104576" y="9911"/>
                  <a:pt x="1118238" y="0"/>
                  <a:pt x="1135090" y="0"/>
                </a:cubicBezTo>
                <a:lnTo>
                  <a:pt x="1165502" y="0"/>
                </a:lnTo>
                <a:cubicBezTo>
                  <a:pt x="1182354" y="0"/>
                  <a:pt x="1196016" y="9911"/>
                  <a:pt x="1196016" y="22137"/>
                </a:cubicBezTo>
                <a:lnTo>
                  <a:pt x="1196016" y="76119"/>
                </a:lnTo>
                <a:lnTo>
                  <a:pt x="1285404" y="76119"/>
                </a:lnTo>
                <a:cubicBezTo>
                  <a:pt x="1307759" y="76119"/>
                  <a:pt x="1325881" y="94241"/>
                  <a:pt x="1325881" y="116596"/>
                </a:cubicBezTo>
                <a:lnTo>
                  <a:pt x="1325881" y="745763"/>
                </a:lnTo>
                <a:cubicBezTo>
                  <a:pt x="1325881" y="768118"/>
                  <a:pt x="1307759" y="786240"/>
                  <a:pt x="1285404" y="786240"/>
                </a:cubicBezTo>
                <a:lnTo>
                  <a:pt x="1196016" y="786240"/>
                </a:lnTo>
                <a:lnTo>
                  <a:pt x="1196016" y="840222"/>
                </a:lnTo>
                <a:cubicBezTo>
                  <a:pt x="1196016" y="852447"/>
                  <a:pt x="1182354" y="862358"/>
                  <a:pt x="1165502" y="862358"/>
                </a:cubicBezTo>
                <a:lnTo>
                  <a:pt x="1135090" y="862358"/>
                </a:lnTo>
                <a:cubicBezTo>
                  <a:pt x="1118238" y="862358"/>
                  <a:pt x="1104576" y="852447"/>
                  <a:pt x="1104576" y="840222"/>
                </a:cubicBezTo>
                <a:lnTo>
                  <a:pt x="1104576" y="786240"/>
                </a:lnTo>
                <a:lnTo>
                  <a:pt x="1033564" y="786240"/>
                </a:lnTo>
                <a:lnTo>
                  <a:pt x="1033564" y="840222"/>
                </a:lnTo>
                <a:cubicBezTo>
                  <a:pt x="1033564" y="852447"/>
                  <a:pt x="1019902" y="862358"/>
                  <a:pt x="1003050" y="862358"/>
                </a:cubicBezTo>
                <a:lnTo>
                  <a:pt x="972638" y="862358"/>
                </a:lnTo>
                <a:cubicBezTo>
                  <a:pt x="955786" y="862358"/>
                  <a:pt x="942124" y="852447"/>
                  <a:pt x="942124" y="840222"/>
                </a:cubicBezTo>
                <a:lnTo>
                  <a:pt x="942124" y="786240"/>
                </a:lnTo>
                <a:lnTo>
                  <a:pt x="871112" y="786240"/>
                </a:lnTo>
                <a:lnTo>
                  <a:pt x="871112" y="840222"/>
                </a:lnTo>
                <a:cubicBezTo>
                  <a:pt x="871112" y="852447"/>
                  <a:pt x="857450" y="862358"/>
                  <a:pt x="840598" y="862358"/>
                </a:cubicBezTo>
                <a:lnTo>
                  <a:pt x="810186" y="862358"/>
                </a:lnTo>
                <a:cubicBezTo>
                  <a:pt x="793334" y="862358"/>
                  <a:pt x="779672" y="852447"/>
                  <a:pt x="779672" y="840222"/>
                </a:cubicBezTo>
                <a:lnTo>
                  <a:pt x="779672" y="786240"/>
                </a:lnTo>
                <a:lnTo>
                  <a:pt x="708660" y="786240"/>
                </a:lnTo>
                <a:lnTo>
                  <a:pt x="708660" y="840222"/>
                </a:lnTo>
                <a:cubicBezTo>
                  <a:pt x="708660" y="852447"/>
                  <a:pt x="694998" y="862358"/>
                  <a:pt x="678146" y="862358"/>
                </a:cubicBezTo>
                <a:lnTo>
                  <a:pt x="647734" y="862358"/>
                </a:lnTo>
                <a:cubicBezTo>
                  <a:pt x="630882" y="862358"/>
                  <a:pt x="617220" y="852447"/>
                  <a:pt x="617220" y="840222"/>
                </a:cubicBezTo>
                <a:lnTo>
                  <a:pt x="617220" y="786240"/>
                </a:lnTo>
                <a:lnTo>
                  <a:pt x="546208" y="786240"/>
                </a:lnTo>
                <a:lnTo>
                  <a:pt x="546208" y="840222"/>
                </a:lnTo>
                <a:cubicBezTo>
                  <a:pt x="546208" y="852447"/>
                  <a:pt x="532546" y="862358"/>
                  <a:pt x="515694" y="862358"/>
                </a:cubicBezTo>
                <a:lnTo>
                  <a:pt x="485282" y="862358"/>
                </a:lnTo>
                <a:cubicBezTo>
                  <a:pt x="468430" y="862358"/>
                  <a:pt x="454768" y="852447"/>
                  <a:pt x="454768" y="840222"/>
                </a:cubicBezTo>
                <a:lnTo>
                  <a:pt x="454768" y="786240"/>
                </a:lnTo>
                <a:lnTo>
                  <a:pt x="383756" y="786240"/>
                </a:lnTo>
                <a:lnTo>
                  <a:pt x="383756" y="840222"/>
                </a:lnTo>
                <a:cubicBezTo>
                  <a:pt x="383756" y="852447"/>
                  <a:pt x="370094" y="862358"/>
                  <a:pt x="353242" y="862358"/>
                </a:cubicBezTo>
                <a:lnTo>
                  <a:pt x="322830" y="862358"/>
                </a:lnTo>
                <a:cubicBezTo>
                  <a:pt x="305978" y="862358"/>
                  <a:pt x="292316" y="852447"/>
                  <a:pt x="292316" y="840222"/>
                </a:cubicBezTo>
                <a:lnTo>
                  <a:pt x="292316" y="786240"/>
                </a:lnTo>
                <a:lnTo>
                  <a:pt x="221304" y="786240"/>
                </a:lnTo>
                <a:lnTo>
                  <a:pt x="221304" y="840222"/>
                </a:lnTo>
                <a:cubicBezTo>
                  <a:pt x="221304" y="852447"/>
                  <a:pt x="207642" y="862358"/>
                  <a:pt x="190790" y="862358"/>
                </a:cubicBezTo>
                <a:lnTo>
                  <a:pt x="160378" y="862358"/>
                </a:lnTo>
                <a:cubicBezTo>
                  <a:pt x="143526" y="862358"/>
                  <a:pt x="129864" y="852447"/>
                  <a:pt x="129864" y="840222"/>
                </a:cubicBezTo>
                <a:lnTo>
                  <a:pt x="129864" y="786240"/>
                </a:lnTo>
                <a:lnTo>
                  <a:pt x="40477" y="786240"/>
                </a:lnTo>
                <a:cubicBezTo>
                  <a:pt x="18122" y="786240"/>
                  <a:pt x="0" y="768118"/>
                  <a:pt x="0" y="745763"/>
                </a:cubicBezTo>
                <a:lnTo>
                  <a:pt x="0" y="116596"/>
                </a:lnTo>
                <a:cubicBezTo>
                  <a:pt x="0" y="94241"/>
                  <a:pt x="18122" y="76119"/>
                  <a:pt x="40477" y="76119"/>
                </a:cubicBezTo>
                <a:lnTo>
                  <a:pt x="129864" y="76119"/>
                </a:lnTo>
                <a:lnTo>
                  <a:pt x="129864" y="22137"/>
                </a:lnTo>
                <a:cubicBezTo>
                  <a:pt x="129864" y="9911"/>
                  <a:pt x="143526" y="0"/>
                  <a:pt x="1603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8" name="직사각형 113">
            <a:extLst>
              <a:ext uri="{FF2B5EF4-FFF2-40B4-BE49-F238E27FC236}">
                <a16:creationId xmlns:a16="http://schemas.microsoft.com/office/drawing/2014/main" id="{CD451CC9-19BB-49B4-AFEA-7642BBD69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960" y="4538614"/>
            <a:ext cx="1046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39" name="직사각형 113">
            <a:extLst>
              <a:ext uri="{FF2B5EF4-FFF2-40B4-BE49-F238E27FC236}">
                <a16:creationId xmlns:a16="http://schemas.microsoft.com/office/drawing/2014/main" id="{BE74C022-A63D-41CD-94D1-DEF93399A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850" y="4538614"/>
            <a:ext cx="1046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40" name="직사각형 113">
            <a:extLst>
              <a:ext uri="{FF2B5EF4-FFF2-40B4-BE49-F238E27FC236}">
                <a16:creationId xmlns:a16="http://schemas.microsoft.com/office/drawing/2014/main" id="{2FE2FEB2-A0BA-426F-BF10-EF7E79A89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905" y="4538614"/>
            <a:ext cx="1046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dirty="0">
                <a:solidFill>
                  <a:schemeClr val="bg1"/>
                </a:solidFill>
              </a:rPr>
              <a:t>2020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41" name="직사각형 113">
            <a:extLst>
              <a:ext uri="{FF2B5EF4-FFF2-40B4-BE49-F238E27FC236}">
                <a16:creationId xmlns:a16="http://schemas.microsoft.com/office/drawing/2014/main" id="{6DB8F1AC-C5B9-44E8-8A3D-6EF47B9F9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960" y="2017628"/>
            <a:ext cx="1046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42" name="직사각형 113">
            <a:extLst>
              <a:ext uri="{FF2B5EF4-FFF2-40B4-BE49-F238E27FC236}">
                <a16:creationId xmlns:a16="http://schemas.microsoft.com/office/drawing/2014/main" id="{7BDF36EB-158C-4E97-A0CC-99D6519B9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905" y="2017628"/>
            <a:ext cx="1046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43" name="직사각형 113">
            <a:extLst>
              <a:ext uri="{FF2B5EF4-FFF2-40B4-BE49-F238E27FC236}">
                <a16:creationId xmlns:a16="http://schemas.microsoft.com/office/drawing/2014/main" id="{B7FAC880-8D86-4124-9B49-CD0B6FA7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850" y="2017628"/>
            <a:ext cx="1046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2016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44" name="직사각형 113">
            <a:extLst>
              <a:ext uri="{FF2B5EF4-FFF2-40B4-BE49-F238E27FC236}">
                <a16:creationId xmlns:a16="http://schemas.microsoft.com/office/drawing/2014/main" id="{6780BBE5-B946-4F3C-87F3-82A97BFD9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8795" y="2017628"/>
            <a:ext cx="1046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236BD0DF-71FF-4874-BC7A-41359354DCB4}"/>
              </a:ext>
            </a:extLst>
          </p:cNvPr>
          <p:cNvGrpSpPr/>
          <p:nvPr/>
        </p:nvGrpSpPr>
        <p:grpSpPr>
          <a:xfrm>
            <a:off x="10028533" y="4005914"/>
            <a:ext cx="1299325" cy="1065399"/>
            <a:chOff x="5236240" y="2093096"/>
            <a:chExt cx="2154752" cy="1766817"/>
          </a:xfrm>
        </p:grpSpPr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99163C9D-0EDF-4F4F-8E01-651876DBD5E6}"/>
                </a:ext>
              </a:extLst>
            </p:cNvPr>
            <p:cNvSpPr/>
            <p:nvPr/>
          </p:nvSpPr>
          <p:spPr>
            <a:xfrm>
              <a:off x="5236240" y="2093096"/>
              <a:ext cx="2154752" cy="1766817"/>
            </a:xfrm>
            <a:custGeom>
              <a:avLst/>
              <a:gdLst>
                <a:gd name="connsiteX0" fmla="*/ 1634581 w 2154752"/>
                <a:gd name="connsiteY0" fmla="*/ 0 h 1766817"/>
                <a:gd name="connsiteX1" fmla="*/ 2144346 w 2154752"/>
                <a:gd name="connsiteY1" fmla="*/ 295300 h 1766817"/>
                <a:gd name="connsiteX2" fmla="*/ 2154751 w 2154752"/>
                <a:gd name="connsiteY2" fmla="*/ 289297 h 1766817"/>
                <a:gd name="connsiteX3" fmla="*/ 2154751 w 2154752"/>
                <a:gd name="connsiteY3" fmla="*/ 301328 h 1766817"/>
                <a:gd name="connsiteX4" fmla="*/ 2154752 w 2154752"/>
                <a:gd name="connsiteY4" fmla="*/ 301328 h 1766817"/>
                <a:gd name="connsiteX5" fmla="*/ 2154751 w 2154752"/>
                <a:gd name="connsiteY5" fmla="*/ 301329 h 1766817"/>
                <a:gd name="connsiteX6" fmla="*/ 2154751 w 2154752"/>
                <a:gd name="connsiteY6" fmla="*/ 489622 h 1766817"/>
                <a:gd name="connsiteX7" fmla="*/ 2084004 w 2154752"/>
                <a:gd name="connsiteY7" fmla="*/ 530321 h 1766817"/>
                <a:gd name="connsiteX8" fmla="*/ 2083544 w 2154752"/>
                <a:gd name="connsiteY8" fmla="*/ 606954 h 1766817"/>
                <a:gd name="connsiteX9" fmla="*/ 2050718 w 2154752"/>
                <a:gd name="connsiteY9" fmla="*/ 629175 h 1766817"/>
                <a:gd name="connsiteX10" fmla="*/ 2049876 w 2154752"/>
                <a:gd name="connsiteY10" fmla="*/ 944645 h 1766817"/>
                <a:gd name="connsiteX11" fmla="*/ 2017723 w 2154752"/>
                <a:gd name="connsiteY11" fmla="*/ 963330 h 1766817"/>
                <a:gd name="connsiteX12" fmla="*/ 2015703 w 2154752"/>
                <a:gd name="connsiteY12" fmla="*/ 647019 h 1766817"/>
                <a:gd name="connsiteX13" fmla="*/ 1981193 w 2154752"/>
                <a:gd name="connsiteY13" fmla="*/ 662675 h 1766817"/>
                <a:gd name="connsiteX14" fmla="*/ 1981015 w 2154752"/>
                <a:gd name="connsiteY14" fmla="*/ 589569 h 1766817"/>
                <a:gd name="connsiteX15" fmla="*/ 1910157 w 2154752"/>
                <a:gd name="connsiteY15" fmla="*/ 630332 h 1766817"/>
                <a:gd name="connsiteX16" fmla="*/ 1909649 w 2154752"/>
                <a:gd name="connsiteY16" fmla="*/ 707453 h 1766817"/>
                <a:gd name="connsiteX17" fmla="*/ 1876822 w 2154752"/>
                <a:gd name="connsiteY17" fmla="*/ 729674 h 1766817"/>
                <a:gd name="connsiteX18" fmla="*/ 1875981 w 2154752"/>
                <a:gd name="connsiteY18" fmla="*/ 1045143 h 1766817"/>
                <a:gd name="connsiteX19" fmla="*/ 1843828 w 2154752"/>
                <a:gd name="connsiteY19" fmla="*/ 1063661 h 1766817"/>
                <a:gd name="connsiteX20" fmla="*/ 1841808 w 2154752"/>
                <a:gd name="connsiteY20" fmla="*/ 747518 h 1766817"/>
                <a:gd name="connsiteX21" fmla="*/ 1807297 w 2154752"/>
                <a:gd name="connsiteY21" fmla="*/ 763173 h 1766817"/>
                <a:gd name="connsiteX22" fmla="*/ 1807118 w 2154752"/>
                <a:gd name="connsiteY22" fmla="*/ 689609 h 1766817"/>
                <a:gd name="connsiteX23" fmla="*/ 1736388 w 2154752"/>
                <a:gd name="connsiteY23" fmla="*/ 730299 h 1766817"/>
                <a:gd name="connsiteX24" fmla="*/ 1735923 w 2154752"/>
                <a:gd name="connsiteY24" fmla="*/ 807951 h 1766817"/>
                <a:gd name="connsiteX25" fmla="*/ 1702928 w 2154752"/>
                <a:gd name="connsiteY25" fmla="*/ 830172 h 1766817"/>
                <a:gd name="connsiteX26" fmla="*/ 1702086 w 2154752"/>
                <a:gd name="connsiteY26" fmla="*/ 1145473 h 1766817"/>
                <a:gd name="connsiteX27" fmla="*/ 1670102 w 2154752"/>
                <a:gd name="connsiteY27" fmla="*/ 1164159 h 1766817"/>
                <a:gd name="connsiteX28" fmla="*/ 1667914 w 2154752"/>
                <a:gd name="connsiteY28" fmla="*/ 848017 h 1766817"/>
                <a:gd name="connsiteX29" fmla="*/ 1633403 w 2154752"/>
                <a:gd name="connsiteY29" fmla="*/ 863672 h 1766817"/>
                <a:gd name="connsiteX30" fmla="*/ 1633223 w 2154752"/>
                <a:gd name="connsiteY30" fmla="*/ 789648 h 1766817"/>
                <a:gd name="connsiteX31" fmla="*/ 1562495 w 2154752"/>
                <a:gd name="connsiteY31" fmla="*/ 830337 h 1766817"/>
                <a:gd name="connsiteX32" fmla="*/ 1562027 w 2154752"/>
                <a:gd name="connsiteY32" fmla="*/ 908283 h 1766817"/>
                <a:gd name="connsiteX33" fmla="*/ 1529201 w 2154752"/>
                <a:gd name="connsiteY33" fmla="*/ 930503 h 1766817"/>
                <a:gd name="connsiteX34" fmla="*/ 1528191 w 2154752"/>
                <a:gd name="connsiteY34" fmla="*/ 1245973 h 1766817"/>
                <a:gd name="connsiteX35" fmla="*/ 1496206 w 2154752"/>
                <a:gd name="connsiteY35" fmla="*/ 1264658 h 1766817"/>
                <a:gd name="connsiteX36" fmla="*/ 1494018 w 2154752"/>
                <a:gd name="connsiteY36" fmla="*/ 948516 h 1766817"/>
                <a:gd name="connsiteX37" fmla="*/ 1459508 w 2154752"/>
                <a:gd name="connsiteY37" fmla="*/ 964003 h 1766817"/>
                <a:gd name="connsiteX38" fmla="*/ 1459372 w 2154752"/>
                <a:gd name="connsiteY38" fmla="*/ 889662 h 1766817"/>
                <a:gd name="connsiteX39" fmla="*/ 1388601 w 2154752"/>
                <a:gd name="connsiteY39" fmla="*/ 930375 h 1766817"/>
                <a:gd name="connsiteX40" fmla="*/ 1388131 w 2154752"/>
                <a:gd name="connsiteY40" fmla="*/ 1008781 h 1766817"/>
                <a:gd name="connsiteX41" fmla="*/ 1355305 w 2154752"/>
                <a:gd name="connsiteY41" fmla="*/ 1031002 h 1766817"/>
                <a:gd name="connsiteX42" fmla="*/ 1354295 w 2154752"/>
                <a:gd name="connsiteY42" fmla="*/ 1346471 h 1766817"/>
                <a:gd name="connsiteX43" fmla="*/ 1322310 w 2154752"/>
                <a:gd name="connsiteY43" fmla="*/ 1364989 h 1766817"/>
                <a:gd name="connsiteX44" fmla="*/ 1320290 w 2154752"/>
                <a:gd name="connsiteY44" fmla="*/ 1048846 h 1766817"/>
                <a:gd name="connsiteX45" fmla="*/ 1285612 w 2154752"/>
                <a:gd name="connsiteY45" fmla="*/ 1064502 h 1766817"/>
                <a:gd name="connsiteX46" fmla="*/ 1285476 w 2154752"/>
                <a:gd name="connsiteY46" fmla="*/ 989701 h 1766817"/>
                <a:gd name="connsiteX47" fmla="*/ 1214709 w 2154752"/>
                <a:gd name="connsiteY47" fmla="*/ 1030412 h 1766817"/>
                <a:gd name="connsiteX48" fmla="*/ 1214236 w 2154752"/>
                <a:gd name="connsiteY48" fmla="*/ 1109281 h 1766817"/>
                <a:gd name="connsiteX49" fmla="*/ 1181410 w 2154752"/>
                <a:gd name="connsiteY49" fmla="*/ 1131501 h 1766817"/>
                <a:gd name="connsiteX50" fmla="*/ 1180568 w 2154752"/>
                <a:gd name="connsiteY50" fmla="*/ 1446802 h 1766817"/>
                <a:gd name="connsiteX51" fmla="*/ 1148416 w 2154752"/>
                <a:gd name="connsiteY51" fmla="*/ 1465488 h 1766817"/>
                <a:gd name="connsiteX52" fmla="*/ 1146395 w 2154752"/>
                <a:gd name="connsiteY52" fmla="*/ 1149346 h 1766817"/>
                <a:gd name="connsiteX53" fmla="*/ 1111885 w 2154752"/>
                <a:gd name="connsiteY53" fmla="*/ 1165001 h 1766817"/>
                <a:gd name="connsiteX54" fmla="*/ 1111702 w 2154752"/>
                <a:gd name="connsiteY54" fmla="*/ 1089671 h 1766817"/>
                <a:gd name="connsiteX55" fmla="*/ 1040864 w 2154752"/>
                <a:gd name="connsiteY55" fmla="*/ 1130422 h 1766817"/>
                <a:gd name="connsiteX56" fmla="*/ 1040342 w 2154752"/>
                <a:gd name="connsiteY56" fmla="*/ 1209612 h 1766817"/>
                <a:gd name="connsiteX57" fmla="*/ 1007515 w 2154752"/>
                <a:gd name="connsiteY57" fmla="*/ 1231832 h 1766817"/>
                <a:gd name="connsiteX58" fmla="*/ 1006673 w 2154752"/>
                <a:gd name="connsiteY58" fmla="*/ 1547301 h 1766817"/>
                <a:gd name="connsiteX59" fmla="*/ 974521 w 2154752"/>
                <a:gd name="connsiteY59" fmla="*/ 1565987 h 1766817"/>
                <a:gd name="connsiteX60" fmla="*/ 972501 w 2154752"/>
                <a:gd name="connsiteY60" fmla="*/ 1249845 h 1766817"/>
                <a:gd name="connsiteX61" fmla="*/ 937990 w 2154752"/>
                <a:gd name="connsiteY61" fmla="*/ 1265500 h 1766817"/>
                <a:gd name="connsiteX62" fmla="*/ 937806 w 2154752"/>
                <a:gd name="connsiteY62" fmla="*/ 1189710 h 1766817"/>
                <a:gd name="connsiteX63" fmla="*/ 867092 w 2154752"/>
                <a:gd name="connsiteY63" fmla="*/ 1230390 h 1766817"/>
                <a:gd name="connsiteX64" fmla="*/ 866614 w 2154752"/>
                <a:gd name="connsiteY64" fmla="*/ 1310110 h 1766817"/>
                <a:gd name="connsiteX65" fmla="*/ 833788 w 2154752"/>
                <a:gd name="connsiteY65" fmla="*/ 1332331 h 1766817"/>
                <a:gd name="connsiteX66" fmla="*/ 832777 w 2154752"/>
                <a:gd name="connsiteY66" fmla="*/ 1647800 h 1766817"/>
                <a:gd name="connsiteX67" fmla="*/ 800793 w 2154752"/>
                <a:gd name="connsiteY67" fmla="*/ 1666318 h 1766817"/>
                <a:gd name="connsiteX68" fmla="*/ 798605 w 2154752"/>
                <a:gd name="connsiteY68" fmla="*/ 1350175 h 1766817"/>
                <a:gd name="connsiteX69" fmla="*/ 764094 w 2154752"/>
                <a:gd name="connsiteY69" fmla="*/ 1365831 h 1766817"/>
                <a:gd name="connsiteX70" fmla="*/ 763909 w 2154752"/>
                <a:gd name="connsiteY70" fmla="*/ 1289750 h 1766817"/>
                <a:gd name="connsiteX71" fmla="*/ 693200 w 2154752"/>
                <a:gd name="connsiteY71" fmla="*/ 1330428 h 1766817"/>
                <a:gd name="connsiteX72" fmla="*/ 692719 w 2154752"/>
                <a:gd name="connsiteY72" fmla="*/ 1410609 h 1766817"/>
                <a:gd name="connsiteX73" fmla="*/ 659893 w 2154752"/>
                <a:gd name="connsiteY73" fmla="*/ 1432830 h 1766817"/>
                <a:gd name="connsiteX74" fmla="*/ 658883 w 2154752"/>
                <a:gd name="connsiteY74" fmla="*/ 1748299 h 1766817"/>
                <a:gd name="connsiteX75" fmla="*/ 626899 w 2154752"/>
                <a:gd name="connsiteY75" fmla="*/ 1766817 h 1766817"/>
                <a:gd name="connsiteX76" fmla="*/ 624710 w 2154752"/>
                <a:gd name="connsiteY76" fmla="*/ 1450674 h 1766817"/>
                <a:gd name="connsiteX77" fmla="*/ 590200 w 2154752"/>
                <a:gd name="connsiteY77" fmla="*/ 1466330 h 1766817"/>
                <a:gd name="connsiteX78" fmla="*/ 590060 w 2154752"/>
                <a:gd name="connsiteY78" fmla="*/ 1389762 h 1766817"/>
                <a:gd name="connsiteX79" fmla="*/ 520170 w 2154752"/>
                <a:gd name="connsiteY79" fmla="*/ 1429969 h 1766817"/>
                <a:gd name="connsiteX80" fmla="*/ 520170 w 2154752"/>
                <a:gd name="connsiteY80" fmla="*/ 1429968 h 1766817"/>
                <a:gd name="connsiteX81" fmla="*/ 341434 w 2154752"/>
                <a:gd name="connsiteY81" fmla="*/ 1327238 h 1766817"/>
                <a:gd name="connsiteX82" fmla="*/ 341393 w 2154752"/>
                <a:gd name="connsiteY82" fmla="*/ 1342511 h 1766817"/>
                <a:gd name="connsiteX83" fmla="*/ 309240 w 2154752"/>
                <a:gd name="connsiteY83" fmla="*/ 1361197 h 1766817"/>
                <a:gd name="connsiteX84" fmla="*/ 308904 w 2154752"/>
                <a:gd name="connsiteY84" fmla="*/ 1308541 h 1766817"/>
                <a:gd name="connsiteX85" fmla="*/ 168073 w 2154752"/>
                <a:gd name="connsiteY85" fmla="*/ 1227598 h 1766817"/>
                <a:gd name="connsiteX86" fmla="*/ 167498 w 2154752"/>
                <a:gd name="connsiteY86" fmla="*/ 1443011 h 1766817"/>
                <a:gd name="connsiteX87" fmla="*/ 135346 w 2154752"/>
                <a:gd name="connsiteY87" fmla="*/ 1461696 h 1766817"/>
                <a:gd name="connsiteX88" fmla="*/ 133724 w 2154752"/>
                <a:gd name="connsiteY88" fmla="*/ 1207855 h 1766817"/>
                <a:gd name="connsiteX89" fmla="*/ 0 w 2154752"/>
                <a:gd name="connsiteY89" fmla="*/ 1130997 h 1766817"/>
                <a:gd name="connsiteX90" fmla="*/ 0 w 2154752"/>
                <a:gd name="connsiteY90" fmla="*/ 942704 h 1766817"/>
                <a:gd name="connsiteX91" fmla="*/ 0 w 2154752"/>
                <a:gd name="connsiteY91" fmla="*/ 930672 h 1766817"/>
                <a:gd name="connsiteX92" fmla="*/ 10402 w 2154752"/>
                <a:gd name="connsiteY92" fmla="*/ 936705 h 1766817"/>
                <a:gd name="connsiteX93" fmla="*/ 98145 w 2154752"/>
                <a:gd name="connsiteY93" fmla="*/ 886102 h 1766817"/>
                <a:gd name="connsiteX94" fmla="*/ 98142 w 2154752"/>
                <a:gd name="connsiteY94" fmla="*/ 884963 h 1766817"/>
                <a:gd name="connsiteX95" fmla="*/ 203018 w 2154752"/>
                <a:gd name="connsiteY95" fmla="*/ 824529 h 1766817"/>
                <a:gd name="connsiteX96" fmla="*/ 203011 w 2154752"/>
                <a:gd name="connsiteY96" fmla="*/ 825623 h 1766817"/>
                <a:gd name="connsiteX97" fmla="*/ 272040 w 2154752"/>
                <a:gd name="connsiteY97" fmla="*/ 785812 h 1766817"/>
                <a:gd name="connsiteX98" fmla="*/ 272037 w 2154752"/>
                <a:gd name="connsiteY98" fmla="*/ 784464 h 1766817"/>
                <a:gd name="connsiteX99" fmla="*/ 376745 w 2154752"/>
                <a:gd name="connsiteY99" fmla="*/ 724030 h 1766817"/>
                <a:gd name="connsiteX100" fmla="*/ 376736 w 2154752"/>
                <a:gd name="connsiteY100" fmla="*/ 725431 h 1766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2154752" h="1766817">
                  <a:moveTo>
                    <a:pt x="1634581" y="0"/>
                  </a:moveTo>
                  <a:lnTo>
                    <a:pt x="2144346" y="295300"/>
                  </a:lnTo>
                  <a:lnTo>
                    <a:pt x="2154751" y="289297"/>
                  </a:lnTo>
                  <a:lnTo>
                    <a:pt x="2154751" y="301328"/>
                  </a:lnTo>
                  <a:lnTo>
                    <a:pt x="2154752" y="301328"/>
                  </a:lnTo>
                  <a:lnTo>
                    <a:pt x="2154751" y="301329"/>
                  </a:lnTo>
                  <a:lnTo>
                    <a:pt x="2154751" y="489622"/>
                  </a:lnTo>
                  <a:lnTo>
                    <a:pt x="2084004" y="530321"/>
                  </a:lnTo>
                  <a:lnTo>
                    <a:pt x="2083544" y="606954"/>
                  </a:lnTo>
                  <a:lnTo>
                    <a:pt x="2050718" y="629175"/>
                  </a:lnTo>
                  <a:lnTo>
                    <a:pt x="2049876" y="944645"/>
                  </a:lnTo>
                  <a:lnTo>
                    <a:pt x="2017723" y="963330"/>
                  </a:lnTo>
                  <a:lnTo>
                    <a:pt x="2015703" y="647019"/>
                  </a:lnTo>
                  <a:lnTo>
                    <a:pt x="1981193" y="662675"/>
                  </a:lnTo>
                  <a:lnTo>
                    <a:pt x="1981015" y="589569"/>
                  </a:lnTo>
                  <a:lnTo>
                    <a:pt x="1910157" y="630332"/>
                  </a:lnTo>
                  <a:lnTo>
                    <a:pt x="1909649" y="707453"/>
                  </a:lnTo>
                  <a:lnTo>
                    <a:pt x="1876822" y="729674"/>
                  </a:lnTo>
                  <a:lnTo>
                    <a:pt x="1875981" y="1045143"/>
                  </a:lnTo>
                  <a:lnTo>
                    <a:pt x="1843828" y="1063661"/>
                  </a:lnTo>
                  <a:lnTo>
                    <a:pt x="1841808" y="747518"/>
                  </a:lnTo>
                  <a:lnTo>
                    <a:pt x="1807297" y="763173"/>
                  </a:lnTo>
                  <a:lnTo>
                    <a:pt x="1807118" y="689609"/>
                  </a:lnTo>
                  <a:lnTo>
                    <a:pt x="1736388" y="730299"/>
                  </a:lnTo>
                  <a:lnTo>
                    <a:pt x="1735923" y="807951"/>
                  </a:lnTo>
                  <a:lnTo>
                    <a:pt x="1702928" y="830172"/>
                  </a:lnTo>
                  <a:lnTo>
                    <a:pt x="1702086" y="1145473"/>
                  </a:lnTo>
                  <a:lnTo>
                    <a:pt x="1670102" y="1164159"/>
                  </a:lnTo>
                  <a:lnTo>
                    <a:pt x="1667914" y="848017"/>
                  </a:lnTo>
                  <a:lnTo>
                    <a:pt x="1633403" y="863672"/>
                  </a:lnTo>
                  <a:lnTo>
                    <a:pt x="1633223" y="789648"/>
                  </a:lnTo>
                  <a:lnTo>
                    <a:pt x="1562495" y="830337"/>
                  </a:lnTo>
                  <a:lnTo>
                    <a:pt x="1562027" y="908283"/>
                  </a:lnTo>
                  <a:lnTo>
                    <a:pt x="1529201" y="930503"/>
                  </a:lnTo>
                  <a:lnTo>
                    <a:pt x="1528191" y="1245973"/>
                  </a:lnTo>
                  <a:lnTo>
                    <a:pt x="1496206" y="1264658"/>
                  </a:lnTo>
                  <a:lnTo>
                    <a:pt x="1494018" y="948516"/>
                  </a:lnTo>
                  <a:lnTo>
                    <a:pt x="1459508" y="964003"/>
                  </a:lnTo>
                  <a:lnTo>
                    <a:pt x="1459372" y="889662"/>
                  </a:lnTo>
                  <a:lnTo>
                    <a:pt x="1388601" y="930375"/>
                  </a:lnTo>
                  <a:lnTo>
                    <a:pt x="1388131" y="1008781"/>
                  </a:lnTo>
                  <a:lnTo>
                    <a:pt x="1355305" y="1031002"/>
                  </a:lnTo>
                  <a:lnTo>
                    <a:pt x="1354295" y="1346471"/>
                  </a:lnTo>
                  <a:lnTo>
                    <a:pt x="1322310" y="1364989"/>
                  </a:lnTo>
                  <a:lnTo>
                    <a:pt x="1320290" y="1048846"/>
                  </a:lnTo>
                  <a:lnTo>
                    <a:pt x="1285612" y="1064502"/>
                  </a:lnTo>
                  <a:lnTo>
                    <a:pt x="1285476" y="989701"/>
                  </a:lnTo>
                  <a:lnTo>
                    <a:pt x="1214709" y="1030412"/>
                  </a:lnTo>
                  <a:lnTo>
                    <a:pt x="1214236" y="1109281"/>
                  </a:lnTo>
                  <a:lnTo>
                    <a:pt x="1181410" y="1131501"/>
                  </a:lnTo>
                  <a:lnTo>
                    <a:pt x="1180568" y="1446802"/>
                  </a:lnTo>
                  <a:lnTo>
                    <a:pt x="1148416" y="1465488"/>
                  </a:lnTo>
                  <a:lnTo>
                    <a:pt x="1146395" y="1149346"/>
                  </a:lnTo>
                  <a:lnTo>
                    <a:pt x="1111885" y="1165001"/>
                  </a:lnTo>
                  <a:lnTo>
                    <a:pt x="1111702" y="1089671"/>
                  </a:lnTo>
                  <a:lnTo>
                    <a:pt x="1040864" y="1130422"/>
                  </a:lnTo>
                  <a:lnTo>
                    <a:pt x="1040342" y="1209612"/>
                  </a:lnTo>
                  <a:lnTo>
                    <a:pt x="1007515" y="1231832"/>
                  </a:lnTo>
                  <a:lnTo>
                    <a:pt x="1006673" y="1547301"/>
                  </a:lnTo>
                  <a:lnTo>
                    <a:pt x="974521" y="1565987"/>
                  </a:lnTo>
                  <a:lnTo>
                    <a:pt x="972501" y="1249845"/>
                  </a:lnTo>
                  <a:lnTo>
                    <a:pt x="937990" y="1265500"/>
                  </a:lnTo>
                  <a:lnTo>
                    <a:pt x="937806" y="1189710"/>
                  </a:lnTo>
                  <a:lnTo>
                    <a:pt x="867092" y="1230390"/>
                  </a:lnTo>
                  <a:lnTo>
                    <a:pt x="866614" y="1310110"/>
                  </a:lnTo>
                  <a:lnTo>
                    <a:pt x="833788" y="1332331"/>
                  </a:lnTo>
                  <a:lnTo>
                    <a:pt x="832777" y="1647800"/>
                  </a:lnTo>
                  <a:lnTo>
                    <a:pt x="800793" y="1666318"/>
                  </a:lnTo>
                  <a:lnTo>
                    <a:pt x="798605" y="1350175"/>
                  </a:lnTo>
                  <a:lnTo>
                    <a:pt x="764094" y="1365831"/>
                  </a:lnTo>
                  <a:lnTo>
                    <a:pt x="763909" y="1289750"/>
                  </a:lnTo>
                  <a:lnTo>
                    <a:pt x="693200" y="1330428"/>
                  </a:lnTo>
                  <a:lnTo>
                    <a:pt x="692719" y="1410609"/>
                  </a:lnTo>
                  <a:lnTo>
                    <a:pt x="659893" y="1432830"/>
                  </a:lnTo>
                  <a:lnTo>
                    <a:pt x="658883" y="1748299"/>
                  </a:lnTo>
                  <a:lnTo>
                    <a:pt x="626899" y="1766817"/>
                  </a:lnTo>
                  <a:lnTo>
                    <a:pt x="624710" y="1450674"/>
                  </a:lnTo>
                  <a:lnTo>
                    <a:pt x="590200" y="1466330"/>
                  </a:lnTo>
                  <a:lnTo>
                    <a:pt x="590060" y="1389762"/>
                  </a:lnTo>
                  <a:lnTo>
                    <a:pt x="520170" y="1429969"/>
                  </a:lnTo>
                  <a:lnTo>
                    <a:pt x="520170" y="1429968"/>
                  </a:lnTo>
                  <a:lnTo>
                    <a:pt x="341434" y="1327238"/>
                  </a:lnTo>
                  <a:lnTo>
                    <a:pt x="341393" y="1342511"/>
                  </a:lnTo>
                  <a:lnTo>
                    <a:pt x="309240" y="1361197"/>
                  </a:lnTo>
                  <a:lnTo>
                    <a:pt x="308904" y="1308541"/>
                  </a:lnTo>
                  <a:lnTo>
                    <a:pt x="168073" y="1227598"/>
                  </a:lnTo>
                  <a:lnTo>
                    <a:pt x="167498" y="1443011"/>
                  </a:lnTo>
                  <a:lnTo>
                    <a:pt x="135346" y="1461696"/>
                  </a:lnTo>
                  <a:lnTo>
                    <a:pt x="133724" y="1207855"/>
                  </a:lnTo>
                  <a:lnTo>
                    <a:pt x="0" y="1130997"/>
                  </a:lnTo>
                  <a:lnTo>
                    <a:pt x="0" y="942704"/>
                  </a:lnTo>
                  <a:lnTo>
                    <a:pt x="0" y="930672"/>
                  </a:lnTo>
                  <a:lnTo>
                    <a:pt x="10402" y="936705"/>
                  </a:lnTo>
                  <a:lnTo>
                    <a:pt x="98145" y="886102"/>
                  </a:lnTo>
                  <a:lnTo>
                    <a:pt x="98142" y="884963"/>
                  </a:lnTo>
                  <a:lnTo>
                    <a:pt x="203018" y="824529"/>
                  </a:lnTo>
                  <a:lnTo>
                    <a:pt x="203011" y="825623"/>
                  </a:lnTo>
                  <a:lnTo>
                    <a:pt x="272040" y="785812"/>
                  </a:lnTo>
                  <a:lnTo>
                    <a:pt x="272037" y="784464"/>
                  </a:lnTo>
                  <a:lnTo>
                    <a:pt x="376745" y="724030"/>
                  </a:lnTo>
                  <a:lnTo>
                    <a:pt x="376736" y="725431"/>
                  </a:lnTo>
                  <a:close/>
                </a:path>
              </a:pathLst>
            </a:custGeom>
            <a:solidFill>
              <a:schemeClr val="tx1"/>
            </a:solidFill>
            <a:ln w="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032F23C2-9338-4D3C-9691-9B686B3D1C98}"/>
                </a:ext>
              </a:extLst>
            </p:cNvPr>
            <p:cNvSpPr/>
            <p:nvPr/>
          </p:nvSpPr>
          <p:spPr>
            <a:xfrm>
              <a:off x="5916975" y="2465576"/>
              <a:ext cx="823384" cy="475504"/>
            </a:xfrm>
            <a:custGeom>
              <a:avLst/>
              <a:gdLst>
                <a:gd name="connsiteX0" fmla="*/ 2617372 w 3450295"/>
                <a:gd name="connsiteY0" fmla="*/ 0 h 1992545"/>
                <a:gd name="connsiteX1" fmla="*/ 0 w 3450295"/>
                <a:gd name="connsiteY1" fmla="*/ 1509504 h 1992545"/>
                <a:gd name="connsiteX2" fmla="*/ 832923 w 3450295"/>
                <a:gd name="connsiteY2" fmla="*/ 1992546 h 1992545"/>
                <a:gd name="connsiteX3" fmla="*/ 3450295 w 3450295"/>
                <a:gd name="connsiteY3" fmla="*/ 482502 h 199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0295" h="1992545">
                  <a:moveTo>
                    <a:pt x="2617372" y="0"/>
                  </a:moveTo>
                  <a:lnTo>
                    <a:pt x="0" y="1509504"/>
                  </a:lnTo>
                  <a:lnTo>
                    <a:pt x="832923" y="1992546"/>
                  </a:lnTo>
                  <a:lnTo>
                    <a:pt x="3450295" y="482502"/>
                  </a:lnTo>
                  <a:close/>
                </a:path>
              </a:pathLst>
            </a:custGeom>
            <a:solidFill>
              <a:schemeClr val="bg1"/>
            </a:solidFill>
            <a:ln w="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18CEE7E7-D1F6-4DBC-8447-C0A851FA1ACA}"/>
              </a:ext>
            </a:extLst>
          </p:cNvPr>
          <p:cNvGrpSpPr/>
          <p:nvPr/>
        </p:nvGrpSpPr>
        <p:grpSpPr>
          <a:xfrm>
            <a:off x="6579938" y="2883548"/>
            <a:ext cx="2107662" cy="894132"/>
            <a:chOff x="7026501" y="4509120"/>
            <a:chExt cx="1499710" cy="894132"/>
          </a:xfrm>
          <a:noFill/>
        </p:grpSpPr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E20F7BF8-8BAC-4AF8-97A4-BE3382C66A1E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0" name="TextBox 1049">
              <a:extLst>
                <a:ext uri="{FF2B5EF4-FFF2-40B4-BE49-F238E27FC236}">
                  <a16:creationId xmlns:a16="http://schemas.microsoft.com/office/drawing/2014/main" id="{09A535B9-53FF-4D52-B7F0-228FE1C22AB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51" name="Group 1050">
            <a:extLst>
              <a:ext uri="{FF2B5EF4-FFF2-40B4-BE49-F238E27FC236}">
                <a16:creationId xmlns:a16="http://schemas.microsoft.com/office/drawing/2014/main" id="{3FF74757-93CD-49D4-B5DD-E25BB6532E51}"/>
              </a:ext>
            </a:extLst>
          </p:cNvPr>
          <p:cNvGrpSpPr/>
          <p:nvPr/>
        </p:nvGrpSpPr>
        <p:grpSpPr>
          <a:xfrm>
            <a:off x="9633440" y="2883548"/>
            <a:ext cx="2107662" cy="894132"/>
            <a:chOff x="7026501" y="4509120"/>
            <a:chExt cx="1499710" cy="894132"/>
          </a:xfrm>
          <a:noFill/>
        </p:grpSpPr>
        <p:sp>
          <p:nvSpPr>
            <p:cNvPr id="1052" name="TextBox 1051">
              <a:extLst>
                <a:ext uri="{FF2B5EF4-FFF2-40B4-BE49-F238E27FC236}">
                  <a16:creationId xmlns:a16="http://schemas.microsoft.com/office/drawing/2014/main" id="{FF996BFD-D0E2-4E12-AFAF-975C1F4698C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3" name="TextBox 1052">
              <a:extLst>
                <a:ext uri="{FF2B5EF4-FFF2-40B4-BE49-F238E27FC236}">
                  <a16:creationId xmlns:a16="http://schemas.microsoft.com/office/drawing/2014/main" id="{B36E209D-D524-4570-B6A3-08AF8C9844F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54" name="Group 1053">
            <a:extLst>
              <a:ext uri="{FF2B5EF4-FFF2-40B4-BE49-F238E27FC236}">
                <a16:creationId xmlns:a16="http://schemas.microsoft.com/office/drawing/2014/main" id="{7BBA7988-3137-47DD-A935-D59EAF05CE15}"/>
              </a:ext>
            </a:extLst>
          </p:cNvPr>
          <p:cNvGrpSpPr/>
          <p:nvPr/>
        </p:nvGrpSpPr>
        <p:grpSpPr>
          <a:xfrm>
            <a:off x="3526436" y="2883548"/>
            <a:ext cx="2107662" cy="894132"/>
            <a:chOff x="7026501" y="4509120"/>
            <a:chExt cx="1499710" cy="894132"/>
          </a:xfrm>
          <a:noFill/>
        </p:grpSpPr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7054E508-C3C7-48D3-B6DD-4E12A89F1B84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1AC24454-90B6-44D7-90CA-43223EFCBC8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57" name="Group 1056">
            <a:extLst>
              <a:ext uri="{FF2B5EF4-FFF2-40B4-BE49-F238E27FC236}">
                <a16:creationId xmlns:a16="http://schemas.microsoft.com/office/drawing/2014/main" id="{B8EC099E-FF46-4DB4-9F66-F73ADFCECCF4}"/>
              </a:ext>
            </a:extLst>
          </p:cNvPr>
          <p:cNvGrpSpPr/>
          <p:nvPr/>
        </p:nvGrpSpPr>
        <p:grpSpPr>
          <a:xfrm>
            <a:off x="6582381" y="5420823"/>
            <a:ext cx="2107662" cy="894132"/>
            <a:chOff x="7026501" y="4509120"/>
            <a:chExt cx="1499710" cy="894132"/>
          </a:xfrm>
          <a:noFill/>
        </p:grpSpPr>
        <p:sp>
          <p:nvSpPr>
            <p:cNvPr id="1058" name="TextBox 1057">
              <a:extLst>
                <a:ext uri="{FF2B5EF4-FFF2-40B4-BE49-F238E27FC236}">
                  <a16:creationId xmlns:a16="http://schemas.microsoft.com/office/drawing/2014/main" id="{1919B0DC-113D-4658-8EBB-284DC737A7D0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9" name="TextBox 1058">
              <a:extLst>
                <a:ext uri="{FF2B5EF4-FFF2-40B4-BE49-F238E27FC236}">
                  <a16:creationId xmlns:a16="http://schemas.microsoft.com/office/drawing/2014/main" id="{C5B46356-4F63-4707-B477-FF3DE04CDB10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0" name="Group 1059">
            <a:extLst>
              <a:ext uri="{FF2B5EF4-FFF2-40B4-BE49-F238E27FC236}">
                <a16:creationId xmlns:a16="http://schemas.microsoft.com/office/drawing/2014/main" id="{BEC09C09-F3ED-457D-966D-96E104395F7A}"/>
              </a:ext>
            </a:extLst>
          </p:cNvPr>
          <p:cNvGrpSpPr/>
          <p:nvPr/>
        </p:nvGrpSpPr>
        <p:grpSpPr>
          <a:xfrm>
            <a:off x="470491" y="5420823"/>
            <a:ext cx="2107662" cy="894132"/>
            <a:chOff x="7026501" y="4509120"/>
            <a:chExt cx="1499710" cy="894132"/>
          </a:xfrm>
          <a:noFill/>
        </p:grpSpPr>
        <p:sp>
          <p:nvSpPr>
            <p:cNvPr id="1061" name="TextBox 1060">
              <a:extLst>
                <a:ext uri="{FF2B5EF4-FFF2-40B4-BE49-F238E27FC236}">
                  <a16:creationId xmlns:a16="http://schemas.microsoft.com/office/drawing/2014/main" id="{3608370C-2F28-426B-84DB-EA5CBBCA1D28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2" name="TextBox 1061">
              <a:extLst>
                <a:ext uri="{FF2B5EF4-FFF2-40B4-BE49-F238E27FC236}">
                  <a16:creationId xmlns:a16="http://schemas.microsoft.com/office/drawing/2014/main" id="{DE6F3D08-88DF-47B5-9E10-8C31D86C2022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3" name="Group 1062">
            <a:extLst>
              <a:ext uri="{FF2B5EF4-FFF2-40B4-BE49-F238E27FC236}">
                <a16:creationId xmlns:a16="http://schemas.microsoft.com/office/drawing/2014/main" id="{644A0B09-2C70-45D4-9DAF-4E52BB0C648C}"/>
              </a:ext>
            </a:extLst>
          </p:cNvPr>
          <p:cNvGrpSpPr/>
          <p:nvPr/>
        </p:nvGrpSpPr>
        <p:grpSpPr>
          <a:xfrm>
            <a:off x="451035" y="2883548"/>
            <a:ext cx="2107662" cy="894132"/>
            <a:chOff x="7026501" y="4509120"/>
            <a:chExt cx="1499710" cy="894132"/>
          </a:xfrm>
          <a:solidFill>
            <a:schemeClr val="bg1"/>
          </a:solidFill>
        </p:grpSpPr>
        <p:sp>
          <p:nvSpPr>
            <p:cNvPr id="1064" name="TextBox 1063">
              <a:extLst>
                <a:ext uri="{FF2B5EF4-FFF2-40B4-BE49-F238E27FC236}">
                  <a16:creationId xmlns:a16="http://schemas.microsoft.com/office/drawing/2014/main" id="{5A2F3FE3-F1D8-4505-A0A2-7FCA934D72D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5" name="TextBox 1064">
              <a:extLst>
                <a:ext uri="{FF2B5EF4-FFF2-40B4-BE49-F238E27FC236}">
                  <a16:creationId xmlns:a16="http://schemas.microsoft.com/office/drawing/2014/main" id="{0CAB3015-DFA7-4C76-BECD-C204CCCB5F57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6" name="Group 1065">
            <a:extLst>
              <a:ext uri="{FF2B5EF4-FFF2-40B4-BE49-F238E27FC236}">
                <a16:creationId xmlns:a16="http://schemas.microsoft.com/office/drawing/2014/main" id="{F234C04C-07A1-4545-8495-500E7B141AAA}"/>
              </a:ext>
            </a:extLst>
          </p:cNvPr>
          <p:cNvGrpSpPr/>
          <p:nvPr/>
        </p:nvGrpSpPr>
        <p:grpSpPr>
          <a:xfrm>
            <a:off x="3526436" y="5420823"/>
            <a:ext cx="2107662" cy="894132"/>
            <a:chOff x="7026501" y="4509120"/>
            <a:chExt cx="1499710" cy="894132"/>
          </a:xfrm>
          <a:noFill/>
        </p:grpSpPr>
        <p:sp>
          <p:nvSpPr>
            <p:cNvPr id="1067" name="TextBox 1066">
              <a:extLst>
                <a:ext uri="{FF2B5EF4-FFF2-40B4-BE49-F238E27FC236}">
                  <a16:creationId xmlns:a16="http://schemas.microsoft.com/office/drawing/2014/main" id="{B426EB38-5CA4-4CD5-ADC1-304B1D54C6A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8" name="TextBox 1067">
              <a:extLst>
                <a:ext uri="{FF2B5EF4-FFF2-40B4-BE49-F238E27FC236}">
                  <a16:creationId xmlns:a16="http://schemas.microsoft.com/office/drawing/2014/main" id="{C7A4B1AD-6490-4B15-B687-846A27C688CF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C53EA1CD-7D39-4EF0-8EC6-B859BD271574}"/>
              </a:ext>
            </a:extLst>
          </p:cNvPr>
          <p:cNvGrpSpPr/>
          <p:nvPr/>
        </p:nvGrpSpPr>
        <p:grpSpPr>
          <a:xfrm>
            <a:off x="9633440" y="5420823"/>
            <a:ext cx="2107662" cy="894132"/>
            <a:chOff x="7026501" y="4509120"/>
            <a:chExt cx="1499710" cy="894132"/>
          </a:xfrm>
          <a:noFill/>
        </p:grpSpPr>
        <p:sp>
          <p:nvSpPr>
            <p:cNvPr id="1070" name="TextBox 1069">
              <a:extLst>
                <a:ext uri="{FF2B5EF4-FFF2-40B4-BE49-F238E27FC236}">
                  <a16:creationId xmlns:a16="http://schemas.microsoft.com/office/drawing/2014/main" id="{438717F7-7999-474F-B03F-D996C4CE455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1" name="TextBox 1070">
              <a:extLst>
                <a:ext uri="{FF2B5EF4-FFF2-40B4-BE49-F238E27FC236}">
                  <a16:creationId xmlns:a16="http://schemas.microsoft.com/office/drawing/2014/main" id="{DA33854C-9A71-4A62-9EC4-0036B2806127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123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30</cp:revision>
  <dcterms:created xsi:type="dcterms:W3CDTF">2018-02-18T19:39:47Z</dcterms:created>
  <dcterms:modified xsi:type="dcterms:W3CDTF">2020-09-02T01:59:44Z</dcterms:modified>
</cp:coreProperties>
</file>