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102" name="Group 5101">
            <a:extLst>
              <a:ext uri="{FF2B5EF4-FFF2-40B4-BE49-F238E27FC236}">
                <a16:creationId xmlns:a16="http://schemas.microsoft.com/office/drawing/2014/main" id="{AB7D5461-E011-4366-B504-F1A62F9427C3}"/>
              </a:ext>
            </a:extLst>
          </p:cNvPr>
          <p:cNvGrpSpPr/>
          <p:nvPr/>
        </p:nvGrpSpPr>
        <p:grpSpPr>
          <a:xfrm>
            <a:off x="850664" y="1670331"/>
            <a:ext cx="1464906" cy="671804"/>
            <a:chOff x="2981866" y="2310677"/>
            <a:chExt cx="1464906" cy="671804"/>
          </a:xfrm>
        </p:grpSpPr>
        <p:sp>
          <p:nvSpPr>
            <p:cNvPr id="5103" name="Rectangle: Rounded Corners 5102">
              <a:extLst>
                <a:ext uri="{FF2B5EF4-FFF2-40B4-BE49-F238E27FC236}">
                  <a16:creationId xmlns:a16="http://schemas.microsoft.com/office/drawing/2014/main" id="{2348793D-2AF1-4AC4-9A99-01C7707AFE3E}"/>
                </a:ext>
              </a:extLst>
            </p:cNvPr>
            <p:cNvSpPr/>
            <p:nvPr/>
          </p:nvSpPr>
          <p:spPr>
            <a:xfrm>
              <a:off x="2981866" y="2310677"/>
              <a:ext cx="1464906" cy="671804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368300" dist="228600" dir="13500000">
                <a:prstClr val="black">
                  <a:alpha val="2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04" name="Rectangle: Rounded Corners 5103">
              <a:extLst>
                <a:ext uri="{FF2B5EF4-FFF2-40B4-BE49-F238E27FC236}">
                  <a16:creationId xmlns:a16="http://schemas.microsoft.com/office/drawing/2014/main" id="{9C16D8AA-10FB-47C4-A592-D7D65E9DF692}"/>
                </a:ext>
              </a:extLst>
            </p:cNvPr>
            <p:cNvSpPr/>
            <p:nvPr/>
          </p:nvSpPr>
          <p:spPr>
            <a:xfrm>
              <a:off x="3178994" y="2512665"/>
              <a:ext cx="1094792" cy="256032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05" name="Rectangle: Rounded Corners 5104">
              <a:extLst>
                <a:ext uri="{FF2B5EF4-FFF2-40B4-BE49-F238E27FC236}">
                  <a16:creationId xmlns:a16="http://schemas.microsoft.com/office/drawing/2014/main" id="{3385CAB2-AE31-4CB6-A869-5D8AB9F61FA9}"/>
                </a:ext>
              </a:extLst>
            </p:cNvPr>
            <p:cNvSpPr/>
            <p:nvPr/>
          </p:nvSpPr>
          <p:spPr>
            <a:xfrm>
              <a:off x="3213207" y="2552383"/>
              <a:ext cx="1079241" cy="21631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06" name="Rectangle 5105">
              <a:extLst>
                <a:ext uri="{FF2B5EF4-FFF2-40B4-BE49-F238E27FC236}">
                  <a16:creationId xmlns:a16="http://schemas.microsoft.com/office/drawing/2014/main" id="{DAD40320-99A3-48CF-8F12-15C26890353B}"/>
                </a:ext>
              </a:extLst>
            </p:cNvPr>
            <p:cNvSpPr/>
            <p:nvPr/>
          </p:nvSpPr>
          <p:spPr>
            <a:xfrm>
              <a:off x="3536667" y="2566344"/>
              <a:ext cx="85895" cy="21945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07" name="Rectangle 5106">
              <a:extLst>
                <a:ext uri="{FF2B5EF4-FFF2-40B4-BE49-F238E27FC236}">
                  <a16:creationId xmlns:a16="http://schemas.microsoft.com/office/drawing/2014/main" id="{A302E177-3F90-4F44-8AB7-CF63EB44B530}"/>
                </a:ext>
              </a:extLst>
            </p:cNvPr>
            <p:cNvSpPr/>
            <p:nvPr/>
          </p:nvSpPr>
          <p:spPr>
            <a:xfrm>
              <a:off x="3855231" y="2566344"/>
              <a:ext cx="85895" cy="21945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08" name="TextBox 5107">
            <a:extLst>
              <a:ext uri="{FF2B5EF4-FFF2-40B4-BE49-F238E27FC236}">
                <a16:creationId xmlns:a16="http://schemas.microsoft.com/office/drawing/2014/main" id="{03BCBAD7-FAA4-4C26-AA82-65A16A906D1E}"/>
              </a:ext>
            </a:extLst>
          </p:cNvPr>
          <p:cNvSpPr txBox="1"/>
          <p:nvPr/>
        </p:nvSpPr>
        <p:spPr>
          <a:xfrm>
            <a:off x="850664" y="5104316"/>
            <a:ext cx="5180574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867" dirty="0">
                <a:solidFill>
                  <a:schemeClr val="accent2"/>
                </a:solidFill>
                <a:cs typeface="Arial" pitchFamily="34" charset="0"/>
              </a:rPr>
              <a:t>L</a:t>
            </a:r>
            <a:r>
              <a:rPr lang="en-US" altLang="ko-KR" sz="1867" dirty="0">
                <a:solidFill>
                  <a:schemeClr val="accent2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867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5109" name="Group 5108">
            <a:extLst>
              <a:ext uri="{FF2B5EF4-FFF2-40B4-BE49-F238E27FC236}">
                <a16:creationId xmlns:a16="http://schemas.microsoft.com/office/drawing/2014/main" id="{71EE0A50-3A00-4520-8496-272D496925DB}"/>
              </a:ext>
            </a:extLst>
          </p:cNvPr>
          <p:cNvGrpSpPr/>
          <p:nvPr/>
        </p:nvGrpSpPr>
        <p:grpSpPr>
          <a:xfrm>
            <a:off x="850664" y="2775232"/>
            <a:ext cx="1464906" cy="671804"/>
            <a:chOff x="2981866" y="2310677"/>
            <a:chExt cx="1464906" cy="671804"/>
          </a:xfrm>
        </p:grpSpPr>
        <p:sp>
          <p:nvSpPr>
            <p:cNvPr id="5110" name="Rectangle: Rounded Corners 5109">
              <a:extLst>
                <a:ext uri="{FF2B5EF4-FFF2-40B4-BE49-F238E27FC236}">
                  <a16:creationId xmlns:a16="http://schemas.microsoft.com/office/drawing/2014/main" id="{E3A873BA-F1F4-4318-8FF5-EED6880F15C2}"/>
                </a:ext>
              </a:extLst>
            </p:cNvPr>
            <p:cNvSpPr/>
            <p:nvPr/>
          </p:nvSpPr>
          <p:spPr>
            <a:xfrm>
              <a:off x="2981866" y="2310677"/>
              <a:ext cx="1464906" cy="671804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368300" dist="228600" dir="13500000">
                <a:prstClr val="black">
                  <a:alpha val="2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1" name="Rectangle: Rounded Corners 5110">
              <a:extLst>
                <a:ext uri="{FF2B5EF4-FFF2-40B4-BE49-F238E27FC236}">
                  <a16:creationId xmlns:a16="http://schemas.microsoft.com/office/drawing/2014/main" id="{049C3E1B-7A74-4CF4-A8FD-5C1B53DB68C6}"/>
                </a:ext>
              </a:extLst>
            </p:cNvPr>
            <p:cNvSpPr/>
            <p:nvPr/>
          </p:nvSpPr>
          <p:spPr>
            <a:xfrm>
              <a:off x="3178994" y="2512665"/>
              <a:ext cx="1094792" cy="256032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2" name="Rectangle: Rounded Corners 5111">
              <a:extLst>
                <a:ext uri="{FF2B5EF4-FFF2-40B4-BE49-F238E27FC236}">
                  <a16:creationId xmlns:a16="http://schemas.microsoft.com/office/drawing/2014/main" id="{8FB0C8C7-7C20-4A79-BE83-62EEFEF639BF}"/>
                </a:ext>
              </a:extLst>
            </p:cNvPr>
            <p:cNvSpPr/>
            <p:nvPr/>
          </p:nvSpPr>
          <p:spPr>
            <a:xfrm>
              <a:off x="3213207" y="2552383"/>
              <a:ext cx="1079241" cy="21631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3" name="Rectangle 5112">
              <a:extLst>
                <a:ext uri="{FF2B5EF4-FFF2-40B4-BE49-F238E27FC236}">
                  <a16:creationId xmlns:a16="http://schemas.microsoft.com/office/drawing/2014/main" id="{BA72D55E-E603-4032-A2E2-70BD157F3EFB}"/>
                </a:ext>
              </a:extLst>
            </p:cNvPr>
            <p:cNvSpPr/>
            <p:nvPr/>
          </p:nvSpPr>
          <p:spPr>
            <a:xfrm>
              <a:off x="3536667" y="2566344"/>
              <a:ext cx="85895" cy="21945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4" name="Rectangle 5113">
              <a:extLst>
                <a:ext uri="{FF2B5EF4-FFF2-40B4-BE49-F238E27FC236}">
                  <a16:creationId xmlns:a16="http://schemas.microsoft.com/office/drawing/2014/main" id="{6C998126-7F2E-444D-9888-221A6054FEF3}"/>
                </a:ext>
              </a:extLst>
            </p:cNvPr>
            <p:cNvSpPr/>
            <p:nvPr/>
          </p:nvSpPr>
          <p:spPr>
            <a:xfrm>
              <a:off x="3855231" y="2566344"/>
              <a:ext cx="85895" cy="219456"/>
            </a:xfrm>
            <a:prstGeom prst="rect">
              <a:avLst/>
            </a:prstGeom>
            <a:solidFill>
              <a:schemeClr val="accent6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15" name="Group 5114">
            <a:extLst>
              <a:ext uri="{FF2B5EF4-FFF2-40B4-BE49-F238E27FC236}">
                <a16:creationId xmlns:a16="http://schemas.microsoft.com/office/drawing/2014/main" id="{8031D789-E234-452E-8CF1-AF4C6D5DECBD}"/>
              </a:ext>
            </a:extLst>
          </p:cNvPr>
          <p:cNvGrpSpPr/>
          <p:nvPr/>
        </p:nvGrpSpPr>
        <p:grpSpPr>
          <a:xfrm>
            <a:off x="850664" y="3880133"/>
            <a:ext cx="1464906" cy="671804"/>
            <a:chOff x="2981866" y="2310677"/>
            <a:chExt cx="1464906" cy="671804"/>
          </a:xfrm>
        </p:grpSpPr>
        <p:sp>
          <p:nvSpPr>
            <p:cNvPr id="5116" name="Rectangle: Rounded Corners 5115">
              <a:extLst>
                <a:ext uri="{FF2B5EF4-FFF2-40B4-BE49-F238E27FC236}">
                  <a16:creationId xmlns:a16="http://schemas.microsoft.com/office/drawing/2014/main" id="{12550CF4-8607-4A2C-9552-ADEA062D7239}"/>
                </a:ext>
              </a:extLst>
            </p:cNvPr>
            <p:cNvSpPr/>
            <p:nvPr/>
          </p:nvSpPr>
          <p:spPr>
            <a:xfrm>
              <a:off x="2981866" y="2310677"/>
              <a:ext cx="1464906" cy="671804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368300" dist="228600" dir="13500000">
                <a:prstClr val="black">
                  <a:alpha val="2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7" name="Rectangle: Rounded Corners 5116">
              <a:extLst>
                <a:ext uri="{FF2B5EF4-FFF2-40B4-BE49-F238E27FC236}">
                  <a16:creationId xmlns:a16="http://schemas.microsoft.com/office/drawing/2014/main" id="{A56D6285-7555-4C6E-8D8A-C17992101F62}"/>
                </a:ext>
              </a:extLst>
            </p:cNvPr>
            <p:cNvSpPr/>
            <p:nvPr/>
          </p:nvSpPr>
          <p:spPr>
            <a:xfrm>
              <a:off x="3178994" y="2512665"/>
              <a:ext cx="1094792" cy="256032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8" name="Rectangle: Rounded Corners 5117">
              <a:extLst>
                <a:ext uri="{FF2B5EF4-FFF2-40B4-BE49-F238E27FC236}">
                  <a16:creationId xmlns:a16="http://schemas.microsoft.com/office/drawing/2014/main" id="{03F418E5-388B-4443-A989-5D394CE26B78}"/>
                </a:ext>
              </a:extLst>
            </p:cNvPr>
            <p:cNvSpPr/>
            <p:nvPr/>
          </p:nvSpPr>
          <p:spPr>
            <a:xfrm>
              <a:off x="3213207" y="2552383"/>
              <a:ext cx="1079241" cy="21631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9" name="Rectangle 5118">
              <a:extLst>
                <a:ext uri="{FF2B5EF4-FFF2-40B4-BE49-F238E27FC236}">
                  <a16:creationId xmlns:a16="http://schemas.microsoft.com/office/drawing/2014/main" id="{33C39CDE-51DA-4203-96EF-64F5FD472DD7}"/>
                </a:ext>
              </a:extLst>
            </p:cNvPr>
            <p:cNvSpPr/>
            <p:nvPr/>
          </p:nvSpPr>
          <p:spPr>
            <a:xfrm>
              <a:off x="3536667" y="2566344"/>
              <a:ext cx="85895" cy="219456"/>
            </a:xfrm>
            <a:prstGeom prst="rect">
              <a:avLst/>
            </a:prstGeom>
            <a:solidFill>
              <a:schemeClr val="accent6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20" name="Rectangle 5119">
              <a:extLst>
                <a:ext uri="{FF2B5EF4-FFF2-40B4-BE49-F238E27FC236}">
                  <a16:creationId xmlns:a16="http://schemas.microsoft.com/office/drawing/2014/main" id="{65926777-A0D2-4FA2-BCD9-6ABFB6B7DE81}"/>
                </a:ext>
              </a:extLst>
            </p:cNvPr>
            <p:cNvSpPr/>
            <p:nvPr/>
          </p:nvSpPr>
          <p:spPr>
            <a:xfrm>
              <a:off x="3855231" y="2566344"/>
              <a:ext cx="85895" cy="21945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121" name="Rectangle 5120">
            <a:extLst>
              <a:ext uri="{FF2B5EF4-FFF2-40B4-BE49-F238E27FC236}">
                <a16:creationId xmlns:a16="http://schemas.microsoft.com/office/drawing/2014/main" id="{24737955-708D-4370-924C-C56646023C17}"/>
              </a:ext>
            </a:extLst>
          </p:cNvPr>
          <p:cNvSpPr/>
          <p:nvPr/>
        </p:nvSpPr>
        <p:spPr>
          <a:xfrm>
            <a:off x="2741902" y="1821567"/>
            <a:ext cx="2194560" cy="369332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Positive Result</a:t>
            </a:r>
          </a:p>
        </p:txBody>
      </p:sp>
      <p:sp>
        <p:nvSpPr>
          <p:cNvPr id="5122" name="Rectangle 5121">
            <a:extLst>
              <a:ext uri="{FF2B5EF4-FFF2-40B4-BE49-F238E27FC236}">
                <a16:creationId xmlns:a16="http://schemas.microsoft.com/office/drawing/2014/main" id="{9E33A25B-5268-49EF-84DD-014D3B442D1A}"/>
              </a:ext>
            </a:extLst>
          </p:cNvPr>
          <p:cNvSpPr/>
          <p:nvPr/>
        </p:nvSpPr>
        <p:spPr>
          <a:xfrm>
            <a:off x="2741902" y="2926468"/>
            <a:ext cx="2194560" cy="369332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Negative </a:t>
            </a:r>
            <a:r>
              <a:rPr lang="en-US" dirty="0" err="1">
                <a:solidFill>
                  <a:schemeClr val="bg1"/>
                </a:solidFill>
              </a:rPr>
              <a:t>Resuit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123" name="Rectangle 5122">
            <a:extLst>
              <a:ext uri="{FF2B5EF4-FFF2-40B4-BE49-F238E27FC236}">
                <a16:creationId xmlns:a16="http://schemas.microsoft.com/office/drawing/2014/main" id="{30293C78-8B70-409B-8A21-6BECD98C93A3}"/>
              </a:ext>
            </a:extLst>
          </p:cNvPr>
          <p:cNvSpPr/>
          <p:nvPr/>
        </p:nvSpPr>
        <p:spPr>
          <a:xfrm>
            <a:off x="2741902" y="4031369"/>
            <a:ext cx="2194560" cy="369332"/>
          </a:xfrm>
          <a:prstGeom prst="rect">
            <a:avLst/>
          </a:prstGeom>
          <a:solidFill>
            <a:schemeClr val="accent4"/>
          </a:solidFill>
        </p:spPr>
        <p:txBody>
          <a:bodyPr wrap="none"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Inconclusive Result</a:t>
            </a:r>
          </a:p>
        </p:txBody>
      </p:sp>
      <p:sp>
        <p:nvSpPr>
          <p:cNvPr id="5124" name="직사각형 22">
            <a:extLst>
              <a:ext uri="{FF2B5EF4-FFF2-40B4-BE49-F238E27FC236}">
                <a16:creationId xmlns:a16="http://schemas.microsoft.com/office/drawing/2014/main" id="{AC6A6FC5-F04F-4AA7-B8AD-2E18391A5FE1}"/>
              </a:ext>
            </a:extLst>
          </p:cNvPr>
          <p:cNvSpPr/>
          <p:nvPr/>
        </p:nvSpPr>
        <p:spPr>
          <a:xfrm>
            <a:off x="3100413" y="2234302"/>
            <a:ext cx="31832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Example Text : Get a modern PowerPoint  Presentation that is beautifully designed.</a:t>
            </a:r>
          </a:p>
        </p:txBody>
      </p:sp>
      <p:sp>
        <p:nvSpPr>
          <p:cNvPr id="5125" name="직사각형 22">
            <a:extLst>
              <a:ext uri="{FF2B5EF4-FFF2-40B4-BE49-F238E27FC236}">
                <a16:creationId xmlns:a16="http://schemas.microsoft.com/office/drawing/2014/main" id="{00ABB894-8163-4683-86DE-EF881491E62D}"/>
              </a:ext>
            </a:extLst>
          </p:cNvPr>
          <p:cNvSpPr/>
          <p:nvPr/>
        </p:nvSpPr>
        <p:spPr>
          <a:xfrm>
            <a:off x="3100413" y="3350552"/>
            <a:ext cx="31832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Example Text : Get a modern PowerPoint  Presentation that is beautifully designed.</a:t>
            </a:r>
          </a:p>
        </p:txBody>
      </p:sp>
      <p:sp>
        <p:nvSpPr>
          <p:cNvPr id="5126" name="직사각형 22">
            <a:extLst>
              <a:ext uri="{FF2B5EF4-FFF2-40B4-BE49-F238E27FC236}">
                <a16:creationId xmlns:a16="http://schemas.microsoft.com/office/drawing/2014/main" id="{462C6888-3DED-4A6D-B3B8-5FED2F84FBA0}"/>
              </a:ext>
            </a:extLst>
          </p:cNvPr>
          <p:cNvSpPr/>
          <p:nvPr/>
        </p:nvSpPr>
        <p:spPr>
          <a:xfrm>
            <a:off x="3100413" y="4466803"/>
            <a:ext cx="31832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Example Text : Get a modern PowerPoint  Presentation that is beautifully designed.</a:t>
            </a:r>
          </a:p>
        </p:txBody>
      </p:sp>
      <p:sp>
        <p:nvSpPr>
          <p:cNvPr id="5127" name="Text Placeholder 20">
            <a:extLst>
              <a:ext uri="{FF2B5EF4-FFF2-40B4-BE49-F238E27FC236}">
                <a16:creationId xmlns:a16="http://schemas.microsoft.com/office/drawing/2014/main" id="{DD29CD72-62E9-4B4F-92ED-B3A8C19FFB5D}"/>
              </a:ext>
            </a:extLst>
          </p:cNvPr>
          <p:cNvSpPr txBox="1">
            <a:spLocks/>
          </p:cNvSpPr>
          <p:nvPr/>
        </p:nvSpPr>
        <p:spPr>
          <a:xfrm>
            <a:off x="976454" y="5846442"/>
            <a:ext cx="5043345" cy="411505"/>
          </a:xfrm>
          <a:prstGeom prst="rect">
            <a:avLst/>
          </a:prstGeom>
        </p:spPr>
        <p:txBody>
          <a:bodyPr lIns="0" anchor="t"/>
          <a:lstStyle>
            <a:lvl1pPr marL="0" indent="0" algn="r" defTabSz="914400" rtl="0" eaLnBrk="1" latinLnBrk="0" hangingPunct="1">
              <a:spcBef>
                <a:spcPct val="20000"/>
              </a:spcBef>
              <a:buFontTx/>
              <a:buNone/>
              <a:defRPr sz="1200" b="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Time.  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5153" name="Group 5152">
            <a:extLst>
              <a:ext uri="{FF2B5EF4-FFF2-40B4-BE49-F238E27FC236}">
                <a16:creationId xmlns:a16="http://schemas.microsoft.com/office/drawing/2014/main" id="{021EF081-A41A-4195-A5AC-CDEB9C671907}"/>
              </a:ext>
            </a:extLst>
          </p:cNvPr>
          <p:cNvGrpSpPr/>
          <p:nvPr/>
        </p:nvGrpSpPr>
        <p:grpSpPr>
          <a:xfrm>
            <a:off x="6008360" y="3429000"/>
            <a:ext cx="6183640" cy="3152684"/>
            <a:chOff x="5727946" y="3562350"/>
            <a:chExt cx="6464054" cy="3295650"/>
          </a:xfrm>
        </p:grpSpPr>
        <p:grpSp>
          <p:nvGrpSpPr>
            <p:cNvPr id="5129" name="Group 5128">
              <a:extLst>
                <a:ext uri="{FF2B5EF4-FFF2-40B4-BE49-F238E27FC236}">
                  <a16:creationId xmlns:a16="http://schemas.microsoft.com/office/drawing/2014/main" id="{B05B6673-0D6A-41D7-9EBA-E8A44EE3119F}"/>
                </a:ext>
              </a:extLst>
            </p:cNvPr>
            <p:cNvGrpSpPr/>
            <p:nvPr/>
          </p:nvGrpSpPr>
          <p:grpSpPr>
            <a:xfrm>
              <a:off x="5727946" y="3562350"/>
              <a:ext cx="6464054" cy="3295650"/>
              <a:chOff x="4981935" y="3182002"/>
              <a:chExt cx="7210065" cy="3675998"/>
            </a:xfrm>
          </p:grpSpPr>
          <p:grpSp>
            <p:nvGrpSpPr>
              <p:cNvPr id="5130" name="Group 5129">
                <a:extLst>
                  <a:ext uri="{FF2B5EF4-FFF2-40B4-BE49-F238E27FC236}">
                    <a16:creationId xmlns:a16="http://schemas.microsoft.com/office/drawing/2014/main" id="{ED55E94E-77F3-433D-9792-5AB44F4E0AF9}"/>
                  </a:ext>
                </a:extLst>
              </p:cNvPr>
              <p:cNvGrpSpPr/>
              <p:nvPr/>
            </p:nvGrpSpPr>
            <p:grpSpPr>
              <a:xfrm>
                <a:off x="8822979" y="3182002"/>
                <a:ext cx="3369021" cy="3675998"/>
                <a:chOff x="8822979" y="3182002"/>
                <a:chExt cx="3369021" cy="3675998"/>
              </a:xfrm>
            </p:grpSpPr>
            <p:sp>
              <p:nvSpPr>
                <p:cNvPr id="5148" name="Freeform: Shape 5147">
                  <a:extLst>
                    <a:ext uri="{FF2B5EF4-FFF2-40B4-BE49-F238E27FC236}">
                      <a16:creationId xmlns:a16="http://schemas.microsoft.com/office/drawing/2014/main" id="{10244950-9FED-4585-9DD1-70979381F363}"/>
                    </a:ext>
                  </a:extLst>
                </p:cNvPr>
                <p:cNvSpPr/>
                <p:nvPr/>
              </p:nvSpPr>
              <p:spPr>
                <a:xfrm>
                  <a:off x="10315394" y="4448087"/>
                  <a:ext cx="950899" cy="766303"/>
                </a:xfrm>
                <a:custGeom>
                  <a:avLst/>
                  <a:gdLst>
                    <a:gd name="connsiteX0" fmla="*/ 396545 w 950899"/>
                    <a:gd name="connsiteY0" fmla="*/ 17758 h 766303"/>
                    <a:gd name="connsiteX1" fmla="*/ 950900 w 950899"/>
                    <a:gd name="connsiteY1" fmla="*/ 209210 h 766303"/>
                    <a:gd name="connsiteX2" fmla="*/ 576567 w 950899"/>
                    <a:gd name="connsiteY2" fmla="*/ 392090 h 766303"/>
                    <a:gd name="connsiteX3" fmla="*/ 54597 w 950899"/>
                    <a:gd name="connsiteY3" fmla="*/ 764518 h 766303"/>
                    <a:gd name="connsiteX4" fmla="*/ 3162 w 950899"/>
                    <a:gd name="connsiteY4" fmla="*/ 644503 h 766303"/>
                    <a:gd name="connsiteX5" fmla="*/ 208902 w 950899"/>
                    <a:gd name="connsiteY5" fmla="*/ 127295 h 766303"/>
                    <a:gd name="connsiteX6" fmla="*/ 396545 w 950899"/>
                    <a:gd name="connsiteY6" fmla="*/ 17758 h 766303"/>
                    <a:gd name="connsiteX7" fmla="*/ 396545 w 950899"/>
                    <a:gd name="connsiteY7" fmla="*/ 17758 h 766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950899" h="766303">
                      <a:moveTo>
                        <a:pt x="396545" y="17758"/>
                      </a:moveTo>
                      <a:cubicBezTo>
                        <a:pt x="890892" y="-51775"/>
                        <a:pt x="845172" y="97768"/>
                        <a:pt x="950900" y="209210"/>
                      </a:cubicBezTo>
                      <a:cubicBezTo>
                        <a:pt x="872795" y="227308"/>
                        <a:pt x="605142" y="320653"/>
                        <a:pt x="576567" y="392090"/>
                      </a:cubicBezTo>
                      <a:cubicBezTo>
                        <a:pt x="504177" y="569255"/>
                        <a:pt x="247002" y="788330"/>
                        <a:pt x="54597" y="764518"/>
                      </a:cubicBezTo>
                      <a:cubicBezTo>
                        <a:pt x="-20650" y="755945"/>
                        <a:pt x="4115" y="704510"/>
                        <a:pt x="3162" y="644503"/>
                      </a:cubicBezTo>
                      <a:cubicBezTo>
                        <a:pt x="42215" y="477815"/>
                        <a:pt x="153657" y="288268"/>
                        <a:pt x="208902" y="127295"/>
                      </a:cubicBezTo>
                      <a:cubicBezTo>
                        <a:pt x="238430" y="46333"/>
                        <a:pt x="318440" y="51095"/>
                        <a:pt x="396545" y="17758"/>
                      </a:cubicBezTo>
                      <a:lnTo>
                        <a:pt x="396545" y="17758"/>
                      </a:lnTo>
                      <a:close/>
                    </a:path>
                  </a:pathLst>
                </a:custGeom>
                <a:solidFill>
                  <a:srgbClr val="FEAD6D"/>
                </a:solidFill>
                <a:ln w="380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149" name="Freeform: Shape 5148">
                  <a:extLst>
                    <a:ext uri="{FF2B5EF4-FFF2-40B4-BE49-F238E27FC236}">
                      <a16:creationId xmlns:a16="http://schemas.microsoft.com/office/drawing/2014/main" id="{DFB0FF01-3ACF-4E12-91CE-3959F494EAF1}"/>
                    </a:ext>
                  </a:extLst>
                </p:cNvPr>
                <p:cNvSpPr/>
                <p:nvPr/>
              </p:nvSpPr>
              <p:spPr>
                <a:xfrm>
                  <a:off x="9134605" y="3803119"/>
                  <a:ext cx="2285173" cy="1302985"/>
                </a:xfrm>
                <a:custGeom>
                  <a:avLst/>
                  <a:gdLst>
                    <a:gd name="connsiteX0" fmla="*/ 2278222 w 2285173"/>
                    <a:gd name="connsiteY0" fmla="*/ 1068670 h 1302985"/>
                    <a:gd name="connsiteX1" fmla="*/ 2158207 w 2285173"/>
                    <a:gd name="connsiteY1" fmla="*/ 569560 h 1302985"/>
                    <a:gd name="connsiteX2" fmla="*/ 1833404 w 2285173"/>
                    <a:gd name="connsiteY2" fmla="*/ 112360 h 1302985"/>
                    <a:gd name="connsiteX3" fmla="*/ 1060927 w 2285173"/>
                    <a:gd name="connsiteY3" fmla="*/ 2823 h 1302985"/>
                    <a:gd name="connsiteX4" fmla="*/ 675164 w 2285173"/>
                    <a:gd name="connsiteY4" fmla="*/ 112360 h 1302985"/>
                    <a:gd name="connsiteX5" fmla="*/ 50324 w 2285173"/>
                    <a:gd name="connsiteY5" fmla="*/ 461928 h 1302985"/>
                    <a:gd name="connsiteX6" fmla="*/ 115094 w 2285173"/>
                    <a:gd name="connsiteY6" fmla="*/ 676240 h 1302985"/>
                    <a:gd name="connsiteX7" fmla="*/ 467519 w 2285173"/>
                    <a:gd name="connsiteY7" fmla="*/ 652428 h 1302985"/>
                    <a:gd name="connsiteX8" fmla="*/ 891382 w 2285173"/>
                    <a:gd name="connsiteY8" fmla="*/ 439068 h 1302985"/>
                    <a:gd name="connsiteX9" fmla="*/ 1288574 w 2285173"/>
                    <a:gd name="connsiteY9" fmla="*/ 469548 h 1302985"/>
                    <a:gd name="connsiteX10" fmla="*/ 1577182 w 2285173"/>
                    <a:gd name="connsiteY10" fmla="*/ 585753 h 1302985"/>
                    <a:gd name="connsiteX11" fmla="*/ 1934370 w 2285173"/>
                    <a:gd name="connsiteY11" fmla="*/ 969610 h 1302985"/>
                    <a:gd name="connsiteX12" fmla="*/ 2270602 w 2285173"/>
                    <a:gd name="connsiteY12" fmla="*/ 1302985 h 1302985"/>
                    <a:gd name="connsiteX13" fmla="*/ 2278222 w 2285173"/>
                    <a:gd name="connsiteY13" fmla="*/ 1068670 h 1302985"/>
                    <a:gd name="connsiteX14" fmla="*/ 2278222 w 2285173"/>
                    <a:gd name="connsiteY14" fmla="*/ 1068670 h 1302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285173" h="1302985">
                      <a:moveTo>
                        <a:pt x="2278222" y="1068670"/>
                      </a:moveTo>
                      <a:cubicBezTo>
                        <a:pt x="2268697" y="896268"/>
                        <a:pt x="2214405" y="734343"/>
                        <a:pt x="2158207" y="569560"/>
                      </a:cubicBezTo>
                      <a:cubicBezTo>
                        <a:pt x="2062957" y="291430"/>
                        <a:pt x="1881029" y="143793"/>
                        <a:pt x="1833404" y="112360"/>
                      </a:cubicBezTo>
                      <a:cubicBezTo>
                        <a:pt x="1755299" y="61878"/>
                        <a:pt x="1151415" y="13300"/>
                        <a:pt x="1060927" y="2823"/>
                      </a:cubicBezTo>
                      <a:cubicBezTo>
                        <a:pt x="878999" y="-16227"/>
                        <a:pt x="787559" y="65688"/>
                        <a:pt x="675164" y="112360"/>
                      </a:cubicBezTo>
                      <a:cubicBezTo>
                        <a:pt x="675164" y="112360"/>
                        <a:pt x="143669" y="404778"/>
                        <a:pt x="50324" y="461928"/>
                      </a:cubicBezTo>
                      <a:cubicBezTo>
                        <a:pt x="-60166" y="529555"/>
                        <a:pt x="34132" y="650523"/>
                        <a:pt x="115094" y="676240"/>
                      </a:cubicBezTo>
                      <a:cubicBezTo>
                        <a:pt x="214154" y="707673"/>
                        <a:pt x="285592" y="713388"/>
                        <a:pt x="467519" y="652428"/>
                      </a:cubicBezTo>
                      <a:lnTo>
                        <a:pt x="891382" y="439068"/>
                      </a:lnTo>
                      <a:cubicBezTo>
                        <a:pt x="896144" y="449545"/>
                        <a:pt x="1192372" y="471453"/>
                        <a:pt x="1288574" y="469548"/>
                      </a:cubicBezTo>
                      <a:cubicBezTo>
                        <a:pt x="1455262" y="465738"/>
                        <a:pt x="1494315" y="473358"/>
                        <a:pt x="1577182" y="585753"/>
                      </a:cubicBezTo>
                      <a:cubicBezTo>
                        <a:pt x="1586707" y="597183"/>
                        <a:pt x="1807687" y="830545"/>
                        <a:pt x="1934370" y="969610"/>
                      </a:cubicBezTo>
                      <a:cubicBezTo>
                        <a:pt x="2048670" y="1078195"/>
                        <a:pt x="2146777" y="1202973"/>
                        <a:pt x="2270602" y="1302985"/>
                      </a:cubicBezTo>
                      <a:cubicBezTo>
                        <a:pt x="2294415" y="1223928"/>
                        <a:pt x="2282984" y="1144870"/>
                        <a:pt x="2278222" y="1068670"/>
                      </a:cubicBezTo>
                      <a:lnTo>
                        <a:pt x="2278222" y="1068670"/>
                      </a:lnTo>
                      <a:close/>
                    </a:path>
                  </a:pathLst>
                </a:custGeom>
                <a:solidFill>
                  <a:srgbClr val="FDC383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150" name="Freeform: Shape 5149">
                  <a:extLst>
                    <a:ext uri="{FF2B5EF4-FFF2-40B4-BE49-F238E27FC236}">
                      <a16:creationId xmlns:a16="http://schemas.microsoft.com/office/drawing/2014/main" id="{BE440CC1-9A75-4D01-8E76-D9DAAF7A23FD}"/>
                    </a:ext>
                  </a:extLst>
                </p:cNvPr>
                <p:cNvSpPr/>
                <p:nvPr/>
              </p:nvSpPr>
              <p:spPr>
                <a:xfrm>
                  <a:off x="8822979" y="3182002"/>
                  <a:ext cx="3369021" cy="3675998"/>
                </a:xfrm>
                <a:custGeom>
                  <a:avLst/>
                  <a:gdLst>
                    <a:gd name="connsiteX0" fmla="*/ 1253491 w 3369021"/>
                    <a:gd name="connsiteY0" fmla="*/ 53 h 3675998"/>
                    <a:gd name="connsiteX1" fmla="*/ 2205991 w 3369021"/>
                    <a:gd name="connsiteY1" fmla="*/ 10530 h 3675998"/>
                    <a:gd name="connsiteX2" fmla="*/ 2595564 w 3369021"/>
                    <a:gd name="connsiteY2" fmla="*/ 222938 h 3675998"/>
                    <a:gd name="connsiteX3" fmla="*/ 3011806 w 3369021"/>
                    <a:gd name="connsiteY3" fmla="*/ 668708 h 3675998"/>
                    <a:gd name="connsiteX4" fmla="*/ 3369021 w 3369021"/>
                    <a:gd name="connsiteY4" fmla="*/ 1034235 h 3675998"/>
                    <a:gd name="connsiteX5" fmla="*/ 3369021 w 3369021"/>
                    <a:gd name="connsiteY5" fmla="*/ 3675998 h 3675998"/>
                    <a:gd name="connsiteX6" fmla="*/ 1547733 w 3369021"/>
                    <a:gd name="connsiteY6" fmla="*/ 3675998 h 3675998"/>
                    <a:gd name="connsiteX7" fmla="*/ 1510398 w 3369021"/>
                    <a:gd name="connsiteY7" fmla="*/ 3654840 h 3675998"/>
                    <a:gd name="connsiteX8" fmla="*/ 1243013 w 3369021"/>
                    <a:gd name="connsiteY8" fmla="*/ 3492870 h 3675998"/>
                    <a:gd name="connsiteX9" fmla="*/ 317183 w 3369021"/>
                    <a:gd name="connsiteY9" fmla="*/ 2399401 h 3675998"/>
                    <a:gd name="connsiteX10" fmla="*/ 368618 w 3369021"/>
                    <a:gd name="connsiteY10" fmla="*/ 2009828 h 3675998"/>
                    <a:gd name="connsiteX11" fmla="*/ 975081 w 3369021"/>
                    <a:gd name="connsiteY11" fmla="*/ 2489328 h 3675998"/>
                    <a:gd name="connsiteX12" fmla="*/ 1426902 w 3369021"/>
                    <a:gd name="connsiteY12" fmla="*/ 2787796 h 3675998"/>
                    <a:gd name="connsiteX13" fmla="*/ 2276700 w 3369021"/>
                    <a:gd name="connsiteY13" fmla="*/ 2753395 h 3675998"/>
                    <a:gd name="connsiteX14" fmla="*/ 2493646 w 3369021"/>
                    <a:gd name="connsiteY14" fmla="*/ 2308913 h 3675998"/>
                    <a:gd name="connsiteX15" fmla="*/ 2499361 w 3369021"/>
                    <a:gd name="connsiteY15" fmla="*/ 1718363 h 3675998"/>
                    <a:gd name="connsiteX16" fmla="*/ 2328864 w 3369021"/>
                    <a:gd name="connsiteY16" fmla="*/ 1173533 h 3675998"/>
                    <a:gd name="connsiteX17" fmla="*/ 1930718 w 3369021"/>
                    <a:gd name="connsiteY17" fmla="*/ 714428 h 3675998"/>
                    <a:gd name="connsiteX18" fmla="*/ 1501141 w 3369021"/>
                    <a:gd name="connsiteY18" fmla="*/ 649658 h 3675998"/>
                    <a:gd name="connsiteX19" fmla="*/ 1118236 w 3369021"/>
                    <a:gd name="connsiteY19" fmla="*/ 669660 h 3675998"/>
                    <a:gd name="connsiteX20" fmla="*/ 174308 w 3369021"/>
                    <a:gd name="connsiteY20" fmla="*/ 701093 h 3675998"/>
                    <a:gd name="connsiteX21" fmla="*/ 158116 w 3369021"/>
                    <a:gd name="connsiteY21" fmla="*/ 388673 h 3675998"/>
                    <a:gd name="connsiteX22" fmla="*/ 1123951 w 3369021"/>
                    <a:gd name="connsiteY22" fmla="*/ 17198 h 3675998"/>
                    <a:gd name="connsiteX23" fmla="*/ 1253491 w 3369021"/>
                    <a:gd name="connsiteY23" fmla="*/ 53 h 36759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3369021" h="3675998">
                      <a:moveTo>
                        <a:pt x="1253491" y="53"/>
                      </a:moveTo>
                      <a:lnTo>
                        <a:pt x="2205991" y="10530"/>
                      </a:lnTo>
                      <a:cubicBezTo>
                        <a:pt x="2369821" y="17198"/>
                        <a:pt x="2486026" y="106733"/>
                        <a:pt x="2595564" y="222938"/>
                      </a:cubicBezTo>
                      <a:cubicBezTo>
                        <a:pt x="2733676" y="370575"/>
                        <a:pt x="2871789" y="522023"/>
                        <a:pt x="3011806" y="668708"/>
                      </a:cubicBezTo>
                      <a:lnTo>
                        <a:pt x="3369021" y="1034235"/>
                      </a:lnTo>
                      <a:lnTo>
                        <a:pt x="3369021" y="3675998"/>
                      </a:lnTo>
                      <a:lnTo>
                        <a:pt x="1547733" y="3675998"/>
                      </a:lnTo>
                      <a:lnTo>
                        <a:pt x="1510398" y="3654840"/>
                      </a:lnTo>
                      <a:cubicBezTo>
                        <a:pt x="1425536" y="3605563"/>
                        <a:pt x="1337311" y="3552640"/>
                        <a:pt x="1243013" y="3492870"/>
                      </a:cubicBezTo>
                      <a:cubicBezTo>
                        <a:pt x="902018" y="3276653"/>
                        <a:pt x="489586" y="2761351"/>
                        <a:pt x="317183" y="2399401"/>
                      </a:cubicBezTo>
                      <a:cubicBezTo>
                        <a:pt x="212408" y="2178421"/>
                        <a:pt x="258968" y="1994840"/>
                        <a:pt x="368618" y="2009828"/>
                      </a:cubicBezTo>
                      <a:cubicBezTo>
                        <a:pt x="478268" y="2024816"/>
                        <a:pt x="782562" y="2198302"/>
                        <a:pt x="975081" y="2489328"/>
                      </a:cubicBezTo>
                      <a:cubicBezTo>
                        <a:pt x="1095860" y="2671906"/>
                        <a:pt x="1265930" y="2687783"/>
                        <a:pt x="1426902" y="2787796"/>
                      </a:cubicBezTo>
                      <a:cubicBezTo>
                        <a:pt x="1807453" y="3037070"/>
                        <a:pt x="2098909" y="2833209"/>
                        <a:pt x="2276700" y="2753395"/>
                      </a:cubicBezTo>
                      <a:cubicBezTo>
                        <a:pt x="2454491" y="2673581"/>
                        <a:pt x="2456536" y="2481418"/>
                        <a:pt x="2493646" y="2308913"/>
                      </a:cubicBezTo>
                      <a:cubicBezTo>
                        <a:pt x="2530756" y="2136408"/>
                        <a:pt x="2506029" y="1873621"/>
                        <a:pt x="2499361" y="1718363"/>
                      </a:cubicBezTo>
                      <a:cubicBezTo>
                        <a:pt x="2492694" y="1566916"/>
                        <a:pt x="2372679" y="1264021"/>
                        <a:pt x="2328864" y="1173533"/>
                      </a:cubicBezTo>
                      <a:cubicBezTo>
                        <a:pt x="2194561" y="890640"/>
                        <a:pt x="2197418" y="820155"/>
                        <a:pt x="1930718" y="714428"/>
                      </a:cubicBezTo>
                      <a:cubicBezTo>
                        <a:pt x="1784986" y="656325"/>
                        <a:pt x="1645921" y="663945"/>
                        <a:pt x="1501141" y="649658"/>
                      </a:cubicBezTo>
                      <a:cubicBezTo>
                        <a:pt x="1360171" y="635370"/>
                        <a:pt x="1257301" y="609653"/>
                        <a:pt x="1118236" y="669660"/>
                      </a:cubicBezTo>
                      <a:cubicBezTo>
                        <a:pt x="908686" y="759195"/>
                        <a:pt x="371476" y="779198"/>
                        <a:pt x="174308" y="701093"/>
                      </a:cubicBezTo>
                      <a:cubicBezTo>
                        <a:pt x="-86677" y="596318"/>
                        <a:pt x="-22859" y="498210"/>
                        <a:pt x="158116" y="388673"/>
                      </a:cubicBezTo>
                      <a:cubicBezTo>
                        <a:pt x="450533" y="210555"/>
                        <a:pt x="810578" y="148643"/>
                        <a:pt x="1123951" y="17198"/>
                      </a:cubicBezTo>
                      <a:cubicBezTo>
                        <a:pt x="1169671" y="-1852"/>
                        <a:pt x="1208723" y="53"/>
                        <a:pt x="1253491" y="53"/>
                      </a:cubicBezTo>
                      <a:close/>
                    </a:path>
                  </a:pathLst>
                </a:custGeom>
                <a:solidFill>
                  <a:srgbClr val="FBCA8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151" name="Freeform: Shape 5150">
                  <a:extLst>
                    <a:ext uri="{FF2B5EF4-FFF2-40B4-BE49-F238E27FC236}">
                      <a16:creationId xmlns:a16="http://schemas.microsoft.com/office/drawing/2014/main" id="{C24CE9B2-564B-40C4-B323-BB652037C7CF}"/>
                    </a:ext>
                  </a:extLst>
                </p:cNvPr>
                <p:cNvSpPr/>
                <p:nvPr/>
              </p:nvSpPr>
              <p:spPr>
                <a:xfrm>
                  <a:off x="9839945" y="4248241"/>
                  <a:ext cx="950899" cy="766303"/>
                </a:xfrm>
                <a:custGeom>
                  <a:avLst/>
                  <a:gdLst>
                    <a:gd name="connsiteX0" fmla="*/ 396545 w 950899"/>
                    <a:gd name="connsiteY0" fmla="*/ 17758 h 766303"/>
                    <a:gd name="connsiteX1" fmla="*/ 950900 w 950899"/>
                    <a:gd name="connsiteY1" fmla="*/ 209210 h 766303"/>
                    <a:gd name="connsiteX2" fmla="*/ 576567 w 950899"/>
                    <a:gd name="connsiteY2" fmla="*/ 392090 h 766303"/>
                    <a:gd name="connsiteX3" fmla="*/ 54597 w 950899"/>
                    <a:gd name="connsiteY3" fmla="*/ 764518 h 766303"/>
                    <a:gd name="connsiteX4" fmla="*/ 3162 w 950899"/>
                    <a:gd name="connsiteY4" fmla="*/ 644503 h 766303"/>
                    <a:gd name="connsiteX5" fmla="*/ 208902 w 950899"/>
                    <a:gd name="connsiteY5" fmla="*/ 127295 h 766303"/>
                    <a:gd name="connsiteX6" fmla="*/ 396545 w 950899"/>
                    <a:gd name="connsiteY6" fmla="*/ 17758 h 766303"/>
                    <a:gd name="connsiteX7" fmla="*/ 396545 w 950899"/>
                    <a:gd name="connsiteY7" fmla="*/ 17758 h 766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950899" h="766303">
                      <a:moveTo>
                        <a:pt x="396545" y="17758"/>
                      </a:moveTo>
                      <a:cubicBezTo>
                        <a:pt x="890892" y="-51775"/>
                        <a:pt x="845172" y="97768"/>
                        <a:pt x="950900" y="209210"/>
                      </a:cubicBezTo>
                      <a:cubicBezTo>
                        <a:pt x="872795" y="227308"/>
                        <a:pt x="605142" y="320653"/>
                        <a:pt x="576567" y="392090"/>
                      </a:cubicBezTo>
                      <a:cubicBezTo>
                        <a:pt x="504177" y="569255"/>
                        <a:pt x="247002" y="788330"/>
                        <a:pt x="54597" y="764518"/>
                      </a:cubicBezTo>
                      <a:cubicBezTo>
                        <a:pt x="-20650" y="755945"/>
                        <a:pt x="4115" y="704510"/>
                        <a:pt x="3162" y="644503"/>
                      </a:cubicBezTo>
                      <a:cubicBezTo>
                        <a:pt x="42215" y="477815"/>
                        <a:pt x="153657" y="288268"/>
                        <a:pt x="208902" y="127295"/>
                      </a:cubicBezTo>
                      <a:cubicBezTo>
                        <a:pt x="238430" y="46333"/>
                        <a:pt x="318440" y="51095"/>
                        <a:pt x="396545" y="17758"/>
                      </a:cubicBezTo>
                      <a:lnTo>
                        <a:pt x="396545" y="17758"/>
                      </a:lnTo>
                      <a:close/>
                    </a:path>
                  </a:pathLst>
                </a:custGeom>
                <a:solidFill>
                  <a:srgbClr val="FEAD6D"/>
                </a:solidFill>
                <a:ln w="380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131" name="Group 5130">
                <a:extLst>
                  <a:ext uri="{FF2B5EF4-FFF2-40B4-BE49-F238E27FC236}">
                    <a16:creationId xmlns:a16="http://schemas.microsoft.com/office/drawing/2014/main" id="{F006AD06-DCA6-4A28-8748-0D0D2F81ED36}"/>
                  </a:ext>
                </a:extLst>
              </p:cNvPr>
              <p:cNvGrpSpPr/>
              <p:nvPr/>
            </p:nvGrpSpPr>
            <p:grpSpPr>
              <a:xfrm>
                <a:off x="4981935" y="3916958"/>
                <a:ext cx="5140984" cy="1316944"/>
                <a:chOff x="4981935" y="3916958"/>
                <a:chExt cx="5140984" cy="1316944"/>
              </a:xfrm>
            </p:grpSpPr>
            <p:sp>
              <p:nvSpPr>
                <p:cNvPr id="5132" name="Rectangle: Rounded Corners 5131">
                  <a:extLst>
                    <a:ext uri="{FF2B5EF4-FFF2-40B4-BE49-F238E27FC236}">
                      <a16:creationId xmlns:a16="http://schemas.microsoft.com/office/drawing/2014/main" id="{6F509E74-E113-4B34-B5DA-37DDFEC1E714}"/>
                    </a:ext>
                  </a:extLst>
                </p:cNvPr>
                <p:cNvSpPr/>
                <p:nvPr/>
              </p:nvSpPr>
              <p:spPr>
                <a:xfrm>
                  <a:off x="4997303" y="3946030"/>
                  <a:ext cx="5125616" cy="1287872"/>
                </a:xfrm>
                <a:prstGeom prst="roundRect">
                  <a:avLst>
                    <a:gd name="adj" fmla="val 10292"/>
                  </a:avLst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33" name="Rectangle: Rounded Corners 5132">
                  <a:extLst>
                    <a:ext uri="{FF2B5EF4-FFF2-40B4-BE49-F238E27FC236}">
                      <a16:creationId xmlns:a16="http://schemas.microsoft.com/office/drawing/2014/main" id="{5DC507E2-023F-478B-842B-3E160300106E}"/>
                    </a:ext>
                  </a:extLst>
                </p:cNvPr>
                <p:cNvSpPr/>
                <p:nvPr/>
              </p:nvSpPr>
              <p:spPr>
                <a:xfrm>
                  <a:off x="4981935" y="3916958"/>
                  <a:ext cx="5125616" cy="1287872"/>
                </a:xfrm>
                <a:prstGeom prst="roundRect">
                  <a:avLst>
                    <a:gd name="adj" fmla="val 10292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34" name="Rectangle: Rounded Corners 5133">
                  <a:extLst>
                    <a:ext uri="{FF2B5EF4-FFF2-40B4-BE49-F238E27FC236}">
                      <a16:creationId xmlns:a16="http://schemas.microsoft.com/office/drawing/2014/main" id="{497B67FA-0CF0-421D-A3C8-15CE423C4BE4}"/>
                    </a:ext>
                  </a:extLst>
                </p:cNvPr>
                <p:cNvSpPr/>
                <p:nvPr/>
              </p:nvSpPr>
              <p:spPr>
                <a:xfrm>
                  <a:off x="6601366" y="4272827"/>
                  <a:ext cx="1464906" cy="67180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>
                  <a:innerShdw blurRad="368300" dist="228600" dir="13500000">
                    <a:prstClr val="black">
                      <a:alpha val="23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35" name="Rectangle: Rounded Corners 5134">
                  <a:extLst>
                    <a:ext uri="{FF2B5EF4-FFF2-40B4-BE49-F238E27FC236}">
                      <a16:creationId xmlns:a16="http://schemas.microsoft.com/office/drawing/2014/main" id="{C99F21FE-F158-4514-9C36-BFE903F1AB0A}"/>
                    </a:ext>
                  </a:extLst>
                </p:cNvPr>
                <p:cNvSpPr/>
                <p:nvPr/>
              </p:nvSpPr>
              <p:spPr>
                <a:xfrm>
                  <a:off x="6798494" y="4474815"/>
                  <a:ext cx="1094792" cy="25603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36" name="Rectangle: Rounded Corners 5135">
                  <a:extLst>
                    <a:ext uri="{FF2B5EF4-FFF2-40B4-BE49-F238E27FC236}">
                      <a16:creationId xmlns:a16="http://schemas.microsoft.com/office/drawing/2014/main" id="{B52F662C-43EA-4A02-9A40-5B4E35FFA249}"/>
                    </a:ext>
                  </a:extLst>
                </p:cNvPr>
                <p:cNvSpPr/>
                <p:nvPr/>
              </p:nvSpPr>
              <p:spPr>
                <a:xfrm>
                  <a:off x="6832707" y="4514533"/>
                  <a:ext cx="1079241" cy="21631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37" name="Rectangle 5136">
                  <a:extLst>
                    <a:ext uri="{FF2B5EF4-FFF2-40B4-BE49-F238E27FC236}">
                      <a16:creationId xmlns:a16="http://schemas.microsoft.com/office/drawing/2014/main" id="{3151BD1E-E463-4BA1-A8AB-4909DAD7A985}"/>
                    </a:ext>
                  </a:extLst>
                </p:cNvPr>
                <p:cNvSpPr/>
                <p:nvPr/>
              </p:nvSpPr>
              <p:spPr>
                <a:xfrm>
                  <a:off x="5609521" y="4489807"/>
                  <a:ext cx="777240" cy="271987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38" name="Rectangle 5137">
                  <a:extLst>
                    <a:ext uri="{FF2B5EF4-FFF2-40B4-BE49-F238E27FC236}">
                      <a16:creationId xmlns:a16="http://schemas.microsoft.com/office/drawing/2014/main" id="{FB360D0F-7103-44FC-84D9-9F625F1843D3}"/>
                    </a:ext>
                  </a:extLst>
                </p:cNvPr>
                <p:cNvSpPr/>
                <p:nvPr/>
              </p:nvSpPr>
              <p:spPr>
                <a:xfrm>
                  <a:off x="5640312" y="4514533"/>
                  <a:ext cx="746449" cy="247261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39" name="Rectangle 5138">
                  <a:extLst>
                    <a:ext uri="{FF2B5EF4-FFF2-40B4-BE49-F238E27FC236}">
                      <a16:creationId xmlns:a16="http://schemas.microsoft.com/office/drawing/2014/main" id="{C2255C19-E27D-45EA-9CCD-5E70FA3E85CC}"/>
                    </a:ext>
                  </a:extLst>
                </p:cNvPr>
                <p:cNvSpPr/>
                <p:nvPr/>
              </p:nvSpPr>
              <p:spPr>
                <a:xfrm>
                  <a:off x="5640312" y="4514533"/>
                  <a:ext cx="746449" cy="247261"/>
                </a:xfrm>
                <a:prstGeom prst="rect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40" name="Rectangle 5139">
                  <a:extLst>
                    <a:ext uri="{FF2B5EF4-FFF2-40B4-BE49-F238E27FC236}">
                      <a16:creationId xmlns:a16="http://schemas.microsoft.com/office/drawing/2014/main" id="{777551A3-EFF5-4042-ABAF-5320BF911888}"/>
                    </a:ext>
                  </a:extLst>
                </p:cNvPr>
                <p:cNvSpPr/>
                <p:nvPr/>
              </p:nvSpPr>
              <p:spPr>
                <a:xfrm>
                  <a:off x="7156167" y="4528494"/>
                  <a:ext cx="85895" cy="219456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41" name="Rectangle 5140">
                  <a:extLst>
                    <a:ext uri="{FF2B5EF4-FFF2-40B4-BE49-F238E27FC236}">
                      <a16:creationId xmlns:a16="http://schemas.microsoft.com/office/drawing/2014/main" id="{4DA33D0E-721F-49DB-B043-64FF1E1C6231}"/>
                    </a:ext>
                  </a:extLst>
                </p:cNvPr>
                <p:cNvSpPr/>
                <p:nvPr/>
              </p:nvSpPr>
              <p:spPr>
                <a:xfrm>
                  <a:off x="7474731" y="4528494"/>
                  <a:ext cx="85895" cy="219456"/>
                </a:xfrm>
                <a:prstGeom prst="rect">
                  <a:avLst/>
                </a:prstGeom>
                <a:solidFill>
                  <a:schemeClr val="accent6">
                    <a:alpha val="2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42" name="Freeform: Shape 5141">
                  <a:extLst>
                    <a:ext uri="{FF2B5EF4-FFF2-40B4-BE49-F238E27FC236}">
                      <a16:creationId xmlns:a16="http://schemas.microsoft.com/office/drawing/2014/main" id="{658FEAF2-5798-419D-AD3A-0B2A9065B64A}"/>
                    </a:ext>
                  </a:extLst>
                </p:cNvPr>
                <p:cNvSpPr/>
                <p:nvPr/>
              </p:nvSpPr>
              <p:spPr>
                <a:xfrm>
                  <a:off x="8166543" y="4138713"/>
                  <a:ext cx="1546253" cy="967678"/>
                </a:xfrm>
                <a:custGeom>
                  <a:avLst/>
                  <a:gdLst>
                    <a:gd name="connsiteX0" fmla="*/ 1061060 w 1546253"/>
                    <a:gd name="connsiteY0" fmla="*/ 0 h 1021762"/>
                    <a:gd name="connsiteX1" fmla="*/ 1546253 w 1546253"/>
                    <a:gd name="connsiteY1" fmla="*/ 485193 h 1021762"/>
                    <a:gd name="connsiteX2" fmla="*/ 1332336 w 1546253"/>
                    <a:gd name="connsiteY2" fmla="*/ 887523 h 1021762"/>
                    <a:gd name="connsiteX3" fmla="*/ 1263864 w 1546253"/>
                    <a:gd name="connsiteY3" fmla="*/ 924688 h 1021762"/>
                    <a:gd name="connsiteX4" fmla="*/ 1245297 w 1546253"/>
                    <a:gd name="connsiteY4" fmla="*/ 952227 h 1021762"/>
                    <a:gd name="connsiteX5" fmla="*/ 1235245 w 1546253"/>
                    <a:gd name="connsiteY5" fmla="*/ 1002014 h 1021762"/>
                    <a:gd name="connsiteX6" fmla="*/ 1239232 w 1546253"/>
                    <a:gd name="connsiteY6" fmla="*/ 1021762 h 1021762"/>
                    <a:gd name="connsiteX7" fmla="*/ 183551 w 1546253"/>
                    <a:gd name="connsiteY7" fmla="*/ 579716 h 1021762"/>
                    <a:gd name="connsiteX8" fmla="*/ 0 w 1546253"/>
                    <a:gd name="connsiteY8" fmla="*/ 485192 h 1021762"/>
                    <a:gd name="connsiteX9" fmla="*/ 872201 w 1546253"/>
                    <a:gd name="connsiteY9" fmla="*/ 38129 h 1021762"/>
                    <a:gd name="connsiteX10" fmla="*/ 1061060 w 1546253"/>
                    <a:gd name="connsiteY10" fmla="*/ 0 h 1021762"/>
                    <a:gd name="connsiteX0" fmla="*/ 1061060 w 1546253"/>
                    <a:gd name="connsiteY0" fmla="*/ 0 h 1002014"/>
                    <a:gd name="connsiteX1" fmla="*/ 1546253 w 1546253"/>
                    <a:gd name="connsiteY1" fmla="*/ 485193 h 1002014"/>
                    <a:gd name="connsiteX2" fmla="*/ 1332336 w 1546253"/>
                    <a:gd name="connsiteY2" fmla="*/ 887523 h 1002014"/>
                    <a:gd name="connsiteX3" fmla="*/ 1263864 w 1546253"/>
                    <a:gd name="connsiteY3" fmla="*/ 924688 h 1002014"/>
                    <a:gd name="connsiteX4" fmla="*/ 1245297 w 1546253"/>
                    <a:gd name="connsiteY4" fmla="*/ 952227 h 1002014"/>
                    <a:gd name="connsiteX5" fmla="*/ 1235245 w 1546253"/>
                    <a:gd name="connsiteY5" fmla="*/ 1002014 h 1002014"/>
                    <a:gd name="connsiteX6" fmla="*/ 183551 w 1546253"/>
                    <a:gd name="connsiteY6" fmla="*/ 579716 h 1002014"/>
                    <a:gd name="connsiteX7" fmla="*/ 0 w 1546253"/>
                    <a:gd name="connsiteY7" fmla="*/ 485192 h 1002014"/>
                    <a:gd name="connsiteX8" fmla="*/ 872201 w 1546253"/>
                    <a:gd name="connsiteY8" fmla="*/ 38129 h 1002014"/>
                    <a:gd name="connsiteX9" fmla="*/ 1061060 w 1546253"/>
                    <a:gd name="connsiteY9" fmla="*/ 0 h 1002014"/>
                    <a:gd name="connsiteX0" fmla="*/ 1061060 w 1546253"/>
                    <a:gd name="connsiteY0" fmla="*/ 0 h 952227"/>
                    <a:gd name="connsiteX1" fmla="*/ 1546253 w 1546253"/>
                    <a:gd name="connsiteY1" fmla="*/ 485193 h 952227"/>
                    <a:gd name="connsiteX2" fmla="*/ 1332336 w 1546253"/>
                    <a:gd name="connsiteY2" fmla="*/ 887523 h 952227"/>
                    <a:gd name="connsiteX3" fmla="*/ 1263864 w 1546253"/>
                    <a:gd name="connsiteY3" fmla="*/ 924688 h 952227"/>
                    <a:gd name="connsiteX4" fmla="*/ 1245297 w 1546253"/>
                    <a:gd name="connsiteY4" fmla="*/ 952227 h 952227"/>
                    <a:gd name="connsiteX5" fmla="*/ 183551 w 1546253"/>
                    <a:gd name="connsiteY5" fmla="*/ 579716 h 952227"/>
                    <a:gd name="connsiteX6" fmla="*/ 0 w 1546253"/>
                    <a:gd name="connsiteY6" fmla="*/ 485192 h 952227"/>
                    <a:gd name="connsiteX7" fmla="*/ 872201 w 1546253"/>
                    <a:gd name="connsiteY7" fmla="*/ 38129 h 952227"/>
                    <a:gd name="connsiteX8" fmla="*/ 1061060 w 1546253"/>
                    <a:gd name="connsiteY8" fmla="*/ 0 h 952227"/>
                    <a:gd name="connsiteX0" fmla="*/ 1061060 w 1546253"/>
                    <a:gd name="connsiteY0" fmla="*/ 0 h 924688"/>
                    <a:gd name="connsiteX1" fmla="*/ 1546253 w 1546253"/>
                    <a:gd name="connsiteY1" fmla="*/ 485193 h 924688"/>
                    <a:gd name="connsiteX2" fmla="*/ 1332336 w 1546253"/>
                    <a:gd name="connsiteY2" fmla="*/ 887523 h 924688"/>
                    <a:gd name="connsiteX3" fmla="*/ 1263864 w 1546253"/>
                    <a:gd name="connsiteY3" fmla="*/ 924688 h 924688"/>
                    <a:gd name="connsiteX4" fmla="*/ 183551 w 1546253"/>
                    <a:gd name="connsiteY4" fmla="*/ 579716 h 924688"/>
                    <a:gd name="connsiteX5" fmla="*/ 0 w 1546253"/>
                    <a:gd name="connsiteY5" fmla="*/ 485192 h 924688"/>
                    <a:gd name="connsiteX6" fmla="*/ 872201 w 1546253"/>
                    <a:gd name="connsiteY6" fmla="*/ 38129 h 924688"/>
                    <a:gd name="connsiteX7" fmla="*/ 1061060 w 1546253"/>
                    <a:gd name="connsiteY7" fmla="*/ 0 h 924688"/>
                    <a:gd name="connsiteX0" fmla="*/ 1061060 w 1546253"/>
                    <a:gd name="connsiteY0" fmla="*/ 0 h 964391"/>
                    <a:gd name="connsiteX1" fmla="*/ 1546253 w 1546253"/>
                    <a:gd name="connsiteY1" fmla="*/ 485193 h 964391"/>
                    <a:gd name="connsiteX2" fmla="*/ 1332336 w 1546253"/>
                    <a:gd name="connsiteY2" fmla="*/ 887523 h 964391"/>
                    <a:gd name="connsiteX3" fmla="*/ 1263864 w 1546253"/>
                    <a:gd name="connsiteY3" fmla="*/ 924688 h 964391"/>
                    <a:gd name="connsiteX4" fmla="*/ 183551 w 1546253"/>
                    <a:gd name="connsiteY4" fmla="*/ 579716 h 964391"/>
                    <a:gd name="connsiteX5" fmla="*/ 0 w 1546253"/>
                    <a:gd name="connsiteY5" fmla="*/ 485192 h 964391"/>
                    <a:gd name="connsiteX6" fmla="*/ 872201 w 1546253"/>
                    <a:gd name="connsiteY6" fmla="*/ 38129 h 964391"/>
                    <a:gd name="connsiteX7" fmla="*/ 1061060 w 1546253"/>
                    <a:gd name="connsiteY7" fmla="*/ 0 h 964391"/>
                    <a:gd name="connsiteX0" fmla="*/ 1061060 w 1546253"/>
                    <a:gd name="connsiteY0" fmla="*/ 0 h 967678"/>
                    <a:gd name="connsiteX1" fmla="*/ 1546253 w 1546253"/>
                    <a:gd name="connsiteY1" fmla="*/ 485193 h 967678"/>
                    <a:gd name="connsiteX2" fmla="*/ 1332336 w 1546253"/>
                    <a:gd name="connsiteY2" fmla="*/ 887523 h 967678"/>
                    <a:gd name="connsiteX3" fmla="*/ 1263864 w 1546253"/>
                    <a:gd name="connsiteY3" fmla="*/ 924688 h 967678"/>
                    <a:gd name="connsiteX4" fmla="*/ 183551 w 1546253"/>
                    <a:gd name="connsiteY4" fmla="*/ 579716 h 967678"/>
                    <a:gd name="connsiteX5" fmla="*/ 0 w 1546253"/>
                    <a:gd name="connsiteY5" fmla="*/ 485192 h 967678"/>
                    <a:gd name="connsiteX6" fmla="*/ 872201 w 1546253"/>
                    <a:gd name="connsiteY6" fmla="*/ 38129 h 967678"/>
                    <a:gd name="connsiteX7" fmla="*/ 1061060 w 1546253"/>
                    <a:gd name="connsiteY7" fmla="*/ 0 h 9676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546253" h="967678">
                      <a:moveTo>
                        <a:pt x="1061060" y="0"/>
                      </a:moveTo>
                      <a:cubicBezTo>
                        <a:pt x="1329025" y="0"/>
                        <a:pt x="1546253" y="217228"/>
                        <a:pt x="1546253" y="485193"/>
                      </a:cubicBezTo>
                      <a:cubicBezTo>
                        <a:pt x="1546253" y="652671"/>
                        <a:pt x="1461399" y="800330"/>
                        <a:pt x="1332336" y="887523"/>
                      </a:cubicBezTo>
                      <a:lnTo>
                        <a:pt x="1263864" y="924688"/>
                      </a:lnTo>
                      <a:cubicBezTo>
                        <a:pt x="969074" y="1098945"/>
                        <a:pt x="543655" y="694707"/>
                        <a:pt x="183551" y="579716"/>
                      </a:cubicBezTo>
                      <a:lnTo>
                        <a:pt x="0" y="485192"/>
                      </a:lnTo>
                      <a:lnTo>
                        <a:pt x="872201" y="38129"/>
                      </a:lnTo>
                      <a:cubicBezTo>
                        <a:pt x="930249" y="13577"/>
                        <a:pt x="994069" y="0"/>
                        <a:pt x="1061060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50800" h="50800" prst="angle"/>
                  <a:bevelB w="139700" h="139700" prst="divo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143" name="Rectangle: Rounded Corners 5142">
                  <a:extLst>
                    <a:ext uri="{FF2B5EF4-FFF2-40B4-BE49-F238E27FC236}">
                      <a16:creationId xmlns:a16="http://schemas.microsoft.com/office/drawing/2014/main" id="{97698B28-8D4B-4AB1-96BE-1149BD1AA6C0}"/>
                    </a:ext>
                  </a:extLst>
                </p:cNvPr>
                <p:cNvSpPr/>
                <p:nvPr/>
              </p:nvSpPr>
              <p:spPr>
                <a:xfrm>
                  <a:off x="8842621" y="4412258"/>
                  <a:ext cx="615580" cy="458796"/>
                </a:xfrm>
                <a:prstGeom prst="roundRect">
                  <a:avLst>
                    <a:gd name="adj" fmla="val 48065"/>
                  </a:avLst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>
                  <a:innerShdw blurRad="368300" dist="228600" dir="13500000">
                    <a:prstClr val="black">
                      <a:alpha val="23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44" name="Rectangle: Rounded Corners 5143">
                  <a:extLst>
                    <a:ext uri="{FF2B5EF4-FFF2-40B4-BE49-F238E27FC236}">
                      <a16:creationId xmlns:a16="http://schemas.microsoft.com/office/drawing/2014/main" id="{EC70A4CC-A12E-4E9C-B99F-B636C8FBECE8}"/>
                    </a:ext>
                  </a:extLst>
                </p:cNvPr>
                <p:cNvSpPr/>
                <p:nvPr/>
              </p:nvSpPr>
              <p:spPr>
                <a:xfrm>
                  <a:off x="9001029" y="4532670"/>
                  <a:ext cx="298763" cy="21797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145" name="Rectangle: Rounded Corners 5144">
                  <a:extLst>
                    <a:ext uri="{FF2B5EF4-FFF2-40B4-BE49-F238E27FC236}">
                      <a16:creationId xmlns:a16="http://schemas.microsoft.com/office/drawing/2014/main" id="{6319A652-9A2A-48B5-B351-56AF96C458A6}"/>
                    </a:ext>
                  </a:extLst>
                </p:cNvPr>
                <p:cNvSpPr/>
                <p:nvPr/>
              </p:nvSpPr>
              <p:spPr>
                <a:xfrm>
                  <a:off x="9028432" y="4552508"/>
                  <a:ext cx="244442" cy="17834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4">
                    <a:lumMod val="40000"/>
                    <a:lumOff val="60000"/>
                    <a:alpha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146" name="Freeform: Shape 5145">
                  <a:extLst>
                    <a:ext uri="{FF2B5EF4-FFF2-40B4-BE49-F238E27FC236}">
                      <a16:creationId xmlns:a16="http://schemas.microsoft.com/office/drawing/2014/main" id="{509C2018-43D6-41C3-84EF-29555D19AC7D}"/>
                    </a:ext>
                  </a:extLst>
                </p:cNvPr>
                <p:cNvSpPr/>
                <p:nvPr/>
              </p:nvSpPr>
              <p:spPr>
                <a:xfrm>
                  <a:off x="7149620" y="3977707"/>
                  <a:ext cx="453704" cy="1968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0069" h="234355">
                      <a:moveTo>
                        <a:pt x="111843" y="9451"/>
                      </a:moveTo>
                      <a:cubicBezTo>
                        <a:pt x="125868" y="9622"/>
                        <a:pt x="138216" y="11027"/>
                        <a:pt x="148887" y="13668"/>
                      </a:cubicBezTo>
                      <a:cubicBezTo>
                        <a:pt x="159558" y="16308"/>
                        <a:pt x="167638" y="19158"/>
                        <a:pt x="173126" y="22216"/>
                      </a:cubicBezTo>
                      <a:cubicBezTo>
                        <a:pt x="175222" y="23270"/>
                        <a:pt x="176747" y="23752"/>
                        <a:pt x="177699" y="23663"/>
                      </a:cubicBezTo>
                      <a:cubicBezTo>
                        <a:pt x="178652" y="23575"/>
                        <a:pt x="179262" y="22991"/>
                        <a:pt x="179529" y="21912"/>
                      </a:cubicBezTo>
                      <a:lnTo>
                        <a:pt x="181967" y="14328"/>
                      </a:lnTo>
                      <a:cubicBezTo>
                        <a:pt x="182188" y="13451"/>
                        <a:pt x="182657" y="12918"/>
                        <a:pt x="183372" y="12727"/>
                      </a:cubicBezTo>
                      <a:cubicBezTo>
                        <a:pt x="184087" y="12537"/>
                        <a:pt x="185542" y="12461"/>
                        <a:pt x="187738" y="12499"/>
                      </a:cubicBezTo>
                      <a:cubicBezTo>
                        <a:pt x="189947" y="12435"/>
                        <a:pt x="191377" y="12715"/>
                        <a:pt x="192028" y="13337"/>
                      </a:cubicBezTo>
                      <a:cubicBezTo>
                        <a:pt x="192680" y="13959"/>
                        <a:pt x="192971" y="15305"/>
                        <a:pt x="192902" y="17376"/>
                      </a:cubicBezTo>
                      <a:cubicBezTo>
                        <a:pt x="192926" y="19054"/>
                        <a:pt x="193220" y="22917"/>
                        <a:pt x="193783" y="28962"/>
                      </a:cubicBezTo>
                      <a:cubicBezTo>
                        <a:pt x="194345" y="35008"/>
                        <a:pt x="195030" y="41851"/>
                        <a:pt x="195835" y="49491"/>
                      </a:cubicBezTo>
                      <a:cubicBezTo>
                        <a:pt x="196641" y="57131"/>
                        <a:pt x="197421" y="64181"/>
                        <a:pt x="198174" y="70643"/>
                      </a:cubicBezTo>
                      <a:cubicBezTo>
                        <a:pt x="198927" y="77105"/>
                        <a:pt x="199506" y="81591"/>
                        <a:pt x="199912" y="84102"/>
                      </a:cubicBezTo>
                      <a:cubicBezTo>
                        <a:pt x="200077" y="85181"/>
                        <a:pt x="200052" y="86071"/>
                        <a:pt x="199836" y="86769"/>
                      </a:cubicBezTo>
                      <a:cubicBezTo>
                        <a:pt x="199620" y="87468"/>
                        <a:pt x="199137" y="87900"/>
                        <a:pt x="198388" y="88065"/>
                      </a:cubicBezTo>
                      <a:lnTo>
                        <a:pt x="191687" y="89894"/>
                      </a:lnTo>
                      <a:cubicBezTo>
                        <a:pt x="190927" y="90192"/>
                        <a:pt x="190244" y="90053"/>
                        <a:pt x="189636" y="89475"/>
                      </a:cubicBezTo>
                      <a:cubicBezTo>
                        <a:pt x="189029" y="88897"/>
                        <a:pt x="188497" y="87919"/>
                        <a:pt x="188042" y="86541"/>
                      </a:cubicBezTo>
                      <a:cubicBezTo>
                        <a:pt x="186365" y="80323"/>
                        <a:pt x="183487" y="73628"/>
                        <a:pt x="179407" y="66458"/>
                      </a:cubicBezTo>
                      <a:cubicBezTo>
                        <a:pt x="175327" y="59287"/>
                        <a:pt x="170083" y="52364"/>
                        <a:pt x="163674" y="45689"/>
                      </a:cubicBezTo>
                      <a:cubicBezTo>
                        <a:pt x="157202" y="39135"/>
                        <a:pt x="149719" y="33723"/>
                        <a:pt x="141227" y="29455"/>
                      </a:cubicBezTo>
                      <a:cubicBezTo>
                        <a:pt x="132735" y="25187"/>
                        <a:pt x="122737" y="22976"/>
                        <a:pt x="111233" y="22824"/>
                      </a:cubicBezTo>
                      <a:cubicBezTo>
                        <a:pt x="96435" y="23046"/>
                        <a:pt x="84364" y="27107"/>
                        <a:pt x="75020" y="35007"/>
                      </a:cubicBezTo>
                      <a:cubicBezTo>
                        <a:pt x="65675" y="42907"/>
                        <a:pt x="58821" y="53314"/>
                        <a:pt x="54457" y="66228"/>
                      </a:cubicBezTo>
                      <a:cubicBezTo>
                        <a:pt x="50092" y="79141"/>
                        <a:pt x="47981" y="93229"/>
                        <a:pt x="48122" y="108490"/>
                      </a:cubicBezTo>
                      <a:cubicBezTo>
                        <a:pt x="48056" y="115096"/>
                        <a:pt x="48797" y="123124"/>
                        <a:pt x="50346" y="132574"/>
                      </a:cubicBezTo>
                      <a:cubicBezTo>
                        <a:pt x="51895" y="142025"/>
                        <a:pt x="54647" y="151679"/>
                        <a:pt x="58601" y="161536"/>
                      </a:cubicBezTo>
                      <a:cubicBezTo>
                        <a:pt x="62555" y="171393"/>
                        <a:pt x="68107" y="180234"/>
                        <a:pt x="75257" y="188059"/>
                      </a:cubicBezTo>
                      <a:cubicBezTo>
                        <a:pt x="85261" y="197948"/>
                        <a:pt x="94369" y="204312"/>
                        <a:pt x="102582" y="207151"/>
                      </a:cubicBezTo>
                      <a:cubicBezTo>
                        <a:pt x="110795" y="209990"/>
                        <a:pt x="117541" y="211248"/>
                        <a:pt x="122819" y="210924"/>
                      </a:cubicBezTo>
                      <a:cubicBezTo>
                        <a:pt x="140319" y="210612"/>
                        <a:pt x="155243" y="207272"/>
                        <a:pt x="167592" y="200901"/>
                      </a:cubicBezTo>
                      <a:cubicBezTo>
                        <a:pt x="179941" y="194531"/>
                        <a:pt x="188987" y="186998"/>
                        <a:pt x="194730" y="178304"/>
                      </a:cubicBezTo>
                      <a:cubicBezTo>
                        <a:pt x="195492" y="177059"/>
                        <a:pt x="196254" y="176195"/>
                        <a:pt x="197017" y="175712"/>
                      </a:cubicBezTo>
                      <a:cubicBezTo>
                        <a:pt x="197779" y="175230"/>
                        <a:pt x="198541" y="175280"/>
                        <a:pt x="199303" y="175865"/>
                      </a:cubicBezTo>
                      <a:lnTo>
                        <a:pt x="204484" y="180438"/>
                      </a:lnTo>
                      <a:cubicBezTo>
                        <a:pt x="204960" y="180742"/>
                        <a:pt x="205227" y="181200"/>
                        <a:pt x="205284" y="181809"/>
                      </a:cubicBezTo>
                      <a:cubicBezTo>
                        <a:pt x="205341" y="182419"/>
                        <a:pt x="205075" y="183181"/>
                        <a:pt x="204484" y="184096"/>
                      </a:cubicBezTo>
                      <a:cubicBezTo>
                        <a:pt x="195687" y="197394"/>
                        <a:pt x="183820" y="208971"/>
                        <a:pt x="168883" y="218829"/>
                      </a:cubicBezTo>
                      <a:cubicBezTo>
                        <a:pt x="153945" y="228686"/>
                        <a:pt x="135745" y="233861"/>
                        <a:pt x="114283" y="234355"/>
                      </a:cubicBezTo>
                      <a:cubicBezTo>
                        <a:pt x="94363" y="234254"/>
                        <a:pt x="78179" y="231718"/>
                        <a:pt x="65731" y="226746"/>
                      </a:cubicBezTo>
                      <a:cubicBezTo>
                        <a:pt x="53283" y="221775"/>
                        <a:pt x="42439" y="214977"/>
                        <a:pt x="33198" y="206351"/>
                      </a:cubicBezTo>
                      <a:cubicBezTo>
                        <a:pt x="21955" y="195795"/>
                        <a:pt x="13605" y="182991"/>
                        <a:pt x="8148" y="167938"/>
                      </a:cubicBezTo>
                      <a:cubicBezTo>
                        <a:pt x="2692" y="152886"/>
                        <a:pt x="-24" y="138557"/>
                        <a:pt x="1" y="124953"/>
                      </a:cubicBezTo>
                      <a:cubicBezTo>
                        <a:pt x="-24" y="109202"/>
                        <a:pt x="2539" y="94365"/>
                        <a:pt x="7691" y="80443"/>
                      </a:cubicBezTo>
                      <a:cubicBezTo>
                        <a:pt x="12843" y="66521"/>
                        <a:pt x="20737" y="53819"/>
                        <a:pt x="31371" y="42336"/>
                      </a:cubicBezTo>
                      <a:cubicBezTo>
                        <a:pt x="39956" y="32830"/>
                        <a:pt x="50813" y="25024"/>
                        <a:pt x="63940" y="18920"/>
                      </a:cubicBezTo>
                      <a:cubicBezTo>
                        <a:pt x="77067" y="12815"/>
                        <a:pt x="93035" y="9659"/>
                        <a:pt x="111843" y="9451"/>
                      </a:cubicBezTo>
                      <a:close/>
                      <a:moveTo>
                        <a:pt x="334595" y="2"/>
                      </a:moveTo>
                      <a:cubicBezTo>
                        <a:pt x="335599" y="-17"/>
                        <a:pt x="336488" y="326"/>
                        <a:pt x="337263" y="1031"/>
                      </a:cubicBezTo>
                      <a:cubicBezTo>
                        <a:pt x="338037" y="1736"/>
                        <a:pt x="339079" y="2917"/>
                        <a:pt x="340387" y="4574"/>
                      </a:cubicBezTo>
                      <a:cubicBezTo>
                        <a:pt x="342006" y="6720"/>
                        <a:pt x="344406" y="8447"/>
                        <a:pt x="347588" y="9756"/>
                      </a:cubicBezTo>
                      <a:cubicBezTo>
                        <a:pt x="350769" y="11064"/>
                        <a:pt x="355074" y="11876"/>
                        <a:pt x="360503" y="12194"/>
                      </a:cubicBezTo>
                      <a:cubicBezTo>
                        <a:pt x="368117" y="12670"/>
                        <a:pt x="376283" y="13089"/>
                        <a:pt x="385000" y="13451"/>
                      </a:cubicBezTo>
                      <a:cubicBezTo>
                        <a:pt x="393717" y="13813"/>
                        <a:pt x="405766" y="14004"/>
                        <a:pt x="421146" y="14023"/>
                      </a:cubicBezTo>
                      <a:lnTo>
                        <a:pt x="438809" y="14023"/>
                      </a:lnTo>
                      <a:cubicBezTo>
                        <a:pt x="455003" y="13985"/>
                        <a:pt x="467408" y="13756"/>
                        <a:pt x="476024" y="13337"/>
                      </a:cubicBezTo>
                      <a:cubicBezTo>
                        <a:pt x="484640" y="12918"/>
                        <a:pt x="491942" y="12537"/>
                        <a:pt x="497930" y="12194"/>
                      </a:cubicBezTo>
                      <a:cubicBezTo>
                        <a:pt x="501563" y="11972"/>
                        <a:pt x="505652" y="11121"/>
                        <a:pt x="510199" y="9641"/>
                      </a:cubicBezTo>
                      <a:cubicBezTo>
                        <a:pt x="514745" y="8162"/>
                        <a:pt x="518072" y="6473"/>
                        <a:pt x="520181" y="4574"/>
                      </a:cubicBezTo>
                      <a:cubicBezTo>
                        <a:pt x="521673" y="3050"/>
                        <a:pt x="522955" y="1907"/>
                        <a:pt x="524029" y="1145"/>
                      </a:cubicBezTo>
                      <a:cubicBezTo>
                        <a:pt x="525102" y="383"/>
                        <a:pt x="526156" y="2"/>
                        <a:pt x="527191" y="2"/>
                      </a:cubicBezTo>
                      <a:cubicBezTo>
                        <a:pt x="528239" y="-23"/>
                        <a:pt x="529039" y="332"/>
                        <a:pt x="529591" y="1069"/>
                      </a:cubicBezTo>
                      <a:cubicBezTo>
                        <a:pt x="530144" y="1805"/>
                        <a:pt x="530563" y="3075"/>
                        <a:pt x="530849" y="4879"/>
                      </a:cubicBezTo>
                      <a:cubicBezTo>
                        <a:pt x="531204" y="7440"/>
                        <a:pt x="531949" y="12478"/>
                        <a:pt x="533084" y="19993"/>
                      </a:cubicBezTo>
                      <a:cubicBezTo>
                        <a:pt x="534218" y="27509"/>
                        <a:pt x="535438" y="35548"/>
                        <a:pt x="536741" y="44110"/>
                      </a:cubicBezTo>
                      <a:cubicBezTo>
                        <a:pt x="538045" y="52672"/>
                        <a:pt x="539129" y="59803"/>
                        <a:pt x="539993" y="65504"/>
                      </a:cubicBezTo>
                      <a:cubicBezTo>
                        <a:pt x="540132" y="66132"/>
                        <a:pt x="540081" y="66704"/>
                        <a:pt x="539840" y="67219"/>
                      </a:cubicBezTo>
                      <a:cubicBezTo>
                        <a:pt x="539599" y="67733"/>
                        <a:pt x="539243" y="68076"/>
                        <a:pt x="538773" y="68247"/>
                      </a:cubicBezTo>
                      <a:lnTo>
                        <a:pt x="532373" y="70686"/>
                      </a:lnTo>
                      <a:cubicBezTo>
                        <a:pt x="531789" y="70839"/>
                        <a:pt x="531281" y="70686"/>
                        <a:pt x="530849" y="70229"/>
                      </a:cubicBezTo>
                      <a:cubicBezTo>
                        <a:pt x="530417" y="69772"/>
                        <a:pt x="529909" y="69010"/>
                        <a:pt x="529325" y="67943"/>
                      </a:cubicBezTo>
                      <a:cubicBezTo>
                        <a:pt x="525775" y="62176"/>
                        <a:pt x="521521" y="56028"/>
                        <a:pt x="516561" y="49499"/>
                      </a:cubicBezTo>
                      <a:cubicBezTo>
                        <a:pt x="511602" y="42969"/>
                        <a:pt x="507119" y="37736"/>
                        <a:pt x="503112" y="33798"/>
                      </a:cubicBezTo>
                      <a:cubicBezTo>
                        <a:pt x="500327" y="32287"/>
                        <a:pt x="496109" y="31109"/>
                        <a:pt x="490457" y="30264"/>
                      </a:cubicBezTo>
                      <a:cubicBezTo>
                        <a:pt x="484805" y="29419"/>
                        <a:pt x="479187" y="28828"/>
                        <a:pt x="473603" y="28491"/>
                      </a:cubicBezTo>
                      <a:cubicBezTo>
                        <a:pt x="468019" y="28154"/>
                        <a:pt x="463936" y="27992"/>
                        <a:pt x="461354" y="28005"/>
                      </a:cubicBezTo>
                      <a:lnTo>
                        <a:pt x="451296" y="28005"/>
                      </a:lnTo>
                      <a:lnTo>
                        <a:pt x="451296" y="111842"/>
                      </a:lnTo>
                      <a:cubicBezTo>
                        <a:pt x="451295" y="113331"/>
                        <a:pt x="451297" y="118623"/>
                        <a:pt x="451301" y="127719"/>
                      </a:cubicBezTo>
                      <a:cubicBezTo>
                        <a:pt x="451305" y="136815"/>
                        <a:pt x="451316" y="147185"/>
                        <a:pt x="451334" y="158829"/>
                      </a:cubicBezTo>
                      <a:cubicBezTo>
                        <a:pt x="451352" y="170473"/>
                        <a:pt x="451382" y="180862"/>
                        <a:pt x="451425" y="189996"/>
                      </a:cubicBezTo>
                      <a:cubicBezTo>
                        <a:pt x="451467" y="199130"/>
                        <a:pt x="451525" y="204480"/>
                        <a:pt x="451601" y="206044"/>
                      </a:cubicBezTo>
                      <a:cubicBezTo>
                        <a:pt x="451842" y="209887"/>
                        <a:pt x="452731" y="212872"/>
                        <a:pt x="454268" y="215000"/>
                      </a:cubicBezTo>
                      <a:cubicBezTo>
                        <a:pt x="455804" y="217127"/>
                        <a:pt x="458370" y="218207"/>
                        <a:pt x="461964" y="218239"/>
                      </a:cubicBezTo>
                      <a:lnTo>
                        <a:pt x="475680" y="218239"/>
                      </a:lnTo>
                      <a:cubicBezTo>
                        <a:pt x="477007" y="218232"/>
                        <a:pt x="477858" y="218473"/>
                        <a:pt x="478233" y="218960"/>
                      </a:cubicBezTo>
                      <a:cubicBezTo>
                        <a:pt x="478607" y="219448"/>
                        <a:pt x="478772" y="220220"/>
                        <a:pt x="478728" y="221278"/>
                      </a:cubicBezTo>
                      <a:lnTo>
                        <a:pt x="478728" y="228267"/>
                      </a:lnTo>
                      <a:cubicBezTo>
                        <a:pt x="478772" y="229033"/>
                        <a:pt x="478607" y="229628"/>
                        <a:pt x="478233" y="230052"/>
                      </a:cubicBezTo>
                      <a:cubicBezTo>
                        <a:pt x="477858" y="230476"/>
                        <a:pt x="477007" y="230691"/>
                        <a:pt x="475680" y="230697"/>
                      </a:cubicBezTo>
                      <a:cubicBezTo>
                        <a:pt x="474517" y="230661"/>
                        <a:pt x="470594" y="230515"/>
                        <a:pt x="463909" y="230259"/>
                      </a:cubicBezTo>
                      <a:cubicBezTo>
                        <a:pt x="457225" y="230004"/>
                        <a:pt x="445609" y="229858"/>
                        <a:pt x="429064" y="229821"/>
                      </a:cubicBezTo>
                      <a:cubicBezTo>
                        <a:pt x="413147" y="229858"/>
                        <a:pt x="401418" y="230004"/>
                        <a:pt x="393877" y="230259"/>
                      </a:cubicBezTo>
                      <a:cubicBezTo>
                        <a:pt x="386335" y="230515"/>
                        <a:pt x="381611" y="230661"/>
                        <a:pt x="379706" y="230697"/>
                      </a:cubicBezTo>
                      <a:cubicBezTo>
                        <a:pt x="378525" y="230697"/>
                        <a:pt x="377763" y="230394"/>
                        <a:pt x="377420" y="229786"/>
                      </a:cubicBezTo>
                      <a:cubicBezTo>
                        <a:pt x="377077" y="229178"/>
                        <a:pt x="376925" y="228267"/>
                        <a:pt x="376963" y="227051"/>
                      </a:cubicBezTo>
                      <a:lnTo>
                        <a:pt x="376963" y="221278"/>
                      </a:lnTo>
                      <a:cubicBezTo>
                        <a:pt x="376937" y="220220"/>
                        <a:pt x="377064" y="219448"/>
                        <a:pt x="377344" y="218960"/>
                      </a:cubicBezTo>
                      <a:cubicBezTo>
                        <a:pt x="377623" y="218473"/>
                        <a:pt x="378207" y="218232"/>
                        <a:pt x="379096" y="218239"/>
                      </a:cubicBezTo>
                      <a:lnTo>
                        <a:pt x="394641" y="218239"/>
                      </a:lnTo>
                      <a:cubicBezTo>
                        <a:pt x="397702" y="218201"/>
                        <a:pt x="400115" y="217362"/>
                        <a:pt x="401880" y="215724"/>
                      </a:cubicBezTo>
                      <a:cubicBezTo>
                        <a:pt x="403645" y="214085"/>
                        <a:pt x="404687" y="211875"/>
                        <a:pt x="405004" y="209093"/>
                      </a:cubicBezTo>
                      <a:cubicBezTo>
                        <a:pt x="405155" y="207037"/>
                        <a:pt x="405273" y="200898"/>
                        <a:pt x="405357" y="190677"/>
                      </a:cubicBezTo>
                      <a:cubicBezTo>
                        <a:pt x="405441" y="180457"/>
                        <a:pt x="405501" y="168888"/>
                        <a:pt x="405538" y="155971"/>
                      </a:cubicBezTo>
                      <a:cubicBezTo>
                        <a:pt x="405574" y="143054"/>
                        <a:pt x="405597" y="131523"/>
                        <a:pt x="405604" y="121379"/>
                      </a:cubicBezTo>
                      <a:cubicBezTo>
                        <a:pt x="405612" y="111234"/>
                        <a:pt x="405615" y="105210"/>
                        <a:pt x="405614" y="103306"/>
                      </a:cubicBezTo>
                      <a:lnTo>
                        <a:pt x="405614" y="28005"/>
                      </a:lnTo>
                      <a:lnTo>
                        <a:pt x="394946" y="28005"/>
                      </a:lnTo>
                      <a:cubicBezTo>
                        <a:pt x="389777" y="27923"/>
                        <a:pt x="383351" y="28164"/>
                        <a:pt x="375667" y="28730"/>
                      </a:cubicBezTo>
                      <a:cubicBezTo>
                        <a:pt x="367984" y="29295"/>
                        <a:pt x="360796" y="30680"/>
                        <a:pt x="354103" y="32884"/>
                      </a:cubicBezTo>
                      <a:cubicBezTo>
                        <a:pt x="350490" y="35767"/>
                        <a:pt x="345981" y="40746"/>
                        <a:pt x="340577" y="47822"/>
                      </a:cubicBezTo>
                      <a:cubicBezTo>
                        <a:pt x="335173" y="54897"/>
                        <a:pt x="330436" y="61401"/>
                        <a:pt x="326366" y="67333"/>
                      </a:cubicBezTo>
                      <a:cubicBezTo>
                        <a:pt x="325915" y="68108"/>
                        <a:pt x="325445" y="68692"/>
                        <a:pt x="324956" y="69086"/>
                      </a:cubicBezTo>
                      <a:cubicBezTo>
                        <a:pt x="324467" y="69480"/>
                        <a:pt x="323921" y="69607"/>
                        <a:pt x="323318" y="69467"/>
                      </a:cubicBezTo>
                      <a:lnTo>
                        <a:pt x="316612" y="67028"/>
                      </a:lnTo>
                      <a:cubicBezTo>
                        <a:pt x="316009" y="66837"/>
                        <a:pt x="315615" y="66456"/>
                        <a:pt x="315431" y="65885"/>
                      </a:cubicBezTo>
                      <a:cubicBezTo>
                        <a:pt x="315247" y="65313"/>
                        <a:pt x="315234" y="64780"/>
                        <a:pt x="315393" y="64284"/>
                      </a:cubicBezTo>
                      <a:cubicBezTo>
                        <a:pt x="316607" y="59637"/>
                        <a:pt x="318277" y="53084"/>
                        <a:pt x="320405" y="44626"/>
                      </a:cubicBezTo>
                      <a:cubicBezTo>
                        <a:pt x="322533" y="36168"/>
                        <a:pt x="324543" y="28083"/>
                        <a:pt x="326434" y="20370"/>
                      </a:cubicBezTo>
                      <a:cubicBezTo>
                        <a:pt x="328325" y="12657"/>
                        <a:pt x="329521" y="7595"/>
                        <a:pt x="330024" y="5184"/>
                      </a:cubicBezTo>
                      <a:cubicBezTo>
                        <a:pt x="330481" y="3234"/>
                        <a:pt x="331090" y="1875"/>
                        <a:pt x="331852" y="1107"/>
                      </a:cubicBezTo>
                      <a:cubicBezTo>
                        <a:pt x="332614" y="339"/>
                        <a:pt x="333529" y="-30"/>
                        <a:pt x="334595" y="2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107950" h="19050" prst="angl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47" name="TextBox 5146">
                  <a:extLst>
                    <a:ext uri="{FF2B5EF4-FFF2-40B4-BE49-F238E27FC236}">
                      <a16:creationId xmlns:a16="http://schemas.microsoft.com/office/drawing/2014/main" id="{382B9A20-3D3A-4EAC-8FA3-2AF1A956868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831336" y="4521913"/>
                  <a:ext cx="157675" cy="2242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982" h="136521">
                      <a:moveTo>
                        <a:pt x="49971" y="9"/>
                      </a:moveTo>
                      <a:cubicBezTo>
                        <a:pt x="58170" y="104"/>
                        <a:pt x="64878" y="825"/>
                        <a:pt x="70095" y="2174"/>
                      </a:cubicBezTo>
                      <a:cubicBezTo>
                        <a:pt x="75312" y="3522"/>
                        <a:pt x="79271" y="4927"/>
                        <a:pt x="81972" y="6389"/>
                      </a:cubicBezTo>
                      <a:cubicBezTo>
                        <a:pt x="84179" y="7427"/>
                        <a:pt x="85624" y="8389"/>
                        <a:pt x="86310" y="9276"/>
                      </a:cubicBezTo>
                      <a:cubicBezTo>
                        <a:pt x="86994" y="10162"/>
                        <a:pt x="87375" y="11124"/>
                        <a:pt x="87451" y="12163"/>
                      </a:cubicBezTo>
                      <a:lnTo>
                        <a:pt x="91713" y="34726"/>
                      </a:lnTo>
                      <a:cubicBezTo>
                        <a:pt x="91871" y="35469"/>
                        <a:pt x="91859" y="36041"/>
                        <a:pt x="91675" y="36441"/>
                      </a:cubicBezTo>
                      <a:cubicBezTo>
                        <a:pt x="91491" y="36841"/>
                        <a:pt x="91098" y="37184"/>
                        <a:pt x="90495" y="37470"/>
                      </a:cubicBezTo>
                      <a:lnTo>
                        <a:pt x="85016" y="39909"/>
                      </a:lnTo>
                      <a:cubicBezTo>
                        <a:pt x="84153" y="40519"/>
                        <a:pt x="83138" y="40214"/>
                        <a:pt x="81972" y="38994"/>
                      </a:cubicBezTo>
                      <a:lnTo>
                        <a:pt x="64921" y="20700"/>
                      </a:lnTo>
                      <a:cubicBezTo>
                        <a:pt x="62970" y="18598"/>
                        <a:pt x="60465" y="16629"/>
                        <a:pt x="57408" y="14793"/>
                      </a:cubicBezTo>
                      <a:cubicBezTo>
                        <a:pt x="54351" y="12957"/>
                        <a:pt x="50550" y="11979"/>
                        <a:pt x="46005" y="11858"/>
                      </a:cubicBezTo>
                      <a:cubicBezTo>
                        <a:pt x="41250" y="11896"/>
                        <a:pt x="37106" y="13344"/>
                        <a:pt x="33572" y="16203"/>
                      </a:cubicBezTo>
                      <a:cubicBezTo>
                        <a:pt x="30038" y="19061"/>
                        <a:pt x="28182" y="23101"/>
                        <a:pt x="28004" y="28323"/>
                      </a:cubicBezTo>
                      <a:cubicBezTo>
                        <a:pt x="27978" y="33436"/>
                        <a:pt x="29707" y="37311"/>
                        <a:pt x="33191" y="39947"/>
                      </a:cubicBezTo>
                      <a:cubicBezTo>
                        <a:pt x="36674" y="42583"/>
                        <a:pt x="43895" y="45315"/>
                        <a:pt x="54853" y="48141"/>
                      </a:cubicBezTo>
                      <a:cubicBezTo>
                        <a:pt x="62127" y="49926"/>
                        <a:pt x="68083" y="51845"/>
                        <a:pt x="72722" y="53897"/>
                      </a:cubicBezTo>
                      <a:cubicBezTo>
                        <a:pt x="77360" y="55948"/>
                        <a:pt x="81864" y="59315"/>
                        <a:pt x="86233" y="63996"/>
                      </a:cubicBezTo>
                      <a:cubicBezTo>
                        <a:pt x="90102" y="67878"/>
                        <a:pt x="92715" y="71854"/>
                        <a:pt x="94072" y="75926"/>
                      </a:cubicBezTo>
                      <a:cubicBezTo>
                        <a:pt x="95429" y="79997"/>
                        <a:pt x="96063" y="84660"/>
                        <a:pt x="95974" y="89913"/>
                      </a:cubicBezTo>
                      <a:cubicBezTo>
                        <a:pt x="95779" y="103727"/>
                        <a:pt x="90842" y="114887"/>
                        <a:pt x="81165" y="123393"/>
                      </a:cubicBezTo>
                      <a:cubicBezTo>
                        <a:pt x="71488" y="131899"/>
                        <a:pt x="58242" y="136275"/>
                        <a:pt x="41428" y="136521"/>
                      </a:cubicBezTo>
                      <a:cubicBezTo>
                        <a:pt x="32700" y="136325"/>
                        <a:pt x="25082" y="135199"/>
                        <a:pt x="18572" y="133142"/>
                      </a:cubicBezTo>
                      <a:cubicBezTo>
                        <a:pt x="12063" y="131085"/>
                        <a:pt x="7800" y="129275"/>
                        <a:pt x="5784" y="127712"/>
                      </a:cubicBezTo>
                      <a:cubicBezTo>
                        <a:pt x="5195" y="127263"/>
                        <a:pt x="4776" y="126718"/>
                        <a:pt x="4529" y="126078"/>
                      </a:cubicBezTo>
                      <a:cubicBezTo>
                        <a:pt x="4282" y="125439"/>
                        <a:pt x="4091" y="124665"/>
                        <a:pt x="3958" y="123757"/>
                      </a:cubicBezTo>
                      <a:lnTo>
                        <a:pt x="0" y="94487"/>
                      </a:lnTo>
                      <a:cubicBezTo>
                        <a:pt x="13" y="93737"/>
                        <a:pt x="216" y="93178"/>
                        <a:pt x="610" y="92810"/>
                      </a:cubicBezTo>
                      <a:cubicBezTo>
                        <a:pt x="1003" y="92441"/>
                        <a:pt x="1510" y="92187"/>
                        <a:pt x="2132" y="92047"/>
                      </a:cubicBezTo>
                      <a:lnTo>
                        <a:pt x="7611" y="90523"/>
                      </a:lnTo>
                      <a:cubicBezTo>
                        <a:pt x="8061" y="90364"/>
                        <a:pt x="8454" y="90377"/>
                        <a:pt x="8790" y="90561"/>
                      </a:cubicBezTo>
                      <a:cubicBezTo>
                        <a:pt x="9126" y="90745"/>
                        <a:pt x="9443" y="91139"/>
                        <a:pt x="9741" y="91743"/>
                      </a:cubicBezTo>
                      <a:lnTo>
                        <a:pt x="21916" y="109732"/>
                      </a:lnTo>
                      <a:cubicBezTo>
                        <a:pt x="24542" y="113848"/>
                        <a:pt x="27894" y="117431"/>
                        <a:pt x="31972" y="120480"/>
                      </a:cubicBezTo>
                      <a:cubicBezTo>
                        <a:pt x="36052" y="123529"/>
                        <a:pt x="41543" y="125129"/>
                        <a:pt x="48446" y="125282"/>
                      </a:cubicBezTo>
                      <a:cubicBezTo>
                        <a:pt x="54134" y="125174"/>
                        <a:pt x="58546" y="123408"/>
                        <a:pt x="61680" y="119984"/>
                      </a:cubicBezTo>
                      <a:cubicBezTo>
                        <a:pt x="64813" y="116560"/>
                        <a:pt x="66402" y="112127"/>
                        <a:pt x="66447" y="106683"/>
                      </a:cubicBezTo>
                      <a:cubicBezTo>
                        <a:pt x="66491" y="100801"/>
                        <a:pt x="64190" y="96329"/>
                        <a:pt x="59544" y="93267"/>
                      </a:cubicBezTo>
                      <a:cubicBezTo>
                        <a:pt x="54897" y="90205"/>
                        <a:pt x="47638" y="87258"/>
                        <a:pt x="37767" y="84425"/>
                      </a:cubicBezTo>
                      <a:cubicBezTo>
                        <a:pt x="26754" y="81382"/>
                        <a:pt x="17857" y="76872"/>
                        <a:pt x="11076" y="70895"/>
                      </a:cubicBezTo>
                      <a:cubicBezTo>
                        <a:pt x="4295" y="64917"/>
                        <a:pt x="806" y="56520"/>
                        <a:pt x="610" y="45702"/>
                      </a:cubicBezTo>
                      <a:cubicBezTo>
                        <a:pt x="546" y="38518"/>
                        <a:pt x="1739" y="32001"/>
                        <a:pt x="4186" y="26151"/>
                      </a:cubicBezTo>
                      <a:cubicBezTo>
                        <a:pt x="6634" y="20301"/>
                        <a:pt x="10718" y="15233"/>
                        <a:pt x="16438" y="10947"/>
                      </a:cubicBezTo>
                      <a:cubicBezTo>
                        <a:pt x="22361" y="6636"/>
                        <a:pt x="27870" y="3712"/>
                        <a:pt x="32965" y="2174"/>
                      </a:cubicBezTo>
                      <a:cubicBezTo>
                        <a:pt x="38060" y="636"/>
                        <a:pt x="43729" y="-86"/>
                        <a:pt x="49971" y="9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107950" h="19050" prst="angl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algn="ctr"/>
                  <a:lvl2pPr>
                    <a:defRPr>
                      <a:solidFill>
                        <a:schemeClr val="lt1"/>
                      </a:solidFill>
                    </a:defRPr>
                  </a:lvl2pPr>
                  <a:lvl3pPr>
                    <a:defRPr>
                      <a:solidFill>
                        <a:schemeClr val="lt1"/>
                      </a:solidFill>
                    </a:defRPr>
                  </a:lvl3pPr>
                  <a:lvl4pPr>
                    <a:defRPr>
                      <a:solidFill>
                        <a:schemeClr val="lt1"/>
                      </a:solidFill>
                    </a:defRPr>
                  </a:lvl4pPr>
                  <a:lvl5pPr>
                    <a:defRPr>
                      <a:solidFill>
                        <a:schemeClr val="lt1"/>
                      </a:solidFill>
                    </a:defRPr>
                  </a:lvl5pPr>
                  <a:lvl6pPr>
                    <a:defRPr>
                      <a:solidFill>
                        <a:schemeClr val="lt1"/>
                      </a:solidFill>
                    </a:defRPr>
                  </a:lvl6pPr>
                  <a:lvl7pPr>
                    <a:defRPr>
                      <a:solidFill>
                        <a:schemeClr val="lt1"/>
                      </a:solidFill>
                    </a:defRPr>
                  </a:lvl7pPr>
                  <a:lvl8pPr>
                    <a:defRPr>
                      <a:solidFill>
                        <a:schemeClr val="lt1"/>
                      </a:solidFill>
                    </a:defRPr>
                  </a:lvl8pPr>
                  <a:lvl9pPr>
                    <a:defRPr>
                      <a:solidFill>
                        <a:schemeClr val="lt1"/>
                      </a:solidFill>
                    </a:defRPr>
                  </a:lvl9pPr>
                </a:lstStyle>
                <a:p>
                  <a:endParaRPr lang="en-US" altLang="ko-KR" dirty="0"/>
                </a:p>
              </p:txBody>
            </p:sp>
          </p:grpSp>
        </p:grpSp>
        <p:sp>
          <p:nvSpPr>
            <p:cNvPr id="5152" name="TextBox 5151">
              <a:extLst>
                <a:ext uri="{FF2B5EF4-FFF2-40B4-BE49-F238E27FC236}">
                  <a16:creationId xmlns:a16="http://schemas.microsoft.com/office/drawing/2014/main" id="{91A08B74-8F06-42C5-A12A-80B9498E5E8B}"/>
                </a:ext>
              </a:extLst>
            </p:cNvPr>
            <p:cNvSpPr txBox="1"/>
            <p:nvPr/>
          </p:nvSpPr>
          <p:spPr>
            <a:xfrm>
              <a:off x="6280282" y="4730969"/>
              <a:ext cx="782009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100" b="1" dirty="0">
                  <a:solidFill>
                    <a:schemeClr val="bg1"/>
                  </a:solidFill>
                  <a:cs typeface="Arial" pitchFamily="34" charset="0"/>
                </a:rPr>
                <a:t>Content</a:t>
              </a:r>
              <a:endParaRPr lang="ko-KR" altLang="en-US" sz="11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08" grpId="0"/>
    </p:bldLst>
  </p:timing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12751</TotalTime>
  <Words>101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110</cp:revision>
  <dcterms:created xsi:type="dcterms:W3CDTF">2018-02-18T19:39:47Z</dcterms:created>
  <dcterms:modified xsi:type="dcterms:W3CDTF">2020-09-03T03:33:50Z</dcterms:modified>
</cp:coreProperties>
</file>