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44" name="Group 2343">
            <a:extLst>
              <a:ext uri="{FF2B5EF4-FFF2-40B4-BE49-F238E27FC236}">
                <a16:creationId xmlns:a16="http://schemas.microsoft.com/office/drawing/2014/main" id="{2CC9B2C0-51E9-4395-AA51-2164021E1C2B}"/>
              </a:ext>
            </a:extLst>
          </p:cNvPr>
          <p:cNvGrpSpPr>
            <a:grpSpLocks noChangeAspect="1"/>
          </p:cNvGrpSpPr>
          <p:nvPr/>
        </p:nvGrpSpPr>
        <p:grpSpPr>
          <a:xfrm>
            <a:off x="6347026" y="2101226"/>
            <a:ext cx="1109955" cy="3960000"/>
            <a:chOff x="3303186" y="2057490"/>
            <a:chExt cx="1009050" cy="3600000"/>
          </a:xfrm>
        </p:grpSpPr>
        <p:sp>
          <p:nvSpPr>
            <p:cNvPr id="2345" name="Freeform 9">
              <a:extLst>
                <a:ext uri="{FF2B5EF4-FFF2-40B4-BE49-F238E27FC236}">
                  <a16:creationId xmlns:a16="http://schemas.microsoft.com/office/drawing/2014/main" id="{0139E1E6-57FA-45E6-98AD-D1DE720371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08" y="2057490"/>
              <a:ext cx="341606" cy="360000"/>
            </a:xfrm>
            <a:custGeom>
              <a:avLst/>
              <a:gdLst/>
              <a:ahLst/>
              <a:cxnLst/>
              <a:rect l="l" t="t" r="r" b="b"/>
              <a:pathLst>
                <a:path w="341606" h="360000">
                  <a:moveTo>
                    <a:pt x="119562" y="0"/>
                  </a:moveTo>
                  <a:lnTo>
                    <a:pt x="166861" y="3942"/>
                  </a:lnTo>
                  <a:lnTo>
                    <a:pt x="207591" y="15766"/>
                  </a:lnTo>
                  <a:lnTo>
                    <a:pt x="240438" y="35475"/>
                  </a:lnTo>
                  <a:lnTo>
                    <a:pt x="269343" y="59124"/>
                  </a:lnTo>
                  <a:lnTo>
                    <a:pt x="292993" y="90657"/>
                  </a:lnTo>
                  <a:lnTo>
                    <a:pt x="312701" y="123504"/>
                  </a:lnTo>
                  <a:lnTo>
                    <a:pt x="324525" y="161606"/>
                  </a:lnTo>
                  <a:lnTo>
                    <a:pt x="324525" y="240438"/>
                  </a:lnTo>
                  <a:lnTo>
                    <a:pt x="341606" y="262774"/>
                  </a:lnTo>
                  <a:lnTo>
                    <a:pt x="333723" y="290365"/>
                  </a:lnTo>
                  <a:lnTo>
                    <a:pt x="324525" y="315329"/>
                  </a:lnTo>
                  <a:lnTo>
                    <a:pt x="310073" y="336351"/>
                  </a:lnTo>
                  <a:lnTo>
                    <a:pt x="298248" y="356059"/>
                  </a:lnTo>
                  <a:lnTo>
                    <a:pt x="295538" y="360000"/>
                  </a:lnTo>
                  <a:lnTo>
                    <a:pt x="59190" y="360000"/>
                  </a:lnTo>
                  <a:lnTo>
                    <a:pt x="44672" y="342920"/>
                  </a:lnTo>
                  <a:lnTo>
                    <a:pt x="23650" y="316642"/>
                  </a:lnTo>
                  <a:lnTo>
                    <a:pt x="6570" y="290365"/>
                  </a:lnTo>
                  <a:lnTo>
                    <a:pt x="0" y="266715"/>
                  </a:lnTo>
                  <a:lnTo>
                    <a:pt x="6570" y="250949"/>
                  </a:lnTo>
                  <a:lnTo>
                    <a:pt x="6570" y="228613"/>
                  </a:lnTo>
                  <a:lnTo>
                    <a:pt x="2628" y="202336"/>
                  </a:lnTo>
                  <a:lnTo>
                    <a:pt x="2628" y="178686"/>
                  </a:lnTo>
                  <a:lnTo>
                    <a:pt x="3942" y="152409"/>
                  </a:lnTo>
                  <a:lnTo>
                    <a:pt x="18394" y="109051"/>
                  </a:lnTo>
                  <a:lnTo>
                    <a:pt x="42044" y="70949"/>
                  </a:lnTo>
                  <a:lnTo>
                    <a:pt x="70949" y="35475"/>
                  </a:lnTo>
                  <a:lnTo>
                    <a:pt x="97226" y="39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46" name="Freeform 9">
              <a:extLst>
                <a:ext uri="{FF2B5EF4-FFF2-40B4-BE49-F238E27FC236}">
                  <a16:creationId xmlns:a16="http://schemas.microsoft.com/office/drawing/2014/main" id="{C75F6AC2-B09F-4165-9192-79DFA31F3C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3185" y="2417490"/>
              <a:ext cx="809052" cy="360000"/>
            </a:xfrm>
            <a:custGeom>
              <a:avLst/>
              <a:gdLst/>
              <a:ahLst/>
              <a:cxnLst/>
              <a:rect l="l" t="t" r="r" b="b"/>
              <a:pathLst>
                <a:path w="809052" h="360000">
                  <a:moveTo>
                    <a:pt x="287408" y="0"/>
                  </a:moveTo>
                  <a:lnTo>
                    <a:pt x="523757" y="0"/>
                  </a:lnTo>
                  <a:lnTo>
                    <a:pt x="512014" y="17080"/>
                  </a:lnTo>
                  <a:lnTo>
                    <a:pt x="500189" y="38102"/>
                  </a:lnTo>
                  <a:lnTo>
                    <a:pt x="494933" y="64380"/>
                  </a:lnTo>
                  <a:lnTo>
                    <a:pt x="493619" y="98540"/>
                  </a:lnTo>
                  <a:lnTo>
                    <a:pt x="500189" y="139270"/>
                  </a:lnTo>
                  <a:lnTo>
                    <a:pt x="531722" y="151095"/>
                  </a:lnTo>
                  <a:lnTo>
                    <a:pt x="569824" y="165548"/>
                  </a:lnTo>
                  <a:lnTo>
                    <a:pt x="610554" y="177372"/>
                  </a:lnTo>
                  <a:lnTo>
                    <a:pt x="651284" y="191825"/>
                  </a:lnTo>
                  <a:lnTo>
                    <a:pt x="690700" y="206278"/>
                  </a:lnTo>
                  <a:lnTo>
                    <a:pt x="727488" y="224672"/>
                  </a:lnTo>
                  <a:lnTo>
                    <a:pt x="756393" y="244380"/>
                  </a:lnTo>
                  <a:lnTo>
                    <a:pt x="780042" y="270657"/>
                  </a:lnTo>
                  <a:lnTo>
                    <a:pt x="798437" y="311387"/>
                  </a:lnTo>
                  <a:lnTo>
                    <a:pt x="808948" y="356059"/>
                  </a:lnTo>
                  <a:lnTo>
                    <a:pt x="809052" y="360000"/>
                  </a:lnTo>
                  <a:lnTo>
                    <a:pt x="0" y="360000"/>
                  </a:lnTo>
                  <a:lnTo>
                    <a:pt x="919" y="350803"/>
                  </a:lnTo>
                  <a:lnTo>
                    <a:pt x="12744" y="306132"/>
                  </a:lnTo>
                  <a:lnTo>
                    <a:pt x="32452" y="265402"/>
                  </a:lnTo>
                  <a:lnTo>
                    <a:pt x="56102" y="241752"/>
                  </a:lnTo>
                  <a:lnTo>
                    <a:pt x="85007" y="224672"/>
                  </a:lnTo>
                  <a:lnTo>
                    <a:pt x="117853" y="212847"/>
                  </a:lnTo>
                  <a:lnTo>
                    <a:pt x="155956" y="203650"/>
                  </a:lnTo>
                  <a:lnTo>
                    <a:pt x="194058" y="193139"/>
                  </a:lnTo>
                  <a:lnTo>
                    <a:pt x="232160" y="181314"/>
                  </a:lnTo>
                  <a:lnTo>
                    <a:pt x="263693" y="169489"/>
                  </a:lnTo>
                  <a:lnTo>
                    <a:pt x="292598" y="151095"/>
                  </a:lnTo>
                  <a:lnTo>
                    <a:pt x="310992" y="127445"/>
                  </a:lnTo>
                  <a:lnTo>
                    <a:pt x="325444" y="95913"/>
                  </a:lnTo>
                  <a:lnTo>
                    <a:pt x="322817" y="67007"/>
                  </a:lnTo>
                  <a:lnTo>
                    <a:pt x="313620" y="38102"/>
                  </a:lnTo>
                  <a:lnTo>
                    <a:pt x="295226" y="91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47" name="Freeform 9">
              <a:extLst>
                <a:ext uri="{FF2B5EF4-FFF2-40B4-BE49-F238E27FC236}">
                  <a16:creationId xmlns:a16="http://schemas.microsoft.com/office/drawing/2014/main" id="{82C04370-0073-4128-AB64-CAA100C095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2324" y="2777490"/>
              <a:ext cx="870775" cy="360000"/>
            </a:xfrm>
            <a:custGeom>
              <a:avLst/>
              <a:gdLst/>
              <a:ahLst/>
              <a:cxnLst/>
              <a:rect l="l" t="t" r="r" b="b"/>
              <a:pathLst>
                <a:path w="870775" h="360000">
                  <a:moveTo>
                    <a:pt x="29253" y="0"/>
                  </a:moveTo>
                  <a:lnTo>
                    <a:pt x="838304" y="0"/>
                  </a:lnTo>
                  <a:lnTo>
                    <a:pt x="839514" y="45986"/>
                  </a:lnTo>
                  <a:lnTo>
                    <a:pt x="842142" y="98540"/>
                  </a:lnTo>
                  <a:lnTo>
                    <a:pt x="842142" y="153723"/>
                  </a:lnTo>
                  <a:lnTo>
                    <a:pt x="850025" y="208905"/>
                  </a:lnTo>
                  <a:lnTo>
                    <a:pt x="864478" y="306132"/>
                  </a:lnTo>
                  <a:lnTo>
                    <a:pt x="870775" y="360000"/>
                  </a:lnTo>
                  <a:lnTo>
                    <a:pt x="729003" y="360000"/>
                  </a:lnTo>
                  <a:lnTo>
                    <a:pt x="725208" y="342920"/>
                  </a:lnTo>
                  <a:lnTo>
                    <a:pt x="719953" y="316643"/>
                  </a:lnTo>
                  <a:lnTo>
                    <a:pt x="718639" y="287737"/>
                  </a:lnTo>
                  <a:lnTo>
                    <a:pt x="713383" y="258832"/>
                  </a:lnTo>
                  <a:lnTo>
                    <a:pt x="704186" y="235183"/>
                  </a:lnTo>
                  <a:lnTo>
                    <a:pt x="692361" y="218102"/>
                  </a:lnTo>
                  <a:lnTo>
                    <a:pt x="684478" y="253577"/>
                  </a:lnTo>
                  <a:lnTo>
                    <a:pt x="675281" y="287737"/>
                  </a:lnTo>
                  <a:lnTo>
                    <a:pt x="660829" y="320584"/>
                  </a:lnTo>
                  <a:lnTo>
                    <a:pt x="646376" y="357372"/>
                  </a:lnTo>
                  <a:lnTo>
                    <a:pt x="645561" y="360000"/>
                  </a:lnTo>
                  <a:lnTo>
                    <a:pt x="225857" y="360000"/>
                  </a:lnTo>
                  <a:lnTo>
                    <a:pt x="214114" y="331095"/>
                  </a:lnTo>
                  <a:lnTo>
                    <a:pt x="197033" y="290365"/>
                  </a:lnTo>
                  <a:lnTo>
                    <a:pt x="182581" y="252263"/>
                  </a:lnTo>
                  <a:lnTo>
                    <a:pt x="170756" y="214161"/>
                  </a:lnTo>
                  <a:lnTo>
                    <a:pt x="166814" y="214161"/>
                  </a:lnTo>
                  <a:lnTo>
                    <a:pt x="154990" y="290365"/>
                  </a:lnTo>
                  <a:lnTo>
                    <a:pt x="138824" y="360000"/>
                  </a:lnTo>
                  <a:lnTo>
                    <a:pt x="0" y="360000"/>
                  </a:lnTo>
                  <a:lnTo>
                    <a:pt x="13092" y="266716"/>
                  </a:lnTo>
                  <a:lnTo>
                    <a:pt x="20975" y="211533"/>
                  </a:lnTo>
                  <a:lnTo>
                    <a:pt x="23603" y="153723"/>
                  </a:lnTo>
                  <a:lnTo>
                    <a:pt x="23603" y="98540"/>
                  </a:lnTo>
                  <a:lnTo>
                    <a:pt x="24917" y="433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48" name="Freeform 9">
              <a:extLst>
                <a:ext uri="{FF2B5EF4-FFF2-40B4-BE49-F238E27FC236}">
                  <a16:creationId xmlns:a16="http://schemas.microsoft.com/office/drawing/2014/main" id="{0B7D6329-D998-4666-87E7-B4EA095BDD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5656" y="3137490"/>
              <a:ext cx="944111" cy="360000"/>
            </a:xfrm>
            <a:custGeom>
              <a:avLst/>
              <a:gdLst/>
              <a:ahLst/>
              <a:cxnLst/>
              <a:rect l="l" t="t" r="r" b="b"/>
              <a:pathLst>
                <a:path w="944111" h="360000">
                  <a:moveTo>
                    <a:pt x="768466" y="0"/>
                  </a:moveTo>
                  <a:lnTo>
                    <a:pt x="910237" y="0"/>
                  </a:lnTo>
                  <a:lnTo>
                    <a:pt x="915766" y="47299"/>
                  </a:lnTo>
                  <a:lnTo>
                    <a:pt x="927591" y="143212"/>
                  </a:lnTo>
                  <a:lnTo>
                    <a:pt x="942043" y="233869"/>
                  </a:lnTo>
                  <a:lnTo>
                    <a:pt x="944111" y="360000"/>
                  </a:lnTo>
                  <a:lnTo>
                    <a:pt x="814598" y="360000"/>
                  </a:lnTo>
                  <a:lnTo>
                    <a:pt x="810656" y="147154"/>
                  </a:lnTo>
                  <a:lnTo>
                    <a:pt x="769926" y="6570"/>
                  </a:lnTo>
                  <a:close/>
                  <a:moveTo>
                    <a:pt x="265319" y="0"/>
                  </a:moveTo>
                  <a:lnTo>
                    <a:pt x="685024" y="0"/>
                  </a:lnTo>
                  <a:lnTo>
                    <a:pt x="674014" y="35475"/>
                  </a:lnTo>
                  <a:lnTo>
                    <a:pt x="667445" y="76205"/>
                  </a:lnTo>
                  <a:lnTo>
                    <a:pt x="667445" y="118248"/>
                  </a:lnTo>
                  <a:lnTo>
                    <a:pt x="674014" y="164234"/>
                  </a:lnTo>
                  <a:lnTo>
                    <a:pt x="688467" y="211533"/>
                  </a:lnTo>
                  <a:lnTo>
                    <a:pt x="706861" y="257518"/>
                  </a:lnTo>
                  <a:lnTo>
                    <a:pt x="729197" y="302190"/>
                  </a:lnTo>
                  <a:lnTo>
                    <a:pt x="752846" y="350803"/>
                  </a:lnTo>
                  <a:lnTo>
                    <a:pt x="756934" y="360000"/>
                  </a:lnTo>
                  <a:lnTo>
                    <a:pt x="195391" y="360000"/>
                  </a:lnTo>
                  <a:lnTo>
                    <a:pt x="220730" y="300876"/>
                  </a:lnTo>
                  <a:lnTo>
                    <a:pt x="250949" y="231241"/>
                  </a:lnTo>
                  <a:lnTo>
                    <a:pt x="274599" y="158978"/>
                  </a:lnTo>
                  <a:lnTo>
                    <a:pt x="282482" y="109051"/>
                  </a:lnTo>
                  <a:lnTo>
                    <a:pt x="279854" y="61752"/>
                  </a:lnTo>
                  <a:lnTo>
                    <a:pt x="270657" y="13139"/>
                  </a:lnTo>
                  <a:close/>
                  <a:moveTo>
                    <a:pt x="39463" y="0"/>
                  </a:moveTo>
                  <a:lnTo>
                    <a:pt x="178287" y="0"/>
                  </a:lnTo>
                  <a:lnTo>
                    <a:pt x="177372" y="3942"/>
                  </a:lnTo>
                  <a:lnTo>
                    <a:pt x="155037" y="73577"/>
                  </a:lnTo>
                  <a:lnTo>
                    <a:pt x="139270" y="143212"/>
                  </a:lnTo>
                  <a:lnTo>
                    <a:pt x="131387" y="193139"/>
                  </a:lnTo>
                  <a:lnTo>
                    <a:pt x="131387" y="240438"/>
                  </a:lnTo>
                  <a:lnTo>
                    <a:pt x="134015" y="287737"/>
                  </a:lnTo>
                  <a:lnTo>
                    <a:pt x="134015" y="336351"/>
                  </a:lnTo>
                  <a:lnTo>
                    <a:pt x="130432" y="360000"/>
                  </a:lnTo>
                  <a:lnTo>
                    <a:pt x="0" y="360000"/>
                  </a:lnTo>
                  <a:lnTo>
                    <a:pt x="0" y="2811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2349" name="Freeform 9">
              <a:extLst>
                <a:ext uri="{FF2B5EF4-FFF2-40B4-BE49-F238E27FC236}">
                  <a16:creationId xmlns:a16="http://schemas.microsoft.com/office/drawing/2014/main" id="{4A7A01A2-4141-446A-B960-89FD8114F88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7403" y="3497490"/>
              <a:ext cx="1000616" cy="360000"/>
            </a:xfrm>
            <a:custGeom>
              <a:avLst/>
              <a:gdLst/>
              <a:ahLst/>
              <a:cxnLst/>
              <a:rect l="l" t="t" r="r" b="b"/>
              <a:pathLst>
                <a:path w="1000616" h="360000">
                  <a:moveTo>
                    <a:pt x="841638" y="0"/>
                  </a:moveTo>
                  <a:lnTo>
                    <a:pt x="971151" y="0"/>
                  </a:lnTo>
                  <a:lnTo>
                    <a:pt x="973025" y="114307"/>
                  </a:lnTo>
                  <a:lnTo>
                    <a:pt x="973025" y="224672"/>
                  </a:lnTo>
                  <a:lnTo>
                    <a:pt x="980908" y="250949"/>
                  </a:lnTo>
                  <a:lnTo>
                    <a:pt x="987477" y="282482"/>
                  </a:lnTo>
                  <a:lnTo>
                    <a:pt x="995360" y="315329"/>
                  </a:lnTo>
                  <a:lnTo>
                    <a:pt x="999302" y="350803"/>
                  </a:lnTo>
                  <a:lnTo>
                    <a:pt x="1000616" y="360000"/>
                  </a:lnTo>
                  <a:lnTo>
                    <a:pt x="902076" y="360000"/>
                  </a:lnTo>
                  <a:lnTo>
                    <a:pt x="902076" y="332409"/>
                  </a:lnTo>
                  <a:lnTo>
                    <a:pt x="906017" y="294307"/>
                  </a:lnTo>
                  <a:lnTo>
                    <a:pt x="911273" y="274599"/>
                  </a:lnTo>
                  <a:lnTo>
                    <a:pt x="917842" y="250949"/>
                  </a:lnTo>
                  <a:lnTo>
                    <a:pt x="916528" y="224672"/>
                  </a:lnTo>
                  <a:close/>
                  <a:moveTo>
                    <a:pt x="222431" y="0"/>
                  </a:moveTo>
                  <a:lnTo>
                    <a:pt x="783974" y="0"/>
                  </a:lnTo>
                  <a:lnTo>
                    <a:pt x="800908" y="38102"/>
                  </a:lnTo>
                  <a:lnTo>
                    <a:pt x="820616" y="90657"/>
                  </a:lnTo>
                  <a:lnTo>
                    <a:pt x="835069" y="145840"/>
                  </a:lnTo>
                  <a:lnTo>
                    <a:pt x="844266" y="203650"/>
                  </a:lnTo>
                  <a:lnTo>
                    <a:pt x="846893" y="268029"/>
                  </a:lnTo>
                  <a:lnTo>
                    <a:pt x="837696" y="335037"/>
                  </a:lnTo>
                  <a:lnTo>
                    <a:pt x="833371" y="360000"/>
                  </a:lnTo>
                  <a:lnTo>
                    <a:pt x="164946" y="360000"/>
                  </a:lnTo>
                  <a:lnTo>
                    <a:pt x="163683" y="350803"/>
                  </a:lnTo>
                  <a:lnTo>
                    <a:pt x="158427" y="283796"/>
                  </a:lnTo>
                  <a:lnTo>
                    <a:pt x="158427" y="222044"/>
                  </a:lnTo>
                  <a:lnTo>
                    <a:pt x="166310" y="166862"/>
                  </a:lnTo>
                  <a:lnTo>
                    <a:pt x="187332" y="88029"/>
                  </a:lnTo>
                  <a:lnTo>
                    <a:pt x="216237" y="14453"/>
                  </a:lnTo>
                  <a:close/>
                  <a:moveTo>
                    <a:pt x="27040" y="0"/>
                  </a:moveTo>
                  <a:lnTo>
                    <a:pt x="157471" y="0"/>
                  </a:lnTo>
                  <a:lnTo>
                    <a:pt x="154485" y="19708"/>
                  </a:lnTo>
                  <a:lnTo>
                    <a:pt x="142661" y="64380"/>
                  </a:lnTo>
                  <a:lnTo>
                    <a:pt x="122953" y="111679"/>
                  </a:lnTo>
                  <a:lnTo>
                    <a:pt x="105872" y="166862"/>
                  </a:lnTo>
                  <a:lnTo>
                    <a:pt x="91420" y="224672"/>
                  </a:lnTo>
                  <a:lnTo>
                    <a:pt x="82223" y="282482"/>
                  </a:lnTo>
                  <a:lnTo>
                    <a:pt x="79595" y="344234"/>
                  </a:lnTo>
                  <a:lnTo>
                    <a:pt x="82749" y="360000"/>
                  </a:lnTo>
                  <a:lnTo>
                    <a:pt x="0" y="360000"/>
                  </a:lnTo>
                  <a:lnTo>
                    <a:pt x="763" y="348175"/>
                  </a:lnTo>
                  <a:lnTo>
                    <a:pt x="8646" y="303504"/>
                  </a:lnTo>
                  <a:lnTo>
                    <a:pt x="17843" y="256205"/>
                  </a:lnTo>
                  <a:lnTo>
                    <a:pt x="27040" y="2036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0" name="Freeform 9">
              <a:extLst>
                <a:ext uri="{FF2B5EF4-FFF2-40B4-BE49-F238E27FC236}">
                  <a16:creationId xmlns:a16="http://schemas.microsoft.com/office/drawing/2014/main" id="{40B73F9C-BBAE-4925-8CE5-53E724ECB9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3186" y="3857490"/>
              <a:ext cx="1009050" cy="360000"/>
            </a:xfrm>
            <a:custGeom>
              <a:avLst/>
              <a:gdLst/>
              <a:ahLst/>
              <a:cxnLst/>
              <a:rect l="l" t="t" r="r" b="b"/>
              <a:pathLst>
                <a:path w="1009050" h="360000">
                  <a:moveTo>
                    <a:pt x="903941" y="0"/>
                  </a:moveTo>
                  <a:lnTo>
                    <a:pt x="1002481" y="0"/>
                  </a:lnTo>
                  <a:lnTo>
                    <a:pt x="1006422" y="27591"/>
                  </a:lnTo>
                  <a:lnTo>
                    <a:pt x="1009050" y="60438"/>
                  </a:lnTo>
                  <a:lnTo>
                    <a:pt x="1003795" y="91971"/>
                  </a:lnTo>
                  <a:lnTo>
                    <a:pt x="994598" y="115621"/>
                  </a:lnTo>
                  <a:lnTo>
                    <a:pt x="974890" y="136643"/>
                  </a:lnTo>
                  <a:lnTo>
                    <a:pt x="948612" y="148467"/>
                  </a:lnTo>
                  <a:lnTo>
                    <a:pt x="936788" y="141898"/>
                  </a:lnTo>
                  <a:lnTo>
                    <a:pt x="918393" y="141898"/>
                  </a:lnTo>
                  <a:lnTo>
                    <a:pt x="896058" y="144526"/>
                  </a:lnTo>
                  <a:lnTo>
                    <a:pt x="877663" y="144526"/>
                  </a:lnTo>
                  <a:lnTo>
                    <a:pt x="865839" y="95913"/>
                  </a:lnTo>
                  <a:lnTo>
                    <a:pt x="889488" y="74891"/>
                  </a:lnTo>
                  <a:lnTo>
                    <a:pt x="901313" y="53869"/>
                  </a:lnTo>
                  <a:lnTo>
                    <a:pt x="903941" y="31533"/>
                  </a:lnTo>
                  <a:lnTo>
                    <a:pt x="903941" y="2628"/>
                  </a:lnTo>
                  <a:close/>
                  <a:moveTo>
                    <a:pt x="166810" y="0"/>
                  </a:moveTo>
                  <a:lnTo>
                    <a:pt x="835236" y="0"/>
                  </a:lnTo>
                  <a:lnTo>
                    <a:pt x="772866" y="360000"/>
                  </a:lnTo>
                  <a:lnTo>
                    <a:pt x="545518" y="360000"/>
                  </a:lnTo>
                  <a:lnTo>
                    <a:pt x="533430" y="299562"/>
                  </a:lnTo>
                  <a:lnTo>
                    <a:pt x="518978" y="191825"/>
                  </a:lnTo>
                  <a:lnTo>
                    <a:pt x="509781" y="80146"/>
                  </a:lnTo>
                  <a:lnTo>
                    <a:pt x="501897" y="80146"/>
                  </a:lnTo>
                  <a:lnTo>
                    <a:pt x="501897" y="86716"/>
                  </a:lnTo>
                  <a:lnTo>
                    <a:pt x="467177" y="360000"/>
                  </a:lnTo>
                  <a:lnTo>
                    <a:pt x="239309" y="360000"/>
                  </a:lnTo>
                  <a:lnTo>
                    <a:pt x="239124" y="358686"/>
                  </a:lnTo>
                  <a:lnTo>
                    <a:pt x="229927" y="311387"/>
                  </a:lnTo>
                  <a:lnTo>
                    <a:pt x="218102" y="256205"/>
                  </a:lnTo>
                  <a:lnTo>
                    <a:pt x="203650" y="194453"/>
                  </a:lnTo>
                  <a:lnTo>
                    <a:pt x="189197" y="127446"/>
                  </a:lnTo>
                  <a:lnTo>
                    <a:pt x="174745" y="57810"/>
                  </a:lnTo>
                  <a:close/>
                  <a:moveTo>
                    <a:pt x="1865" y="0"/>
                  </a:moveTo>
                  <a:lnTo>
                    <a:pt x="84613" y="0"/>
                  </a:lnTo>
                  <a:lnTo>
                    <a:pt x="93285" y="43358"/>
                  </a:lnTo>
                  <a:lnTo>
                    <a:pt x="141898" y="106424"/>
                  </a:lnTo>
                  <a:lnTo>
                    <a:pt x="136642" y="112993"/>
                  </a:lnTo>
                  <a:lnTo>
                    <a:pt x="131387" y="118248"/>
                  </a:lnTo>
                  <a:lnTo>
                    <a:pt x="131387" y="122190"/>
                  </a:lnTo>
                  <a:lnTo>
                    <a:pt x="131387" y="130073"/>
                  </a:lnTo>
                  <a:lnTo>
                    <a:pt x="130073" y="134015"/>
                  </a:lnTo>
                  <a:lnTo>
                    <a:pt x="130073" y="144526"/>
                  </a:lnTo>
                  <a:lnTo>
                    <a:pt x="103796" y="145840"/>
                  </a:lnTo>
                  <a:lnTo>
                    <a:pt x="81460" y="145840"/>
                  </a:lnTo>
                  <a:lnTo>
                    <a:pt x="63066" y="145840"/>
                  </a:lnTo>
                  <a:lnTo>
                    <a:pt x="40730" y="148467"/>
                  </a:lnTo>
                  <a:lnTo>
                    <a:pt x="17081" y="107737"/>
                  </a:lnTo>
                  <a:lnTo>
                    <a:pt x="5256" y="69635"/>
                  </a:lnTo>
                  <a:lnTo>
                    <a:pt x="0" y="2890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1" name="Freeform 9">
              <a:extLst>
                <a:ext uri="{FF2B5EF4-FFF2-40B4-BE49-F238E27FC236}">
                  <a16:creationId xmlns:a16="http://schemas.microsoft.com/office/drawing/2014/main" id="{1736E415-8727-4DB5-B68C-7BB2E77233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7962" y="4217490"/>
              <a:ext cx="599498" cy="360000"/>
            </a:xfrm>
            <a:custGeom>
              <a:avLst/>
              <a:gdLst/>
              <a:ahLst/>
              <a:cxnLst/>
              <a:rect l="l" t="t" r="r" b="b"/>
              <a:pathLst>
                <a:path w="599498" h="360000">
                  <a:moveTo>
                    <a:pt x="334360" y="0"/>
                  </a:moveTo>
                  <a:lnTo>
                    <a:pt x="561707" y="0"/>
                  </a:lnTo>
                  <a:lnTo>
                    <a:pt x="553513" y="47299"/>
                  </a:lnTo>
                  <a:lnTo>
                    <a:pt x="564024" y="118248"/>
                  </a:lnTo>
                  <a:lnTo>
                    <a:pt x="575849" y="194453"/>
                  </a:lnTo>
                  <a:lnTo>
                    <a:pt x="587673" y="271971"/>
                  </a:lnTo>
                  <a:lnTo>
                    <a:pt x="599498" y="352117"/>
                  </a:lnTo>
                  <a:lnTo>
                    <a:pt x="599498" y="360000"/>
                  </a:lnTo>
                  <a:lnTo>
                    <a:pt x="379532" y="360000"/>
                  </a:lnTo>
                  <a:lnTo>
                    <a:pt x="386652" y="328467"/>
                  </a:lnTo>
                  <a:lnTo>
                    <a:pt x="389280" y="287737"/>
                  </a:lnTo>
                  <a:lnTo>
                    <a:pt x="386652" y="245694"/>
                  </a:lnTo>
                  <a:lnTo>
                    <a:pt x="365630" y="144526"/>
                  </a:lnTo>
                  <a:lnTo>
                    <a:pt x="343294" y="44672"/>
                  </a:lnTo>
                  <a:close/>
                  <a:moveTo>
                    <a:pt x="28151" y="0"/>
                  </a:moveTo>
                  <a:lnTo>
                    <a:pt x="256019" y="0"/>
                  </a:lnTo>
                  <a:lnTo>
                    <a:pt x="250010" y="47299"/>
                  </a:lnTo>
                  <a:lnTo>
                    <a:pt x="207966" y="214161"/>
                  </a:lnTo>
                  <a:lnTo>
                    <a:pt x="200083" y="285110"/>
                  </a:lnTo>
                  <a:lnTo>
                    <a:pt x="205338" y="354745"/>
                  </a:lnTo>
                  <a:lnTo>
                    <a:pt x="205853" y="360000"/>
                  </a:lnTo>
                  <a:lnTo>
                    <a:pt x="0" y="360000"/>
                  </a:lnTo>
                  <a:lnTo>
                    <a:pt x="9572" y="292993"/>
                  </a:lnTo>
                  <a:lnTo>
                    <a:pt x="24024" y="220730"/>
                  </a:lnTo>
                  <a:lnTo>
                    <a:pt x="33222" y="147153"/>
                  </a:lnTo>
                  <a:lnTo>
                    <a:pt x="38477" y="73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2" name="Freeform 9">
              <a:extLst>
                <a:ext uri="{FF2B5EF4-FFF2-40B4-BE49-F238E27FC236}">
                  <a16:creationId xmlns:a16="http://schemas.microsoft.com/office/drawing/2014/main" id="{44B13B34-EF5B-4690-98EF-313B2D5E6B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5522" y="4577490"/>
              <a:ext cx="604379" cy="360000"/>
            </a:xfrm>
            <a:custGeom>
              <a:avLst/>
              <a:gdLst/>
              <a:ahLst/>
              <a:cxnLst/>
              <a:rect l="l" t="t" r="r" b="b"/>
              <a:pathLst>
                <a:path w="604379" h="360000">
                  <a:moveTo>
                    <a:pt x="384412" y="0"/>
                  </a:moveTo>
                  <a:lnTo>
                    <a:pt x="604379" y="0"/>
                  </a:lnTo>
                  <a:lnTo>
                    <a:pt x="604379" y="70949"/>
                  </a:lnTo>
                  <a:lnTo>
                    <a:pt x="596496" y="152409"/>
                  </a:lnTo>
                  <a:lnTo>
                    <a:pt x="558752" y="360000"/>
                  </a:lnTo>
                  <a:lnTo>
                    <a:pt x="394161" y="360000"/>
                  </a:lnTo>
                  <a:lnTo>
                    <a:pt x="382336" y="286424"/>
                  </a:lnTo>
                  <a:lnTo>
                    <a:pt x="370511" y="204964"/>
                  </a:lnTo>
                  <a:lnTo>
                    <a:pt x="367883" y="123504"/>
                  </a:lnTo>
                  <a:lnTo>
                    <a:pt x="374453" y="43358"/>
                  </a:lnTo>
                  <a:lnTo>
                    <a:pt x="382336" y="9197"/>
                  </a:lnTo>
                  <a:close/>
                  <a:moveTo>
                    <a:pt x="4881" y="0"/>
                  </a:moveTo>
                  <a:lnTo>
                    <a:pt x="210734" y="0"/>
                  </a:lnTo>
                  <a:lnTo>
                    <a:pt x="216788" y="61752"/>
                  </a:lnTo>
                  <a:lnTo>
                    <a:pt x="227299" y="131387"/>
                  </a:lnTo>
                  <a:lnTo>
                    <a:pt x="228613" y="202336"/>
                  </a:lnTo>
                  <a:lnTo>
                    <a:pt x="224672" y="274599"/>
                  </a:lnTo>
                  <a:lnTo>
                    <a:pt x="216788" y="307445"/>
                  </a:lnTo>
                  <a:lnTo>
                    <a:pt x="210219" y="350803"/>
                  </a:lnTo>
                  <a:lnTo>
                    <a:pt x="208525" y="360000"/>
                  </a:lnTo>
                  <a:lnTo>
                    <a:pt x="52323" y="360000"/>
                  </a:lnTo>
                  <a:lnTo>
                    <a:pt x="44672" y="324526"/>
                  </a:lnTo>
                  <a:lnTo>
                    <a:pt x="30219" y="262774"/>
                  </a:lnTo>
                  <a:lnTo>
                    <a:pt x="18395" y="204964"/>
                  </a:lnTo>
                  <a:lnTo>
                    <a:pt x="6570" y="152409"/>
                  </a:lnTo>
                  <a:lnTo>
                    <a:pt x="0" y="81460"/>
                  </a:lnTo>
                  <a:lnTo>
                    <a:pt x="3942" y="65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3" name="Freeform 9">
              <a:extLst>
                <a:ext uri="{FF2B5EF4-FFF2-40B4-BE49-F238E27FC236}">
                  <a16:creationId xmlns:a16="http://schemas.microsoft.com/office/drawing/2014/main" id="{EC1F9A5F-4E17-4AB1-B887-7E59D5B25B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4497" y="4937490"/>
              <a:ext cx="506429" cy="360000"/>
            </a:xfrm>
            <a:custGeom>
              <a:avLst/>
              <a:gdLst/>
              <a:ahLst/>
              <a:cxnLst/>
              <a:rect l="l" t="t" r="r" b="b"/>
              <a:pathLst>
                <a:path w="506429" h="360000">
                  <a:moveTo>
                    <a:pt x="341838" y="0"/>
                  </a:moveTo>
                  <a:lnTo>
                    <a:pt x="506429" y="0"/>
                  </a:lnTo>
                  <a:lnTo>
                    <a:pt x="475852" y="168175"/>
                  </a:lnTo>
                  <a:lnTo>
                    <a:pt x="465341" y="208905"/>
                  </a:lnTo>
                  <a:lnTo>
                    <a:pt x="456144" y="256205"/>
                  </a:lnTo>
                  <a:lnTo>
                    <a:pt x="446947" y="306132"/>
                  </a:lnTo>
                  <a:lnTo>
                    <a:pt x="444319" y="356059"/>
                  </a:lnTo>
                  <a:lnTo>
                    <a:pt x="444713" y="360000"/>
                  </a:lnTo>
                  <a:lnTo>
                    <a:pt x="332217" y="360000"/>
                  </a:lnTo>
                  <a:lnTo>
                    <a:pt x="332640" y="353431"/>
                  </a:lnTo>
                  <a:lnTo>
                    <a:pt x="339210" y="314015"/>
                  </a:lnTo>
                  <a:lnTo>
                    <a:pt x="345779" y="270657"/>
                  </a:lnTo>
                  <a:lnTo>
                    <a:pt x="356290" y="224672"/>
                  </a:lnTo>
                  <a:lnTo>
                    <a:pt x="360232" y="177372"/>
                  </a:lnTo>
                  <a:lnTo>
                    <a:pt x="360232" y="124818"/>
                  </a:lnTo>
                  <a:lnTo>
                    <a:pt x="356290" y="67008"/>
                  </a:lnTo>
                  <a:close/>
                  <a:moveTo>
                    <a:pt x="0" y="0"/>
                  </a:moveTo>
                  <a:lnTo>
                    <a:pt x="156202" y="0"/>
                  </a:lnTo>
                  <a:lnTo>
                    <a:pt x="148699" y="40730"/>
                  </a:lnTo>
                  <a:lnTo>
                    <a:pt x="140816" y="93285"/>
                  </a:lnTo>
                  <a:lnTo>
                    <a:pt x="135560" y="145840"/>
                  </a:lnTo>
                  <a:lnTo>
                    <a:pt x="134247" y="198394"/>
                  </a:lnTo>
                  <a:lnTo>
                    <a:pt x="135560" y="247008"/>
                  </a:lnTo>
                  <a:lnTo>
                    <a:pt x="146071" y="287737"/>
                  </a:lnTo>
                  <a:lnTo>
                    <a:pt x="181629" y="360000"/>
                  </a:lnTo>
                  <a:lnTo>
                    <a:pt x="54693" y="360000"/>
                  </a:lnTo>
                  <a:lnTo>
                    <a:pt x="52787" y="311387"/>
                  </a:lnTo>
                  <a:lnTo>
                    <a:pt x="44904" y="241752"/>
                  </a:lnTo>
                  <a:lnTo>
                    <a:pt x="33079" y="169489"/>
                  </a:lnTo>
                  <a:lnTo>
                    <a:pt x="21254" y="98540"/>
                  </a:lnTo>
                  <a:lnTo>
                    <a:pt x="6801" y="315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4" name="Freeform 9">
              <a:extLst>
                <a:ext uri="{FF2B5EF4-FFF2-40B4-BE49-F238E27FC236}">
                  <a16:creationId xmlns:a16="http://schemas.microsoft.com/office/drawing/2014/main" id="{F6A95D8F-9CE1-4B19-A204-C0E990379B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6106" y="5297490"/>
              <a:ext cx="503211" cy="360000"/>
            </a:xfrm>
            <a:custGeom>
              <a:avLst/>
              <a:gdLst/>
              <a:ahLst/>
              <a:cxnLst/>
              <a:rect l="l" t="t" r="r" b="b"/>
              <a:pathLst>
                <a:path w="503211" h="360000">
                  <a:moveTo>
                    <a:pt x="329356" y="0"/>
                  </a:moveTo>
                  <a:lnTo>
                    <a:pt x="441853" y="0"/>
                  </a:lnTo>
                  <a:lnTo>
                    <a:pt x="446715" y="48613"/>
                  </a:lnTo>
                  <a:lnTo>
                    <a:pt x="503211" y="302190"/>
                  </a:lnTo>
                  <a:lnTo>
                    <a:pt x="472992" y="321898"/>
                  </a:lnTo>
                  <a:lnTo>
                    <a:pt x="438831" y="337664"/>
                  </a:lnTo>
                  <a:lnTo>
                    <a:pt x="400729" y="352117"/>
                  </a:lnTo>
                  <a:lnTo>
                    <a:pt x="357372" y="360000"/>
                  </a:lnTo>
                  <a:lnTo>
                    <a:pt x="342919" y="325840"/>
                  </a:lnTo>
                  <a:lnTo>
                    <a:pt x="336350" y="290365"/>
                  </a:lnTo>
                  <a:lnTo>
                    <a:pt x="333722" y="249635"/>
                  </a:lnTo>
                  <a:lnTo>
                    <a:pt x="336350" y="208905"/>
                  </a:lnTo>
                  <a:lnTo>
                    <a:pt x="338978" y="164234"/>
                  </a:lnTo>
                  <a:lnTo>
                    <a:pt x="336350" y="118248"/>
                  </a:lnTo>
                  <a:lnTo>
                    <a:pt x="331094" y="74891"/>
                  </a:lnTo>
                  <a:lnTo>
                    <a:pt x="327153" y="34161"/>
                  </a:lnTo>
                  <a:close/>
                  <a:moveTo>
                    <a:pt x="51833" y="0"/>
                  </a:moveTo>
                  <a:lnTo>
                    <a:pt x="178769" y="0"/>
                  </a:lnTo>
                  <a:lnTo>
                    <a:pt x="183941" y="10511"/>
                  </a:lnTo>
                  <a:lnTo>
                    <a:pt x="169489" y="59124"/>
                  </a:lnTo>
                  <a:lnTo>
                    <a:pt x="158978" y="118248"/>
                  </a:lnTo>
                  <a:lnTo>
                    <a:pt x="158978" y="180000"/>
                  </a:lnTo>
                  <a:lnTo>
                    <a:pt x="164233" y="237810"/>
                  </a:lnTo>
                  <a:lnTo>
                    <a:pt x="164233" y="292993"/>
                  </a:lnTo>
                  <a:lnTo>
                    <a:pt x="157664" y="342920"/>
                  </a:lnTo>
                  <a:lnTo>
                    <a:pt x="131387" y="352117"/>
                  </a:lnTo>
                  <a:lnTo>
                    <a:pt x="99854" y="354745"/>
                  </a:lnTo>
                  <a:lnTo>
                    <a:pt x="70949" y="345548"/>
                  </a:lnTo>
                  <a:lnTo>
                    <a:pt x="42044" y="331095"/>
                  </a:lnTo>
                  <a:lnTo>
                    <a:pt x="18394" y="307445"/>
                  </a:lnTo>
                  <a:lnTo>
                    <a:pt x="3941" y="278540"/>
                  </a:lnTo>
                  <a:lnTo>
                    <a:pt x="0" y="243066"/>
                  </a:lnTo>
                  <a:lnTo>
                    <a:pt x="23649" y="197081"/>
                  </a:lnTo>
                  <a:lnTo>
                    <a:pt x="40730" y="141898"/>
                  </a:lnTo>
                  <a:lnTo>
                    <a:pt x="47299" y="82774"/>
                  </a:lnTo>
                  <a:lnTo>
                    <a:pt x="52554" y="183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355" name="Group 2354">
            <a:extLst>
              <a:ext uri="{FF2B5EF4-FFF2-40B4-BE49-F238E27FC236}">
                <a16:creationId xmlns:a16="http://schemas.microsoft.com/office/drawing/2014/main" id="{9404F865-6140-48E9-A479-BC0F6EF42BDB}"/>
              </a:ext>
            </a:extLst>
          </p:cNvPr>
          <p:cNvGrpSpPr>
            <a:grpSpLocks noChangeAspect="1"/>
          </p:cNvGrpSpPr>
          <p:nvPr/>
        </p:nvGrpSpPr>
        <p:grpSpPr>
          <a:xfrm>
            <a:off x="4595023" y="1741226"/>
            <a:ext cx="1242107" cy="4320000"/>
            <a:chOff x="1755471" y="2057490"/>
            <a:chExt cx="1035089" cy="3600000"/>
          </a:xfrm>
        </p:grpSpPr>
        <p:sp>
          <p:nvSpPr>
            <p:cNvPr id="2356" name="Freeform 18">
              <a:extLst>
                <a:ext uri="{FF2B5EF4-FFF2-40B4-BE49-F238E27FC236}">
                  <a16:creationId xmlns:a16="http://schemas.microsoft.com/office/drawing/2014/main" id="{B66DD165-41F6-4D20-BF50-5DD08728D2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7" name="Freeform 18">
              <a:extLst>
                <a:ext uri="{FF2B5EF4-FFF2-40B4-BE49-F238E27FC236}">
                  <a16:creationId xmlns:a16="http://schemas.microsoft.com/office/drawing/2014/main" id="{762FD5C1-103F-4ADA-91F7-143DC6D5A6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58" name="Freeform 18">
              <a:extLst>
                <a:ext uri="{FF2B5EF4-FFF2-40B4-BE49-F238E27FC236}">
                  <a16:creationId xmlns:a16="http://schemas.microsoft.com/office/drawing/2014/main" id="{7E63C279-49AA-4CF5-9AB5-0C3694725F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7740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2359" name="Freeform 18">
              <a:extLst>
                <a:ext uri="{FF2B5EF4-FFF2-40B4-BE49-F238E27FC236}">
                  <a16:creationId xmlns:a16="http://schemas.microsoft.com/office/drawing/2014/main" id="{F15698CC-BC2C-427E-A14B-8039A26C3A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0" name="Freeform 18">
              <a:extLst>
                <a:ext uri="{FF2B5EF4-FFF2-40B4-BE49-F238E27FC236}">
                  <a16:creationId xmlns:a16="http://schemas.microsoft.com/office/drawing/2014/main" id="{87745517-53EA-49D5-993B-6AB2E42AD5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1" name="Freeform 18">
              <a:extLst>
                <a:ext uri="{FF2B5EF4-FFF2-40B4-BE49-F238E27FC236}">
                  <a16:creationId xmlns:a16="http://schemas.microsoft.com/office/drawing/2014/main" id="{733F2AD3-4F4B-432F-88CB-86E25ED845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2" name="Freeform 18">
              <a:extLst>
                <a:ext uri="{FF2B5EF4-FFF2-40B4-BE49-F238E27FC236}">
                  <a16:creationId xmlns:a16="http://schemas.microsoft.com/office/drawing/2014/main" id="{32660617-2608-43C9-888F-8845D39850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3" name="Freeform 18">
              <a:extLst>
                <a:ext uri="{FF2B5EF4-FFF2-40B4-BE49-F238E27FC236}">
                  <a16:creationId xmlns:a16="http://schemas.microsoft.com/office/drawing/2014/main" id="{3684F73B-3F8C-4809-80D6-23213B51FE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4" name="Freeform 18">
              <a:extLst>
                <a:ext uri="{FF2B5EF4-FFF2-40B4-BE49-F238E27FC236}">
                  <a16:creationId xmlns:a16="http://schemas.microsoft.com/office/drawing/2014/main" id="{0CB94590-8428-4714-A739-013402B98C1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365" name="Freeform 18">
              <a:extLst>
                <a:ext uri="{FF2B5EF4-FFF2-40B4-BE49-F238E27FC236}">
                  <a16:creationId xmlns:a16="http://schemas.microsoft.com/office/drawing/2014/main" id="{6DFB78BF-1543-4A4E-B31C-D4662F9447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2366" name="TextBox 2365">
            <a:extLst>
              <a:ext uri="{FF2B5EF4-FFF2-40B4-BE49-F238E27FC236}">
                <a16:creationId xmlns:a16="http://schemas.microsoft.com/office/drawing/2014/main" id="{955391A6-B516-4A68-86D1-AFD7AD894043}"/>
              </a:ext>
            </a:extLst>
          </p:cNvPr>
          <p:cNvSpPr txBox="1"/>
          <p:nvPr/>
        </p:nvSpPr>
        <p:spPr>
          <a:xfrm>
            <a:off x="2991030" y="4916675"/>
            <a:ext cx="12603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67" name="TextBox 2366">
            <a:extLst>
              <a:ext uri="{FF2B5EF4-FFF2-40B4-BE49-F238E27FC236}">
                <a16:creationId xmlns:a16="http://schemas.microsoft.com/office/drawing/2014/main" id="{E3A2E5B0-50A9-4ABC-8A6F-485693ACA3A6}"/>
              </a:ext>
            </a:extLst>
          </p:cNvPr>
          <p:cNvSpPr txBox="1"/>
          <p:nvPr/>
        </p:nvSpPr>
        <p:spPr>
          <a:xfrm>
            <a:off x="7859251" y="2615971"/>
            <a:ext cx="12603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2368" name="Straight Arrow Connector 2367">
            <a:extLst>
              <a:ext uri="{FF2B5EF4-FFF2-40B4-BE49-F238E27FC236}">
                <a16:creationId xmlns:a16="http://schemas.microsoft.com/office/drawing/2014/main" id="{8BD0B031-CE5A-404D-B62B-0CE3D7580EED}"/>
              </a:ext>
            </a:extLst>
          </p:cNvPr>
          <p:cNvCxnSpPr/>
          <p:nvPr/>
        </p:nvCxnSpPr>
        <p:spPr>
          <a:xfrm flipV="1">
            <a:off x="7304730" y="3285178"/>
            <a:ext cx="4032000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9" name="Straight Arrow Connector 2368">
            <a:extLst>
              <a:ext uri="{FF2B5EF4-FFF2-40B4-BE49-F238E27FC236}">
                <a16:creationId xmlns:a16="http://schemas.microsoft.com/office/drawing/2014/main" id="{059E36EF-3E77-49F0-AC95-B9D13D4448F6}"/>
              </a:ext>
            </a:extLst>
          </p:cNvPr>
          <p:cNvCxnSpPr/>
          <p:nvPr/>
        </p:nvCxnSpPr>
        <p:spPr>
          <a:xfrm flipH="1">
            <a:off x="900377" y="4767401"/>
            <a:ext cx="403200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0" name="Graphic 95">
            <a:extLst>
              <a:ext uri="{FF2B5EF4-FFF2-40B4-BE49-F238E27FC236}">
                <a16:creationId xmlns:a16="http://schemas.microsoft.com/office/drawing/2014/main" id="{A53F5472-BAF2-4283-9390-56E50CEB1666}"/>
              </a:ext>
            </a:extLst>
          </p:cNvPr>
          <p:cNvSpPr/>
          <p:nvPr/>
        </p:nvSpPr>
        <p:spPr>
          <a:xfrm>
            <a:off x="10316545" y="4477226"/>
            <a:ext cx="905413" cy="1625426"/>
          </a:xfrm>
          <a:custGeom>
            <a:avLst/>
            <a:gdLst>
              <a:gd name="connsiteX0" fmla="*/ 407210 w 1054634"/>
              <a:gd name="connsiteY0" fmla="*/ 1893609 h 1893313"/>
              <a:gd name="connsiteX1" fmla="*/ 392715 w 1054634"/>
              <a:gd name="connsiteY1" fmla="*/ 1885474 h 1893313"/>
              <a:gd name="connsiteX2" fmla="*/ 386650 w 1054634"/>
              <a:gd name="connsiteY2" fmla="*/ 1883847 h 1893313"/>
              <a:gd name="connsiteX3" fmla="*/ 374373 w 1054634"/>
              <a:gd name="connsiteY3" fmla="*/ 1873049 h 1893313"/>
              <a:gd name="connsiteX4" fmla="*/ 369640 w 1054634"/>
              <a:gd name="connsiteY4" fmla="*/ 1856038 h 1893313"/>
              <a:gd name="connsiteX5" fmla="*/ 361357 w 1054634"/>
              <a:gd name="connsiteY5" fmla="*/ 1840951 h 1893313"/>
              <a:gd name="connsiteX6" fmla="*/ 365202 w 1054634"/>
              <a:gd name="connsiteY6" fmla="*/ 1816841 h 1893313"/>
              <a:gd name="connsiteX7" fmla="*/ 371415 w 1054634"/>
              <a:gd name="connsiteY7" fmla="*/ 1790660 h 1893313"/>
              <a:gd name="connsiteX8" fmla="*/ 363575 w 1054634"/>
              <a:gd name="connsiteY8" fmla="*/ 1786962 h 1893313"/>
              <a:gd name="connsiteX9" fmla="*/ 307959 w 1054634"/>
              <a:gd name="connsiteY9" fmla="*/ 1764775 h 1893313"/>
              <a:gd name="connsiteX10" fmla="*/ 297014 w 1054634"/>
              <a:gd name="connsiteY10" fmla="*/ 1746581 h 1893313"/>
              <a:gd name="connsiteX11" fmla="*/ 302634 w 1054634"/>
              <a:gd name="connsiteY11" fmla="*/ 1742736 h 1893313"/>
              <a:gd name="connsiteX12" fmla="*/ 329555 w 1054634"/>
              <a:gd name="connsiteY12" fmla="*/ 1746286 h 1893313"/>
              <a:gd name="connsiteX13" fmla="*/ 395377 w 1054634"/>
              <a:gd name="connsiteY13" fmla="*/ 1768325 h 1893313"/>
              <a:gd name="connsiteX14" fmla="*/ 414606 w 1054634"/>
              <a:gd name="connsiteY14" fmla="*/ 1764627 h 1893313"/>
              <a:gd name="connsiteX15" fmla="*/ 422446 w 1054634"/>
              <a:gd name="connsiteY15" fmla="*/ 1757823 h 1893313"/>
              <a:gd name="connsiteX16" fmla="*/ 433391 w 1054634"/>
              <a:gd name="connsiteY16" fmla="*/ 1736079 h 1893313"/>
              <a:gd name="connsiteX17" fmla="*/ 438716 w 1054634"/>
              <a:gd name="connsiteY17" fmla="*/ 1729719 h 1893313"/>
              <a:gd name="connsiteX18" fmla="*/ 469926 w 1054634"/>
              <a:gd name="connsiteY18" fmla="*/ 1731198 h 1893313"/>
              <a:gd name="connsiteX19" fmla="*/ 502468 w 1054634"/>
              <a:gd name="connsiteY19" fmla="*/ 1758119 h 1893313"/>
              <a:gd name="connsiteX20" fmla="*/ 521253 w 1054634"/>
              <a:gd name="connsiteY20" fmla="*/ 1783560 h 1893313"/>
              <a:gd name="connsiteX21" fmla="*/ 538855 w 1054634"/>
              <a:gd name="connsiteY21" fmla="*/ 1792879 h 1893313"/>
              <a:gd name="connsiteX22" fmla="*/ 651566 w 1054634"/>
              <a:gd name="connsiteY22" fmla="*/ 1782968 h 1893313"/>
              <a:gd name="connsiteX23" fmla="*/ 712507 w 1054634"/>
              <a:gd name="connsiteY23" fmla="*/ 1762852 h 1893313"/>
              <a:gd name="connsiteX24" fmla="*/ 718572 w 1054634"/>
              <a:gd name="connsiteY24" fmla="*/ 1756048 h 1893313"/>
              <a:gd name="connsiteX25" fmla="*/ 726115 w 1054634"/>
              <a:gd name="connsiteY25" fmla="*/ 1602660 h 1893313"/>
              <a:gd name="connsiteX26" fmla="*/ 725376 w 1054634"/>
              <a:gd name="connsiteY26" fmla="*/ 1596152 h 1893313"/>
              <a:gd name="connsiteX27" fmla="*/ 713838 w 1054634"/>
              <a:gd name="connsiteY27" fmla="*/ 1602660 h 1893313"/>
              <a:gd name="connsiteX28" fmla="*/ 703632 w 1054634"/>
              <a:gd name="connsiteY28" fmla="*/ 1625735 h 1893313"/>
              <a:gd name="connsiteX29" fmla="*/ 703632 w 1054634"/>
              <a:gd name="connsiteY29" fmla="*/ 1678984 h 1893313"/>
              <a:gd name="connsiteX30" fmla="*/ 694905 w 1054634"/>
              <a:gd name="connsiteY30" fmla="*/ 1699101 h 1893313"/>
              <a:gd name="connsiteX31" fmla="*/ 669760 w 1054634"/>
              <a:gd name="connsiteY31" fmla="*/ 1695107 h 1893313"/>
              <a:gd name="connsiteX32" fmla="*/ 667689 w 1054634"/>
              <a:gd name="connsiteY32" fmla="*/ 1693924 h 1893313"/>
              <a:gd name="connsiteX33" fmla="*/ 663251 w 1054634"/>
              <a:gd name="connsiteY33" fmla="*/ 1696438 h 1893313"/>
              <a:gd name="connsiteX34" fmla="*/ 646833 w 1054634"/>
              <a:gd name="connsiteY34" fmla="*/ 1690669 h 1893313"/>
              <a:gd name="connsiteX35" fmla="*/ 641508 w 1054634"/>
              <a:gd name="connsiteY35" fmla="*/ 1680167 h 1893313"/>
              <a:gd name="connsiteX36" fmla="*/ 632633 w 1054634"/>
              <a:gd name="connsiteY36" fmla="*/ 1695698 h 1893313"/>
              <a:gd name="connsiteX37" fmla="*/ 623758 w 1054634"/>
              <a:gd name="connsiteY37" fmla="*/ 1701911 h 1893313"/>
              <a:gd name="connsiteX38" fmla="*/ 592844 w 1054634"/>
              <a:gd name="connsiteY38" fmla="*/ 1725134 h 1893313"/>
              <a:gd name="connsiteX39" fmla="*/ 577313 w 1054634"/>
              <a:gd name="connsiteY39" fmla="*/ 1726909 h 1893313"/>
              <a:gd name="connsiteX40" fmla="*/ 551280 w 1054634"/>
              <a:gd name="connsiteY40" fmla="*/ 1696882 h 1893313"/>
              <a:gd name="connsiteX41" fmla="*/ 527465 w 1054634"/>
              <a:gd name="connsiteY41" fmla="*/ 1689190 h 1893313"/>
              <a:gd name="connsiteX42" fmla="*/ 514745 w 1054634"/>
              <a:gd name="connsiteY42" fmla="*/ 1686972 h 1893313"/>
              <a:gd name="connsiteX43" fmla="*/ 463418 w 1054634"/>
              <a:gd name="connsiteY43" fmla="*/ 1665968 h 1893313"/>
              <a:gd name="connsiteX44" fmla="*/ 442562 w 1054634"/>
              <a:gd name="connsiteY44" fmla="*/ 1662713 h 1893313"/>
              <a:gd name="connsiteX45" fmla="*/ 419635 w 1054634"/>
              <a:gd name="connsiteY45" fmla="*/ 1671441 h 1893313"/>
              <a:gd name="connsiteX46" fmla="*/ 396856 w 1054634"/>
              <a:gd name="connsiteY46" fmla="*/ 1676174 h 1893313"/>
              <a:gd name="connsiteX47" fmla="*/ 374225 w 1054634"/>
              <a:gd name="connsiteY47" fmla="*/ 1660495 h 1893313"/>
              <a:gd name="connsiteX48" fmla="*/ 368457 w 1054634"/>
              <a:gd name="connsiteY48" fmla="*/ 1592454 h 1893313"/>
              <a:gd name="connsiteX49" fmla="*/ 357659 w 1054634"/>
              <a:gd name="connsiteY49" fmla="*/ 1550890 h 1893313"/>
              <a:gd name="connsiteX50" fmla="*/ 333105 w 1054634"/>
              <a:gd name="connsiteY50" fmla="*/ 1523673 h 1893313"/>
              <a:gd name="connsiteX51" fmla="*/ 327040 w 1054634"/>
              <a:gd name="connsiteY51" fmla="*/ 1503113 h 1893313"/>
              <a:gd name="connsiteX52" fmla="*/ 328372 w 1054634"/>
              <a:gd name="connsiteY52" fmla="*/ 1469240 h 1893313"/>
              <a:gd name="connsiteX53" fmla="*/ 334732 w 1054634"/>
              <a:gd name="connsiteY53" fmla="*/ 1449864 h 1893313"/>
              <a:gd name="connsiteX54" fmla="*/ 362244 w 1054634"/>
              <a:gd name="connsiteY54" fmla="*/ 1406672 h 1893313"/>
              <a:gd name="connsiteX55" fmla="*/ 375557 w 1054634"/>
              <a:gd name="connsiteY55" fmla="*/ 1399129 h 1893313"/>
              <a:gd name="connsiteX56" fmla="*/ 422002 w 1054634"/>
              <a:gd name="connsiteY56" fmla="*/ 1388775 h 1893313"/>
              <a:gd name="connsiteX57" fmla="*/ 454099 w 1054634"/>
              <a:gd name="connsiteY57" fmla="*/ 1406672 h 1893313"/>
              <a:gd name="connsiteX58" fmla="*/ 470518 w 1054634"/>
              <a:gd name="connsiteY58" fmla="*/ 1410962 h 1893313"/>
              <a:gd name="connsiteX59" fmla="*/ 507793 w 1054634"/>
              <a:gd name="connsiteY59" fmla="*/ 1393656 h 1893313"/>
              <a:gd name="connsiteX60" fmla="*/ 585300 w 1054634"/>
              <a:gd name="connsiteY60" fmla="*/ 1388331 h 1893313"/>
              <a:gd name="connsiteX61" fmla="*/ 628639 w 1054634"/>
              <a:gd name="connsiteY61" fmla="*/ 1402235 h 1893313"/>
              <a:gd name="connsiteX62" fmla="*/ 646981 w 1054634"/>
              <a:gd name="connsiteY62" fmla="*/ 1425162 h 1893313"/>
              <a:gd name="connsiteX63" fmla="*/ 653045 w 1054634"/>
              <a:gd name="connsiteY63" fmla="*/ 1432853 h 1893313"/>
              <a:gd name="connsiteX64" fmla="*/ 664435 w 1054634"/>
              <a:gd name="connsiteY64" fmla="*/ 1426937 h 1893313"/>
              <a:gd name="connsiteX65" fmla="*/ 672126 w 1054634"/>
              <a:gd name="connsiteY65" fmla="*/ 1381675 h 1893313"/>
              <a:gd name="connsiteX66" fmla="*/ 663251 w 1054634"/>
              <a:gd name="connsiteY66" fmla="*/ 1331532 h 1893313"/>
              <a:gd name="connsiteX67" fmla="*/ 671831 w 1054634"/>
              <a:gd name="connsiteY67" fmla="*/ 1285234 h 1893313"/>
              <a:gd name="connsiteX68" fmla="*/ 708809 w 1054634"/>
              <a:gd name="connsiteY68" fmla="*/ 1235683 h 1893313"/>
              <a:gd name="connsiteX69" fmla="*/ 713543 w 1054634"/>
              <a:gd name="connsiteY69" fmla="*/ 1227695 h 1893313"/>
              <a:gd name="connsiteX70" fmla="*/ 733067 w 1054634"/>
              <a:gd name="connsiteY70" fmla="*/ 1186279 h 1893313"/>
              <a:gd name="connsiteX71" fmla="*/ 746380 w 1054634"/>
              <a:gd name="connsiteY71" fmla="*/ 1164388 h 1893313"/>
              <a:gd name="connsiteX72" fmla="*/ 779956 w 1054634"/>
              <a:gd name="connsiteY72" fmla="*/ 1084809 h 1893313"/>
              <a:gd name="connsiteX73" fmla="*/ 801700 w 1054634"/>
              <a:gd name="connsiteY73" fmla="*/ 983487 h 1893313"/>
              <a:gd name="connsiteX74" fmla="*/ 796671 w 1054634"/>
              <a:gd name="connsiteY74" fmla="*/ 965442 h 1893313"/>
              <a:gd name="connsiteX75" fmla="*/ 717684 w 1054634"/>
              <a:gd name="connsiteY75" fmla="*/ 878024 h 1893313"/>
              <a:gd name="connsiteX76" fmla="*/ 671387 w 1054634"/>
              <a:gd name="connsiteY76" fmla="*/ 840158 h 1893313"/>
              <a:gd name="connsiteX77" fmla="*/ 619321 w 1054634"/>
              <a:gd name="connsiteY77" fmla="*/ 751557 h 1893313"/>
              <a:gd name="connsiteX78" fmla="*/ 607783 w 1054634"/>
              <a:gd name="connsiteY78" fmla="*/ 693574 h 1893313"/>
              <a:gd name="connsiteX79" fmla="*/ 615475 w 1054634"/>
              <a:gd name="connsiteY79" fmla="*/ 619912 h 1893313"/>
              <a:gd name="connsiteX80" fmla="*/ 636923 w 1054634"/>
              <a:gd name="connsiteY80" fmla="*/ 522584 h 1893313"/>
              <a:gd name="connsiteX81" fmla="*/ 643727 w 1054634"/>
              <a:gd name="connsiteY81" fmla="*/ 465341 h 1893313"/>
              <a:gd name="connsiteX82" fmla="*/ 670499 w 1054634"/>
              <a:gd name="connsiteY82" fmla="*/ 335915 h 1893313"/>
              <a:gd name="connsiteX83" fmla="*/ 685143 w 1054634"/>
              <a:gd name="connsiteY83" fmla="*/ 276305 h 1893313"/>
              <a:gd name="connsiteX84" fmla="*/ 686770 w 1054634"/>
              <a:gd name="connsiteY84" fmla="*/ 268022 h 1893313"/>
              <a:gd name="connsiteX85" fmla="*/ 674345 w 1054634"/>
              <a:gd name="connsiteY85" fmla="*/ 274974 h 1893313"/>
              <a:gd name="connsiteX86" fmla="*/ 574059 w 1054634"/>
              <a:gd name="connsiteY86" fmla="*/ 320384 h 1893313"/>
              <a:gd name="connsiteX87" fmla="*/ 439012 w 1054634"/>
              <a:gd name="connsiteY87" fmla="*/ 349375 h 1893313"/>
              <a:gd name="connsiteX88" fmla="*/ 352630 w 1054634"/>
              <a:gd name="connsiteY88" fmla="*/ 381473 h 1893313"/>
              <a:gd name="connsiteX89" fmla="*/ 341684 w 1054634"/>
              <a:gd name="connsiteY89" fmla="*/ 394637 h 1893313"/>
              <a:gd name="connsiteX90" fmla="*/ 319645 w 1054634"/>
              <a:gd name="connsiteY90" fmla="*/ 454839 h 1893313"/>
              <a:gd name="connsiteX91" fmla="*/ 317426 w 1054634"/>
              <a:gd name="connsiteY91" fmla="*/ 462678 h 1893313"/>
              <a:gd name="connsiteX92" fmla="*/ 295682 w 1054634"/>
              <a:gd name="connsiteY92" fmla="*/ 477914 h 1893313"/>
              <a:gd name="connsiteX93" fmla="*/ 265508 w 1054634"/>
              <a:gd name="connsiteY93" fmla="*/ 471849 h 1893313"/>
              <a:gd name="connsiteX94" fmla="*/ 202644 w 1054634"/>
              <a:gd name="connsiteY94" fmla="*/ 446112 h 1893313"/>
              <a:gd name="connsiteX95" fmla="*/ 149542 w 1054634"/>
              <a:gd name="connsiteY95" fmla="*/ 443006 h 1893313"/>
              <a:gd name="connsiteX96" fmla="*/ 133567 w 1054634"/>
              <a:gd name="connsiteY96" fmla="*/ 448479 h 1893313"/>
              <a:gd name="connsiteX97" fmla="*/ 70851 w 1054634"/>
              <a:gd name="connsiteY97" fmla="*/ 462383 h 1893313"/>
              <a:gd name="connsiteX98" fmla="*/ 40677 w 1054634"/>
              <a:gd name="connsiteY98" fmla="*/ 464158 h 1893313"/>
              <a:gd name="connsiteX99" fmla="*/ 1035 w 1054634"/>
              <a:gd name="connsiteY99" fmla="*/ 433687 h 1893313"/>
              <a:gd name="connsiteX100" fmla="*/ 0 w 1054634"/>
              <a:gd name="connsiteY100" fmla="*/ 430285 h 1893313"/>
              <a:gd name="connsiteX101" fmla="*/ 0 w 1054634"/>
              <a:gd name="connsiteY101" fmla="*/ 414014 h 1893313"/>
              <a:gd name="connsiteX102" fmla="*/ 7840 w 1054634"/>
              <a:gd name="connsiteY102" fmla="*/ 405287 h 1893313"/>
              <a:gd name="connsiteX103" fmla="*/ 80318 w 1054634"/>
              <a:gd name="connsiteY103" fmla="*/ 357363 h 1893313"/>
              <a:gd name="connsiteX104" fmla="*/ 197319 w 1054634"/>
              <a:gd name="connsiteY104" fmla="*/ 317130 h 1893313"/>
              <a:gd name="connsiteX105" fmla="*/ 223056 w 1054634"/>
              <a:gd name="connsiteY105" fmla="*/ 304113 h 1893313"/>
              <a:gd name="connsiteX106" fmla="*/ 252047 w 1054634"/>
              <a:gd name="connsiteY106" fmla="*/ 286807 h 1893313"/>
              <a:gd name="connsiteX107" fmla="*/ 342571 w 1054634"/>
              <a:gd name="connsiteY107" fmla="*/ 249385 h 1893313"/>
              <a:gd name="connsiteX108" fmla="*/ 406767 w 1054634"/>
              <a:gd name="connsiteY108" fmla="*/ 204714 h 1893313"/>
              <a:gd name="connsiteX109" fmla="*/ 550836 w 1054634"/>
              <a:gd name="connsiteY109" fmla="*/ 102653 h 1893313"/>
              <a:gd name="connsiteX110" fmla="*/ 663547 w 1054634"/>
              <a:gd name="connsiteY110" fmla="*/ 30766 h 1893313"/>
              <a:gd name="connsiteX111" fmla="*/ 718868 w 1054634"/>
              <a:gd name="connsiteY111" fmla="*/ 7248 h 1893313"/>
              <a:gd name="connsiteX112" fmla="*/ 757178 w 1054634"/>
              <a:gd name="connsiteY112" fmla="*/ 0 h 1893313"/>
              <a:gd name="connsiteX113" fmla="*/ 774927 w 1054634"/>
              <a:gd name="connsiteY113" fmla="*/ 0 h 1893313"/>
              <a:gd name="connsiteX114" fmla="*/ 837200 w 1054634"/>
              <a:gd name="connsiteY114" fmla="*/ 42600 h 1893313"/>
              <a:gd name="connsiteX115" fmla="*/ 868114 w 1054634"/>
              <a:gd name="connsiteY115" fmla="*/ 99547 h 1893313"/>
              <a:gd name="connsiteX116" fmla="*/ 903614 w 1054634"/>
              <a:gd name="connsiteY116" fmla="*/ 391088 h 1893313"/>
              <a:gd name="connsiteX117" fmla="*/ 909826 w 1054634"/>
              <a:gd name="connsiteY117" fmla="*/ 600239 h 1893313"/>
              <a:gd name="connsiteX118" fmla="*/ 930682 w 1054634"/>
              <a:gd name="connsiteY118" fmla="*/ 698603 h 1893313"/>
              <a:gd name="connsiteX119" fmla="*/ 1002865 w 1054634"/>
              <a:gd name="connsiteY119" fmla="*/ 904649 h 1893313"/>
              <a:gd name="connsiteX120" fmla="*/ 1041618 w 1054634"/>
              <a:gd name="connsiteY120" fmla="*/ 1014254 h 1893313"/>
              <a:gd name="connsiteX121" fmla="*/ 1051233 w 1054634"/>
              <a:gd name="connsiteY121" fmla="*/ 1043541 h 1893313"/>
              <a:gd name="connsiteX122" fmla="*/ 1055818 w 1054634"/>
              <a:gd name="connsiteY122" fmla="*/ 1068095 h 1893313"/>
              <a:gd name="connsiteX123" fmla="*/ 1055818 w 1054634"/>
              <a:gd name="connsiteY123" fmla="*/ 1119865 h 1893313"/>
              <a:gd name="connsiteX124" fmla="*/ 1049754 w 1054634"/>
              <a:gd name="connsiteY124" fmla="*/ 1155365 h 1893313"/>
              <a:gd name="connsiteX125" fmla="*/ 1031856 w 1054634"/>
              <a:gd name="connsiteY125" fmla="*/ 1242043 h 1893313"/>
              <a:gd name="connsiteX126" fmla="*/ 1006858 w 1054634"/>
              <a:gd name="connsiteY126" fmla="*/ 1328869 h 1893313"/>
              <a:gd name="connsiteX127" fmla="*/ 946361 w 1054634"/>
              <a:gd name="connsiteY127" fmla="*/ 1403418 h 1893313"/>
              <a:gd name="connsiteX128" fmla="*/ 875510 w 1054634"/>
              <a:gd name="connsiteY128" fmla="*/ 1477376 h 1893313"/>
              <a:gd name="connsiteX129" fmla="*/ 863824 w 1054634"/>
              <a:gd name="connsiteY129" fmla="*/ 1522490 h 1893313"/>
              <a:gd name="connsiteX130" fmla="*/ 865895 w 1054634"/>
              <a:gd name="connsiteY130" fmla="*/ 1537134 h 1893313"/>
              <a:gd name="connsiteX131" fmla="*/ 886751 w 1054634"/>
              <a:gd name="connsiteY131" fmla="*/ 1701319 h 1893313"/>
              <a:gd name="connsiteX132" fmla="*/ 891485 w 1054634"/>
              <a:gd name="connsiteY132" fmla="*/ 1826160 h 1893313"/>
              <a:gd name="connsiteX133" fmla="*/ 882610 w 1054634"/>
              <a:gd name="connsiteY133" fmla="*/ 1884438 h 1893313"/>
              <a:gd name="connsiteX134" fmla="*/ 875658 w 1054634"/>
              <a:gd name="connsiteY134" fmla="*/ 1890503 h 1893313"/>
              <a:gd name="connsiteX135" fmla="*/ 860570 w 1054634"/>
              <a:gd name="connsiteY135" fmla="*/ 1893461 h 1893313"/>
              <a:gd name="connsiteX136" fmla="*/ 794008 w 1054634"/>
              <a:gd name="connsiteY136" fmla="*/ 1893461 h 1893313"/>
              <a:gd name="connsiteX137" fmla="*/ 774927 w 1054634"/>
              <a:gd name="connsiteY137" fmla="*/ 1892425 h 1893313"/>
              <a:gd name="connsiteX138" fmla="*/ 584117 w 1054634"/>
              <a:gd name="connsiteY138" fmla="*/ 1889171 h 1893313"/>
              <a:gd name="connsiteX139" fmla="*/ 556309 w 1054634"/>
              <a:gd name="connsiteY139" fmla="*/ 1886953 h 1893313"/>
              <a:gd name="connsiteX140" fmla="*/ 494332 w 1054634"/>
              <a:gd name="connsiteY140" fmla="*/ 1890651 h 1893313"/>
              <a:gd name="connsiteX141" fmla="*/ 444929 w 1054634"/>
              <a:gd name="connsiteY141" fmla="*/ 1893461 h 1893313"/>
              <a:gd name="connsiteX142" fmla="*/ 407210 w 1054634"/>
              <a:gd name="connsiteY142" fmla="*/ 1893609 h 189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054634" h="1893313">
                <a:moveTo>
                  <a:pt x="407210" y="1893609"/>
                </a:moveTo>
                <a:cubicBezTo>
                  <a:pt x="401590" y="1892278"/>
                  <a:pt x="395377" y="1892574"/>
                  <a:pt x="392715" y="1885474"/>
                </a:cubicBezTo>
                <a:cubicBezTo>
                  <a:pt x="392271" y="1884290"/>
                  <a:pt x="388721" y="1883847"/>
                  <a:pt x="386650" y="1883847"/>
                </a:cubicBezTo>
                <a:cubicBezTo>
                  <a:pt x="379106" y="1883994"/>
                  <a:pt x="375704" y="1880297"/>
                  <a:pt x="374373" y="1873049"/>
                </a:cubicBezTo>
                <a:cubicBezTo>
                  <a:pt x="373338" y="1867280"/>
                  <a:pt x="371859" y="1861363"/>
                  <a:pt x="369640" y="1856038"/>
                </a:cubicBezTo>
                <a:cubicBezTo>
                  <a:pt x="367569" y="1850714"/>
                  <a:pt x="364907" y="1845536"/>
                  <a:pt x="361357" y="1840951"/>
                </a:cubicBezTo>
                <a:cubicBezTo>
                  <a:pt x="355440" y="1833259"/>
                  <a:pt x="356328" y="1824385"/>
                  <a:pt x="365202" y="1816841"/>
                </a:cubicBezTo>
                <a:cubicBezTo>
                  <a:pt x="356180" y="1806635"/>
                  <a:pt x="360025" y="1798352"/>
                  <a:pt x="371415" y="1790660"/>
                </a:cubicBezTo>
                <a:cubicBezTo>
                  <a:pt x="367717" y="1788885"/>
                  <a:pt x="365794" y="1787850"/>
                  <a:pt x="363575" y="1786962"/>
                </a:cubicBezTo>
                <a:cubicBezTo>
                  <a:pt x="345086" y="1779566"/>
                  <a:pt x="326449" y="1772171"/>
                  <a:pt x="307959" y="1764775"/>
                </a:cubicBezTo>
                <a:cubicBezTo>
                  <a:pt x="301303" y="1762112"/>
                  <a:pt x="295534" y="1753237"/>
                  <a:pt x="297014" y="1746581"/>
                </a:cubicBezTo>
                <a:cubicBezTo>
                  <a:pt x="297457" y="1744806"/>
                  <a:pt x="300859" y="1742588"/>
                  <a:pt x="302634" y="1742736"/>
                </a:cubicBezTo>
                <a:cubicBezTo>
                  <a:pt x="311657" y="1743475"/>
                  <a:pt x="320976" y="1743771"/>
                  <a:pt x="329555" y="1746286"/>
                </a:cubicBezTo>
                <a:cubicBezTo>
                  <a:pt x="351742" y="1752942"/>
                  <a:pt x="373634" y="1760633"/>
                  <a:pt x="395377" y="1768325"/>
                </a:cubicBezTo>
                <a:cubicBezTo>
                  <a:pt x="402773" y="1770987"/>
                  <a:pt x="409133" y="1771431"/>
                  <a:pt x="414606" y="1764627"/>
                </a:cubicBezTo>
                <a:cubicBezTo>
                  <a:pt x="416825" y="1761964"/>
                  <a:pt x="419487" y="1759746"/>
                  <a:pt x="422446" y="1757823"/>
                </a:cubicBezTo>
                <a:cubicBezTo>
                  <a:pt x="430433" y="1752646"/>
                  <a:pt x="434279" y="1745546"/>
                  <a:pt x="433391" y="1736079"/>
                </a:cubicBezTo>
                <a:cubicBezTo>
                  <a:pt x="432948" y="1731938"/>
                  <a:pt x="435462" y="1730902"/>
                  <a:pt x="438716" y="1729719"/>
                </a:cubicBezTo>
                <a:cubicBezTo>
                  <a:pt x="449366" y="1725873"/>
                  <a:pt x="459129" y="1727057"/>
                  <a:pt x="469926" y="1731198"/>
                </a:cubicBezTo>
                <a:cubicBezTo>
                  <a:pt x="484274" y="1736819"/>
                  <a:pt x="495664" y="1743475"/>
                  <a:pt x="502468" y="1758119"/>
                </a:cubicBezTo>
                <a:cubicBezTo>
                  <a:pt x="506905" y="1767437"/>
                  <a:pt x="515188" y="1774981"/>
                  <a:pt x="521253" y="1783560"/>
                </a:cubicBezTo>
                <a:cubicBezTo>
                  <a:pt x="525690" y="1789773"/>
                  <a:pt x="531755" y="1792139"/>
                  <a:pt x="538855" y="1792879"/>
                </a:cubicBezTo>
                <a:cubicBezTo>
                  <a:pt x="577017" y="1796872"/>
                  <a:pt x="614735" y="1792879"/>
                  <a:pt x="651566" y="1782968"/>
                </a:cubicBezTo>
                <a:cubicBezTo>
                  <a:pt x="672274" y="1777348"/>
                  <a:pt x="692391" y="1769952"/>
                  <a:pt x="712507" y="1762852"/>
                </a:cubicBezTo>
                <a:cubicBezTo>
                  <a:pt x="715022" y="1761964"/>
                  <a:pt x="718276" y="1758562"/>
                  <a:pt x="718572" y="1756048"/>
                </a:cubicBezTo>
                <a:cubicBezTo>
                  <a:pt x="725672" y="1705165"/>
                  <a:pt x="728482" y="1653986"/>
                  <a:pt x="726115" y="1602660"/>
                </a:cubicBezTo>
                <a:cubicBezTo>
                  <a:pt x="726115" y="1601181"/>
                  <a:pt x="725820" y="1599850"/>
                  <a:pt x="725376" y="1596152"/>
                </a:cubicBezTo>
                <a:cubicBezTo>
                  <a:pt x="720790" y="1598666"/>
                  <a:pt x="716501" y="1599850"/>
                  <a:pt x="713838" y="1602660"/>
                </a:cubicBezTo>
                <a:cubicBezTo>
                  <a:pt x="707774" y="1609020"/>
                  <a:pt x="703632" y="1616416"/>
                  <a:pt x="703632" y="1625735"/>
                </a:cubicBezTo>
                <a:cubicBezTo>
                  <a:pt x="703780" y="1643485"/>
                  <a:pt x="703632" y="1661234"/>
                  <a:pt x="703632" y="1678984"/>
                </a:cubicBezTo>
                <a:cubicBezTo>
                  <a:pt x="703632" y="1686972"/>
                  <a:pt x="704076" y="1694959"/>
                  <a:pt x="694905" y="1699101"/>
                </a:cubicBezTo>
                <a:cubicBezTo>
                  <a:pt x="685587" y="1703390"/>
                  <a:pt x="677155" y="1702059"/>
                  <a:pt x="669760" y="1695107"/>
                </a:cubicBezTo>
                <a:cubicBezTo>
                  <a:pt x="669168" y="1694663"/>
                  <a:pt x="668576" y="1694367"/>
                  <a:pt x="667689" y="1693924"/>
                </a:cubicBezTo>
                <a:cubicBezTo>
                  <a:pt x="666210" y="1694811"/>
                  <a:pt x="664731" y="1695698"/>
                  <a:pt x="663251" y="1696438"/>
                </a:cubicBezTo>
                <a:cubicBezTo>
                  <a:pt x="653785" y="1701615"/>
                  <a:pt x="650827" y="1700432"/>
                  <a:pt x="646833" y="1690669"/>
                </a:cubicBezTo>
                <a:cubicBezTo>
                  <a:pt x="645650" y="1687563"/>
                  <a:pt x="643727" y="1684605"/>
                  <a:pt x="641508" y="1680167"/>
                </a:cubicBezTo>
                <a:cubicBezTo>
                  <a:pt x="638106" y="1686232"/>
                  <a:pt x="635887" y="1691409"/>
                  <a:pt x="632633" y="1695698"/>
                </a:cubicBezTo>
                <a:cubicBezTo>
                  <a:pt x="630562" y="1698509"/>
                  <a:pt x="627012" y="1701615"/>
                  <a:pt x="623758" y="1701911"/>
                </a:cubicBezTo>
                <a:cubicBezTo>
                  <a:pt x="608819" y="1703834"/>
                  <a:pt x="599056" y="1711673"/>
                  <a:pt x="592844" y="1725134"/>
                </a:cubicBezTo>
                <a:cubicBezTo>
                  <a:pt x="588406" y="1734748"/>
                  <a:pt x="584413" y="1735044"/>
                  <a:pt x="577313" y="1726909"/>
                </a:cubicBezTo>
                <a:cubicBezTo>
                  <a:pt x="568586" y="1716850"/>
                  <a:pt x="560007" y="1706792"/>
                  <a:pt x="551280" y="1696882"/>
                </a:cubicBezTo>
                <a:cubicBezTo>
                  <a:pt x="544919" y="1689782"/>
                  <a:pt x="536488" y="1689042"/>
                  <a:pt x="527465" y="1689190"/>
                </a:cubicBezTo>
                <a:cubicBezTo>
                  <a:pt x="523176" y="1689190"/>
                  <a:pt x="518590" y="1688451"/>
                  <a:pt x="514745" y="1686972"/>
                </a:cubicBezTo>
                <a:cubicBezTo>
                  <a:pt x="497587" y="1680167"/>
                  <a:pt x="480724" y="1672476"/>
                  <a:pt x="463418" y="1665968"/>
                </a:cubicBezTo>
                <a:cubicBezTo>
                  <a:pt x="456910" y="1663453"/>
                  <a:pt x="449218" y="1661826"/>
                  <a:pt x="442562" y="1662713"/>
                </a:cubicBezTo>
                <a:cubicBezTo>
                  <a:pt x="434575" y="1663749"/>
                  <a:pt x="425996" y="1666707"/>
                  <a:pt x="419635" y="1671441"/>
                </a:cubicBezTo>
                <a:cubicBezTo>
                  <a:pt x="412092" y="1676913"/>
                  <a:pt x="405140" y="1676618"/>
                  <a:pt x="396856" y="1676174"/>
                </a:cubicBezTo>
                <a:cubicBezTo>
                  <a:pt x="385763" y="1675434"/>
                  <a:pt x="379106" y="1670405"/>
                  <a:pt x="374225" y="1660495"/>
                </a:cubicBezTo>
                <a:cubicBezTo>
                  <a:pt x="363427" y="1638455"/>
                  <a:pt x="360321" y="1615529"/>
                  <a:pt x="368457" y="1592454"/>
                </a:cubicBezTo>
                <a:cubicBezTo>
                  <a:pt x="374521" y="1575148"/>
                  <a:pt x="374077" y="1562427"/>
                  <a:pt x="357659" y="1550890"/>
                </a:cubicBezTo>
                <a:cubicBezTo>
                  <a:pt x="347896" y="1544085"/>
                  <a:pt x="340057" y="1533584"/>
                  <a:pt x="333105" y="1523673"/>
                </a:cubicBezTo>
                <a:cubicBezTo>
                  <a:pt x="329259" y="1518052"/>
                  <a:pt x="327336" y="1510065"/>
                  <a:pt x="327040" y="1503113"/>
                </a:cubicBezTo>
                <a:cubicBezTo>
                  <a:pt x="326449" y="1491872"/>
                  <a:pt x="327040" y="1480334"/>
                  <a:pt x="328372" y="1469240"/>
                </a:cubicBezTo>
                <a:cubicBezTo>
                  <a:pt x="329259" y="1462584"/>
                  <a:pt x="333697" y="1456520"/>
                  <a:pt x="334732" y="1449864"/>
                </a:cubicBezTo>
                <a:cubicBezTo>
                  <a:pt x="337690" y="1431374"/>
                  <a:pt x="348192" y="1417914"/>
                  <a:pt x="362244" y="1406672"/>
                </a:cubicBezTo>
                <a:cubicBezTo>
                  <a:pt x="366238" y="1403566"/>
                  <a:pt x="370675" y="1400312"/>
                  <a:pt x="375557" y="1399129"/>
                </a:cubicBezTo>
                <a:cubicBezTo>
                  <a:pt x="390940" y="1395135"/>
                  <a:pt x="406323" y="1390993"/>
                  <a:pt x="422002" y="1388775"/>
                </a:cubicBezTo>
                <a:cubicBezTo>
                  <a:pt x="436202" y="1386852"/>
                  <a:pt x="447147" y="1393952"/>
                  <a:pt x="454099" y="1406672"/>
                </a:cubicBezTo>
                <a:cubicBezTo>
                  <a:pt x="459129" y="1415843"/>
                  <a:pt x="460756" y="1415843"/>
                  <a:pt x="470518" y="1410962"/>
                </a:cubicBezTo>
                <a:cubicBezTo>
                  <a:pt x="482795" y="1404750"/>
                  <a:pt x="495368" y="1399277"/>
                  <a:pt x="507793" y="1393656"/>
                </a:cubicBezTo>
                <a:cubicBezTo>
                  <a:pt x="532938" y="1382562"/>
                  <a:pt x="559119" y="1382119"/>
                  <a:pt x="585300" y="1388331"/>
                </a:cubicBezTo>
                <a:cubicBezTo>
                  <a:pt x="600092" y="1391881"/>
                  <a:pt x="614883" y="1396171"/>
                  <a:pt x="628639" y="1402235"/>
                </a:cubicBezTo>
                <a:cubicBezTo>
                  <a:pt x="637810" y="1406229"/>
                  <a:pt x="643875" y="1414956"/>
                  <a:pt x="646981" y="1425162"/>
                </a:cubicBezTo>
                <a:cubicBezTo>
                  <a:pt x="647868" y="1428120"/>
                  <a:pt x="650383" y="1432114"/>
                  <a:pt x="653045" y="1432853"/>
                </a:cubicBezTo>
                <a:cubicBezTo>
                  <a:pt x="657631" y="1434185"/>
                  <a:pt x="661329" y="1431374"/>
                  <a:pt x="664435" y="1426937"/>
                </a:cubicBezTo>
                <a:cubicBezTo>
                  <a:pt x="674345" y="1412885"/>
                  <a:pt x="676564" y="1398389"/>
                  <a:pt x="672126" y="1381675"/>
                </a:cubicBezTo>
                <a:cubicBezTo>
                  <a:pt x="667985" y="1365256"/>
                  <a:pt x="666062" y="1348246"/>
                  <a:pt x="663251" y="1331532"/>
                </a:cubicBezTo>
                <a:cubicBezTo>
                  <a:pt x="660589" y="1315113"/>
                  <a:pt x="663843" y="1299730"/>
                  <a:pt x="671831" y="1285234"/>
                </a:cubicBezTo>
                <a:cubicBezTo>
                  <a:pt x="681889" y="1266893"/>
                  <a:pt x="694018" y="1250326"/>
                  <a:pt x="708809" y="1235683"/>
                </a:cubicBezTo>
                <a:cubicBezTo>
                  <a:pt x="711028" y="1233612"/>
                  <a:pt x="713247" y="1230506"/>
                  <a:pt x="713543" y="1227695"/>
                </a:cubicBezTo>
                <a:cubicBezTo>
                  <a:pt x="714874" y="1211425"/>
                  <a:pt x="722861" y="1198408"/>
                  <a:pt x="733067" y="1186279"/>
                </a:cubicBezTo>
                <a:cubicBezTo>
                  <a:pt x="738688" y="1179623"/>
                  <a:pt x="743126" y="1172819"/>
                  <a:pt x="746380" y="1164388"/>
                </a:cubicBezTo>
                <a:cubicBezTo>
                  <a:pt x="756882" y="1137615"/>
                  <a:pt x="769307" y="1111434"/>
                  <a:pt x="779956" y="1084809"/>
                </a:cubicBezTo>
                <a:cubicBezTo>
                  <a:pt x="792825" y="1052416"/>
                  <a:pt x="801108" y="1018691"/>
                  <a:pt x="801700" y="983487"/>
                </a:cubicBezTo>
                <a:cubicBezTo>
                  <a:pt x="801848" y="976831"/>
                  <a:pt x="800073" y="971210"/>
                  <a:pt x="796671" y="965442"/>
                </a:cubicBezTo>
                <a:cubicBezTo>
                  <a:pt x="776111" y="930978"/>
                  <a:pt x="747119" y="904205"/>
                  <a:pt x="717684" y="878024"/>
                </a:cubicBezTo>
                <a:cubicBezTo>
                  <a:pt x="702745" y="864712"/>
                  <a:pt x="686622" y="852878"/>
                  <a:pt x="671387" y="840158"/>
                </a:cubicBezTo>
                <a:cubicBezTo>
                  <a:pt x="643579" y="816787"/>
                  <a:pt x="626125" y="787352"/>
                  <a:pt x="619321" y="751557"/>
                </a:cubicBezTo>
                <a:cubicBezTo>
                  <a:pt x="615623" y="732180"/>
                  <a:pt x="611333" y="712951"/>
                  <a:pt x="607783" y="693574"/>
                </a:cubicBezTo>
                <a:cubicBezTo>
                  <a:pt x="603198" y="668280"/>
                  <a:pt x="610002" y="644170"/>
                  <a:pt x="615475" y="619912"/>
                </a:cubicBezTo>
                <a:cubicBezTo>
                  <a:pt x="622871" y="587519"/>
                  <a:pt x="630562" y="555125"/>
                  <a:pt x="636923" y="522584"/>
                </a:cubicBezTo>
                <a:cubicBezTo>
                  <a:pt x="640473" y="503799"/>
                  <a:pt x="641952" y="484570"/>
                  <a:pt x="643727" y="465341"/>
                </a:cubicBezTo>
                <a:cubicBezTo>
                  <a:pt x="647720" y="421114"/>
                  <a:pt x="660145" y="378811"/>
                  <a:pt x="670499" y="335915"/>
                </a:cubicBezTo>
                <a:cubicBezTo>
                  <a:pt x="675233" y="316095"/>
                  <a:pt x="680262" y="296274"/>
                  <a:pt x="685143" y="276305"/>
                </a:cubicBezTo>
                <a:cubicBezTo>
                  <a:pt x="685587" y="274235"/>
                  <a:pt x="686030" y="272016"/>
                  <a:pt x="686770" y="268022"/>
                </a:cubicBezTo>
                <a:cubicBezTo>
                  <a:pt x="681741" y="270833"/>
                  <a:pt x="677451" y="272164"/>
                  <a:pt x="674345" y="274974"/>
                </a:cubicBezTo>
                <a:cubicBezTo>
                  <a:pt x="645797" y="301007"/>
                  <a:pt x="611037" y="312840"/>
                  <a:pt x="574059" y="320384"/>
                </a:cubicBezTo>
                <a:cubicBezTo>
                  <a:pt x="528945" y="329703"/>
                  <a:pt x="483535" y="337690"/>
                  <a:pt x="439012" y="349375"/>
                </a:cubicBezTo>
                <a:cubicBezTo>
                  <a:pt x="409429" y="357215"/>
                  <a:pt x="381177" y="369936"/>
                  <a:pt x="352630" y="381473"/>
                </a:cubicBezTo>
                <a:cubicBezTo>
                  <a:pt x="347896" y="383396"/>
                  <a:pt x="343755" y="389460"/>
                  <a:pt x="341684" y="394637"/>
                </a:cubicBezTo>
                <a:cubicBezTo>
                  <a:pt x="333844" y="414458"/>
                  <a:pt x="326892" y="434722"/>
                  <a:pt x="319645" y="454839"/>
                </a:cubicBezTo>
                <a:cubicBezTo>
                  <a:pt x="318757" y="457353"/>
                  <a:pt x="318313" y="460164"/>
                  <a:pt x="317426" y="462678"/>
                </a:cubicBezTo>
                <a:cubicBezTo>
                  <a:pt x="313728" y="473032"/>
                  <a:pt x="306480" y="478801"/>
                  <a:pt x="295682" y="477914"/>
                </a:cubicBezTo>
                <a:cubicBezTo>
                  <a:pt x="285476" y="477026"/>
                  <a:pt x="274974" y="475399"/>
                  <a:pt x="265508" y="471849"/>
                </a:cubicBezTo>
                <a:cubicBezTo>
                  <a:pt x="244208" y="464010"/>
                  <a:pt x="223056" y="455874"/>
                  <a:pt x="202644" y="446112"/>
                </a:cubicBezTo>
                <a:cubicBezTo>
                  <a:pt x="184894" y="437533"/>
                  <a:pt x="167440" y="438420"/>
                  <a:pt x="149542" y="443006"/>
                </a:cubicBezTo>
                <a:cubicBezTo>
                  <a:pt x="144069" y="444337"/>
                  <a:pt x="138301" y="445668"/>
                  <a:pt x="133567" y="448479"/>
                </a:cubicBezTo>
                <a:cubicBezTo>
                  <a:pt x="114043" y="459868"/>
                  <a:pt x="92151" y="459424"/>
                  <a:pt x="70851" y="462383"/>
                </a:cubicBezTo>
                <a:cubicBezTo>
                  <a:pt x="60941" y="463714"/>
                  <a:pt x="50735" y="463862"/>
                  <a:pt x="40677" y="464158"/>
                </a:cubicBezTo>
                <a:cubicBezTo>
                  <a:pt x="16714" y="464897"/>
                  <a:pt x="6360" y="456910"/>
                  <a:pt x="1035" y="433687"/>
                </a:cubicBezTo>
                <a:cubicBezTo>
                  <a:pt x="740" y="432504"/>
                  <a:pt x="296" y="431468"/>
                  <a:pt x="0" y="430285"/>
                </a:cubicBezTo>
                <a:cubicBezTo>
                  <a:pt x="0" y="424812"/>
                  <a:pt x="0" y="419487"/>
                  <a:pt x="0" y="414014"/>
                </a:cubicBezTo>
                <a:cubicBezTo>
                  <a:pt x="2662" y="411056"/>
                  <a:pt x="4881" y="407950"/>
                  <a:pt x="7840" y="405287"/>
                </a:cubicBezTo>
                <a:cubicBezTo>
                  <a:pt x="29583" y="385615"/>
                  <a:pt x="54433" y="370231"/>
                  <a:pt x="80318" y="357363"/>
                </a:cubicBezTo>
                <a:cubicBezTo>
                  <a:pt x="117445" y="338873"/>
                  <a:pt x="154571" y="319053"/>
                  <a:pt x="197319" y="317130"/>
                </a:cubicBezTo>
                <a:cubicBezTo>
                  <a:pt x="208412" y="316686"/>
                  <a:pt x="216548" y="312397"/>
                  <a:pt x="223056" y="304113"/>
                </a:cubicBezTo>
                <a:cubicBezTo>
                  <a:pt x="230600" y="294647"/>
                  <a:pt x="240658" y="290061"/>
                  <a:pt x="252047" y="286807"/>
                </a:cubicBezTo>
                <a:cubicBezTo>
                  <a:pt x="283553" y="277637"/>
                  <a:pt x="314615" y="266691"/>
                  <a:pt x="342571" y="249385"/>
                </a:cubicBezTo>
                <a:cubicBezTo>
                  <a:pt x="364759" y="235629"/>
                  <a:pt x="385467" y="219802"/>
                  <a:pt x="406767" y="204714"/>
                </a:cubicBezTo>
                <a:cubicBezTo>
                  <a:pt x="454691" y="170694"/>
                  <a:pt x="502172" y="135786"/>
                  <a:pt x="550836" y="102653"/>
                </a:cubicBezTo>
                <a:cubicBezTo>
                  <a:pt x="587667" y="77508"/>
                  <a:pt x="626125" y="55024"/>
                  <a:pt x="663547" y="30766"/>
                </a:cubicBezTo>
                <a:cubicBezTo>
                  <a:pt x="680705" y="19525"/>
                  <a:pt x="699195" y="11833"/>
                  <a:pt x="718868" y="7248"/>
                </a:cubicBezTo>
                <a:cubicBezTo>
                  <a:pt x="731588" y="4290"/>
                  <a:pt x="744457" y="2367"/>
                  <a:pt x="757178" y="0"/>
                </a:cubicBezTo>
                <a:cubicBezTo>
                  <a:pt x="763094" y="0"/>
                  <a:pt x="769011" y="0"/>
                  <a:pt x="774927" y="0"/>
                </a:cubicBezTo>
                <a:cubicBezTo>
                  <a:pt x="799481" y="8579"/>
                  <a:pt x="818710" y="24850"/>
                  <a:pt x="837200" y="42600"/>
                </a:cubicBezTo>
                <a:cubicBezTo>
                  <a:pt x="853766" y="58426"/>
                  <a:pt x="863085" y="77951"/>
                  <a:pt x="868114" y="99547"/>
                </a:cubicBezTo>
                <a:cubicBezTo>
                  <a:pt x="890597" y="195396"/>
                  <a:pt x="901247" y="292724"/>
                  <a:pt x="903614" y="391088"/>
                </a:cubicBezTo>
                <a:cubicBezTo>
                  <a:pt x="905241" y="460755"/>
                  <a:pt x="907607" y="530571"/>
                  <a:pt x="909826" y="600239"/>
                </a:cubicBezTo>
                <a:cubicBezTo>
                  <a:pt x="910861" y="634260"/>
                  <a:pt x="916630" y="667541"/>
                  <a:pt x="930682" y="698603"/>
                </a:cubicBezTo>
                <a:cubicBezTo>
                  <a:pt x="961005" y="765165"/>
                  <a:pt x="985115" y="833797"/>
                  <a:pt x="1002865" y="904649"/>
                </a:cubicBezTo>
                <a:cubicBezTo>
                  <a:pt x="1012331" y="942367"/>
                  <a:pt x="1021946" y="979937"/>
                  <a:pt x="1041618" y="1014254"/>
                </a:cubicBezTo>
                <a:cubicBezTo>
                  <a:pt x="1046647" y="1022981"/>
                  <a:pt x="1048718" y="1033483"/>
                  <a:pt x="1051233" y="1043541"/>
                </a:cubicBezTo>
                <a:cubicBezTo>
                  <a:pt x="1053304" y="1051528"/>
                  <a:pt x="1054339" y="1059960"/>
                  <a:pt x="1055818" y="1068095"/>
                </a:cubicBezTo>
                <a:cubicBezTo>
                  <a:pt x="1055818" y="1085401"/>
                  <a:pt x="1055818" y="1102559"/>
                  <a:pt x="1055818" y="1119865"/>
                </a:cubicBezTo>
                <a:cubicBezTo>
                  <a:pt x="1053895" y="1131698"/>
                  <a:pt x="1052712" y="1143827"/>
                  <a:pt x="1049754" y="1155365"/>
                </a:cubicBezTo>
                <a:cubicBezTo>
                  <a:pt x="1042210" y="1183912"/>
                  <a:pt x="1035406" y="1212608"/>
                  <a:pt x="1031856" y="1242043"/>
                </a:cubicBezTo>
                <a:cubicBezTo>
                  <a:pt x="1028158" y="1272366"/>
                  <a:pt x="1020171" y="1301357"/>
                  <a:pt x="1006858" y="1328869"/>
                </a:cubicBezTo>
                <a:cubicBezTo>
                  <a:pt x="992511" y="1358600"/>
                  <a:pt x="970619" y="1381675"/>
                  <a:pt x="946361" y="1403418"/>
                </a:cubicBezTo>
                <a:cubicBezTo>
                  <a:pt x="920920" y="1426197"/>
                  <a:pt x="895626" y="1449124"/>
                  <a:pt x="875510" y="1477376"/>
                </a:cubicBezTo>
                <a:cubicBezTo>
                  <a:pt x="865304" y="1491724"/>
                  <a:pt x="860718" y="1505628"/>
                  <a:pt x="863824" y="1522490"/>
                </a:cubicBezTo>
                <a:cubicBezTo>
                  <a:pt x="864712" y="1527371"/>
                  <a:pt x="865304" y="1532252"/>
                  <a:pt x="865895" y="1537134"/>
                </a:cubicBezTo>
                <a:cubicBezTo>
                  <a:pt x="872995" y="1591862"/>
                  <a:pt x="881574" y="1646443"/>
                  <a:pt x="886751" y="1701319"/>
                </a:cubicBezTo>
                <a:cubicBezTo>
                  <a:pt x="890745" y="1742736"/>
                  <a:pt x="891632" y="1784447"/>
                  <a:pt x="891485" y="1826160"/>
                </a:cubicBezTo>
                <a:cubicBezTo>
                  <a:pt x="891485" y="1845536"/>
                  <a:pt x="886160" y="1865061"/>
                  <a:pt x="882610" y="1884438"/>
                </a:cubicBezTo>
                <a:cubicBezTo>
                  <a:pt x="882166" y="1886805"/>
                  <a:pt x="878468" y="1889467"/>
                  <a:pt x="875658" y="1890503"/>
                </a:cubicBezTo>
                <a:cubicBezTo>
                  <a:pt x="870924" y="1892130"/>
                  <a:pt x="865599" y="1892574"/>
                  <a:pt x="860570" y="1893461"/>
                </a:cubicBezTo>
                <a:cubicBezTo>
                  <a:pt x="838383" y="1893461"/>
                  <a:pt x="816196" y="1893461"/>
                  <a:pt x="794008" y="1893461"/>
                </a:cubicBezTo>
                <a:cubicBezTo>
                  <a:pt x="787648" y="1893017"/>
                  <a:pt x="781288" y="1892425"/>
                  <a:pt x="774927" y="1892425"/>
                </a:cubicBezTo>
                <a:cubicBezTo>
                  <a:pt x="711324" y="1891390"/>
                  <a:pt x="647720" y="1890503"/>
                  <a:pt x="584117" y="1889171"/>
                </a:cubicBezTo>
                <a:cubicBezTo>
                  <a:pt x="574798" y="1889024"/>
                  <a:pt x="565480" y="1886657"/>
                  <a:pt x="556309" y="1886953"/>
                </a:cubicBezTo>
                <a:cubicBezTo>
                  <a:pt x="535601" y="1887692"/>
                  <a:pt x="515040" y="1889467"/>
                  <a:pt x="494332" y="1890651"/>
                </a:cubicBezTo>
                <a:cubicBezTo>
                  <a:pt x="477914" y="1891686"/>
                  <a:pt x="461495" y="1892574"/>
                  <a:pt x="444929" y="1893461"/>
                </a:cubicBezTo>
                <a:cubicBezTo>
                  <a:pt x="432800" y="1893609"/>
                  <a:pt x="420079" y="1893609"/>
                  <a:pt x="407210" y="1893609"/>
                </a:cubicBezTo>
                <a:close/>
              </a:path>
            </a:pathLst>
          </a:custGeom>
          <a:solidFill>
            <a:schemeClr val="accent2"/>
          </a:solidFill>
          <a:ln w="14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71" name="Group 2370">
            <a:extLst>
              <a:ext uri="{FF2B5EF4-FFF2-40B4-BE49-F238E27FC236}">
                <a16:creationId xmlns:a16="http://schemas.microsoft.com/office/drawing/2014/main" id="{3FA3DEC9-2808-47F5-BC29-80EC8EA5B980}"/>
              </a:ext>
            </a:extLst>
          </p:cNvPr>
          <p:cNvGrpSpPr/>
          <p:nvPr/>
        </p:nvGrpSpPr>
        <p:grpSpPr>
          <a:xfrm>
            <a:off x="7555763" y="4778176"/>
            <a:ext cx="2509401" cy="1287983"/>
            <a:chOff x="270023" y="1671304"/>
            <a:chExt cx="2552450" cy="1135913"/>
          </a:xfrm>
        </p:grpSpPr>
        <p:sp>
          <p:nvSpPr>
            <p:cNvPr id="2372" name="TextBox 2371">
              <a:extLst>
                <a:ext uri="{FF2B5EF4-FFF2-40B4-BE49-F238E27FC236}">
                  <a16:creationId xmlns:a16="http://schemas.microsoft.com/office/drawing/2014/main" id="{00590403-2EDD-4CB6-BAFD-CF970F7A30BA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895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73" name="TextBox 2372">
              <a:extLst>
                <a:ext uri="{FF2B5EF4-FFF2-40B4-BE49-F238E27FC236}">
                  <a16:creationId xmlns:a16="http://schemas.microsoft.com/office/drawing/2014/main" id="{04FDCBA1-C77A-4D2B-B2C8-E94281C6AA6B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74" name="Group 2373">
            <a:extLst>
              <a:ext uri="{FF2B5EF4-FFF2-40B4-BE49-F238E27FC236}">
                <a16:creationId xmlns:a16="http://schemas.microsoft.com/office/drawing/2014/main" id="{26191442-04C6-4867-99C9-16F7EA658CA6}"/>
              </a:ext>
            </a:extLst>
          </p:cNvPr>
          <p:cNvGrpSpPr/>
          <p:nvPr/>
        </p:nvGrpSpPr>
        <p:grpSpPr>
          <a:xfrm>
            <a:off x="1950479" y="2158749"/>
            <a:ext cx="2509401" cy="1287983"/>
            <a:chOff x="270023" y="1671304"/>
            <a:chExt cx="2552450" cy="1135913"/>
          </a:xfrm>
        </p:grpSpPr>
        <p:sp>
          <p:nvSpPr>
            <p:cNvPr id="2375" name="TextBox 2374">
              <a:extLst>
                <a:ext uri="{FF2B5EF4-FFF2-40B4-BE49-F238E27FC236}">
                  <a16:creationId xmlns:a16="http://schemas.microsoft.com/office/drawing/2014/main" id="{55F8724D-718A-4BFD-BC2E-A0F8DDBBB0BD}"/>
                </a:ext>
              </a:extLst>
            </p:cNvPr>
            <p:cNvSpPr txBox="1"/>
            <p:nvPr/>
          </p:nvSpPr>
          <p:spPr>
            <a:xfrm>
              <a:off x="270024" y="1911472"/>
              <a:ext cx="2552449" cy="895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76" name="TextBox 2375">
              <a:extLst>
                <a:ext uri="{FF2B5EF4-FFF2-40B4-BE49-F238E27FC236}">
                  <a16:creationId xmlns:a16="http://schemas.microsoft.com/office/drawing/2014/main" id="{06343A69-6289-4992-835D-FA7187332CD3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pic>
        <p:nvPicPr>
          <p:cNvPr id="2377" name="Graphic 2376">
            <a:extLst>
              <a:ext uri="{FF2B5EF4-FFF2-40B4-BE49-F238E27FC236}">
                <a16:creationId xmlns:a16="http://schemas.microsoft.com/office/drawing/2014/main" id="{6AAA8ABE-77B2-46DC-BA9E-D6C99C2C8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70470" y="1510799"/>
            <a:ext cx="885226" cy="1883276"/>
          </a:xfrm>
          <a:prstGeom prst="rect">
            <a:avLst/>
          </a:prstGeom>
        </p:spPr>
      </p:pic>
      <p:grpSp>
        <p:nvGrpSpPr>
          <p:cNvPr id="2378" name="Group 2377">
            <a:extLst>
              <a:ext uri="{FF2B5EF4-FFF2-40B4-BE49-F238E27FC236}">
                <a16:creationId xmlns:a16="http://schemas.microsoft.com/office/drawing/2014/main" id="{89095965-A9B7-435B-9929-E9DC631D884C}"/>
              </a:ext>
            </a:extLst>
          </p:cNvPr>
          <p:cNvGrpSpPr/>
          <p:nvPr/>
        </p:nvGrpSpPr>
        <p:grpSpPr>
          <a:xfrm>
            <a:off x="789581" y="3723476"/>
            <a:ext cx="1761331" cy="758741"/>
            <a:chOff x="203895" y="3409836"/>
            <a:chExt cx="1761331" cy="758741"/>
          </a:xfrm>
        </p:grpSpPr>
        <p:sp>
          <p:nvSpPr>
            <p:cNvPr id="2379" name="TextBox 2378">
              <a:extLst>
                <a:ext uri="{FF2B5EF4-FFF2-40B4-BE49-F238E27FC236}">
                  <a16:creationId xmlns:a16="http://schemas.microsoft.com/office/drawing/2014/main" id="{F4C8A864-7453-48F8-9020-8E45D669F070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80" name="TextBox 2379">
              <a:extLst>
                <a:ext uri="{FF2B5EF4-FFF2-40B4-BE49-F238E27FC236}">
                  <a16:creationId xmlns:a16="http://schemas.microsoft.com/office/drawing/2014/main" id="{13190ECA-FA0A-4D24-976C-CB432D08AD4E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81" name="Group 2380">
            <a:extLst>
              <a:ext uri="{FF2B5EF4-FFF2-40B4-BE49-F238E27FC236}">
                <a16:creationId xmlns:a16="http://schemas.microsoft.com/office/drawing/2014/main" id="{36428CF0-0145-453D-839A-EDC9DB129ED2}"/>
              </a:ext>
            </a:extLst>
          </p:cNvPr>
          <p:cNvGrpSpPr/>
          <p:nvPr/>
        </p:nvGrpSpPr>
        <p:grpSpPr>
          <a:xfrm>
            <a:off x="2490031" y="3723476"/>
            <a:ext cx="1761331" cy="758741"/>
            <a:chOff x="203895" y="3409836"/>
            <a:chExt cx="1761331" cy="758741"/>
          </a:xfrm>
        </p:grpSpPr>
        <p:sp>
          <p:nvSpPr>
            <p:cNvPr id="2382" name="TextBox 2381">
              <a:extLst>
                <a:ext uri="{FF2B5EF4-FFF2-40B4-BE49-F238E27FC236}">
                  <a16:creationId xmlns:a16="http://schemas.microsoft.com/office/drawing/2014/main" id="{A874BDEE-39A4-456D-A812-0E51B2B5E86A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83" name="TextBox 2382">
              <a:extLst>
                <a:ext uri="{FF2B5EF4-FFF2-40B4-BE49-F238E27FC236}">
                  <a16:creationId xmlns:a16="http://schemas.microsoft.com/office/drawing/2014/main" id="{1A2048B7-DE02-4A18-AEBA-B2D671C20844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84" name="Group 2383">
            <a:extLst>
              <a:ext uri="{FF2B5EF4-FFF2-40B4-BE49-F238E27FC236}">
                <a16:creationId xmlns:a16="http://schemas.microsoft.com/office/drawing/2014/main" id="{78390801-0474-41DB-B823-4F4337F107A4}"/>
              </a:ext>
            </a:extLst>
          </p:cNvPr>
          <p:cNvGrpSpPr/>
          <p:nvPr/>
        </p:nvGrpSpPr>
        <p:grpSpPr>
          <a:xfrm>
            <a:off x="7762020" y="3503905"/>
            <a:ext cx="1761331" cy="758741"/>
            <a:chOff x="203895" y="3409836"/>
            <a:chExt cx="1761331" cy="758741"/>
          </a:xfrm>
        </p:grpSpPr>
        <p:sp>
          <p:nvSpPr>
            <p:cNvPr id="2385" name="TextBox 2384">
              <a:extLst>
                <a:ext uri="{FF2B5EF4-FFF2-40B4-BE49-F238E27FC236}">
                  <a16:creationId xmlns:a16="http://schemas.microsoft.com/office/drawing/2014/main" id="{142543AD-0DBE-41E1-A493-B8614BD06BA5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86" name="TextBox 2385">
              <a:extLst>
                <a:ext uri="{FF2B5EF4-FFF2-40B4-BE49-F238E27FC236}">
                  <a16:creationId xmlns:a16="http://schemas.microsoft.com/office/drawing/2014/main" id="{1F227353-ECCE-4CA6-8A2C-60345068BFF3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87" name="Group 2386">
            <a:extLst>
              <a:ext uri="{FF2B5EF4-FFF2-40B4-BE49-F238E27FC236}">
                <a16:creationId xmlns:a16="http://schemas.microsoft.com/office/drawing/2014/main" id="{8428AF72-4D84-4952-BE3D-918BBC627724}"/>
              </a:ext>
            </a:extLst>
          </p:cNvPr>
          <p:cNvGrpSpPr/>
          <p:nvPr/>
        </p:nvGrpSpPr>
        <p:grpSpPr>
          <a:xfrm>
            <a:off x="9462470" y="3503905"/>
            <a:ext cx="1761331" cy="758741"/>
            <a:chOff x="203895" y="3409836"/>
            <a:chExt cx="1761331" cy="758741"/>
          </a:xfrm>
        </p:grpSpPr>
        <p:sp>
          <p:nvSpPr>
            <p:cNvPr id="2388" name="TextBox 2387">
              <a:extLst>
                <a:ext uri="{FF2B5EF4-FFF2-40B4-BE49-F238E27FC236}">
                  <a16:creationId xmlns:a16="http://schemas.microsoft.com/office/drawing/2014/main" id="{A389A3C2-2D2E-48DF-B1C7-042DFAC3393B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89" name="TextBox 2388">
              <a:extLst>
                <a:ext uri="{FF2B5EF4-FFF2-40B4-BE49-F238E27FC236}">
                  <a16:creationId xmlns:a16="http://schemas.microsoft.com/office/drawing/2014/main" id="{45D919B3-6EDA-462A-9E2C-39FAB6934C1D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12701</TotalTime>
  <Words>98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2020-09-03T02:44:04Z</dcterms:modified>
</cp:coreProperties>
</file>