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9B7C375-4A90-416B-9204-D359C0426B52}"/>
              </a:ext>
            </a:extLst>
          </p:cNvPr>
          <p:cNvGrpSpPr/>
          <p:nvPr/>
        </p:nvGrpSpPr>
        <p:grpSpPr>
          <a:xfrm>
            <a:off x="739409" y="1069457"/>
            <a:ext cx="6909639" cy="5249794"/>
            <a:chOff x="552326" y="486245"/>
            <a:chExt cx="7747963" cy="5886734"/>
          </a:xfrm>
        </p:grpSpPr>
        <p:grpSp>
          <p:nvGrpSpPr>
            <p:cNvPr id="4983" name="Group 4982">
              <a:extLst>
                <a:ext uri="{FF2B5EF4-FFF2-40B4-BE49-F238E27FC236}">
                  <a16:creationId xmlns:a16="http://schemas.microsoft.com/office/drawing/2014/main" id="{072FDF9E-9ED1-4B80-8237-57342E96D463}"/>
                </a:ext>
              </a:extLst>
            </p:cNvPr>
            <p:cNvGrpSpPr/>
            <p:nvPr/>
          </p:nvGrpSpPr>
          <p:grpSpPr>
            <a:xfrm>
              <a:off x="552326" y="2615108"/>
              <a:ext cx="5871476" cy="3535847"/>
              <a:chOff x="4098364" y="1571764"/>
              <a:chExt cx="7301609" cy="4397082"/>
            </a:xfrm>
          </p:grpSpPr>
          <p:grpSp>
            <p:nvGrpSpPr>
              <p:cNvPr id="4984" name="Graphic 55">
                <a:extLst>
                  <a:ext uri="{FF2B5EF4-FFF2-40B4-BE49-F238E27FC236}">
                    <a16:creationId xmlns:a16="http://schemas.microsoft.com/office/drawing/2014/main" id="{CF20A719-654F-4E6D-A5F0-51A1148967D3}"/>
                  </a:ext>
                </a:extLst>
              </p:cNvPr>
              <p:cNvGrpSpPr/>
              <p:nvPr/>
            </p:nvGrpSpPr>
            <p:grpSpPr>
              <a:xfrm>
                <a:off x="4910815" y="1571764"/>
                <a:ext cx="5616422" cy="3644404"/>
                <a:chOff x="5769768" y="3217068"/>
                <a:chExt cx="651510" cy="422754"/>
              </a:xfrm>
            </p:grpSpPr>
            <p:sp>
              <p:nvSpPr>
                <p:cNvPr id="5009" name="Freeform: Shape 5008">
                  <a:extLst>
                    <a:ext uri="{FF2B5EF4-FFF2-40B4-BE49-F238E27FC236}">
                      <a16:creationId xmlns:a16="http://schemas.microsoft.com/office/drawing/2014/main" id="{514A2900-4507-45C4-A015-A33E81FCF791}"/>
                    </a:ext>
                  </a:extLst>
                </p:cNvPr>
                <p:cNvSpPr/>
                <p:nvPr/>
              </p:nvSpPr>
              <p:spPr>
                <a:xfrm>
                  <a:off x="5769768" y="3217068"/>
                  <a:ext cx="647700" cy="419100"/>
                </a:xfrm>
                <a:custGeom>
                  <a:avLst/>
                  <a:gdLst>
                    <a:gd name="connsiteX0" fmla="*/ 639604 w 647700"/>
                    <a:gd name="connsiteY0" fmla="*/ 417671 h 419100"/>
                    <a:gd name="connsiteX1" fmla="*/ 14764 w 647700"/>
                    <a:gd name="connsiteY1" fmla="*/ 417671 h 419100"/>
                    <a:gd name="connsiteX2" fmla="*/ 7144 w 647700"/>
                    <a:gd name="connsiteY2" fmla="*/ 410051 h 419100"/>
                    <a:gd name="connsiteX3" fmla="*/ 7144 w 647700"/>
                    <a:gd name="connsiteY3" fmla="*/ 38576 h 419100"/>
                    <a:gd name="connsiteX4" fmla="*/ 37624 w 647700"/>
                    <a:gd name="connsiteY4" fmla="*/ 7144 h 419100"/>
                    <a:gd name="connsiteX5" fmla="*/ 616744 w 647700"/>
                    <a:gd name="connsiteY5" fmla="*/ 7144 h 419100"/>
                    <a:gd name="connsiteX6" fmla="*/ 647224 w 647700"/>
                    <a:gd name="connsiteY6" fmla="*/ 37624 h 419100"/>
                    <a:gd name="connsiteX7" fmla="*/ 647224 w 647700"/>
                    <a:gd name="connsiteY7" fmla="*/ 409099 h 419100"/>
                    <a:gd name="connsiteX8" fmla="*/ 639604 w 647700"/>
                    <a:gd name="connsiteY8" fmla="*/ 417671 h 4191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647700" h="419100">
                      <a:moveTo>
                        <a:pt x="639604" y="417671"/>
                      </a:moveTo>
                      <a:lnTo>
                        <a:pt x="14764" y="417671"/>
                      </a:lnTo>
                      <a:cubicBezTo>
                        <a:pt x="10954" y="417671"/>
                        <a:pt x="7144" y="413861"/>
                        <a:pt x="7144" y="410051"/>
                      </a:cubicBezTo>
                      <a:lnTo>
                        <a:pt x="7144" y="38576"/>
                      </a:lnTo>
                      <a:cubicBezTo>
                        <a:pt x="7144" y="20479"/>
                        <a:pt x="20479" y="7144"/>
                        <a:pt x="37624" y="7144"/>
                      </a:cubicBezTo>
                      <a:lnTo>
                        <a:pt x="616744" y="7144"/>
                      </a:lnTo>
                      <a:cubicBezTo>
                        <a:pt x="633889" y="7144"/>
                        <a:pt x="647224" y="20479"/>
                        <a:pt x="647224" y="37624"/>
                      </a:cubicBezTo>
                      <a:lnTo>
                        <a:pt x="647224" y="409099"/>
                      </a:lnTo>
                      <a:cubicBezTo>
                        <a:pt x="647224" y="413861"/>
                        <a:pt x="643414" y="417671"/>
                        <a:pt x="639604" y="417671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b="1"/>
                </a:p>
              </p:txBody>
            </p:sp>
            <p:sp>
              <p:nvSpPr>
                <p:cNvPr id="5010" name="Freeform: Shape 5009">
                  <a:extLst>
                    <a:ext uri="{FF2B5EF4-FFF2-40B4-BE49-F238E27FC236}">
                      <a16:creationId xmlns:a16="http://schemas.microsoft.com/office/drawing/2014/main" id="{F21F4A6F-5DF6-459A-9BDA-94E0604639A5}"/>
                    </a:ext>
                  </a:extLst>
                </p:cNvPr>
                <p:cNvSpPr/>
                <p:nvPr/>
              </p:nvSpPr>
              <p:spPr>
                <a:xfrm>
                  <a:off x="5773578" y="3220722"/>
                  <a:ext cx="647700" cy="419100"/>
                </a:xfrm>
                <a:custGeom>
                  <a:avLst/>
                  <a:gdLst>
                    <a:gd name="connsiteX0" fmla="*/ 631984 w 647700"/>
                    <a:gd name="connsiteY0" fmla="*/ 412909 h 419100"/>
                    <a:gd name="connsiteX1" fmla="*/ 14764 w 647700"/>
                    <a:gd name="connsiteY1" fmla="*/ 412909 h 419100"/>
                    <a:gd name="connsiteX2" fmla="*/ 7144 w 647700"/>
                    <a:gd name="connsiteY2" fmla="*/ 405289 h 419100"/>
                    <a:gd name="connsiteX3" fmla="*/ 7144 w 647700"/>
                    <a:gd name="connsiteY3" fmla="*/ 34766 h 419100"/>
                    <a:gd name="connsiteX4" fmla="*/ 34766 w 647700"/>
                    <a:gd name="connsiteY4" fmla="*/ 7144 h 419100"/>
                    <a:gd name="connsiteX5" fmla="*/ 612934 w 647700"/>
                    <a:gd name="connsiteY5" fmla="*/ 7144 h 419100"/>
                    <a:gd name="connsiteX6" fmla="*/ 640556 w 647700"/>
                    <a:gd name="connsiteY6" fmla="*/ 34766 h 419100"/>
                    <a:gd name="connsiteX7" fmla="*/ 640556 w 647700"/>
                    <a:gd name="connsiteY7" fmla="*/ 405289 h 419100"/>
                    <a:gd name="connsiteX8" fmla="*/ 631984 w 647700"/>
                    <a:gd name="connsiteY8" fmla="*/ 412909 h 4191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647700" h="419100">
                      <a:moveTo>
                        <a:pt x="631984" y="412909"/>
                      </a:moveTo>
                      <a:lnTo>
                        <a:pt x="14764" y="412909"/>
                      </a:lnTo>
                      <a:cubicBezTo>
                        <a:pt x="10954" y="412909"/>
                        <a:pt x="7144" y="409099"/>
                        <a:pt x="7144" y="405289"/>
                      </a:cubicBezTo>
                      <a:lnTo>
                        <a:pt x="7144" y="34766"/>
                      </a:lnTo>
                      <a:cubicBezTo>
                        <a:pt x="7144" y="19526"/>
                        <a:pt x="19526" y="7144"/>
                        <a:pt x="34766" y="7144"/>
                      </a:cubicBezTo>
                      <a:lnTo>
                        <a:pt x="612934" y="7144"/>
                      </a:lnTo>
                      <a:cubicBezTo>
                        <a:pt x="628174" y="7144"/>
                        <a:pt x="640556" y="19526"/>
                        <a:pt x="640556" y="34766"/>
                      </a:cubicBezTo>
                      <a:lnTo>
                        <a:pt x="640556" y="405289"/>
                      </a:lnTo>
                      <a:cubicBezTo>
                        <a:pt x="639604" y="410051"/>
                        <a:pt x="635794" y="412909"/>
                        <a:pt x="631984" y="412909"/>
                      </a:cubicBezTo>
                      <a:close/>
                    </a:path>
                  </a:pathLst>
                </a:custGeom>
                <a:solidFill>
                  <a:srgbClr val="333333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b="1"/>
                </a:p>
              </p:txBody>
            </p:sp>
          </p:grpSp>
          <p:sp>
            <p:nvSpPr>
              <p:cNvPr id="4985" name="Freeform: Shape 4984">
                <a:extLst>
                  <a:ext uri="{FF2B5EF4-FFF2-40B4-BE49-F238E27FC236}">
                    <a16:creationId xmlns:a16="http://schemas.microsoft.com/office/drawing/2014/main" id="{F586B80A-9F0F-4727-A9CB-2462D892B632}"/>
                  </a:ext>
                </a:extLst>
              </p:cNvPr>
              <p:cNvSpPr/>
              <p:nvPr/>
            </p:nvSpPr>
            <p:spPr>
              <a:xfrm>
                <a:off x="5130280" y="1781416"/>
                <a:ext cx="5163280" cy="3278273"/>
              </a:xfrm>
              <a:custGeom>
                <a:avLst/>
                <a:gdLst>
                  <a:gd name="connsiteX0" fmla="*/ 7144 w 600075"/>
                  <a:gd name="connsiteY0" fmla="*/ 7144 h 381000"/>
                  <a:gd name="connsiteX1" fmla="*/ 597694 w 600075"/>
                  <a:gd name="connsiteY1" fmla="*/ 7144 h 381000"/>
                  <a:gd name="connsiteX2" fmla="*/ 597694 w 600075"/>
                  <a:gd name="connsiteY2" fmla="*/ 376714 h 381000"/>
                  <a:gd name="connsiteX3" fmla="*/ 7144 w 600075"/>
                  <a:gd name="connsiteY3" fmla="*/ 376714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00075" h="381000">
                    <a:moveTo>
                      <a:pt x="7144" y="7144"/>
                    </a:moveTo>
                    <a:lnTo>
                      <a:pt x="597694" y="7144"/>
                    </a:lnTo>
                    <a:lnTo>
                      <a:pt x="597694" y="376714"/>
                    </a:lnTo>
                    <a:lnTo>
                      <a:pt x="7144" y="376714"/>
                    </a:lnTo>
                    <a:close/>
                  </a:path>
                </a:pathLst>
              </a:custGeom>
              <a:solidFill>
                <a:srgbClr val="F2F2F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4986" name="Freeform: Shape 4985">
                <a:extLst>
                  <a:ext uri="{FF2B5EF4-FFF2-40B4-BE49-F238E27FC236}">
                    <a16:creationId xmlns:a16="http://schemas.microsoft.com/office/drawing/2014/main" id="{F2A84941-E547-461C-BD2A-C69DD219F55F}"/>
                  </a:ext>
                </a:extLst>
              </p:cNvPr>
              <p:cNvSpPr/>
              <p:nvPr/>
            </p:nvSpPr>
            <p:spPr>
              <a:xfrm>
                <a:off x="5210103" y="5108863"/>
                <a:ext cx="4999367" cy="245870"/>
              </a:xfrm>
              <a:custGeom>
                <a:avLst/>
                <a:gdLst>
                  <a:gd name="connsiteX0" fmla="*/ 553174 w 581025"/>
                  <a:gd name="connsiteY0" fmla="*/ 7144 h 28575"/>
                  <a:gd name="connsiteX1" fmla="*/ 574129 w 581025"/>
                  <a:gd name="connsiteY1" fmla="*/ 23336 h 28575"/>
                  <a:gd name="connsiteX2" fmla="*/ 574129 w 581025"/>
                  <a:gd name="connsiteY2" fmla="*/ 30004 h 28575"/>
                  <a:gd name="connsiteX3" fmla="*/ 19774 w 581025"/>
                  <a:gd name="connsiteY3" fmla="*/ 30004 h 28575"/>
                  <a:gd name="connsiteX4" fmla="*/ 8344 w 581025"/>
                  <a:gd name="connsiteY4" fmla="*/ 26194 h 28575"/>
                  <a:gd name="connsiteX5" fmla="*/ 35014 w 581025"/>
                  <a:gd name="connsiteY5" fmla="*/ 7144 h 28575"/>
                  <a:gd name="connsiteX6" fmla="*/ 553174 w 581025"/>
                  <a:gd name="connsiteY6" fmla="*/ 7144 h 28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81025" h="28575">
                    <a:moveTo>
                      <a:pt x="553174" y="7144"/>
                    </a:moveTo>
                    <a:cubicBezTo>
                      <a:pt x="553174" y="7144"/>
                      <a:pt x="566509" y="16669"/>
                      <a:pt x="574129" y="23336"/>
                    </a:cubicBezTo>
                    <a:cubicBezTo>
                      <a:pt x="581749" y="30004"/>
                      <a:pt x="574129" y="30004"/>
                      <a:pt x="574129" y="30004"/>
                    </a:cubicBezTo>
                    <a:cubicBezTo>
                      <a:pt x="574129" y="30004"/>
                      <a:pt x="37871" y="30004"/>
                      <a:pt x="19774" y="30004"/>
                    </a:cubicBezTo>
                    <a:cubicBezTo>
                      <a:pt x="1676" y="30004"/>
                      <a:pt x="8344" y="26194"/>
                      <a:pt x="8344" y="26194"/>
                    </a:cubicBezTo>
                    <a:lnTo>
                      <a:pt x="35014" y="7144"/>
                    </a:lnTo>
                    <a:lnTo>
                      <a:pt x="553174" y="7144"/>
                    </a:lnTo>
                    <a:close/>
                  </a:path>
                </a:pathLst>
              </a:custGeom>
              <a:solidFill>
                <a:srgbClr val="32333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4987" name="Freeform: Shape 4986">
                <a:extLst>
                  <a:ext uri="{FF2B5EF4-FFF2-40B4-BE49-F238E27FC236}">
                    <a16:creationId xmlns:a16="http://schemas.microsoft.com/office/drawing/2014/main" id="{D91627E5-A033-424F-A0F4-033D86AB1167}"/>
                  </a:ext>
                </a:extLst>
              </p:cNvPr>
              <p:cNvSpPr/>
              <p:nvPr/>
            </p:nvSpPr>
            <p:spPr>
              <a:xfrm>
                <a:off x="5403495" y="5242756"/>
                <a:ext cx="4589582" cy="81957"/>
              </a:xfrm>
              <a:custGeom>
                <a:avLst/>
                <a:gdLst>
                  <a:gd name="connsiteX0" fmla="*/ 538318 w 533400"/>
                  <a:gd name="connsiteY0" fmla="*/ 3965 h 0"/>
                  <a:gd name="connsiteX1" fmla="*/ 3965 w 533400"/>
                  <a:gd name="connsiteY1" fmla="*/ 3965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3400">
                    <a:moveTo>
                      <a:pt x="538318" y="3965"/>
                    </a:moveTo>
                    <a:lnTo>
                      <a:pt x="3965" y="3965"/>
                    </a:lnTo>
                  </a:path>
                </a:pathLst>
              </a:custGeom>
              <a:ln w="5287" cap="rnd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4988" name="Freeform: Shape 4987">
                <a:extLst>
                  <a:ext uri="{FF2B5EF4-FFF2-40B4-BE49-F238E27FC236}">
                    <a16:creationId xmlns:a16="http://schemas.microsoft.com/office/drawing/2014/main" id="{BB512C32-0CF8-4090-A887-DDE5FFB3AA43}"/>
                  </a:ext>
                </a:extLst>
              </p:cNvPr>
              <p:cNvSpPr/>
              <p:nvPr/>
            </p:nvSpPr>
            <p:spPr>
              <a:xfrm>
                <a:off x="5469061" y="5201782"/>
                <a:ext cx="4507626" cy="81957"/>
              </a:xfrm>
              <a:custGeom>
                <a:avLst/>
                <a:gdLst>
                  <a:gd name="connsiteX0" fmla="*/ 3965 w 523875"/>
                  <a:gd name="connsiteY0" fmla="*/ 3965 h 0"/>
                  <a:gd name="connsiteX1" fmla="*/ 524031 w 523875"/>
                  <a:gd name="connsiteY1" fmla="*/ 3965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23875">
                    <a:moveTo>
                      <a:pt x="3965" y="3965"/>
                    </a:moveTo>
                    <a:lnTo>
                      <a:pt x="524031" y="3965"/>
                    </a:lnTo>
                  </a:path>
                </a:pathLst>
              </a:custGeom>
              <a:ln w="5287" cap="rnd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4989" name="Freeform: Shape 4988">
                <a:extLst>
                  <a:ext uri="{FF2B5EF4-FFF2-40B4-BE49-F238E27FC236}">
                    <a16:creationId xmlns:a16="http://schemas.microsoft.com/office/drawing/2014/main" id="{71FF49A1-B19B-4618-9C33-5E800B36B711}"/>
                  </a:ext>
                </a:extLst>
              </p:cNvPr>
              <p:cNvSpPr/>
              <p:nvPr/>
            </p:nvSpPr>
            <p:spPr>
              <a:xfrm>
                <a:off x="5354321" y="5291930"/>
                <a:ext cx="4753496" cy="81957"/>
              </a:xfrm>
              <a:custGeom>
                <a:avLst/>
                <a:gdLst>
                  <a:gd name="connsiteX0" fmla="*/ 550701 w 552450"/>
                  <a:gd name="connsiteY0" fmla="*/ 3965 h 0"/>
                  <a:gd name="connsiteX1" fmla="*/ 3965 w 552450"/>
                  <a:gd name="connsiteY1" fmla="*/ 3965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2450">
                    <a:moveTo>
                      <a:pt x="550701" y="3965"/>
                    </a:moveTo>
                    <a:lnTo>
                      <a:pt x="3965" y="3965"/>
                    </a:lnTo>
                  </a:path>
                </a:pathLst>
              </a:custGeom>
              <a:ln w="5287" cap="rnd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4990" name="Freeform: Shape 4989">
                <a:extLst>
                  <a:ext uri="{FF2B5EF4-FFF2-40B4-BE49-F238E27FC236}">
                    <a16:creationId xmlns:a16="http://schemas.microsoft.com/office/drawing/2014/main" id="{A6587434-DE0C-4A60-8D84-D5DCEA0044E4}"/>
                  </a:ext>
                </a:extLst>
              </p:cNvPr>
              <p:cNvSpPr/>
              <p:nvPr/>
            </p:nvSpPr>
            <p:spPr>
              <a:xfrm>
                <a:off x="5424729" y="5180579"/>
                <a:ext cx="4343712" cy="81957"/>
              </a:xfrm>
              <a:custGeom>
                <a:avLst/>
                <a:gdLst>
                  <a:gd name="connsiteX0" fmla="*/ 1586 w 504825"/>
                  <a:gd name="connsiteY0" fmla="*/ 1586 h 0"/>
                  <a:gd name="connsiteX1" fmla="*/ 511173 w 504825"/>
                  <a:gd name="connsiteY1" fmla="*/ 1586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04825">
                    <a:moveTo>
                      <a:pt x="1586" y="1586"/>
                    </a:moveTo>
                    <a:lnTo>
                      <a:pt x="511173" y="1586"/>
                    </a:lnTo>
                  </a:path>
                </a:pathLst>
              </a:custGeom>
              <a:ln w="2115" cap="rnd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4991" name="Freeform: Shape 4990">
                <a:extLst>
                  <a:ext uri="{FF2B5EF4-FFF2-40B4-BE49-F238E27FC236}">
                    <a16:creationId xmlns:a16="http://schemas.microsoft.com/office/drawing/2014/main" id="{094D9A76-DC83-4D40-93EF-A83674D1C995}"/>
                  </a:ext>
                </a:extLst>
              </p:cNvPr>
              <p:cNvSpPr/>
              <p:nvPr/>
            </p:nvSpPr>
            <p:spPr>
              <a:xfrm>
                <a:off x="5269602" y="5117063"/>
                <a:ext cx="4917410" cy="245870"/>
              </a:xfrm>
              <a:custGeom>
                <a:avLst/>
                <a:gdLst>
                  <a:gd name="connsiteX0" fmla="*/ 32861 w 571500"/>
                  <a:gd name="connsiteY0" fmla="*/ 7144 h 28575"/>
                  <a:gd name="connsiteX1" fmla="*/ 7144 w 571500"/>
                  <a:gd name="connsiteY1" fmla="*/ 26194 h 28575"/>
                  <a:gd name="connsiteX2" fmla="*/ 566261 w 571500"/>
                  <a:gd name="connsiteY2" fmla="*/ 26194 h 28575"/>
                  <a:gd name="connsiteX3" fmla="*/ 541496 w 571500"/>
                  <a:gd name="connsiteY3" fmla="*/ 7144 h 28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500" h="28575">
                    <a:moveTo>
                      <a:pt x="32861" y="7144"/>
                    </a:moveTo>
                    <a:lnTo>
                      <a:pt x="7144" y="26194"/>
                    </a:lnTo>
                    <a:lnTo>
                      <a:pt x="566261" y="26194"/>
                    </a:lnTo>
                    <a:lnTo>
                      <a:pt x="541496" y="7144"/>
                    </a:lnTo>
                    <a:close/>
                  </a:path>
                </a:pathLst>
              </a:custGeom>
              <a:solidFill>
                <a:srgbClr val="323334">
                  <a:alpha val="56000"/>
                </a:srgb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4992" name="Freeform: Shape 4991">
                <a:extLst>
                  <a:ext uri="{FF2B5EF4-FFF2-40B4-BE49-F238E27FC236}">
                    <a16:creationId xmlns:a16="http://schemas.microsoft.com/office/drawing/2014/main" id="{7AD43A6B-53DB-4165-86FE-E0F9101861E8}"/>
                  </a:ext>
                </a:extLst>
              </p:cNvPr>
              <p:cNvSpPr/>
              <p:nvPr/>
            </p:nvSpPr>
            <p:spPr>
              <a:xfrm>
                <a:off x="4105815" y="5559062"/>
                <a:ext cx="7294158" cy="409784"/>
              </a:xfrm>
              <a:custGeom>
                <a:avLst/>
                <a:gdLst>
                  <a:gd name="connsiteX0" fmla="*/ 842486 w 847725"/>
                  <a:gd name="connsiteY0" fmla="*/ 30069 h 47625"/>
                  <a:gd name="connsiteX1" fmla="*/ 830104 w 847725"/>
                  <a:gd name="connsiteY1" fmla="*/ 44357 h 47625"/>
                  <a:gd name="connsiteX2" fmla="*/ 41434 w 847725"/>
                  <a:gd name="connsiteY2" fmla="*/ 44357 h 47625"/>
                  <a:gd name="connsiteX3" fmla="*/ 20479 w 847725"/>
                  <a:gd name="connsiteY3" fmla="*/ 43404 h 47625"/>
                  <a:gd name="connsiteX4" fmla="*/ 7144 w 847725"/>
                  <a:gd name="connsiteY4" fmla="*/ 29117 h 47625"/>
                  <a:gd name="connsiteX5" fmla="*/ 7144 w 847725"/>
                  <a:gd name="connsiteY5" fmla="*/ 9114 h 47625"/>
                  <a:gd name="connsiteX6" fmla="*/ 9049 w 847725"/>
                  <a:gd name="connsiteY6" fmla="*/ 9114 h 47625"/>
                  <a:gd name="connsiteX7" fmla="*/ 27146 w 847725"/>
                  <a:gd name="connsiteY7" fmla="*/ 9114 h 47625"/>
                  <a:gd name="connsiteX8" fmla="*/ 752951 w 847725"/>
                  <a:gd name="connsiteY8" fmla="*/ 7209 h 47625"/>
                  <a:gd name="connsiteX9" fmla="*/ 842486 w 847725"/>
                  <a:gd name="connsiteY9" fmla="*/ 7209 h 47625"/>
                  <a:gd name="connsiteX10" fmla="*/ 842486 w 847725"/>
                  <a:gd name="connsiteY10" fmla="*/ 7209 h 47625"/>
                  <a:gd name="connsiteX11" fmla="*/ 842486 w 847725"/>
                  <a:gd name="connsiteY11" fmla="*/ 30069 h 476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47725" h="47625">
                    <a:moveTo>
                      <a:pt x="842486" y="30069"/>
                    </a:moveTo>
                    <a:cubicBezTo>
                      <a:pt x="842486" y="44357"/>
                      <a:pt x="830104" y="44357"/>
                      <a:pt x="830104" y="44357"/>
                    </a:cubicBezTo>
                    <a:cubicBezTo>
                      <a:pt x="830104" y="44357"/>
                      <a:pt x="71914" y="44357"/>
                      <a:pt x="41434" y="44357"/>
                    </a:cubicBezTo>
                    <a:cubicBezTo>
                      <a:pt x="31909" y="44357"/>
                      <a:pt x="25241" y="44357"/>
                      <a:pt x="20479" y="43404"/>
                    </a:cubicBezTo>
                    <a:cubicBezTo>
                      <a:pt x="12859" y="42452"/>
                      <a:pt x="7144" y="36737"/>
                      <a:pt x="7144" y="29117"/>
                    </a:cubicBezTo>
                    <a:lnTo>
                      <a:pt x="7144" y="9114"/>
                    </a:lnTo>
                    <a:lnTo>
                      <a:pt x="9049" y="9114"/>
                    </a:lnTo>
                    <a:lnTo>
                      <a:pt x="27146" y="9114"/>
                    </a:lnTo>
                    <a:lnTo>
                      <a:pt x="752951" y="7209"/>
                    </a:lnTo>
                    <a:lnTo>
                      <a:pt x="842486" y="7209"/>
                    </a:lnTo>
                    <a:lnTo>
                      <a:pt x="842486" y="7209"/>
                    </a:lnTo>
                    <a:cubicBezTo>
                      <a:pt x="841534" y="6257"/>
                      <a:pt x="842486" y="15782"/>
                      <a:pt x="842486" y="30069"/>
                    </a:cubicBezTo>
                    <a:close/>
                  </a:path>
                </a:pathLst>
              </a:custGeom>
              <a:solidFill>
                <a:srgbClr val="666666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4993" name="Freeform: Shape 4992">
                <a:extLst>
                  <a:ext uri="{FF2B5EF4-FFF2-40B4-BE49-F238E27FC236}">
                    <a16:creationId xmlns:a16="http://schemas.microsoft.com/office/drawing/2014/main" id="{746A6131-3D75-493C-BFB5-369A90701EE3}"/>
                  </a:ext>
                </a:extLst>
              </p:cNvPr>
              <p:cNvSpPr/>
              <p:nvPr/>
            </p:nvSpPr>
            <p:spPr>
              <a:xfrm>
                <a:off x="4098364" y="5051498"/>
                <a:ext cx="7294158" cy="655655"/>
              </a:xfrm>
              <a:custGeom>
                <a:avLst/>
                <a:gdLst>
                  <a:gd name="connsiteX0" fmla="*/ 827161 w 847725"/>
                  <a:gd name="connsiteY0" fmla="*/ 70009 h 76200"/>
                  <a:gd name="connsiteX1" fmla="*/ 753818 w 847725"/>
                  <a:gd name="connsiteY1" fmla="*/ 70009 h 76200"/>
                  <a:gd name="connsiteX2" fmla="*/ 24203 w 847725"/>
                  <a:gd name="connsiteY2" fmla="*/ 70009 h 76200"/>
                  <a:gd name="connsiteX3" fmla="*/ 17535 w 847725"/>
                  <a:gd name="connsiteY3" fmla="*/ 70009 h 76200"/>
                  <a:gd name="connsiteX4" fmla="*/ 8010 w 847725"/>
                  <a:gd name="connsiteY4" fmla="*/ 67151 h 76200"/>
                  <a:gd name="connsiteX5" fmla="*/ 13725 w 847725"/>
                  <a:gd name="connsiteY5" fmla="*/ 58579 h 76200"/>
                  <a:gd name="connsiteX6" fmla="*/ 97545 w 847725"/>
                  <a:gd name="connsiteY6" fmla="*/ 9049 h 76200"/>
                  <a:gd name="connsiteX7" fmla="*/ 101355 w 847725"/>
                  <a:gd name="connsiteY7" fmla="*/ 7144 h 76200"/>
                  <a:gd name="connsiteX8" fmla="*/ 739531 w 847725"/>
                  <a:gd name="connsiteY8" fmla="*/ 7144 h 76200"/>
                  <a:gd name="connsiteX9" fmla="*/ 742388 w 847725"/>
                  <a:gd name="connsiteY9" fmla="*/ 8096 h 76200"/>
                  <a:gd name="connsiteX10" fmla="*/ 746198 w 847725"/>
                  <a:gd name="connsiteY10" fmla="*/ 9049 h 76200"/>
                  <a:gd name="connsiteX11" fmla="*/ 747150 w 847725"/>
                  <a:gd name="connsiteY11" fmla="*/ 9049 h 76200"/>
                  <a:gd name="connsiteX12" fmla="*/ 757628 w 847725"/>
                  <a:gd name="connsiteY12" fmla="*/ 14764 h 76200"/>
                  <a:gd name="connsiteX13" fmla="*/ 840496 w 847725"/>
                  <a:gd name="connsiteY13" fmla="*/ 62389 h 76200"/>
                  <a:gd name="connsiteX14" fmla="*/ 842400 w 847725"/>
                  <a:gd name="connsiteY14" fmla="*/ 65246 h 76200"/>
                  <a:gd name="connsiteX15" fmla="*/ 827161 w 847725"/>
                  <a:gd name="connsiteY15" fmla="*/ 70009 h 76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47725" h="76200">
                    <a:moveTo>
                      <a:pt x="827161" y="70009"/>
                    </a:moveTo>
                    <a:cubicBezTo>
                      <a:pt x="823350" y="70009"/>
                      <a:pt x="795728" y="70009"/>
                      <a:pt x="753818" y="70009"/>
                    </a:cubicBezTo>
                    <a:cubicBezTo>
                      <a:pt x="566175" y="70009"/>
                      <a:pt x="85163" y="70009"/>
                      <a:pt x="24203" y="70009"/>
                    </a:cubicBezTo>
                    <a:cubicBezTo>
                      <a:pt x="20393" y="70009"/>
                      <a:pt x="17535" y="70009"/>
                      <a:pt x="17535" y="70009"/>
                    </a:cubicBezTo>
                    <a:cubicBezTo>
                      <a:pt x="17535" y="70009"/>
                      <a:pt x="10868" y="70009"/>
                      <a:pt x="8010" y="67151"/>
                    </a:cubicBezTo>
                    <a:cubicBezTo>
                      <a:pt x="6105" y="65246"/>
                      <a:pt x="7058" y="63341"/>
                      <a:pt x="13725" y="58579"/>
                    </a:cubicBezTo>
                    <a:cubicBezTo>
                      <a:pt x="27060" y="49054"/>
                      <a:pt x="82305" y="17621"/>
                      <a:pt x="97545" y="9049"/>
                    </a:cubicBezTo>
                    <a:cubicBezTo>
                      <a:pt x="100403" y="8096"/>
                      <a:pt x="101355" y="7144"/>
                      <a:pt x="101355" y="7144"/>
                    </a:cubicBezTo>
                    <a:lnTo>
                      <a:pt x="739531" y="7144"/>
                    </a:lnTo>
                    <a:cubicBezTo>
                      <a:pt x="739531" y="7144"/>
                      <a:pt x="740483" y="7144"/>
                      <a:pt x="742388" y="8096"/>
                    </a:cubicBezTo>
                    <a:cubicBezTo>
                      <a:pt x="743340" y="8096"/>
                      <a:pt x="744293" y="9049"/>
                      <a:pt x="746198" y="9049"/>
                    </a:cubicBezTo>
                    <a:cubicBezTo>
                      <a:pt x="746198" y="9049"/>
                      <a:pt x="746198" y="9049"/>
                      <a:pt x="747150" y="9049"/>
                    </a:cubicBezTo>
                    <a:cubicBezTo>
                      <a:pt x="750008" y="10001"/>
                      <a:pt x="753818" y="11906"/>
                      <a:pt x="757628" y="14764"/>
                    </a:cubicBezTo>
                    <a:cubicBezTo>
                      <a:pt x="770963" y="23336"/>
                      <a:pt x="840496" y="62389"/>
                      <a:pt x="840496" y="62389"/>
                    </a:cubicBezTo>
                    <a:cubicBezTo>
                      <a:pt x="840496" y="62389"/>
                      <a:pt x="842400" y="63341"/>
                      <a:pt x="842400" y="65246"/>
                    </a:cubicBezTo>
                    <a:cubicBezTo>
                      <a:pt x="844306" y="67151"/>
                      <a:pt x="842400" y="70009"/>
                      <a:pt x="827161" y="70009"/>
                    </a:cubicBezTo>
                    <a:close/>
                  </a:path>
                </a:pathLst>
              </a:custGeom>
              <a:solidFill>
                <a:srgbClr val="9DA4AA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4994" name="Freeform: Shape 4993">
                <a:extLst>
                  <a:ext uri="{FF2B5EF4-FFF2-40B4-BE49-F238E27FC236}">
                    <a16:creationId xmlns:a16="http://schemas.microsoft.com/office/drawing/2014/main" id="{72E4BA5A-85CA-4D86-8D66-3A786709A41A}"/>
                  </a:ext>
                </a:extLst>
              </p:cNvPr>
              <p:cNvSpPr/>
              <p:nvPr/>
            </p:nvSpPr>
            <p:spPr>
              <a:xfrm>
                <a:off x="6803481" y="5354734"/>
                <a:ext cx="1868616" cy="245870"/>
              </a:xfrm>
              <a:custGeom>
                <a:avLst/>
                <a:gdLst>
                  <a:gd name="connsiteX0" fmla="*/ 23187 w 209550"/>
                  <a:gd name="connsiteY0" fmla="*/ 7144 h 28575"/>
                  <a:gd name="connsiteX1" fmla="*/ 12710 w 209550"/>
                  <a:gd name="connsiteY1" fmla="*/ 12859 h 28575"/>
                  <a:gd name="connsiteX2" fmla="*/ 7947 w 209550"/>
                  <a:gd name="connsiteY2" fmla="*/ 19526 h 28575"/>
                  <a:gd name="connsiteX3" fmla="*/ 21282 w 209550"/>
                  <a:gd name="connsiteY3" fmla="*/ 25241 h 28575"/>
                  <a:gd name="connsiteX4" fmla="*/ 111770 w 209550"/>
                  <a:gd name="connsiteY4" fmla="*/ 25241 h 28575"/>
                  <a:gd name="connsiteX5" fmla="*/ 111770 w 209550"/>
                  <a:gd name="connsiteY5" fmla="*/ 25241 h 28575"/>
                  <a:gd name="connsiteX6" fmla="*/ 195590 w 209550"/>
                  <a:gd name="connsiteY6" fmla="*/ 25241 h 28575"/>
                  <a:gd name="connsiteX7" fmla="*/ 208925 w 209550"/>
                  <a:gd name="connsiteY7" fmla="*/ 19526 h 28575"/>
                  <a:gd name="connsiteX8" fmla="*/ 204162 w 209550"/>
                  <a:gd name="connsiteY8" fmla="*/ 12859 h 28575"/>
                  <a:gd name="connsiteX9" fmla="*/ 193685 w 209550"/>
                  <a:gd name="connsiteY9" fmla="*/ 7144 h 28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09550" h="28575">
                    <a:moveTo>
                      <a:pt x="23187" y="7144"/>
                    </a:moveTo>
                    <a:cubicBezTo>
                      <a:pt x="19377" y="7144"/>
                      <a:pt x="15567" y="9049"/>
                      <a:pt x="12710" y="12859"/>
                    </a:cubicBezTo>
                    <a:lnTo>
                      <a:pt x="7947" y="19526"/>
                    </a:lnTo>
                    <a:cubicBezTo>
                      <a:pt x="7947" y="19526"/>
                      <a:pt x="2232" y="26194"/>
                      <a:pt x="21282" y="25241"/>
                    </a:cubicBezTo>
                    <a:cubicBezTo>
                      <a:pt x="30807" y="25241"/>
                      <a:pt x="72717" y="25241"/>
                      <a:pt x="111770" y="25241"/>
                    </a:cubicBezTo>
                    <a:lnTo>
                      <a:pt x="111770" y="25241"/>
                    </a:lnTo>
                    <a:cubicBezTo>
                      <a:pt x="148917" y="25241"/>
                      <a:pt x="187017" y="25241"/>
                      <a:pt x="195590" y="25241"/>
                    </a:cubicBezTo>
                    <a:cubicBezTo>
                      <a:pt x="213687" y="26194"/>
                      <a:pt x="208925" y="19526"/>
                      <a:pt x="208925" y="19526"/>
                    </a:cubicBezTo>
                    <a:lnTo>
                      <a:pt x="204162" y="12859"/>
                    </a:lnTo>
                    <a:cubicBezTo>
                      <a:pt x="202257" y="9049"/>
                      <a:pt x="198447" y="7144"/>
                      <a:pt x="193685" y="7144"/>
                    </a:cubicBezTo>
                  </a:path>
                </a:pathLst>
              </a:custGeom>
              <a:solidFill>
                <a:srgbClr val="70757B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4995" name="Freeform: Shape 4994">
                <a:extLst>
                  <a:ext uri="{FF2B5EF4-FFF2-40B4-BE49-F238E27FC236}">
                    <a16:creationId xmlns:a16="http://schemas.microsoft.com/office/drawing/2014/main" id="{2C8F58D5-8802-436A-B51D-3CA9370B3B52}"/>
                  </a:ext>
                </a:extLst>
              </p:cNvPr>
              <p:cNvSpPr/>
              <p:nvPr/>
            </p:nvSpPr>
            <p:spPr>
              <a:xfrm>
                <a:off x="5179454" y="5125255"/>
                <a:ext cx="4917410" cy="245870"/>
              </a:xfrm>
              <a:custGeom>
                <a:avLst/>
                <a:gdLst>
                  <a:gd name="connsiteX0" fmla="*/ 566261 w 571500"/>
                  <a:gd name="connsiteY0" fmla="*/ 30004 h 28575"/>
                  <a:gd name="connsiteX1" fmla="*/ 7144 w 571500"/>
                  <a:gd name="connsiteY1" fmla="*/ 30004 h 28575"/>
                  <a:gd name="connsiteX2" fmla="*/ 28099 w 571500"/>
                  <a:gd name="connsiteY2" fmla="*/ 7144 h 28575"/>
                  <a:gd name="connsiteX3" fmla="*/ 543401 w 571500"/>
                  <a:gd name="connsiteY3" fmla="*/ 7144 h 28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500" h="28575">
                    <a:moveTo>
                      <a:pt x="566261" y="30004"/>
                    </a:moveTo>
                    <a:lnTo>
                      <a:pt x="7144" y="30004"/>
                    </a:lnTo>
                    <a:lnTo>
                      <a:pt x="28099" y="7144"/>
                    </a:lnTo>
                    <a:lnTo>
                      <a:pt x="543401" y="7144"/>
                    </a:lnTo>
                    <a:close/>
                  </a:path>
                </a:pathLst>
              </a:custGeom>
              <a:solidFill>
                <a:srgbClr val="575A5A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4996" name="Freeform: Shape 4995">
                <a:extLst>
                  <a:ext uri="{FF2B5EF4-FFF2-40B4-BE49-F238E27FC236}">
                    <a16:creationId xmlns:a16="http://schemas.microsoft.com/office/drawing/2014/main" id="{C0688BF5-BA59-4ABC-BB37-854FA76DBE8F}"/>
                  </a:ext>
                </a:extLst>
              </p:cNvPr>
              <p:cNvSpPr/>
              <p:nvPr/>
            </p:nvSpPr>
            <p:spPr>
              <a:xfrm>
                <a:off x="5146671" y="5125255"/>
                <a:ext cx="4917410" cy="245870"/>
              </a:xfrm>
              <a:custGeom>
                <a:avLst/>
                <a:gdLst>
                  <a:gd name="connsiteX0" fmla="*/ 571024 w 571500"/>
                  <a:gd name="connsiteY0" fmla="*/ 30004 h 28575"/>
                  <a:gd name="connsiteX1" fmla="*/ 7144 w 571500"/>
                  <a:gd name="connsiteY1" fmla="*/ 30004 h 28575"/>
                  <a:gd name="connsiteX2" fmla="*/ 28099 w 571500"/>
                  <a:gd name="connsiteY2" fmla="*/ 7144 h 28575"/>
                  <a:gd name="connsiteX3" fmla="*/ 548164 w 571500"/>
                  <a:gd name="connsiteY3" fmla="*/ 7144 h 28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500" h="28575">
                    <a:moveTo>
                      <a:pt x="571024" y="30004"/>
                    </a:moveTo>
                    <a:lnTo>
                      <a:pt x="7144" y="30004"/>
                    </a:lnTo>
                    <a:lnTo>
                      <a:pt x="28099" y="7144"/>
                    </a:lnTo>
                    <a:lnTo>
                      <a:pt x="548164" y="7144"/>
                    </a:lnTo>
                    <a:close/>
                  </a:path>
                </a:pathLst>
              </a:custGeom>
              <a:solidFill>
                <a:srgbClr val="575A5A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4997" name="Freeform: Shape 4996">
                <a:extLst>
                  <a:ext uri="{FF2B5EF4-FFF2-40B4-BE49-F238E27FC236}">
                    <a16:creationId xmlns:a16="http://schemas.microsoft.com/office/drawing/2014/main" id="{88A055D5-0F02-41C6-B70E-1F00C88FACAD}"/>
                  </a:ext>
                </a:extLst>
              </p:cNvPr>
              <p:cNvSpPr/>
              <p:nvPr/>
            </p:nvSpPr>
            <p:spPr>
              <a:xfrm>
                <a:off x="7022398" y="1844838"/>
                <a:ext cx="3271162" cy="3198464"/>
              </a:xfrm>
              <a:custGeom>
                <a:avLst/>
                <a:gdLst>
                  <a:gd name="connsiteX0" fmla="*/ 2567127 w 4009217"/>
                  <a:gd name="connsiteY0" fmla="*/ 30683 h 4295590"/>
                  <a:gd name="connsiteX1" fmla="*/ 3798529 w 4009217"/>
                  <a:gd name="connsiteY1" fmla="*/ 30683 h 4295590"/>
                  <a:gd name="connsiteX2" fmla="*/ 4007172 w 4009217"/>
                  <a:gd name="connsiteY2" fmla="*/ 272054 h 4295590"/>
                  <a:gd name="connsiteX3" fmla="*/ 3998990 w 4009217"/>
                  <a:gd name="connsiteY3" fmla="*/ 4268999 h 4295590"/>
                  <a:gd name="connsiteX4" fmla="*/ 30683 w 4009217"/>
                  <a:gd name="connsiteY4" fmla="*/ 4268999 h 4295590"/>
                  <a:gd name="connsiteX0" fmla="*/ 2536444 w 3976489"/>
                  <a:gd name="connsiteY0" fmla="*/ 0 h 4238316"/>
                  <a:gd name="connsiteX1" fmla="*/ 3976489 w 3976489"/>
                  <a:gd name="connsiteY1" fmla="*/ 241371 h 4238316"/>
                  <a:gd name="connsiteX2" fmla="*/ 3968307 w 3976489"/>
                  <a:gd name="connsiteY2" fmla="*/ 4238316 h 4238316"/>
                  <a:gd name="connsiteX3" fmla="*/ 0 w 3976489"/>
                  <a:gd name="connsiteY3" fmla="*/ 4238316 h 4238316"/>
                  <a:gd name="connsiteX0" fmla="*/ 2536444 w 3976489"/>
                  <a:gd name="connsiteY0" fmla="*/ 0 h 4238316"/>
                  <a:gd name="connsiteX1" fmla="*/ 3976489 w 3976489"/>
                  <a:gd name="connsiteY1" fmla="*/ 213683 h 4238316"/>
                  <a:gd name="connsiteX2" fmla="*/ 3968307 w 3976489"/>
                  <a:gd name="connsiteY2" fmla="*/ 4238316 h 4238316"/>
                  <a:gd name="connsiteX3" fmla="*/ 0 w 3976489"/>
                  <a:gd name="connsiteY3" fmla="*/ 4238316 h 4238316"/>
                  <a:gd name="connsiteX0" fmla="*/ 2473335 w 3976489"/>
                  <a:gd name="connsiteY0" fmla="*/ 0 h 4035268"/>
                  <a:gd name="connsiteX1" fmla="*/ 3976489 w 3976489"/>
                  <a:gd name="connsiteY1" fmla="*/ 10635 h 4035268"/>
                  <a:gd name="connsiteX2" fmla="*/ 3968307 w 3976489"/>
                  <a:gd name="connsiteY2" fmla="*/ 4035268 h 4035268"/>
                  <a:gd name="connsiteX3" fmla="*/ 0 w 3976489"/>
                  <a:gd name="connsiteY3" fmla="*/ 4035268 h 40352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76489" h="4035268">
                    <a:moveTo>
                      <a:pt x="2473335" y="0"/>
                    </a:moveTo>
                    <a:lnTo>
                      <a:pt x="3976489" y="10635"/>
                    </a:lnTo>
                    <a:cubicBezTo>
                      <a:pt x="3973762" y="1342950"/>
                      <a:pt x="3971034" y="2702953"/>
                      <a:pt x="3968307" y="4035268"/>
                    </a:cubicBezTo>
                    <a:lnTo>
                      <a:pt x="0" y="4035268"/>
                    </a:lnTo>
                  </a:path>
                </a:pathLst>
              </a:custGeom>
              <a:solidFill>
                <a:srgbClr val="999999">
                  <a:alpha val="10000"/>
                </a:srgb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 dirty="0"/>
              </a:p>
            </p:txBody>
          </p:sp>
          <p:grpSp>
            <p:nvGrpSpPr>
              <p:cNvPr id="4998" name="Group 4997">
                <a:extLst>
                  <a:ext uri="{FF2B5EF4-FFF2-40B4-BE49-F238E27FC236}">
                    <a16:creationId xmlns:a16="http://schemas.microsoft.com/office/drawing/2014/main" id="{32790F15-64E8-4E45-A874-E8A5A40898DE}"/>
                  </a:ext>
                </a:extLst>
              </p:cNvPr>
              <p:cNvGrpSpPr/>
              <p:nvPr/>
            </p:nvGrpSpPr>
            <p:grpSpPr>
              <a:xfrm>
                <a:off x="5370712" y="5206368"/>
                <a:ext cx="4572000" cy="149296"/>
                <a:chOff x="5370712" y="5206368"/>
                <a:chExt cx="4572000" cy="149296"/>
              </a:xfrm>
            </p:grpSpPr>
            <p:sp>
              <p:nvSpPr>
                <p:cNvPr id="5005" name="Rectangle 5004">
                  <a:extLst>
                    <a:ext uri="{FF2B5EF4-FFF2-40B4-BE49-F238E27FC236}">
                      <a16:creationId xmlns:a16="http://schemas.microsoft.com/office/drawing/2014/main" id="{10C9B850-3B21-4F36-83DB-701FD3078DD9}"/>
                    </a:ext>
                  </a:extLst>
                </p:cNvPr>
                <p:cNvSpPr/>
                <p:nvPr/>
              </p:nvSpPr>
              <p:spPr>
                <a:xfrm>
                  <a:off x="5370712" y="5337376"/>
                  <a:ext cx="4572000" cy="1828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5006" name="Rectangle 5005">
                  <a:extLst>
                    <a:ext uri="{FF2B5EF4-FFF2-40B4-BE49-F238E27FC236}">
                      <a16:creationId xmlns:a16="http://schemas.microsoft.com/office/drawing/2014/main" id="{10A9A853-0FC4-4312-BC19-591BEAF65E64}"/>
                    </a:ext>
                  </a:extLst>
                </p:cNvPr>
                <p:cNvSpPr/>
                <p:nvPr/>
              </p:nvSpPr>
              <p:spPr>
                <a:xfrm>
                  <a:off x="5416432" y="5293706"/>
                  <a:ext cx="4480560" cy="1828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5007" name="Rectangle 5006">
                  <a:extLst>
                    <a:ext uri="{FF2B5EF4-FFF2-40B4-BE49-F238E27FC236}">
                      <a16:creationId xmlns:a16="http://schemas.microsoft.com/office/drawing/2014/main" id="{A9FED126-F154-4024-9A47-A74FB5C088DA}"/>
                    </a:ext>
                  </a:extLst>
                </p:cNvPr>
                <p:cNvSpPr/>
                <p:nvPr/>
              </p:nvSpPr>
              <p:spPr>
                <a:xfrm>
                  <a:off x="5462152" y="5250037"/>
                  <a:ext cx="4389120" cy="1828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5008" name="Rectangle 5007">
                  <a:extLst>
                    <a:ext uri="{FF2B5EF4-FFF2-40B4-BE49-F238E27FC236}">
                      <a16:creationId xmlns:a16="http://schemas.microsoft.com/office/drawing/2014/main" id="{7417DDB4-5700-4920-849F-C8782BD2CF3E}"/>
                    </a:ext>
                  </a:extLst>
                </p:cNvPr>
                <p:cNvSpPr/>
                <p:nvPr/>
              </p:nvSpPr>
              <p:spPr>
                <a:xfrm>
                  <a:off x="5507872" y="5206368"/>
                  <a:ext cx="4297680" cy="1828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/>
                </a:p>
              </p:txBody>
            </p:sp>
          </p:grpSp>
          <p:grpSp>
            <p:nvGrpSpPr>
              <p:cNvPr id="4999" name="Group 4998">
                <a:extLst>
                  <a:ext uri="{FF2B5EF4-FFF2-40B4-BE49-F238E27FC236}">
                    <a16:creationId xmlns:a16="http://schemas.microsoft.com/office/drawing/2014/main" id="{A378501E-7EA3-44EB-9B67-68E1FADE7DA9}"/>
                  </a:ext>
                </a:extLst>
              </p:cNvPr>
              <p:cNvGrpSpPr/>
              <p:nvPr/>
            </p:nvGrpSpPr>
            <p:grpSpPr>
              <a:xfrm>
                <a:off x="7661590" y="1698465"/>
                <a:ext cx="114873" cy="114873"/>
                <a:chOff x="7627525" y="1132589"/>
                <a:chExt cx="234846" cy="234846"/>
              </a:xfrm>
            </p:grpSpPr>
            <p:sp>
              <p:nvSpPr>
                <p:cNvPr id="5002" name="Oval 5001">
                  <a:extLst>
                    <a:ext uri="{FF2B5EF4-FFF2-40B4-BE49-F238E27FC236}">
                      <a16:creationId xmlns:a16="http://schemas.microsoft.com/office/drawing/2014/main" id="{0B0AB7A3-F153-43FE-9A31-92B78007296A}"/>
                    </a:ext>
                  </a:extLst>
                </p:cNvPr>
                <p:cNvSpPr/>
                <p:nvPr/>
              </p:nvSpPr>
              <p:spPr>
                <a:xfrm>
                  <a:off x="7627525" y="1132589"/>
                  <a:ext cx="234846" cy="234846"/>
                </a:xfrm>
                <a:prstGeom prst="ellipse">
                  <a:avLst/>
                </a:prstGeom>
                <a:solidFill>
                  <a:schemeClr val="bg1">
                    <a:lumMod val="50000"/>
                    <a:alpha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5003" name="Oval 5002">
                  <a:extLst>
                    <a:ext uri="{FF2B5EF4-FFF2-40B4-BE49-F238E27FC236}">
                      <a16:creationId xmlns:a16="http://schemas.microsoft.com/office/drawing/2014/main" id="{32ABB2AC-B0BA-4B5D-9C7B-F5277FAB8896}"/>
                    </a:ext>
                  </a:extLst>
                </p:cNvPr>
                <p:cNvSpPr/>
                <p:nvPr/>
              </p:nvSpPr>
              <p:spPr>
                <a:xfrm>
                  <a:off x="7656971" y="1162035"/>
                  <a:ext cx="175955" cy="175955"/>
                </a:xfrm>
                <a:prstGeom prst="ellipse">
                  <a:avLst/>
                </a:prstGeom>
                <a:solidFill>
                  <a:schemeClr val="bg1">
                    <a:lumMod val="50000"/>
                    <a:alpha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/>
                </a:p>
              </p:txBody>
            </p:sp>
            <p:sp>
              <p:nvSpPr>
                <p:cNvPr id="5004" name="Oval 5003">
                  <a:extLst>
                    <a:ext uri="{FF2B5EF4-FFF2-40B4-BE49-F238E27FC236}">
                      <a16:creationId xmlns:a16="http://schemas.microsoft.com/office/drawing/2014/main" id="{83B5BCD7-37B9-4A44-AE99-88E2CD8D7FB5}"/>
                    </a:ext>
                  </a:extLst>
                </p:cNvPr>
                <p:cNvSpPr/>
                <p:nvPr/>
              </p:nvSpPr>
              <p:spPr>
                <a:xfrm>
                  <a:off x="7683825" y="1188889"/>
                  <a:ext cx="122247" cy="122247"/>
                </a:xfrm>
                <a:prstGeom prst="ellipse">
                  <a:avLst/>
                </a:prstGeom>
                <a:solidFill>
                  <a:schemeClr val="bg1">
                    <a:lumMod val="50000"/>
                    <a:alpha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/>
                </a:p>
              </p:txBody>
            </p:sp>
          </p:grpSp>
          <p:sp>
            <p:nvSpPr>
              <p:cNvPr id="5000" name="Rectangle: Rounded Corners 4999">
                <a:extLst>
                  <a:ext uri="{FF2B5EF4-FFF2-40B4-BE49-F238E27FC236}">
                    <a16:creationId xmlns:a16="http://schemas.microsoft.com/office/drawing/2014/main" id="{761A86F5-D548-4FFA-B95F-123E71C7DA89}"/>
                  </a:ext>
                </a:extLst>
              </p:cNvPr>
              <p:cNvSpPr/>
              <p:nvPr/>
            </p:nvSpPr>
            <p:spPr>
              <a:xfrm>
                <a:off x="7370377" y="5752599"/>
                <a:ext cx="748642" cy="88504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5001" name="Oval 5000">
                <a:extLst>
                  <a:ext uri="{FF2B5EF4-FFF2-40B4-BE49-F238E27FC236}">
                    <a16:creationId xmlns:a16="http://schemas.microsoft.com/office/drawing/2014/main" id="{2D6A39A0-CAB3-4F5C-8BEC-95755199E55B}"/>
                  </a:ext>
                </a:extLst>
              </p:cNvPr>
              <p:cNvSpPr/>
              <p:nvPr/>
            </p:nvSpPr>
            <p:spPr>
              <a:xfrm>
                <a:off x="7133919" y="5752598"/>
                <a:ext cx="101303" cy="101303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</p:grpSp>
        <p:sp>
          <p:nvSpPr>
            <p:cNvPr id="5011" name="Freeform: Shape 5010">
              <a:extLst>
                <a:ext uri="{FF2B5EF4-FFF2-40B4-BE49-F238E27FC236}">
                  <a16:creationId xmlns:a16="http://schemas.microsoft.com/office/drawing/2014/main" id="{A7D6B246-87D9-4350-BC80-BEBFC09453F2}"/>
                </a:ext>
              </a:extLst>
            </p:cNvPr>
            <p:cNvSpPr/>
            <p:nvPr/>
          </p:nvSpPr>
          <p:spPr>
            <a:xfrm rot="2400000">
              <a:off x="2799782" y="486245"/>
              <a:ext cx="1714017" cy="5886734"/>
            </a:xfrm>
            <a:custGeom>
              <a:avLst/>
              <a:gdLst>
                <a:gd name="connsiteX0" fmla="*/ 857009 w 1714017"/>
                <a:gd name="connsiteY0" fmla="*/ 0 h 5886734"/>
                <a:gd name="connsiteX1" fmla="*/ 1714017 w 1714017"/>
                <a:gd name="connsiteY1" fmla="*/ 1202537 h 5886734"/>
                <a:gd name="connsiteX2" fmla="*/ 1315422 w 1714017"/>
                <a:gd name="connsiteY2" fmla="*/ 1202537 h 5886734"/>
                <a:gd name="connsiteX3" fmla="*/ 1315422 w 1714017"/>
                <a:gd name="connsiteY3" fmla="*/ 5117424 h 5886734"/>
                <a:gd name="connsiteX4" fmla="*/ 398595 w 1714017"/>
                <a:gd name="connsiteY4" fmla="*/ 5886734 h 5886734"/>
                <a:gd name="connsiteX5" fmla="*/ 398595 w 1714017"/>
                <a:gd name="connsiteY5" fmla="*/ 1202537 h 5886734"/>
                <a:gd name="connsiteX6" fmla="*/ 0 w 1714017"/>
                <a:gd name="connsiteY6" fmla="*/ 1202537 h 5886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14017" h="5886734">
                  <a:moveTo>
                    <a:pt x="857009" y="0"/>
                  </a:moveTo>
                  <a:lnTo>
                    <a:pt x="1714017" y="1202537"/>
                  </a:lnTo>
                  <a:lnTo>
                    <a:pt x="1315422" y="1202537"/>
                  </a:lnTo>
                  <a:lnTo>
                    <a:pt x="1315422" y="5117424"/>
                  </a:lnTo>
                  <a:lnTo>
                    <a:pt x="398595" y="5886734"/>
                  </a:lnTo>
                  <a:lnTo>
                    <a:pt x="398595" y="1202537"/>
                  </a:lnTo>
                  <a:lnTo>
                    <a:pt x="0" y="120253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12" name="Freeform: Shape 5011">
              <a:extLst>
                <a:ext uri="{FF2B5EF4-FFF2-40B4-BE49-F238E27FC236}">
                  <a16:creationId xmlns:a16="http://schemas.microsoft.com/office/drawing/2014/main" id="{9A68C684-EE0F-463C-882E-B899B44EB0EC}"/>
                </a:ext>
              </a:extLst>
            </p:cNvPr>
            <p:cNvSpPr/>
            <p:nvPr/>
          </p:nvSpPr>
          <p:spPr>
            <a:xfrm rot="3167894">
              <a:off x="3791675" y="1077668"/>
              <a:ext cx="1714017" cy="5829931"/>
            </a:xfrm>
            <a:custGeom>
              <a:avLst/>
              <a:gdLst>
                <a:gd name="connsiteX0" fmla="*/ 857009 w 1714017"/>
                <a:gd name="connsiteY0" fmla="*/ 0 h 5829931"/>
                <a:gd name="connsiteX1" fmla="*/ 1714017 w 1714017"/>
                <a:gd name="connsiteY1" fmla="*/ 1202537 h 5829931"/>
                <a:gd name="connsiteX2" fmla="*/ 1315422 w 1714017"/>
                <a:gd name="connsiteY2" fmla="*/ 1202537 h 5829931"/>
                <a:gd name="connsiteX3" fmla="*/ 1315422 w 1714017"/>
                <a:gd name="connsiteY3" fmla="*/ 4622133 h 5829931"/>
                <a:gd name="connsiteX4" fmla="*/ 398595 w 1714017"/>
                <a:gd name="connsiteY4" fmla="*/ 5829931 h 5829931"/>
                <a:gd name="connsiteX5" fmla="*/ 398595 w 1714017"/>
                <a:gd name="connsiteY5" fmla="*/ 1202537 h 5829931"/>
                <a:gd name="connsiteX6" fmla="*/ 0 w 1714017"/>
                <a:gd name="connsiteY6" fmla="*/ 1202537 h 5829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14017" h="5829931">
                  <a:moveTo>
                    <a:pt x="857009" y="0"/>
                  </a:moveTo>
                  <a:lnTo>
                    <a:pt x="1714017" y="1202537"/>
                  </a:lnTo>
                  <a:lnTo>
                    <a:pt x="1315422" y="1202537"/>
                  </a:lnTo>
                  <a:lnTo>
                    <a:pt x="1315422" y="4622133"/>
                  </a:lnTo>
                  <a:lnTo>
                    <a:pt x="398595" y="5829931"/>
                  </a:lnTo>
                  <a:lnTo>
                    <a:pt x="398595" y="1202537"/>
                  </a:lnTo>
                  <a:lnTo>
                    <a:pt x="0" y="1202537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13" name="Freeform: Shape 5012">
              <a:extLst>
                <a:ext uri="{FF2B5EF4-FFF2-40B4-BE49-F238E27FC236}">
                  <a16:creationId xmlns:a16="http://schemas.microsoft.com/office/drawing/2014/main" id="{55F20AE5-62A7-4AB8-89BA-C7A392E49774}"/>
                </a:ext>
              </a:extLst>
            </p:cNvPr>
            <p:cNvSpPr/>
            <p:nvPr/>
          </p:nvSpPr>
          <p:spPr>
            <a:xfrm rot="4181743">
              <a:off x="4469976" y="1814830"/>
              <a:ext cx="1714017" cy="5946609"/>
            </a:xfrm>
            <a:custGeom>
              <a:avLst/>
              <a:gdLst>
                <a:gd name="connsiteX0" fmla="*/ 0 w 1714017"/>
                <a:gd name="connsiteY0" fmla="*/ 1202537 h 5946609"/>
                <a:gd name="connsiteX1" fmla="*/ 857009 w 1714017"/>
                <a:gd name="connsiteY1" fmla="*/ 0 h 5946609"/>
                <a:gd name="connsiteX2" fmla="*/ 1714017 w 1714017"/>
                <a:gd name="connsiteY2" fmla="*/ 1202537 h 5946609"/>
                <a:gd name="connsiteX3" fmla="*/ 1315422 w 1714017"/>
                <a:gd name="connsiteY3" fmla="*/ 1202537 h 5946609"/>
                <a:gd name="connsiteX4" fmla="*/ 1315422 w 1714017"/>
                <a:gd name="connsiteY4" fmla="*/ 3468673 h 5946609"/>
                <a:gd name="connsiteX5" fmla="*/ 398595 w 1714017"/>
                <a:gd name="connsiteY5" fmla="*/ 5946609 h 5946609"/>
                <a:gd name="connsiteX6" fmla="*/ 398595 w 1714017"/>
                <a:gd name="connsiteY6" fmla="*/ 1202537 h 5946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14017" h="5946609">
                  <a:moveTo>
                    <a:pt x="0" y="1202537"/>
                  </a:moveTo>
                  <a:lnTo>
                    <a:pt x="857009" y="0"/>
                  </a:lnTo>
                  <a:lnTo>
                    <a:pt x="1714017" y="1202537"/>
                  </a:lnTo>
                  <a:lnTo>
                    <a:pt x="1315422" y="1202537"/>
                  </a:lnTo>
                  <a:lnTo>
                    <a:pt x="1315422" y="3468673"/>
                  </a:lnTo>
                  <a:lnTo>
                    <a:pt x="398595" y="5946609"/>
                  </a:lnTo>
                  <a:lnTo>
                    <a:pt x="398595" y="120253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5014" name="TextBox 5013">
            <a:extLst>
              <a:ext uri="{FF2B5EF4-FFF2-40B4-BE49-F238E27FC236}">
                <a16:creationId xmlns:a16="http://schemas.microsoft.com/office/drawing/2014/main" id="{C1C5D6C3-5FA4-4039-8E22-3872E79BD52F}"/>
              </a:ext>
            </a:extLst>
          </p:cNvPr>
          <p:cNvSpPr txBox="1"/>
          <p:nvPr/>
        </p:nvSpPr>
        <p:spPr>
          <a:xfrm>
            <a:off x="1018752" y="1748832"/>
            <a:ext cx="2681512" cy="923330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r>
              <a:rPr lang="en-US" altLang="ko-KR" sz="2000" dirty="0">
                <a:solidFill>
                  <a:schemeClr val="accent3"/>
                </a:solidFill>
              </a:rPr>
              <a:t>We </a:t>
            </a:r>
            <a:r>
              <a:rPr lang="en-US" altLang="ko-KR" sz="2000" dirty="0">
                <a:solidFill>
                  <a:schemeClr val="accent2"/>
                </a:solidFill>
              </a:rPr>
              <a:t>Create</a:t>
            </a:r>
          </a:p>
          <a:p>
            <a:r>
              <a:rPr lang="en-US" altLang="ko-KR" sz="2000" dirty="0">
                <a:solidFill>
                  <a:schemeClr val="accent4"/>
                </a:solidFill>
              </a:rPr>
              <a:t>Quality </a:t>
            </a:r>
            <a:r>
              <a:rPr lang="en-US" altLang="ko-KR" sz="2000" dirty="0">
                <a:solidFill>
                  <a:schemeClr val="accent3"/>
                </a:solidFill>
              </a:rPr>
              <a:t>Professional </a:t>
            </a:r>
          </a:p>
          <a:p>
            <a:r>
              <a:rPr lang="en-US" altLang="ko-KR" sz="2000" dirty="0">
                <a:solidFill>
                  <a:schemeClr val="accent3"/>
                </a:solidFill>
              </a:rPr>
              <a:t>PPT </a:t>
            </a:r>
            <a:r>
              <a:rPr lang="en-US" altLang="ko-KR" sz="2000" dirty="0">
                <a:solidFill>
                  <a:schemeClr val="accent6"/>
                </a:solidFill>
              </a:rPr>
              <a:t>Presentation</a:t>
            </a:r>
            <a:endParaRPr lang="ko-KR" altLang="en-US" sz="2000" dirty="0">
              <a:solidFill>
                <a:schemeClr val="accent6"/>
              </a:solidFill>
            </a:endParaRPr>
          </a:p>
        </p:txBody>
      </p:sp>
      <p:grpSp>
        <p:nvGrpSpPr>
          <p:cNvPr id="5015" name="Group 5014">
            <a:extLst>
              <a:ext uri="{FF2B5EF4-FFF2-40B4-BE49-F238E27FC236}">
                <a16:creationId xmlns:a16="http://schemas.microsoft.com/office/drawing/2014/main" id="{99A5F47E-AA4D-4F59-ABF2-7A45AC2F3A35}"/>
              </a:ext>
            </a:extLst>
          </p:cNvPr>
          <p:cNvGrpSpPr/>
          <p:nvPr/>
        </p:nvGrpSpPr>
        <p:grpSpPr>
          <a:xfrm>
            <a:off x="6061217" y="1746479"/>
            <a:ext cx="5652880" cy="738664"/>
            <a:chOff x="3017859" y="4283314"/>
            <a:chExt cx="1847919" cy="738664"/>
          </a:xfrm>
        </p:grpSpPr>
        <p:sp>
          <p:nvSpPr>
            <p:cNvPr id="5016" name="TextBox 5015">
              <a:extLst>
                <a:ext uri="{FF2B5EF4-FFF2-40B4-BE49-F238E27FC236}">
                  <a16:creationId xmlns:a16="http://schemas.microsoft.com/office/drawing/2014/main" id="{54FF064E-577A-4BB1-ADAE-44FE0E46EF39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  <p:sp>
          <p:nvSpPr>
            <p:cNvPr id="5017" name="TextBox 5016">
              <a:extLst>
                <a:ext uri="{FF2B5EF4-FFF2-40B4-BE49-F238E27FC236}">
                  <a16:creationId xmlns:a16="http://schemas.microsoft.com/office/drawing/2014/main" id="{535FE1A4-D835-4B0E-A882-7EED062EEF5C}"/>
                </a:ext>
              </a:extLst>
            </p:cNvPr>
            <p:cNvSpPr txBox="1"/>
            <p:nvPr/>
          </p:nvSpPr>
          <p:spPr>
            <a:xfrm>
              <a:off x="3017859" y="4283314"/>
              <a:ext cx="18479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18" name="Group 5017">
            <a:extLst>
              <a:ext uri="{FF2B5EF4-FFF2-40B4-BE49-F238E27FC236}">
                <a16:creationId xmlns:a16="http://schemas.microsoft.com/office/drawing/2014/main" id="{D4E29AF0-2A00-4AA6-90F2-2B44E3D6496C}"/>
              </a:ext>
            </a:extLst>
          </p:cNvPr>
          <p:cNvGrpSpPr/>
          <p:nvPr/>
        </p:nvGrpSpPr>
        <p:grpSpPr>
          <a:xfrm>
            <a:off x="7143024" y="2813088"/>
            <a:ext cx="4422837" cy="923330"/>
            <a:chOff x="3017859" y="4283314"/>
            <a:chExt cx="1847919" cy="923330"/>
          </a:xfrm>
        </p:grpSpPr>
        <p:sp>
          <p:nvSpPr>
            <p:cNvPr id="5019" name="TextBox 5018">
              <a:extLst>
                <a:ext uri="{FF2B5EF4-FFF2-40B4-BE49-F238E27FC236}">
                  <a16:creationId xmlns:a16="http://schemas.microsoft.com/office/drawing/2014/main" id="{21310FEF-463F-4EB1-9C27-C556C8EB3134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5020" name="TextBox 5019">
              <a:extLst>
                <a:ext uri="{FF2B5EF4-FFF2-40B4-BE49-F238E27FC236}">
                  <a16:creationId xmlns:a16="http://schemas.microsoft.com/office/drawing/2014/main" id="{C8518F8C-4491-4A5D-BA43-F654402D81F5}"/>
                </a:ext>
              </a:extLst>
            </p:cNvPr>
            <p:cNvSpPr txBox="1"/>
            <p:nvPr/>
          </p:nvSpPr>
          <p:spPr>
            <a:xfrm>
              <a:off x="3017859" y="4283314"/>
              <a:ext cx="18479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21" name="Group 5020">
            <a:extLst>
              <a:ext uri="{FF2B5EF4-FFF2-40B4-BE49-F238E27FC236}">
                <a16:creationId xmlns:a16="http://schemas.microsoft.com/office/drawing/2014/main" id="{FC1D1614-543F-409D-9E3C-E53704909024}"/>
              </a:ext>
            </a:extLst>
          </p:cNvPr>
          <p:cNvGrpSpPr/>
          <p:nvPr/>
        </p:nvGrpSpPr>
        <p:grpSpPr>
          <a:xfrm>
            <a:off x="7873222" y="4064363"/>
            <a:ext cx="3376818" cy="923330"/>
            <a:chOff x="3017859" y="4283314"/>
            <a:chExt cx="1847919" cy="923330"/>
          </a:xfrm>
        </p:grpSpPr>
        <p:sp>
          <p:nvSpPr>
            <p:cNvPr id="5022" name="TextBox 5021">
              <a:extLst>
                <a:ext uri="{FF2B5EF4-FFF2-40B4-BE49-F238E27FC236}">
                  <a16:creationId xmlns:a16="http://schemas.microsoft.com/office/drawing/2014/main" id="{7081B23C-8306-4BE6-970C-79C52B3DAE3E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</a:t>
              </a:r>
            </a:p>
          </p:txBody>
        </p:sp>
        <p:sp>
          <p:nvSpPr>
            <p:cNvPr id="5023" name="TextBox 5022">
              <a:extLst>
                <a:ext uri="{FF2B5EF4-FFF2-40B4-BE49-F238E27FC236}">
                  <a16:creationId xmlns:a16="http://schemas.microsoft.com/office/drawing/2014/main" id="{D2A80B8B-3178-4AA3-A7F3-11A122E670D2}"/>
                </a:ext>
              </a:extLst>
            </p:cNvPr>
            <p:cNvSpPr txBox="1"/>
            <p:nvPr/>
          </p:nvSpPr>
          <p:spPr>
            <a:xfrm>
              <a:off x="3017859" y="4283314"/>
              <a:ext cx="18479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024" name="TextBox 5023">
            <a:extLst>
              <a:ext uri="{FF2B5EF4-FFF2-40B4-BE49-F238E27FC236}">
                <a16:creationId xmlns:a16="http://schemas.microsoft.com/office/drawing/2014/main" id="{4AD69362-E49A-4764-A75B-9EE4220F4AE2}"/>
              </a:ext>
            </a:extLst>
          </p:cNvPr>
          <p:cNvSpPr txBox="1"/>
          <p:nvPr/>
        </p:nvSpPr>
        <p:spPr>
          <a:xfrm>
            <a:off x="6350640" y="5493893"/>
            <a:ext cx="5271418" cy="6669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1867" b="1" dirty="0">
                <a:solidFill>
                  <a:schemeClr val="accent3"/>
                </a:solidFill>
                <a:cs typeface="Arial" pitchFamily="34" charset="0"/>
              </a:rPr>
              <a:t>L</a:t>
            </a:r>
            <a:r>
              <a:rPr lang="en-US" altLang="ko-KR" sz="1867" b="1" dirty="0">
                <a:solidFill>
                  <a:schemeClr val="accent3"/>
                </a:solidFill>
                <a:cs typeface="Arial" pitchFamily="34" charset="0"/>
              </a:rPr>
              <a:t>OREM IPSUM DOLOR SIT AMET, CU USU AGAM INTEGRE IMPEDIT.</a:t>
            </a:r>
            <a:endParaRPr lang="ko-KR" altLang="en-US" sz="1867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5025" name="Rounded Rectangle 10">
            <a:extLst>
              <a:ext uri="{FF2B5EF4-FFF2-40B4-BE49-F238E27FC236}">
                <a16:creationId xmlns:a16="http://schemas.microsoft.com/office/drawing/2014/main" id="{4DE42688-7E5E-4B3B-A329-ED708A6D66BB}"/>
              </a:ext>
            </a:extLst>
          </p:cNvPr>
          <p:cNvSpPr/>
          <p:nvPr/>
        </p:nvSpPr>
        <p:spPr>
          <a:xfrm>
            <a:off x="5791446" y="2861402"/>
            <a:ext cx="298383" cy="394876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026" name="Rounded Rectangle 5">
            <a:extLst>
              <a:ext uri="{FF2B5EF4-FFF2-40B4-BE49-F238E27FC236}">
                <a16:creationId xmlns:a16="http://schemas.microsoft.com/office/drawing/2014/main" id="{B68BA1C5-4C81-4A03-A41C-4E0A3DCB82CC}"/>
              </a:ext>
            </a:extLst>
          </p:cNvPr>
          <p:cNvSpPr/>
          <p:nvPr/>
        </p:nvSpPr>
        <p:spPr>
          <a:xfrm flipH="1">
            <a:off x="4559757" y="2090883"/>
            <a:ext cx="404585" cy="333758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027" name="Rectangle 130">
            <a:extLst>
              <a:ext uri="{FF2B5EF4-FFF2-40B4-BE49-F238E27FC236}">
                <a16:creationId xmlns:a16="http://schemas.microsoft.com/office/drawing/2014/main" id="{ECEF5E5A-9A4A-4140-BDF3-866E8C5E83A4}"/>
              </a:ext>
            </a:extLst>
          </p:cNvPr>
          <p:cNvSpPr/>
          <p:nvPr/>
        </p:nvSpPr>
        <p:spPr>
          <a:xfrm>
            <a:off x="6585667" y="4021494"/>
            <a:ext cx="436610" cy="438592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5028" name="TextBox 5027">
            <a:extLst>
              <a:ext uri="{FF2B5EF4-FFF2-40B4-BE49-F238E27FC236}">
                <a16:creationId xmlns:a16="http://schemas.microsoft.com/office/drawing/2014/main" id="{25445AEF-8484-460C-AD17-EC7E23AA700D}"/>
              </a:ext>
            </a:extLst>
          </p:cNvPr>
          <p:cNvSpPr txBox="1"/>
          <p:nvPr/>
        </p:nvSpPr>
        <p:spPr>
          <a:xfrm rot="20429782">
            <a:off x="4059472" y="4634262"/>
            <a:ext cx="2415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29" name="TextBox 5028">
            <a:extLst>
              <a:ext uri="{FF2B5EF4-FFF2-40B4-BE49-F238E27FC236}">
                <a16:creationId xmlns:a16="http://schemas.microsoft.com/office/drawing/2014/main" id="{8B72C6E7-EAF9-476C-B07B-D9B295390CA4}"/>
              </a:ext>
            </a:extLst>
          </p:cNvPr>
          <p:cNvSpPr txBox="1"/>
          <p:nvPr/>
        </p:nvSpPr>
        <p:spPr>
          <a:xfrm rot="19373789">
            <a:off x="3424249" y="3863691"/>
            <a:ext cx="2415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30" name="TextBox 5029">
            <a:extLst>
              <a:ext uri="{FF2B5EF4-FFF2-40B4-BE49-F238E27FC236}">
                <a16:creationId xmlns:a16="http://schemas.microsoft.com/office/drawing/2014/main" id="{6B18AE5D-8592-4620-8FA7-1D34BAB94131}"/>
              </a:ext>
            </a:extLst>
          </p:cNvPr>
          <p:cNvSpPr txBox="1"/>
          <p:nvPr/>
        </p:nvSpPr>
        <p:spPr>
          <a:xfrm rot="18599937">
            <a:off x="2511042" y="3297090"/>
            <a:ext cx="2415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0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0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4" grpId="0"/>
    </p:bldLst>
  </p:timing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11317</TotalTime>
  <Words>135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152</cp:revision>
  <dcterms:created xsi:type="dcterms:W3CDTF">2018-02-18T19:39:47Z</dcterms:created>
  <dcterms:modified xsi:type="dcterms:W3CDTF">2020-08-31T08:23:17Z</dcterms:modified>
</cp:coreProperties>
</file>