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EEF02C07-00CE-48B4-A67C-34B3CF7E41C9}"/>
              </a:ext>
            </a:extLst>
          </p:cNvPr>
          <p:cNvGrpSpPr/>
          <p:nvPr/>
        </p:nvGrpSpPr>
        <p:grpSpPr>
          <a:xfrm>
            <a:off x="7146697" y="2119754"/>
            <a:ext cx="4333718" cy="1689702"/>
            <a:chOff x="7469640" y="2207674"/>
            <a:chExt cx="4333718" cy="1689702"/>
          </a:xfrm>
        </p:grpSpPr>
        <p:sp>
          <p:nvSpPr>
            <p:cNvPr id="68" name="Arrow: Up 67">
              <a:extLst>
                <a:ext uri="{FF2B5EF4-FFF2-40B4-BE49-F238E27FC236}">
                  <a16:creationId xmlns:a16="http://schemas.microsoft.com/office/drawing/2014/main" id="{E34B5CAF-B485-4CC0-B7D9-E3B7643FD0B3}"/>
                </a:ext>
              </a:extLst>
            </p:cNvPr>
            <p:cNvSpPr/>
            <p:nvPr/>
          </p:nvSpPr>
          <p:spPr>
            <a:xfrm rot="13500000" flipV="1">
              <a:off x="10039651" y="1783525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A5F9425-857C-4C6C-BA16-6AB8EA098C9C}"/>
                </a:ext>
              </a:extLst>
            </p:cNvPr>
            <p:cNvSpPr/>
            <p:nvPr/>
          </p:nvSpPr>
          <p:spPr>
            <a:xfrm rot="16200000" flipV="1">
              <a:off x="8486075" y="2211810"/>
              <a:ext cx="669131" cy="270200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206ADFBA-2BE7-4B62-8240-284E343EADD1}"/>
              </a:ext>
            </a:extLst>
          </p:cNvPr>
          <p:cNvGrpSpPr/>
          <p:nvPr/>
        </p:nvGrpSpPr>
        <p:grpSpPr>
          <a:xfrm>
            <a:off x="4777514" y="2119754"/>
            <a:ext cx="4330264" cy="1689702"/>
            <a:chOff x="5278475" y="2207674"/>
            <a:chExt cx="4330264" cy="1689702"/>
          </a:xfrm>
        </p:grpSpPr>
        <p:sp>
          <p:nvSpPr>
            <p:cNvPr id="71" name="Arrow: Up 70">
              <a:extLst>
                <a:ext uri="{FF2B5EF4-FFF2-40B4-BE49-F238E27FC236}">
                  <a16:creationId xmlns:a16="http://schemas.microsoft.com/office/drawing/2014/main" id="{1786FFB4-CA7E-4A7F-85D9-C83A7A2B3D57}"/>
                </a:ext>
              </a:extLst>
            </p:cNvPr>
            <p:cNvSpPr/>
            <p:nvPr/>
          </p:nvSpPr>
          <p:spPr>
            <a:xfrm rot="13500000" flipV="1">
              <a:off x="7845032" y="1783525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E4CC8211-9DCE-466E-A3B6-1BE224BD36F6}"/>
                </a:ext>
              </a:extLst>
            </p:cNvPr>
            <p:cNvSpPr/>
            <p:nvPr/>
          </p:nvSpPr>
          <p:spPr>
            <a:xfrm rot="16200000" flipV="1">
              <a:off x="6294910" y="2211810"/>
              <a:ext cx="669131" cy="270200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9A10B21-F1A3-472D-8F82-422EBF6E2CE7}"/>
              </a:ext>
            </a:extLst>
          </p:cNvPr>
          <p:cNvGrpSpPr/>
          <p:nvPr/>
        </p:nvGrpSpPr>
        <p:grpSpPr>
          <a:xfrm>
            <a:off x="2385907" y="2119755"/>
            <a:ext cx="4352687" cy="1689701"/>
            <a:chOff x="3061434" y="2207674"/>
            <a:chExt cx="4352687" cy="1689701"/>
          </a:xfrm>
        </p:grpSpPr>
        <p:sp>
          <p:nvSpPr>
            <p:cNvPr id="74" name="Arrow: Up 73">
              <a:extLst>
                <a:ext uri="{FF2B5EF4-FFF2-40B4-BE49-F238E27FC236}">
                  <a16:creationId xmlns:a16="http://schemas.microsoft.com/office/drawing/2014/main" id="{ADD08826-8744-4AFC-815D-A0672D9B33B0}"/>
                </a:ext>
              </a:extLst>
            </p:cNvPr>
            <p:cNvSpPr/>
            <p:nvPr/>
          </p:nvSpPr>
          <p:spPr>
            <a:xfrm rot="13500000" flipV="1">
              <a:off x="5650414" y="1783525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0B7EF7E-1EC5-439E-A823-4E25DFA40E04}"/>
                </a:ext>
              </a:extLst>
            </p:cNvPr>
            <p:cNvSpPr/>
            <p:nvPr/>
          </p:nvSpPr>
          <p:spPr>
            <a:xfrm rot="16200000" flipV="1">
              <a:off x="4080180" y="2209498"/>
              <a:ext cx="669131" cy="27066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1549920-C33E-42A8-ACDF-3BB67E60DA48}"/>
              </a:ext>
            </a:extLst>
          </p:cNvPr>
          <p:cNvGrpSpPr/>
          <p:nvPr/>
        </p:nvGrpSpPr>
        <p:grpSpPr>
          <a:xfrm>
            <a:off x="0" y="2119755"/>
            <a:ext cx="4346987" cy="1689701"/>
            <a:chOff x="872515" y="2207675"/>
            <a:chExt cx="4346987" cy="1689701"/>
          </a:xfrm>
        </p:grpSpPr>
        <p:sp>
          <p:nvSpPr>
            <p:cNvPr id="77" name="Arrow: Up 76">
              <a:extLst>
                <a:ext uri="{FF2B5EF4-FFF2-40B4-BE49-F238E27FC236}">
                  <a16:creationId xmlns:a16="http://schemas.microsoft.com/office/drawing/2014/main" id="{249FD7B6-4C3B-4A22-980F-A8EF816D498C}"/>
                </a:ext>
              </a:extLst>
            </p:cNvPr>
            <p:cNvSpPr/>
            <p:nvPr/>
          </p:nvSpPr>
          <p:spPr>
            <a:xfrm rot="13500000" flipV="1">
              <a:off x="3455795" y="1783526"/>
              <a:ext cx="1339558" cy="2187856"/>
            </a:xfrm>
            <a:prstGeom prst="upArrow">
              <a:avLst>
                <a:gd name="adj1" fmla="val 50000"/>
                <a:gd name="adj2" fmla="val 512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05470A4E-0768-49BF-A8F9-77106096812C}"/>
                </a:ext>
              </a:extLst>
            </p:cNvPr>
            <p:cNvSpPr/>
            <p:nvPr/>
          </p:nvSpPr>
          <p:spPr>
            <a:xfrm rot="16200000" flipV="1">
              <a:off x="1891261" y="2209499"/>
              <a:ext cx="669131" cy="27066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6EAE22D5-F910-4A25-AECD-A55AB42AD846}"/>
              </a:ext>
            </a:extLst>
          </p:cNvPr>
          <p:cNvSpPr txBox="1"/>
          <p:nvPr/>
        </p:nvSpPr>
        <p:spPr>
          <a:xfrm>
            <a:off x="910971" y="3306006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5175C2B-A1A3-4745-B404-57414FE9CD50}"/>
              </a:ext>
            </a:extLst>
          </p:cNvPr>
          <p:cNvSpPr txBox="1"/>
          <p:nvPr/>
        </p:nvSpPr>
        <p:spPr>
          <a:xfrm>
            <a:off x="3298940" y="3306006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DAD4DBD-19D5-4A52-9CB6-B14AD71EC768}"/>
              </a:ext>
            </a:extLst>
          </p:cNvPr>
          <p:cNvSpPr txBox="1"/>
          <p:nvPr/>
        </p:nvSpPr>
        <p:spPr>
          <a:xfrm>
            <a:off x="5686909" y="3306006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1D99497-FCC0-4BD3-BF31-D5A7F2FF3A5B}"/>
              </a:ext>
            </a:extLst>
          </p:cNvPr>
          <p:cNvSpPr txBox="1"/>
          <p:nvPr/>
        </p:nvSpPr>
        <p:spPr>
          <a:xfrm>
            <a:off x="8074878" y="3306006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7DF94E2-9401-4F6B-B715-2074796D6404}"/>
              </a:ext>
            </a:extLst>
          </p:cNvPr>
          <p:cNvGrpSpPr/>
          <p:nvPr/>
        </p:nvGrpSpPr>
        <p:grpSpPr>
          <a:xfrm>
            <a:off x="947385" y="5231651"/>
            <a:ext cx="2377803" cy="880254"/>
            <a:chOff x="6860364" y="1880348"/>
            <a:chExt cx="1944216" cy="880254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D1A209B-8BB8-41D1-95D5-92C47597B8B4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42A075D9-DC35-47AB-ACD9-C1F057714C30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E5BFB90-D6B2-4BF6-99D2-F7F180AB218B}"/>
              </a:ext>
            </a:extLst>
          </p:cNvPr>
          <p:cNvGrpSpPr/>
          <p:nvPr/>
        </p:nvGrpSpPr>
        <p:grpSpPr>
          <a:xfrm>
            <a:off x="3518189" y="5231651"/>
            <a:ext cx="2377803" cy="880254"/>
            <a:chOff x="6860364" y="1880348"/>
            <a:chExt cx="1944216" cy="880254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8A3B3D5C-4FD3-4C94-AC21-A187C8DA79F5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E964BE5-D173-43CE-B1F4-64634DC09EEA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65B4199-9560-44A2-B6AF-AE32C7962B8E}"/>
              </a:ext>
            </a:extLst>
          </p:cNvPr>
          <p:cNvGrpSpPr/>
          <p:nvPr/>
        </p:nvGrpSpPr>
        <p:grpSpPr>
          <a:xfrm>
            <a:off x="6088993" y="5231651"/>
            <a:ext cx="2377803" cy="880254"/>
            <a:chOff x="6860364" y="1880348"/>
            <a:chExt cx="1944216" cy="880254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85C98BFC-FC04-4878-AAC5-118F61EFEC94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F6E3440-3981-4811-8973-106687836FE5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78CB48B-79B6-4C18-A3AD-34FE6E45B966}"/>
              </a:ext>
            </a:extLst>
          </p:cNvPr>
          <p:cNvGrpSpPr/>
          <p:nvPr/>
        </p:nvGrpSpPr>
        <p:grpSpPr>
          <a:xfrm>
            <a:off x="8659796" y="5231651"/>
            <a:ext cx="2377803" cy="880254"/>
            <a:chOff x="6860364" y="1880348"/>
            <a:chExt cx="1944216" cy="880254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4DF94B2-07B3-4B8C-BB6A-94C81E2F5468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97CC250-E695-48BF-A252-66B8AB044C45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5" name="Trapezoid 13">
            <a:extLst>
              <a:ext uri="{FF2B5EF4-FFF2-40B4-BE49-F238E27FC236}">
                <a16:creationId xmlns:a16="http://schemas.microsoft.com/office/drawing/2014/main" id="{08B6EB90-293E-4D41-81F7-77931C5F8A49}"/>
              </a:ext>
            </a:extLst>
          </p:cNvPr>
          <p:cNvSpPr/>
          <p:nvPr/>
        </p:nvSpPr>
        <p:spPr>
          <a:xfrm>
            <a:off x="1674692" y="4238725"/>
            <a:ext cx="953545" cy="80628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6" name="Rounded Rectangle 7">
            <a:extLst>
              <a:ext uri="{FF2B5EF4-FFF2-40B4-BE49-F238E27FC236}">
                <a16:creationId xmlns:a16="http://schemas.microsoft.com/office/drawing/2014/main" id="{4FBBB68B-1639-4446-B81C-5082E4DAA2C1}"/>
              </a:ext>
            </a:extLst>
          </p:cNvPr>
          <p:cNvSpPr/>
          <p:nvPr/>
        </p:nvSpPr>
        <p:spPr>
          <a:xfrm>
            <a:off x="7027206" y="4177334"/>
            <a:ext cx="501377" cy="867672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7" name="Rectangle 18">
            <a:extLst>
              <a:ext uri="{FF2B5EF4-FFF2-40B4-BE49-F238E27FC236}">
                <a16:creationId xmlns:a16="http://schemas.microsoft.com/office/drawing/2014/main" id="{753B4098-E450-4EB4-8F5A-95DEEA04DAD9}"/>
              </a:ext>
            </a:extLst>
          </p:cNvPr>
          <p:cNvSpPr/>
          <p:nvPr/>
        </p:nvSpPr>
        <p:spPr>
          <a:xfrm>
            <a:off x="9312028" y="4393651"/>
            <a:ext cx="907514" cy="721038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Rounded Rectangle 25">
            <a:extLst>
              <a:ext uri="{FF2B5EF4-FFF2-40B4-BE49-F238E27FC236}">
                <a16:creationId xmlns:a16="http://schemas.microsoft.com/office/drawing/2014/main" id="{36B2F836-3459-41D8-ADAA-F6ECE06CB2CE}"/>
              </a:ext>
            </a:extLst>
          </p:cNvPr>
          <p:cNvSpPr/>
          <p:nvPr/>
        </p:nvSpPr>
        <p:spPr>
          <a:xfrm>
            <a:off x="4430776" y="4267961"/>
            <a:ext cx="552628" cy="777045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B056599-24C0-4628-A890-D440419CC69F}"/>
              </a:ext>
            </a:extLst>
          </p:cNvPr>
          <p:cNvSpPr txBox="1"/>
          <p:nvPr/>
        </p:nvSpPr>
        <p:spPr>
          <a:xfrm>
            <a:off x="3325188" y="2136535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9890A64-3B32-497C-9C47-080F697D86B6}"/>
              </a:ext>
            </a:extLst>
          </p:cNvPr>
          <p:cNvSpPr txBox="1"/>
          <p:nvPr/>
        </p:nvSpPr>
        <p:spPr>
          <a:xfrm>
            <a:off x="5708261" y="2136535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E857CF7-89EA-46BD-8B41-17A35B5D11E9}"/>
              </a:ext>
            </a:extLst>
          </p:cNvPr>
          <p:cNvSpPr txBox="1"/>
          <p:nvPr/>
        </p:nvSpPr>
        <p:spPr>
          <a:xfrm>
            <a:off x="8091334" y="2136535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4515ADB-CF61-4945-914D-D9D8A20FA0FB}"/>
              </a:ext>
            </a:extLst>
          </p:cNvPr>
          <p:cNvSpPr txBox="1"/>
          <p:nvPr/>
        </p:nvSpPr>
        <p:spPr>
          <a:xfrm>
            <a:off x="10474407" y="2136535"/>
            <a:ext cx="647859" cy="51119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80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154</cp:revision>
  <dcterms:created xsi:type="dcterms:W3CDTF">2018-02-18T19:39:47Z</dcterms:created>
  <dcterms:modified xsi:type="dcterms:W3CDTF">2020-09-07T08:57:42Z</dcterms:modified>
</cp:coreProperties>
</file>