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64" name="Rectangle 4163">
            <a:extLst>
              <a:ext uri="{FF2B5EF4-FFF2-40B4-BE49-F238E27FC236}">
                <a16:creationId xmlns:a16="http://schemas.microsoft.com/office/drawing/2014/main" id="{94B0B78C-8056-4649-96BA-0BA28B829E5A}"/>
              </a:ext>
            </a:extLst>
          </p:cNvPr>
          <p:cNvSpPr/>
          <p:nvPr/>
        </p:nvSpPr>
        <p:spPr>
          <a:xfrm>
            <a:off x="0" y="5444237"/>
            <a:ext cx="12192000" cy="115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5" name="Graphic 70">
            <a:extLst>
              <a:ext uri="{FF2B5EF4-FFF2-40B4-BE49-F238E27FC236}">
                <a16:creationId xmlns:a16="http://schemas.microsoft.com/office/drawing/2014/main" id="{C5CA73A1-FA1A-4009-AD41-8AC5DCCF3CA6}"/>
              </a:ext>
            </a:extLst>
          </p:cNvPr>
          <p:cNvGrpSpPr/>
          <p:nvPr/>
        </p:nvGrpSpPr>
        <p:grpSpPr>
          <a:xfrm>
            <a:off x="6064127" y="3618929"/>
            <a:ext cx="5365871" cy="2444670"/>
            <a:chOff x="3764531" y="3314511"/>
            <a:chExt cx="7421358" cy="3381143"/>
          </a:xfrm>
        </p:grpSpPr>
        <p:grpSp>
          <p:nvGrpSpPr>
            <p:cNvPr id="4166" name="Graphic 70">
              <a:extLst>
                <a:ext uri="{FF2B5EF4-FFF2-40B4-BE49-F238E27FC236}">
                  <a16:creationId xmlns:a16="http://schemas.microsoft.com/office/drawing/2014/main" id="{B038DA1E-997F-492D-AD0B-3FD42C2D07CD}"/>
                </a:ext>
              </a:extLst>
            </p:cNvPr>
            <p:cNvGrpSpPr/>
            <p:nvPr/>
          </p:nvGrpSpPr>
          <p:grpSpPr>
            <a:xfrm>
              <a:off x="3766577" y="3314511"/>
              <a:ext cx="7399873" cy="485575"/>
              <a:chOff x="3766577" y="3314511"/>
              <a:chExt cx="7399873" cy="485575"/>
            </a:xfrm>
            <a:solidFill>
              <a:srgbClr val="B9B9B9"/>
            </a:solidFill>
          </p:grpSpPr>
          <p:sp>
            <p:nvSpPr>
              <p:cNvPr id="4223" name="Freeform: Shape 4222">
                <a:extLst>
                  <a:ext uri="{FF2B5EF4-FFF2-40B4-BE49-F238E27FC236}">
                    <a16:creationId xmlns:a16="http://schemas.microsoft.com/office/drawing/2014/main" id="{B6657377-5876-4A69-99D7-7351411EE30B}"/>
                  </a:ext>
                </a:extLst>
              </p:cNvPr>
              <p:cNvSpPr/>
              <p:nvPr/>
            </p:nvSpPr>
            <p:spPr>
              <a:xfrm>
                <a:off x="3766577" y="3314511"/>
                <a:ext cx="7399873" cy="485575"/>
              </a:xfrm>
              <a:custGeom>
                <a:avLst/>
                <a:gdLst>
                  <a:gd name="connsiteX0" fmla="*/ 7037539 w 7399873"/>
                  <a:gd name="connsiteY0" fmla="*/ 469247 h 485575"/>
                  <a:gd name="connsiteX1" fmla="*/ 7024710 w 7399873"/>
                  <a:gd name="connsiteY1" fmla="*/ 463804 h 485575"/>
                  <a:gd name="connsiteX2" fmla="*/ 7063976 w 7399873"/>
                  <a:gd name="connsiteY2" fmla="*/ 428426 h 485575"/>
                  <a:gd name="connsiteX3" fmla="*/ 7396375 w 7399873"/>
                  <a:gd name="connsiteY3" fmla="*/ 443588 h 485575"/>
                  <a:gd name="connsiteX4" fmla="*/ 7399874 w 7399873"/>
                  <a:gd name="connsiteY4" fmla="*/ 357281 h 485575"/>
                  <a:gd name="connsiteX5" fmla="*/ 4665 w 7399873"/>
                  <a:gd name="connsiteY5" fmla="*/ 0 h 485575"/>
                  <a:gd name="connsiteX6" fmla="*/ 0 w 7399873"/>
                  <a:gd name="connsiteY6" fmla="*/ 90972 h 485575"/>
                  <a:gd name="connsiteX7" fmla="*/ 47819 w 7399873"/>
                  <a:gd name="connsiteY7" fmla="*/ 93305 h 485575"/>
                  <a:gd name="connsiteX8" fmla="*/ 218101 w 7399873"/>
                  <a:gd name="connsiteY8" fmla="*/ 100692 h 485575"/>
                  <a:gd name="connsiteX9" fmla="*/ 260866 w 7399873"/>
                  <a:gd name="connsiteY9" fmla="*/ 141124 h 485575"/>
                  <a:gd name="connsiteX10" fmla="*/ 545446 w 7399873"/>
                  <a:gd name="connsiteY10" fmla="*/ 154731 h 485575"/>
                  <a:gd name="connsiteX11" fmla="*/ 588989 w 7399873"/>
                  <a:gd name="connsiteY11" fmla="*/ 116243 h 485575"/>
                  <a:gd name="connsiteX12" fmla="*/ 733223 w 7399873"/>
                  <a:gd name="connsiteY12" fmla="*/ 124796 h 485575"/>
                  <a:gd name="connsiteX13" fmla="*/ 903505 w 7399873"/>
                  <a:gd name="connsiteY13" fmla="*/ 132182 h 485575"/>
                  <a:gd name="connsiteX14" fmla="*/ 946269 w 7399873"/>
                  <a:gd name="connsiteY14" fmla="*/ 174170 h 485575"/>
                  <a:gd name="connsiteX15" fmla="*/ 1250678 w 7399873"/>
                  <a:gd name="connsiteY15" fmla="*/ 188943 h 485575"/>
                  <a:gd name="connsiteX16" fmla="*/ 1237848 w 7399873"/>
                  <a:gd name="connsiteY16" fmla="*/ 149677 h 485575"/>
                  <a:gd name="connsiteX17" fmla="*/ 1575302 w 7399873"/>
                  <a:gd name="connsiteY17" fmla="*/ 164450 h 485575"/>
                  <a:gd name="connsiteX18" fmla="*/ 1661998 w 7399873"/>
                  <a:gd name="connsiteY18" fmla="*/ 166783 h 485575"/>
                  <a:gd name="connsiteX19" fmla="*/ 1695821 w 7399873"/>
                  <a:gd name="connsiteY19" fmla="*/ 200606 h 485575"/>
                  <a:gd name="connsiteX20" fmla="*/ 1687268 w 7399873"/>
                  <a:gd name="connsiteY20" fmla="*/ 209548 h 485575"/>
                  <a:gd name="connsiteX21" fmla="*/ 1981568 w 7399873"/>
                  <a:gd name="connsiteY21" fmla="*/ 223932 h 485575"/>
                  <a:gd name="connsiteX22" fmla="*/ 2021611 w 7399873"/>
                  <a:gd name="connsiteY22" fmla="*/ 184666 h 485575"/>
                  <a:gd name="connsiteX23" fmla="*/ 2363341 w 7399873"/>
                  <a:gd name="connsiteY23" fmla="*/ 201384 h 485575"/>
                  <a:gd name="connsiteX24" fmla="*/ 2382002 w 7399873"/>
                  <a:gd name="connsiteY24" fmla="*/ 242205 h 485575"/>
                  <a:gd name="connsiteX25" fmla="*/ 2358676 w 7399873"/>
                  <a:gd name="connsiteY25" fmla="*/ 242593 h 485575"/>
                  <a:gd name="connsiteX26" fmla="*/ 2680190 w 7399873"/>
                  <a:gd name="connsiteY26" fmla="*/ 258144 h 485575"/>
                  <a:gd name="connsiteX27" fmla="*/ 2671248 w 7399873"/>
                  <a:gd name="connsiteY27" fmla="*/ 241816 h 485575"/>
                  <a:gd name="connsiteX28" fmla="*/ 2690298 w 7399873"/>
                  <a:gd name="connsiteY28" fmla="*/ 217712 h 485575"/>
                  <a:gd name="connsiteX29" fmla="*/ 3046024 w 7399873"/>
                  <a:gd name="connsiteY29" fmla="*/ 233263 h 485575"/>
                  <a:gd name="connsiteX30" fmla="*/ 3072849 w 7399873"/>
                  <a:gd name="connsiteY30" fmla="*/ 264753 h 485575"/>
                  <a:gd name="connsiteX31" fmla="*/ 3058853 w 7399873"/>
                  <a:gd name="connsiteY31" fmla="*/ 276028 h 485575"/>
                  <a:gd name="connsiteX32" fmla="*/ 3365594 w 7399873"/>
                  <a:gd name="connsiteY32" fmla="*/ 290801 h 485575"/>
                  <a:gd name="connsiteX33" fmla="*/ 3358985 w 7399873"/>
                  <a:gd name="connsiteY33" fmla="*/ 288468 h 485575"/>
                  <a:gd name="connsiteX34" fmla="*/ 3380756 w 7399873"/>
                  <a:gd name="connsiteY34" fmla="*/ 248425 h 485575"/>
                  <a:gd name="connsiteX35" fmla="*/ 3445681 w 7399873"/>
                  <a:gd name="connsiteY35" fmla="*/ 252701 h 485575"/>
                  <a:gd name="connsiteX36" fmla="*/ 3817346 w 7399873"/>
                  <a:gd name="connsiteY36" fmla="*/ 270974 h 485575"/>
                  <a:gd name="connsiteX37" fmla="*/ 3799074 w 7399873"/>
                  <a:gd name="connsiteY37" fmla="*/ 311795 h 485575"/>
                  <a:gd name="connsiteX38" fmla="*/ 4112812 w 7399873"/>
                  <a:gd name="connsiteY38" fmla="*/ 326957 h 485575"/>
                  <a:gd name="connsiteX39" fmla="*/ 4106981 w 7399873"/>
                  <a:gd name="connsiteY39" fmla="*/ 323069 h 485575"/>
                  <a:gd name="connsiteX40" fmla="*/ 4150912 w 7399873"/>
                  <a:gd name="connsiteY40" fmla="*/ 285747 h 485575"/>
                  <a:gd name="connsiteX41" fmla="*/ 4470871 w 7399873"/>
                  <a:gd name="connsiteY41" fmla="*/ 300520 h 485575"/>
                  <a:gd name="connsiteX42" fmla="*/ 4508193 w 7399873"/>
                  <a:gd name="connsiteY42" fmla="*/ 340175 h 485575"/>
                  <a:gd name="connsiteX43" fmla="*/ 4496918 w 7399873"/>
                  <a:gd name="connsiteY43" fmla="*/ 345618 h 485575"/>
                  <a:gd name="connsiteX44" fmla="*/ 7394431 w 7399873"/>
                  <a:gd name="connsiteY44" fmla="*/ 485575 h 485575"/>
                  <a:gd name="connsiteX45" fmla="*/ 7395209 w 7399873"/>
                  <a:gd name="connsiteY45" fmla="*/ 485187 h 485575"/>
                  <a:gd name="connsiteX46" fmla="*/ 7037539 w 7399873"/>
                  <a:gd name="connsiteY46" fmla="*/ 469247 h 485575"/>
                  <a:gd name="connsiteX47" fmla="*/ 5157052 w 7399873"/>
                  <a:gd name="connsiteY47" fmla="*/ 375553 h 485575"/>
                  <a:gd name="connsiteX48" fmla="*/ 4826597 w 7399873"/>
                  <a:gd name="connsiteY48" fmla="*/ 359613 h 485575"/>
                  <a:gd name="connsiteX49" fmla="*/ 4799383 w 7399873"/>
                  <a:gd name="connsiteY49" fmla="*/ 318015 h 485575"/>
                  <a:gd name="connsiteX50" fmla="*/ 5193597 w 7399873"/>
                  <a:gd name="connsiteY50" fmla="*/ 335510 h 485575"/>
                  <a:gd name="connsiteX51" fmla="*/ 5157052 w 7399873"/>
                  <a:gd name="connsiteY51" fmla="*/ 375553 h 485575"/>
                  <a:gd name="connsiteX52" fmla="*/ 5943148 w 7399873"/>
                  <a:gd name="connsiteY52" fmla="*/ 410931 h 485575"/>
                  <a:gd name="connsiteX53" fmla="*/ 5496450 w 7399873"/>
                  <a:gd name="connsiteY53" fmla="*/ 393048 h 485575"/>
                  <a:gd name="connsiteX54" fmla="*/ 5483620 w 7399873"/>
                  <a:gd name="connsiteY54" fmla="*/ 387605 h 485575"/>
                  <a:gd name="connsiteX55" fmla="*/ 5522886 w 7399873"/>
                  <a:gd name="connsiteY55" fmla="*/ 352227 h 485575"/>
                  <a:gd name="connsiteX56" fmla="*/ 5904270 w 7399873"/>
                  <a:gd name="connsiteY56" fmla="*/ 369721 h 485575"/>
                  <a:gd name="connsiteX57" fmla="*/ 5943148 w 7399873"/>
                  <a:gd name="connsiteY57" fmla="*/ 410931 h 48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7399873" h="485575">
                    <a:moveTo>
                      <a:pt x="7037539" y="469247"/>
                    </a:moveTo>
                    <a:cubicBezTo>
                      <a:pt x="7033263" y="469247"/>
                      <a:pt x="7028986" y="465748"/>
                      <a:pt x="7024710" y="463804"/>
                    </a:cubicBezTo>
                    <a:cubicBezTo>
                      <a:pt x="7026265" y="426871"/>
                      <a:pt x="7026265" y="426871"/>
                      <a:pt x="7063976" y="428426"/>
                    </a:cubicBezTo>
                    <a:cubicBezTo>
                      <a:pt x="7174775" y="433480"/>
                      <a:pt x="7285575" y="438534"/>
                      <a:pt x="7396375" y="443588"/>
                    </a:cubicBezTo>
                    <a:lnTo>
                      <a:pt x="7399874" y="357281"/>
                    </a:lnTo>
                    <a:lnTo>
                      <a:pt x="4665" y="0"/>
                    </a:lnTo>
                    <a:lnTo>
                      <a:pt x="0" y="90972"/>
                    </a:lnTo>
                    <a:cubicBezTo>
                      <a:pt x="15940" y="91750"/>
                      <a:pt x="31879" y="92528"/>
                      <a:pt x="47819" y="93305"/>
                    </a:cubicBezTo>
                    <a:cubicBezTo>
                      <a:pt x="104579" y="96027"/>
                      <a:pt x="161340" y="98359"/>
                      <a:pt x="218101" y="100692"/>
                    </a:cubicBezTo>
                    <a:cubicBezTo>
                      <a:pt x="265531" y="102636"/>
                      <a:pt x="262421" y="94860"/>
                      <a:pt x="260866" y="141124"/>
                    </a:cubicBezTo>
                    <a:lnTo>
                      <a:pt x="545446" y="154731"/>
                    </a:lnTo>
                    <a:cubicBezTo>
                      <a:pt x="546613" y="111577"/>
                      <a:pt x="546613" y="112744"/>
                      <a:pt x="588989" y="116243"/>
                    </a:cubicBezTo>
                    <a:cubicBezTo>
                      <a:pt x="636808" y="120519"/>
                      <a:pt x="685015" y="122463"/>
                      <a:pt x="733223" y="124796"/>
                    </a:cubicBezTo>
                    <a:cubicBezTo>
                      <a:pt x="789983" y="127517"/>
                      <a:pt x="846744" y="129850"/>
                      <a:pt x="903505" y="132182"/>
                    </a:cubicBezTo>
                    <a:cubicBezTo>
                      <a:pt x="951712" y="134126"/>
                      <a:pt x="947825" y="126351"/>
                      <a:pt x="946269" y="174170"/>
                    </a:cubicBezTo>
                    <a:lnTo>
                      <a:pt x="1250678" y="188943"/>
                    </a:lnTo>
                    <a:cubicBezTo>
                      <a:pt x="1235127" y="183111"/>
                      <a:pt x="1234349" y="169893"/>
                      <a:pt x="1237848" y="149677"/>
                    </a:cubicBezTo>
                    <a:cubicBezTo>
                      <a:pt x="1350203" y="154731"/>
                      <a:pt x="1462947" y="159785"/>
                      <a:pt x="1575302" y="164450"/>
                    </a:cubicBezTo>
                    <a:cubicBezTo>
                      <a:pt x="1604071" y="165617"/>
                      <a:pt x="1633229" y="167949"/>
                      <a:pt x="1661998" y="166783"/>
                    </a:cubicBezTo>
                    <a:cubicBezTo>
                      <a:pt x="1687657" y="165617"/>
                      <a:pt x="1700486" y="173392"/>
                      <a:pt x="1695821" y="200606"/>
                    </a:cubicBezTo>
                    <a:cubicBezTo>
                      <a:pt x="1693488" y="204882"/>
                      <a:pt x="1690378" y="207604"/>
                      <a:pt x="1687268" y="209548"/>
                    </a:cubicBezTo>
                    <a:lnTo>
                      <a:pt x="1981568" y="223932"/>
                    </a:lnTo>
                    <a:cubicBezTo>
                      <a:pt x="1981568" y="183889"/>
                      <a:pt x="1981568" y="182723"/>
                      <a:pt x="2021611" y="184666"/>
                    </a:cubicBezTo>
                    <a:cubicBezTo>
                      <a:pt x="2135521" y="189720"/>
                      <a:pt x="2249431" y="195941"/>
                      <a:pt x="2363341" y="201384"/>
                    </a:cubicBezTo>
                    <a:cubicBezTo>
                      <a:pt x="2397553" y="202939"/>
                      <a:pt x="2376948" y="228209"/>
                      <a:pt x="2382002" y="242205"/>
                    </a:cubicBezTo>
                    <a:cubicBezTo>
                      <a:pt x="2374227" y="241427"/>
                      <a:pt x="2366451" y="242205"/>
                      <a:pt x="2358676" y="242593"/>
                    </a:cubicBezTo>
                    <a:lnTo>
                      <a:pt x="2680190" y="258144"/>
                    </a:lnTo>
                    <a:cubicBezTo>
                      <a:pt x="2674358" y="255812"/>
                      <a:pt x="2671248" y="250757"/>
                      <a:pt x="2671248" y="241816"/>
                    </a:cubicBezTo>
                    <a:cubicBezTo>
                      <a:pt x="2672026" y="229375"/>
                      <a:pt x="2670082" y="216546"/>
                      <a:pt x="2690298" y="217712"/>
                    </a:cubicBezTo>
                    <a:cubicBezTo>
                      <a:pt x="2808873" y="223543"/>
                      <a:pt x="2927448" y="228986"/>
                      <a:pt x="3046024" y="233263"/>
                    </a:cubicBezTo>
                    <a:cubicBezTo>
                      <a:pt x="3069739" y="234040"/>
                      <a:pt x="3076348" y="243760"/>
                      <a:pt x="3072849" y="264753"/>
                    </a:cubicBezTo>
                    <a:cubicBezTo>
                      <a:pt x="3068572" y="270196"/>
                      <a:pt x="3063907" y="274084"/>
                      <a:pt x="3058853" y="276028"/>
                    </a:cubicBezTo>
                    <a:lnTo>
                      <a:pt x="3365594" y="290801"/>
                    </a:lnTo>
                    <a:cubicBezTo>
                      <a:pt x="3363261" y="290023"/>
                      <a:pt x="3361317" y="289246"/>
                      <a:pt x="3358985" y="288468"/>
                    </a:cubicBezTo>
                    <a:cubicBezTo>
                      <a:pt x="3363650" y="273695"/>
                      <a:pt x="3343434" y="245315"/>
                      <a:pt x="3380756" y="248425"/>
                    </a:cubicBezTo>
                    <a:cubicBezTo>
                      <a:pt x="3402138" y="254256"/>
                      <a:pt x="3424298" y="247259"/>
                      <a:pt x="3445681" y="252701"/>
                    </a:cubicBezTo>
                    <a:cubicBezTo>
                      <a:pt x="3569699" y="258922"/>
                      <a:pt x="3693328" y="265142"/>
                      <a:pt x="3817346" y="270974"/>
                    </a:cubicBezTo>
                    <a:cubicBezTo>
                      <a:pt x="3818123" y="302853"/>
                      <a:pt x="3818123" y="310628"/>
                      <a:pt x="3799074" y="311795"/>
                    </a:cubicBezTo>
                    <a:lnTo>
                      <a:pt x="4112812" y="326957"/>
                    </a:lnTo>
                    <a:cubicBezTo>
                      <a:pt x="4110868" y="326179"/>
                      <a:pt x="4108925" y="325013"/>
                      <a:pt x="4106981" y="323069"/>
                    </a:cubicBezTo>
                    <a:cubicBezTo>
                      <a:pt x="4108925" y="281082"/>
                      <a:pt x="4108925" y="283026"/>
                      <a:pt x="4150912" y="285747"/>
                    </a:cubicBezTo>
                    <a:cubicBezTo>
                      <a:pt x="4257435" y="291967"/>
                      <a:pt x="4363959" y="296244"/>
                      <a:pt x="4470871" y="300520"/>
                    </a:cubicBezTo>
                    <a:cubicBezTo>
                      <a:pt x="4508971" y="302075"/>
                      <a:pt x="4508971" y="301298"/>
                      <a:pt x="4508193" y="340175"/>
                    </a:cubicBezTo>
                    <a:cubicBezTo>
                      <a:pt x="4504305" y="342896"/>
                      <a:pt x="4500417" y="344451"/>
                      <a:pt x="4496918" y="345618"/>
                    </a:cubicBezTo>
                    <a:lnTo>
                      <a:pt x="7394431" y="485575"/>
                    </a:lnTo>
                    <a:lnTo>
                      <a:pt x="7395209" y="485187"/>
                    </a:lnTo>
                    <a:cubicBezTo>
                      <a:pt x="7275467" y="481688"/>
                      <a:pt x="7156892" y="471580"/>
                      <a:pt x="7037539" y="469247"/>
                    </a:cubicBezTo>
                    <a:close/>
                    <a:moveTo>
                      <a:pt x="5157052" y="375553"/>
                    </a:moveTo>
                    <a:cubicBezTo>
                      <a:pt x="5047030" y="370499"/>
                      <a:pt x="4936619" y="362724"/>
                      <a:pt x="4826597" y="359613"/>
                    </a:cubicBezTo>
                    <a:cubicBezTo>
                      <a:pt x="4790052" y="358447"/>
                      <a:pt x="4798605" y="338231"/>
                      <a:pt x="4799383" y="318015"/>
                    </a:cubicBezTo>
                    <a:cubicBezTo>
                      <a:pt x="4930787" y="323846"/>
                      <a:pt x="5062192" y="329678"/>
                      <a:pt x="5193597" y="335510"/>
                    </a:cubicBezTo>
                    <a:cubicBezTo>
                      <a:pt x="5195152" y="376331"/>
                      <a:pt x="5195152" y="377497"/>
                      <a:pt x="5157052" y="375553"/>
                    </a:cubicBezTo>
                    <a:close/>
                    <a:moveTo>
                      <a:pt x="5943148" y="410931"/>
                    </a:moveTo>
                    <a:cubicBezTo>
                      <a:pt x="5793860" y="410931"/>
                      <a:pt x="5645349" y="395769"/>
                      <a:pt x="5496450" y="393048"/>
                    </a:cubicBezTo>
                    <a:cubicBezTo>
                      <a:pt x="5492173" y="393048"/>
                      <a:pt x="5487896" y="389549"/>
                      <a:pt x="5483620" y="387605"/>
                    </a:cubicBezTo>
                    <a:cubicBezTo>
                      <a:pt x="5485175" y="350672"/>
                      <a:pt x="5485175" y="350672"/>
                      <a:pt x="5522886" y="352227"/>
                    </a:cubicBezTo>
                    <a:cubicBezTo>
                      <a:pt x="5650014" y="358058"/>
                      <a:pt x="5777142" y="363890"/>
                      <a:pt x="5904270" y="369721"/>
                    </a:cubicBezTo>
                    <a:cubicBezTo>
                      <a:pt x="5950923" y="371665"/>
                      <a:pt x="5943537" y="365834"/>
                      <a:pt x="5943148" y="410931"/>
                    </a:cubicBez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4" name="Freeform: Shape 4223">
                <a:extLst>
                  <a:ext uri="{FF2B5EF4-FFF2-40B4-BE49-F238E27FC236}">
                    <a16:creationId xmlns:a16="http://schemas.microsoft.com/office/drawing/2014/main" id="{980D2769-7788-4F3E-BC84-4BC32C43D6C6}"/>
                  </a:ext>
                </a:extLst>
              </p:cNvPr>
              <p:cNvSpPr/>
              <p:nvPr/>
            </p:nvSpPr>
            <p:spPr>
              <a:xfrm>
                <a:off x="7255412" y="3611532"/>
                <a:ext cx="184277" cy="8941"/>
              </a:xfrm>
              <a:custGeom>
                <a:avLst/>
                <a:gdLst>
                  <a:gd name="connsiteX0" fmla="*/ 184277 w 184277"/>
                  <a:gd name="connsiteY0" fmla="*/ 8942 h 8941"/>
                  <a:gd name="connsiteX1" fmla="*/ 0 w 184277"/>
                  <a:gd name="connsiteY1" fmla="*/ 0 h 8941"/>
                  <a:gd name="connsiteX2" fmla="*/ 184277 w 184277"/>
                  <a:gd name="connsiteY2" fmla="*/ 8942 h 8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4277" h="8941">
                    <a:moveTo>
                      <a:pt x="184277" y="8942"/>
                    </a:moveTo>
                    <a:cubicBezTo>
                      <a:pt x="122852" y="5443"/>
                      <a:pt x="61426" y="2333"/>
                      <a:pt x="0" y="0"/>
                    </a:cubicBezTo>
                    <a:lnTo>
                      <a:pt x="184277" y="8942"/>
                    </a:ln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5" name="Freeform: Shape 4224">
                <a:extLst>
                  <a:ext uri="{FF2B5EF4-FFF2-40B4-BE49-F238E27FC236}">
                    <a16:creationId xmlns:a16="http://schemas.microsoft.com/office/drawing/2014/main" id="{A4826AEC-BAE1-417B-8B3C-F3781F182E6A}"/>
                  </a:ext>
                </a:extLst>
              </p:cNvPr>
              <p:cNvSpPr/>
              <p:nvPr/>
            </p:nvSpPr>
            <p:spPr>
              <a:xfrm>
                <a:off x="7921766" y="3643800"/>
                <a:ext cx="112743" cy="5442"/>
              </a:xfrm>
              <a:custGeom>
                <a:avLst/>
                <a:gdLst>
                  <a:gd name="connsiteX0" fmla="*/ 0 w 112743"/>
                  <a:gd name="connsiteY0" fmla="*/ 0 h 5442"/>
                  <a:gd name="connsiteX1" fmla="*/ 112744 w 112743"/>
                  <a:gd name="connsiteY1" fmla="*/ 5443 h 5442"/>
                  <a:gd name="connsiteX2" fmla="*/ 108467 w 112743"/>
                  <a:gd name="connsiteY2" fmla="*/ 5054 h 5442"/>
                  <a:gd name="connsiteX3" fmla="*/ 0 w 112743"/>
                  <a:gd name="connsiteY3" fmla="*/ 0 h 54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2743" h="5442">
                    <a:moveTo>
                      <a:pt x="0" y="0"/>
                    </a:moveTo>
                    <a:lnTo>
                      <a:pt x="112744" y="5443"/>
                    </a:lnTo>
                    <a:cubicBezTo>
                      <a:pt x="111189" y="5443"/>
                      <a:pt x="110022" y="5443"/>
                      <a:pt x="108467" y="5054"/>
                    </a:cubicBezTo>
                    <a:cubicBezTo>
                      <a:pt x="72311" y="2721"/>
                      <a:pt x="36155" y="778"/>
                      <a:pt x="0" y="0"/>
                    </a:cubicBez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6" name="Freeform: Shape 4225">
                <a:extLst>
                  <a:ext uri="{FF2B5EF4-FFF2-40B4-BE49-F238E27FC236}">
                    <a16:creationId xmlns:a16="http://schemas.microsoft.com/office/drawing/2014/main" id="{8FF7F6F1-153F-4E85-A9F5-8B9E0593DACA}"/>
                  </a:ext>
                </a:extLst>
              </p:cNvPr>
              <p:cNvSpPr/>
              <p:nvPr/>
            </p:nvSpPr>
            <p:spPr>
              <a:xfrm>
                <a:off x="6475147" y="3574210"/>
                <a:ext cx="79698" cy="3887"/>
              </a:xfrm>
              <a:custGeom>
                <a:avLst/>
                <a:gdLst>
                  <a:gd name="connsiteX0" fmla="*/ 0 w 79698"/>
                  <a:gd name="connsiteY0" fmla="*/ 0 h 3887"/>
                  <a:gd name="connsiteX1" fmla="*/ 79698 w 79698"/>
                  <a:gd name="connsiteY1" fmla="*/ 3888 h 3887"/>
                  <a:gd name="connsiteX2" fmla="*/ 0 w 79698"/>
                  <a:gd name="connsiteY2" fmla="*/ 0 h 3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9698" h="3887">
                    <a:moveTo>
                      <a:pt x="0" y="0"/>
                    </a:moveTo>
                    <a:lnTo>
                      <a:pt x="79698" y="3888"/>
                    </a:lnTo>
                    <a:cubicBezTo>
                      <a:pt x="52873" y="1555"/>
                      <a:pt x="26436" y="0"/>
                      <a:pt x="0" y="0"/>
                    </a:cubicBez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7" name="Freeform: Shape 4226">
                <a:extLst>
                  <a:ext uri="{FF2B5EF4-FFF2-40B4-BE49-F238E27FC236}">
                    <a16:creationId xmlns:a16="http://schemas.microsoft.com/office/drawing/2014/main" id="{8A67E970-6130-4F30-AB8A-18B6C0E0B419}"/>
                  </a:ext>
                </a:extLst>
              </p:cNvPr>
              <p:cNvSpPr/>
              <p:nvPr/>
            </p:nvSpPr>
            <p:spPr>
              <a:xfrm>
                <a:off x="6676531" y="3583929"/>
                <a:ext cx="66479" cy="3110"/>
              </a:xfrm>
              <a:custGeom>
                <a:avLst/>
                <a:gdLst>
                  <a:gd name="connsiteX0" fmla="*/ 66480 w 66479"/>
                  <a:gd name="connsiteY0" fmla="*/ 3110 h 3110"/>
                  <a:gd name="connsiteX1" fmla="*/ 0 w 66479"/>
                  <a:gd name="connsiteY1" fmla="*/ 0 h 3110"/>
                  <a:gd name="connsiteX2" fmla="*/ 66480 w 66479"/>
                  <a:gd name="connsiteY2" fmla="*/ 3110 h 31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479" h="3110">
                    <a:moveTo>
                      <a:pt x="66480" y="3110"/>
                    </a:moveTo>
                    <a:cubicBezTo>
                      <a:pt x="44320" y="1555"/>
                      <a:pt x="22160" y="389"/>
                      <a:pt x="0" y="0"/>
                    </a:cubicBezTo>
                    <a:lnTo>
                      <a:pt x="66480" y="3110"/>
                    </a:ln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28" name="Freeform: Shape 4227">
                <a:extLst>
                  <a:ext uri="{FF2B5EF4-FFF2-40B4-BE49-F238E27FC236}">
                    <a16:creationId xmlns:a16="http://schemas.microsoft.com/office/drawing/2014/main" id="{0A05EAF4-FDA2-4E67-AF7D-5918D4700D82}"/>
                  </a:ext>
                </a:extLst>
              </p:cNvPr>
              <p:cNvSpPr/>
              <p:nvPr/>
            </p:nvSpPr>
            <p:spPr>
              <a:xfrm>
                <a:off x="8106043" y="3652742"/>
                <a:ext cx="136069" cy="6609"/>
              </a:xfrm>
              <a:custGeom>
                <a:avLst/>
                <a:gdLst>
                  <a:gd name="connsiteX0" fmla="*/ 0 w 136069"/>
                  <a:gd name="connsiteY0" fmla="*/ 0 h 6609"/>
                  <a:gd name="connsiteX1" fmla="*/ 136070 w 136069"/>
                  <a:gd name="connsiteY1" fmla="*/ 6609 h 6609"/>
                  <a:gd name="connsiteX2" fmla="*/ 114688 w 136069"/>
                  <a:gd name="connsiteY2" fmla="*/ 2721 h 6609"/>
                  <a:gd name="connsiteX3" fmla="*/ 0 w 136069"/>
                  <a:gd name="connsiteY3" fmla="*/ 0 h 6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069" h="6609">
                    <a:moveTo>
                      <a:pt x="0" y="0"/>
                    </a:moveTo>
                    <a:lnTo>
                      <a:pt x="136070" y="6609"/>
                    </a:lnTo>
                    <a:cubicBezTo>
                      <a:pt x="129072" y="5054"/>
                      <a:pt x="122074" y="3110"/>
                      <a:pt x="114688" y="2721"/>
                    </a:cubicBezTo>
                    <a:cubicBezTo>
                      <a:pt x="76588" y="1944"/>
                      <a:pt x="38488" y="1166"/>
                      <a:pt x="0" y="0"/>
                    </a:cubicBezTo>
                    <a:close/>
                  </a:path>
                </a:pathLst>
              </a:custGeom>
              <a:solidFill>
                <a:srgbClr val="B9B9B9"/>
              </a:solidFill>
              <a:ln w="38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167" name="Freeform: Shape 4166">
              <a:extLst>
                <a:ext uri="{FF2B5EF4-FFF2-40B4-BE49-F238E27FC236}">
                  <a16:creationId xmlns:a16="http://schemas.microsoft.com/office/drawing/2014/main" id="{8683DC96-60B7-406E-BB40-3CCD3D2BA7D8}"/>
                </a:ext>
              </a:extLst>
            </p:cNvPr>
            <p:cNvSpPr/>
            <p:nvPr/>
          </p:nvSpPr>
          <p:spPr>
            <a:xfrm>
              <a:off x="9414259" y="3596370"/>
              <a:ext cx="1387920" cy="425704"/>
            </a:xfrm>
            <a:custGeom>
              <a:avLst/>
              <a:gdLst>
                <a:gd name="connsiteX0" fmla="*/ 1231628 w 1387920"/>
                <a:gd name="connsiteY0" fmla="*/ 1944 h 425704"/>
                <a:gd name="connsiteX1" fmla="*/ 786096 w 1387920"/>
                <a:gd name="connsiteY1" fmla="*/ 0 h 425704"/>
                <a:gd name="connsiteX2" fmla="*/ 511623 w 1387920"/>
                <a:gd name="connsiteY2" fmla="*/ 234040 h 425704"/>
                <a:gd name="connsiteX3" fmla="*/ 496073 w 1387920"/>
                <a:gd name="connsiteY3" fmla="*/ 255812 h 425704"/>
                <a:gd name="connsiteX4" fmla="*/ 488686 w 1387920"/>
                <a:gd name="connsiteY4" fmla="*/ 259310 h 425704"/>
                <a:gd name="connsiteX5" fmla="*/ 18661 w 1387920"/>
                <a:gd name="connsiteY5" fmla="*/ 259310 h 425704"/>
                <a:gd name="connsiteX6" fmla="*/ 0 w 1387920"/>
                <a:gd name="connsiteY6" fmla="*/ 277971 h 425704"/>
                <a:gd name="connsiteX7" fmla="*/ 0 w 1387920"/>
                <a:gd name="connsiteY7" fmla="*/ 425705 h 425704"/>
                <a:gd name="connsiteX8" fmla="*/ 1387914 w 1387920"/>
                <a:gd name="connsiteY8" fmla="*/ 425705 h 425704"/>
                <a:gd name="connsiteX9" fmla="*/ 1387914 w 1387920"/>
                <a:gd name="connsiteY9" fmla="*/ 263587 h 425704"/>
                <a:gd name="connsiteX10" fmla="*/ 1387914 w 1387920"/>
                <a:gd name="connsiteY10" fmla="*/ 259310 h 425704"/>
                <a:gd name="connsiteX11" fmla="*/ 1387914 w 1387920"/>
                <a:gd name="connsiteY11" fmla="*/ 187388 h 425704"/>
                <a:gd name="connsiteX12" fmla="*/ 1231628 w 1387920"/>
                <a:gd name="connsiteY12" fmla="*/ 1944 h 425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87920" h="425704">
                  <a:moveTo>
                    <a:pt x="1231628" y="1944"/>
                  </a:moveTo>
                  <a:lnTo>
                    <a:pt x="786096" y="0"/>
                  </a:lnTo>
                  <a:cubicBezTo>
                    <a:pt x="681516" y="0"/>
                    <a:pt x="542725" y="100303"/>
                    <a:pt x="511623" y="234040"/>
                  </a:cubicBezTo>
                  <a:lnTo>
                    <a:pt x="496073" y="255812"/>
                  </a:lnTo>
                  <a:cubicBezTo>
                    <a:pt x="493351" y="256978"/>
                    <a:pt x="490630" y="258533"/>
                    <a:pt x="488686" y="259310"/>
                  </a:cubicBezTo>
                  <a:lnTo>
                    <a:pt x="18661" y="259310"/>
                  </a:lnTo>
                  <a:cubicBezTo>
                    <a:pt x="8553" y="259310"/>
                    <a:pt x="0" y="267475"/>
                    <a:pt x="0" y="277971"/>
                  </a:cubicBezTo>
                  <a:lnTo>
                    <a:pt x="0" y="425705"/>
                  </a:lnTo>
                  <a:lnTo>
                    <a:pt x="1387914" y="425705"/>
                  </a:lnTo>
                  <a:lnTo>
                    <a:pt x="1387914" y="263587"/>
                  </a:lnTo>
                  <a:lnTo>
                    <a:pt x="1387914" y="259310"/>
                  </a:lnTo>
                  <a:lnTo>
                    <a:pt x="1387914" y="187388"/>
                  </a:lnTo>
                  <a:cubicBezTo>
                    <a:pt x="1388303" y="57927"/>
                    <a:pt x="1372752" y="4665"/>
                    <a:pt x="1231628" y="1944"/>
                  </a:cubicBezTo>
                  <a:close/>
                </a:path>
              </a:pathLst>
            </a:custGeom>
            <a:solidFill>
              <a:srgbClr val="99999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68" name="Freeform: Shape 4167">
              <a:extLst>
                <a:ext uri="{FF2B5EF4-FFF2-40B4-BE49-F238E27FC236}">
                  <a16:creationId xmlns:a16="http://schemas.microsoft.com/office/drawing/2014/main" id="{46A0C2D8-9836-4029-A6FD-A690E9E6FC6F}"/>
                </a:ext>
              </a:extLst>
            </p:cNvPr>
            <p:cNvSpPr/>
            <p:nvPr/>
          </p:nvSpPr>
          <p:spPr>
            <a:xfrm>
              <a:off x="5670391" y="3511229"/>
              <a:ext cx="430758" cy="506957"/>
            </a:xfrm>
            <a:custGeom>
              <a:avLst/>
              <a:gdLst>
                <a:gd name="connsiteX0" fmla="*/ 346395 w 430758"/>
                <a:gd name="connsiteY0" fmla="*/ 0 h 506957"/>
                <a:gd name="connsiteX1" fmla="*/ 277194 w 430758"/>
                <a:gd name="connsiteY1" fmla="*/ 0 h 506957"/>
                <a:gd name="connsiteX2" fmla="*/ 169893 w 430758"/>
                <a:gd name="connsiteY2" fmla="*/ 131405 h 506957"/>
                <a:gd name="connsiteX3" fmla="*/ 157063 w 430758"/>
                <a:gd name="connsiteY3" fmla="*/ 238317 h 506957"/>
                <a:gd name="connsiteX4" fmla="*/ 152398 w 430758"/>
                <a:gd name="connsiteY4" fmla="*/ 252701 h 506957"/>
                <a:gd name="connsiteX5" fmla="*/ 140346 w 430758"/>
                <a:gd name="connsiteY5" fmla="*/ 258922 h 506957"/>
                <a:gd name="connsiteX6" fmla="*/ 9330 w 430758"/>
                <a:gd name="connsiteY6" fmla="*/ 258922 h 506957"/>
                <a:gd name="connsiteX7" fmla="*/ 0 w 430758"/>
                <a:gd name="connsiteY7" fmla="*/ 268252 h 506957"/>
                <a:gd name="connsiteX8" fmla="*/ 0 w 430758"/>
                <a:gd name="connsiteY8" fmla="*/ 506958 h 506957"/>
                <a:gd name="connsiteX9" fmla="*/ 430759 w 430758"/>
                <a:gd name="connsiteY9" fmla="*/ 506958 h 506957"/>
                <a:gd name="connsiteX10" fmla="*/ 430759 w 430758"/>
                <a:gd name="connsiteY10" fmla="*/ 323458 h 506957"/>
                <a:gd name="connsiteX11" fmla="*/ 430759 w 430758"/>
                <a:gd name="connsiteY11" fmla="*/ 258533 h 506957"/>
                <a:gd name="connsiteX12" fmla="*/ 430759 w 430758"/>
                <a:gd name="connsiteY12" fmla="*/ 84752 h 506957"/>
                <a:gd name="connsiteX13" fmla="*/ 346395 w 430758"/>
                <a:gd name="connsiteY13" fmla="*/ 0 h 50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0758" h="506957">
                  <a:moveTo>
                    <a:pt x="346395" y="0"/>
                  </a:moveTo>
                  <a:lnTo>
                    <a:pt x="277194" y="0"/>
                  </a:lnTo>
                  <a:cubicBezTo>
                    <a:pt x="211103" y="0"/>
                    <a:pt x="177669" y="59482"/>
                    <a:pt x="169893" y="131405"/>
                  </a:cubicBezTo>
                  <a:lnTo>
                    <a:pt x="157063" y="238317"/>
                  </a:lnTo>
                  <a:cubicBezTo>
                    <a:pt x="157063" y="238317"/>
                    <a:pt x="155897" y="246092"/>
                    <a:pt x="152398" y="252701"/>
                  </a:cubicBezTo>
                  <a:cubicBezTo>
                    <a:pt x="150843" y="255812"/>
                    <a:pt x="145012" y="257755"/>
                    <a:pt x="140346" y="258922"/>
                  </a:cubicBezTo>
                  <a:lnTo>
                    <a:pt x="9330" y="258922"/>
                  </a:lnTo>
                  <a:cubicBezTo>
                    <a:pt x="4276" y="258922"/>
                    <a:pt x="0" y="263198"/>
                    <a:pt x="0" y="268252"/>
                  </a:cubicBezTo>
                  <a:lnTo>
                    <a:pt x="0" y="506958"/>
                  </a:lnTo>
                  <a:lnTo>
                    <a:pt x="430759" y="506958"/>
                  </a:lnTo>
                  <a:lnTo>
                    <a:pt x="430759" y="323458"/>
                  </a:lnTo>
                  <a:lnTo>
                    <a:pt x="430759" y="258533"/>
                  </a:lnTo>
                  <a:lnTo>
                    <a:pt x="430759" y="84752"/>
                  </a:lnTo>
                  <a:cubicBezTo>
                    <a:pt x="430759" y="38100"/>
                    <a:pt x="393048" y="0"/>
                    <a:pt x="346395" y="0"/>
                  </a:cubicBezTo>
                  <a:close/>
                </a:path>
              </a:pathLst>
            </a:custGeom>
            <a:solidFill>
              <a:srgbClr val="99999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69" name="Freeform: Shape 4168">
              <a:extLst>
                <a:ext uri="{FF2B5EF4-FFF2-40B4-BE49-F238E27FC236}">
                  <a16:creationId xmlns:a16="http://schemas.microsoft.com/office/drawing/2014/main" id="{D39B4407-392D-4FD1-BEEF-75C1AD174104}"/>
                </a:ext>
              </a:extLst>
            </p:cNvPr>
            <p:cNvSpPr/>
            <p:nvPr/>
          </p:nvSpPr>
          <p:spPr>
            <a:xfrm>
              <a:off x="4258827" y="3990973"/>
              <a:ext cx="6763416" cy="2067449"/>
            </a:xfrm>
            <a:custGeom>
              <a:avLst/>
              <a:gdLst>
                <a:gd name="connsiteX0" fmla="*/ 6742785 w 6763416"/>
                <a:gd name="connsiteY0" fmla="*/ 809422 h 2067449"/>
                <a:gd name="connsiteX1" fmla="*/ 6694966 w 6763416"/>
                <a:gd name="connsiteY1" fmla="*/ 800480 h 2067449"/>
                <a:gd name="connsiteX2" fmla="*/ 6694966 w 6763416"/>
                <a:gd name="connsiteY2" fmla="*/ 800480 h 2067449"/>
                <a:gd name="connsiteX3" fmla="*/ 6694966 w 6763416"/>
                <a:gd name="connsiteY3" fmla="*/ 800480 h 2067449"/>
                <a:gd name="connsiteX4" fmla="*/ 6695355 w 6763416"/>
                <a:gd name="connsiteY4" fmla="*/ 563330 h 2067449"/>
                <a:gd name="connsiteX5" fmla="*/ 6706241 w 6763416"/>
                <a:gd name="connsiteY5" fmla="*/ 560997 h 2067449"/>
                <a:gd name="connsiteX6" fmla="*/ 6706241 w 6763416"/>
                <a:gd name="connsiteY6" fmla="*/ 560997 h 2067449"/>
                <a:gd name="connsiteX7" fmla="*/ 6706241 w 6763416"/>
                <a:gd name="connsiteY7" fmla="*/ 560997 h 2067449"/>
                <a:gd name="connsiteX8" fmla="*/ 6734621 w 6763416"/>
                <a:gd name="connsiteY8" fmla="*/ 538059 h 2067449"/>
                <a:gd name="connsiteX9" fmla="*/ 6728401 w 6763416"/>
                <a:gd name="connsiteY9" fmla="*/ 7775 h 2067449"/>
                <a:gd name="connsiteX10" fmla="*/ 3177363 w 6763416"/>
                <a:gd name="connsiteY10" fmla="*/ 0 h 2067449"/>
                <a:gd name="connsiteX11" fmla="*/ 3125656 w 6763416"/>
                <a:gd name="connsiteY11" fmla="*/ 16717 h 2067449"/>
                <a:gd name="connsiteX12" fmla="*/ 2906000 w 6763416"/>
                <a:gd name="connsiteY12" fmla="*/ 168727 h 2067449"/>
                <a:gd name="connsiteX13" fmla="*/ 2883063 w 6763416"/>
                <a:gd name="connsiteY13" fmla="*/ 195552 h 2067449"/>
                <a:gd name="connsiteX14" fmla="*/ 2872955 w 6763416"/>
                <a:gd name="connsiteY14" fmla="*/ 201384 h 2067449"/>
                <a:gd name="connsiteX15" fmla="*/ 2868290 w 6763416"/>
                <a:gd name="connsiteY15" fmla="*/ 235595 h 2067449"/>
                <a:gd name="connsiteX16" fmla="*/ 2868290 w 6763416"/>
                <a:gd name="connsiteY16" fmla="*/ 452919 h 2067449"/>
                <a:gd name="connsiteX17" fmla="*/ 2828246 w 6763416"/>
                <a:gd name="connsiteY17" fmla="*/ 494128 h 2067449"/>
                <a:gd name="connsiteX18" fmla="*/ 2639692 w 6763416"/>
                <a:gd name="connsiteY18" fmla="*/ 494128 h 2067449"/>
                <a:gd name="connsiteX19" fmla="*/ 2560772 w 6763416"/>
                <a:gd name="connsiteY19" fmla="*/ 416374 h 2067449"/>
                <a:gd name="connsiteX20" fmla="*/ 2544443 w 6763416"/>
                <a:gd name="connsiteY20" fmla="*/ 344063 h 2067449"/>
                <a:gd name="connsiteX21" fmla="*/ 2348114 w 6763416"/>
                <a:gd name="connsiteY21" fmla="*/ 32657 h 2067449"/>
                <a:gd name="connsiteX22" fmla="*/ 2288243 w 6763416"/>
                <a:gd name="connsiteY22" fmla="*/ 0 h 2067449"/>
                <a:gd name="connsiteX23" fmla="*/ 406201 w 6763416"/>
                <a:gd name="connsiteY23" fmla="*/ 8164 h 2067449"/>
                <a:gd name="connsiteX24" fmla="*/ 321837 w 6763416"/>
                <a:gd name="connsiteY24" fmla="*/ 66091 h 2067449"/>
                <a:gd name="connsiteX25" fmla="*/ 321837 w 6763416"/>
                <a:gd name="connsiteY25" fmla="*/ 66091 h 2067449"/>
                <a:gd name="connsiteX26" fmla="*/ 32591 w 6763416"/>
                <a:gd name="connsiteY26" fmla="*/ 733611 h 2067449"/>
                <a:gd name="connsiteX27" fmla="*/ 323 w 6763416"/>
                <a:gd name="connsiteY27" fmla="*/ 872014 h 2067449"/>
                <a:gd name="connsiteX28" fmla="*/ 5766 w 6763416"/>
                <a:gd name="connsiteY28" fmla="*/ 2008781 h 2067449"/>
                <a:gd name="connsiteX29" fmla="*/ 6933 w 6763416"/>
                <a:gd name="connsiteY29" fmla="*/ 2064375 h 2067449"/>
                <a:gd name="connsiteX30" fmla="*/ 6933 w 6763416"/>
                <a:gd name="connsiteY30" fmla="*/ 2064375 h 2067449"/>
                <a:gd name="connsiteX31" fmla="*/ 6933 w 6763416"/>
                <a:gd name="connsiteY31" fmla="*/ 2064375 h 2067449"/>
                <a:gd name="connsiteX32" fmla="*/ 6933 w 6763416"/>
                <a:gd name="connsiteY32" fmla="*/ 2064375 h 2067449"/>
                <a:gd name="connsiteX33" fmla="*/ 6933 w 6763416"/>
                <a:gd name="connsiteY33" fmla="*/ 2064375 h 2067449"/>
                <a:gd name="connsiteX34" fmla="*/ 38423 w 6763416"/>
                <a:gd name="connsiteY34" fmla="*/ 2065931 h 2067449"/>
                <a:gd name="connsiteX35" fmla="*/ 6743174 w 6763416"/>
                <a:gd name="connsiteY35" fmla="*/ 2061654 h 2067449"/>
                <a:gd name="connsiteX36" fmla="*/ 6743174 w 6763416"/>
                <a:gd name="connsiteY36" fmla="*/ 2061654 h 2067449"/>
                <a:gd name="connsiteX37" fmla="*/ 6743174 w 6763416"/>
                <a:gd name="connsiteY37" fmla="*/ 2061654 h 2067449"/>
                <a:gd name="connsiteX38" fmla="*/ 6762224 w 6763416"/>
                <a:gd name="connsiteY38" fmla="*/ 2046103 h 2067449"/>
                <a:gd name="connsiteX39" fmla="*/ 6742785 w 6763416"/>
                <a:gd name="connsiteY39" fmla="*/ 809422 h 2067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763416" h="2067449">
                  <a:moveTo>
                    <a:pt x="6742785" y="809422"/>
                  </a:moveTo>
                  <a:cubicBezTo>
                    <a:pt x="6728789" y="795426"/>
                    <a:pt x="6709740" y="808255"/>
                    <a:pt x="6694966" y="800480"/>
                  </a:cubicBezTo>
                  <a:cubicBezTo>
                    <a:pt x="6694966" y="800480"/>
                    <a:pt x="6694966" y="800480"/>
                    <a:pt x="6694966" y="800480"/>
                  </a:cubicBezTo>
                  <a:cubicBezTo>
                    <a:pt x="6694966" y="800480"/>
                    <a:pt x="6694966" y="800480"/>
                    <a:pt x="6694966" y="800480"/>
                  </a:cubicBezTo>
                  <a:cubicBezTo>
                    <a:pt x="6694966" y="721560"/>
                    <a:pt x="6695355" y="642639"/>
                    <a:pt x="6695355" y="563330"/>
                  </a:cubicBezTo>
                  <a:cubicBezTo>
                    <a:pt x="6698854" y="562552"/>
                    <a:pt x="6702353" y="561775"/>
                    <a:pt x="6706241" y="560997"/>
                  </a:cubicBezTo>
                  <a:lnTo>
                    <a:pt x="6706241" y="560997"/>
                  </a:lnTo>
                  <a:cubicBezTo>
                    <a:pt x="6706241" y="560997"/>
                    <a:pt x="6706241" y="560997"/>
                    <a:pt x="6706241" y="560997"/>
                  </a:cubicBezTo>
                  <a:cubicBezTo>
                    <a:pt x="6726068" y="566440"/>
                    <a:pt x="6735787" y="561775"/>
                    <a:pt x="6734621" y="538059"/>
                  </a:cubicBezTo>
                  <a:cubicBezTo>
                    <a:pt x="6732677" y="506958"/>
                    <a:pt x="6740841" y="38877"/>
                    <a:pt x="6728401" y="7775"/>
                  </a:cubicBezTo>
                  <a:cubicBezTo>
                    <a:pt x="6666975" y="9330"/>
                    <a:pt x="3187860" y="0"/>
                    <a:pt x="3177363" y="0"/>
                  </a:cubicBezTo>
                  <a:cubicBezTo>
                    <a:pt x="3158313" y="0"/>
                    <a:pt x="3141207" y="5832"/>
                    <a:pt x="3125656" y="16717"/>
                  </a:cubicBezTo>
                  <a:cubicBezTo>
                    <a:pt x="3052956" y="67646"/>
                    <a:pt x="2978701" y="117020"/>
                    <a:pt x="2906000" y="168727"/>
                  </a:cubicBezTo>
                  <a:cubicBezTo>
                    <a:pt x="2896281" y="175725"/>
                    <a:pt x="2885007" y="181945"/>
                    <a:pt x="2883063" y="195552"/>
                  </a:cubicBezTo>
                  <a:cubicBezTo>
                    <a:pt x="2878398" y="192831"/>
                    <a:pt x="2875288" y="197107"/>
                    <a:pt x="2872955" y="201384"/>
                  </a:cubicBezTo>
                  <a:cubicBezTo>
                    <a:pt x="2867512" y="212269"/>
                    <a:pt x="2868290" y="223932"/>
                    <a:pt x="2868290" y="235595"/>
                  </a:cubicBezTo>
                  <a:cubicBezTo>
                    <a:pt x="2868290" y="307907"/>
                    <a:pt x="2868290" y="380607"/>
                    <a:pt x="2868290" y="452919"/>
                  </a:cubicBezTo>
                  <a:cubicBezTo>
                    <a:pt x="2868290" y="492573"/>
                    <a:pt x="2866735" y="494128"/>
                    <a:pt x="2828246" y="494128"/>
                  </a:cubicBezTo>
                  <a:cubicBezTo>
                    <a:pt x="2765265" y="494128"/>
                    <a:pt x="2702673" y="494517"/>
                    <a:pt x="2639692" y="494128"/>
                  </a:cubicBezTo>
                  <a:cubicBezTo>
                    <a:pt x="2548720" y="493351"/>
                    <a:pt x="2561549" y="505403"/>
                    <a:pt x="2560772" y="416374"/>
                  </a:cubicBezTo>
                  <a:cubicBezTo>
                    <a:pt x="2560383" y="390715"/>
                    <a:pt x="2558439" y="367000"/>
                    <a:pt x="2544443" y="344063"/>
                  </a:cubicBezTo>
                  <a:cubicBezTo>
                    <a:pt x="2479519" y="239872"/>
                    <a:pt x="2413038" y="136847"/>
                    <a:pt x="2348114" y="32657"/>
                  </a:cubicBezTo>
                  <a:cubicBezTo>
                    <a:pt x="2333729" y="9719"/>
                    <a:pt x="2315457" y="0"/>
                    <a:pt x="2288243" y="0"/>
                  </a:cubicBezTo>
                  <a:cubicBezTo>
                    <a:pt x="2138566" y="778"/>
                    <a:pt x="493674" y="8164"/>
                    <a:pt x="406201" y="8164"/>
                  </a:cubicBezTo>
                  <a:cubicBezTo>
                    <a:pt x="344775" y="8164"/>
                    <a:pt x="344775" y="8164"/>
                    <a:pt x="321837" y="66091"/>
                  </a:cubicBezTo>
                  <a:cubicBezTo>
                    <a:pt x="321837" y="66091"/>
                    <a:pt x="321837" y="66091"/>
                    <a:pt x="321837" y="66091"/>
                  </a:cubicBezTo>
                  <a:cubicBezTo>
                    <a:pt x="302788" y="87862"/>
                    <a:pt x="78466" y="631753"/>
                    <a:pt x="32591" y="733611"/>
                  </a:cubicBezTo>
                  <a:cubicBezTo>
                    <a:pt x="12375" y="778320"/>
                    <a:pt x="-2398" y="822251"/>
                    <a:pt x="323" y="872014"/>
                  </a:cubicBezTo>
                  <a:cubicBezTo>
                    <a:pt x="1878" y="896118"/>
                    <a:pt x="6155" y="2006448"/>
                    <a:pt x="5766" y="2008781"/>
                  </a:cubicBezTo>
                  <a:cubicBezTo>
                    <a:pt x="323" y="2027442"/>
                    <a:pt x="-1620" y="2046103"/>
                    <a:pt x="6933" y="2064375"/>
                  </a:cubicBezTo>
                  <a:cubicBezTo>
                    <a:pt x="6933" y="2064375"/>
                    <a:pt x="6933" y="2064375"/>
                    <a:pt x="6933" y="2064375"/>
                  </a:cubicBezTo>
                  <a:cubicBezTo>
                    <a:pt x="6933" y="2064375"/>
                    <a:pt x="6933" y="2064375"/>
                    <a:pt x="6933" y="2064375"/>
                  </a:cubicBezTo>
                  <a:cubicBezTo>
                    <a:pt x="6933" y="2064375"/>
                    <a:pt x="6933" y="2064375"/>
                    <a:pt x="6933" y="2064375"/>
                  </a:cubicBezTo>
                  <a:cubicBezTo>
                    <a:pt x="6933" y="2064375"/>
                    <a:pt x="6933" y="2064375"/>
                    <a:pt x="6933" y="2064375"/>
                  </a:cubicBezTo>
                  <a:cubicBezTo>
                    <a:pt x="17429" y="2064764"/>
                    <a:pt x="27926" y="2065931"/>
                    <a:pt x="38423" y="2065931"/>
                  </a:cubicBezTo>
                  <a:cubicBezTo>
                    <a:pt x="231254" y="2065931"/>
                    <a:pt x="6712850" y="2071373"/>
                    <a:pt x="6743174" y="2061654"/>
                  </a:cubicBezTo>
                  <a:cubicBezTo>
                    <a:pt x="6743174" y="2061654"/>
                    <a:pt x="6743174" y="2061654"/>
                    <a:pt x="6743174" y="2061654"/>
                  </a:cubicBezTo>
                  <a:cubicBezTo>
                    <a:pt x="6743174" y="2061654"/>
                    <a:pt x="6743174" y="2061654"/>
                    <a:pt x="6743174" y="2061654"/>
                  </a:cubicBezTo>
                  <a:cubicBezTo>
                    <a:pt x="6744729" y="2050768"/>
                    <a:pt x="6761446" y="2062432"/>
                    <a:pt x="6762224" y="2046103"/>
                  </a:cubicBezTo>
                  <a:cubicBezTo>
                    <a:pt x="6769222" y="1912366"/>
                    <a:pt x="6743174" y="855686"/>
                    <a:pt x="6742785" y="809422"/>
                  </a:cubicBezTo>
                  <a:close/>
                </a:path>
              </a:pathLst>
            </a:custGeom>
            <a:solidFill>
              <a:schemeClr val="accent1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0" name="Freeform: Shape 4169">
              <a:extLst>
                <a:ext uri="{FF2B5EF4-FFF2-40B4-BE49-F238E27FC236}">
                  <a16:creationId xmlns:a16="http://schemas.microsoft.com/office/drawing/2014/main" id="{4B0EA081-DBF2-4476-892E-C2C9831BBDC7}"/>
                </a:ext>
              </a:extLst>
            </p:cNvPr>
            <p:cNvSpPr/>
            <p:nvPr/>
          </p:nvSpPr>
          <p:spPr>
            <a:xfrm>
              <a:off x="4143297" y="5589600"/>
              <a:ext cx="6878920" cy="430369"/>
            </a:xfrm>
            <a:custGeom>
              <a:avLst/>
              <a:gdLst>
                <a:gd name="connsiteX0" fmla="*/ 6878921 w 6878920"/>
                <a:gd name="connsiteY0" fmla="*/ 86696 h 430369"/>
                <a:gd name="connsiteX1" fmla="*/ 274473 w 6878920"/>
                <a:gd name="connsiteY1" fmla="*/ 86696 h 430369"/>
                <a:gd name="connsiteX2" fmla="*/ 274473 w 6878920"/>
                <a:gd name="connsiteY2" fmla="*/ 30324 h 430369"/>
                <a:gd name="connsiteX3" fmla="*/ 244148 w 6878920"/>
                <a:gd name="connsiteY3" fmla="*/ 0 h 430369"/>
                <a:gd name="connsiteX4" fmla="*/ 30324 w 6878920"/>
                <a:gd name="connsiteY4" fmla="*/ 0 h 430369"/>
                <a:gd name="connsiteX5" fmla="*/ 0 w 6878920"/>
                <a:gd name="connsiteY5" fmla="*/ 30324 h 430369"/>
                <a:gd name="connsiteX6" fmla="*/ 0 w 6878920"/>
                <a:gd name="connsiteY6" fmla="*/ 400046 h 430369"/>
                <a:gd name="connsiteX7" fmla="*/ 30324 w 6878920"/>
                <a:gd name="connsiteY7" fmla="*/ 430370 h 430369"/>
                <a:gd name="connsiteX8" fmla="*/ 244148 w 6878920"/>
                <a:gd name="connsiteY8" fmla="*/ 430370 h 430369"/>
                <a:gd name="connsiteX9" fmla="*/ 274473 w 6878920"/>
                <a:gd name="connsiteY9" fmla="*/ 400046 h 430369"/>
                <a:gd name="connsiteX10" fmla="*/ 274473 w 6878920"/>
                <a:gd name="connsiteY10" fmla="*/ 339009 h 430369"/>
                <a:gd name="connsiteX11" fmla="*/ 6878921 w 6878920"/>
                <a:gd name="connsiteY11" fmla="*/ 339009 h 430369"/>
                <a:gd name="connsiteX12" fmla="*/ 6878921 w 6878920"/>
                <a:gd name="connsiteY12" fmla="*/ 86696 h 430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78920" h="430369">
                  <a:moveTo>
                    <a:pt x="6878921" y="86696"/>
                  </a:moveTo>
                  <a:lnTo>
                    <a:pt x="274473" y="86696"/>
                  </a:lnTo>
                  <a:lnTo>
                    <a:pt x="274473" y="30324"/>
                  </a:lnTo>
                  <a:cubicBezTo>
                    <a:pt x="274473" y="13607"/>
                    <a:pt x="260866" y="0"/>
                    <a:pt x="244148" y="0"/>
                  </a:cubicBezTo>
                  <a:lnTo>
                    <a:pt x="30324" y="0"/>
                  </a:lnTo>
                  <a:cubicBezTo>
                    <a:pt x="13607" y="0"/>
                    <a:pt x="0" y="13607"/>
                    <a:pt x="0" y="30324"/>
                  </a:cubicBezTo>
                  <a:lnTo>
                    <a:pt x="0" y="400046"/>
                  </a:lnTo>
                  <a:cubicBezTo>
                    <a:pt x="0" y="416763"/>
                    <a:pt x="13607" y="430370"/>
                    <a:pt x="30324" y="430370"/>
                  </a:cubicBezTo>
                  <a:lnTo>
                    <a:pt x="244148" y="430370"/>
                  </a:lnTo>
                  <a:cubicBezTo>
                    <a:pt x="260866" y="430370"/>
                    <a:pt x="274473" y="416763"/>
                    <a:pt x="274473" y="400046"/>
                  </a:cubicBezTo>
                  <a:lnTo>
                    <a:pt x="274473" y="339009"/>
                  </a:lnTo>
                  <a:lnTo>
                    <a:pt x="6878921" y="339009"/>
                  </a:lnTo>
                  <a:lnTo>
                    <a:pt x="6878921" y="86696"/>
                  </a:ln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1" name="Freeform: Shape 4170">
              <a:extLst>
                <a:ext uri="{FF2B5EF4-FFF2-40B4-BE49-F238E27FC236}">
                  <a16:creationId xmlns:a16="http://schemas.microsoft.com/office/drawing/2014/main" id="{B5D06806-F3F1-4785-9533-6EB724658245}"/>
                </a:ext>
              </a:extLst>
            </p:cNvPr>
            <p:cNvSpPr/>
            <p:nvPr/>
          </p:nvSpPr>
          <p:spPr>
            <a:xfrm>
              <a:off x="6810268" y="4522423"/>
              <a:ext cx="318792" cy="1528648"/>
            </a:xfrm>
            <a:custGeom>
              <a:avLst/>
              <a:gdLst>
                <a:gd name="connsiteX0" fmla="*/ 0 w 318792"/>
                <a:gd name="connsiteY0" fmla="*/ 0 h 1528648"/>
                <a:gd name="connsiteX1" fmla="*/ 318793 w 318792"/>
                <a:gd name="connsiteY1" fmla="*/ 0 h 1528648"/>
                <a:gd name="connsiteX2" fmla="*/ 318793 w 318792"/>
                <a:gd name="connsiteY2" fmla="*/ 1528649 h 1528648"/>
                <a:gd name="connsiteX3" fmla="*/ 0 w 318792"/>
                <a:gd name="connsiteY3" fmla="*/ 1528649 h 152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8792" h="1528648">
                  <a:moveTo>
                    <a:pt x="0" y="0"/>
                  </a:moveTo>
                  <a:lnTo>
                    <a:pt x="318793" y="0"/>
                  </a:lnTo>
                  <a:lnTo>
                    <a:pt x="318793" y="1528649"/>
                  </a:lnTo>
                  <a:lnTo>
                    <a:pt x="0" y="1528649"/>
                  </a:lnTo>
                  <a:close/>
                </a:path>
              </a:pathLst>
            </a:custGeom>
            <a:solidFill>
              <a:srgbClr val="00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2" name="Freeform: Shape 4171">
              <a:extLst>
                <a:ext uri="{FF2B5EF4-FFF2-40B4-BE49-F238E27FC236}">
                  <a16:creationId xmlns:a16="http://schemas.microsoft.com/office/drawing/2014/main" id="{F8850A08-E1AD-40E9-8747-FBAEF3DF7236}"/>
                </a:ext>
              </a:extLst>
            </p:cNvPr>
            <p:cNvSpPr/>
            <p:nvPr/>
          </p:nvSpPr>
          <p:spPr>
            <a:xfrm>
              <a:off x="11004362" y="5544315"/>
              <a:ext cx="152661" cy="532258"/>
            </a:xfrm>
            <a:custGeom>
              <a:avLst/>
              <a:gdLst>
                <a:gd name="connsiteX0" fmla="*/ 9302 w 152661"/>
                <a:gd name="connsiteY0" fmla="*/ 532027 h 532258"/>
                <a:gd name="connsiteX1" fmla="*/ 360 w 152661"/>
                <a:gd name="connsiteY1" fmla="*/ 494705 h 532258"/>
                <a:gd name="connsiteX2" fmla="*/ 360 w 152661"/>
                <a:gd name="connsiteY2" fmla="*/ 37510 h 532258"/>
                <a:gd name="connsiteX3" fmla="*/ 9302 w 152661"/>
                <a:gd name="connsiteY3" fmla="*/ 188 h 532258"/>
                <a:gd name="connsiteX4" fmla="*/ 131376 w 152661"/>
                <a:gd name="connsiteY4" fmla="*/ 88828 h 532258"/>
                <a:gd name="connsiteX5" fmla="*/ 152370 w 152661"/>
                <a:gd name="connsiteY5" fmla="*/ 159584 h 532258"/>
                <a:gd name="connsiteX6" fmla="*/ 152370 w 152661"/>
                <a:gd name="connsiteY6" fmla="*/ 372242 h 532258"/>
                <a:gd name="connsiteX7" fmla="*/ 130988 w 152661"/>
                <a:gd name="connsiteY7" fmla="*/ 442998 h 532258"/>
                <a:gd name="connsiteX8" fmla="*/ 9302 w 152661"/>
                <a:gd name="connsiteY8" fmla="*/ 532027 h 532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661" h="532258">
                  <a:moveTo>
                    <a:pt x="9302" y="532027"/>
                  </a:moveTo>
                  <a:cubicBezTo>
                    <a:pt x="-2361" y="522308"/>
                    <a:pt x="360" y="507923"/>
                    <a:pt x="360" y="494705"/>
                  </a:cubicBezTo>
                  <a:cubicBezTo>
                    <a:pt x="360" y="342307"/>
                    <a:pt x="360" y="189908"/>
                    <a:pt x="360" y="37510"/>
                  </a:cubicBezTo>
                  <a:cubicBezTo>
                    <a:pt x="360" y="24292"/>
                    <a:pt x="-2750" y="9907"/>
                    <a:pt x="9302" y="188"/>
                  </a:cubicBezTo>
                  <a:cubicBezTo>
                    <a:pt x="68784" y="-2922"/>
                    <a:pt x="106106" y="32845"/>
                    <a:pt x="131376" y="88828"/>
                  </a:cubicBezTo>
                  <a:cubicBezTo>
                    <a:pt x="149260" y="108266"/>
                    <a:pt x="152370" y="133537"/>
                    <a:pt x="152370" y="159584"/>
                  </a:cubicBezTo>
                  <a:cubicBezTo>
                    <a:pt x="152759" y="230340"/>
                    <a:pt x="152759" y="301486"/>
                    <a:pt x="152370" y="372242"/>
                  </a:cubicBezTo>
                  <a:cubicBezTo>
                    <a:pt x="152370" y="398678"/>
                    <a:pt x="148871" y="423560"/>
                    <a:pt x="130988" y="442998"/>
                  </a:cubicBezTo>
                  <a:cubicBezTo>
                    <a:pt x="105717" y="498982"/>
                    <a:pt x="69173" y="535526"/>
                    <a:pt x="9302" y="532027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3" name="Freeform: Shape 4172">
              <a:extLst>
                <a:ext uri="{FF2B5EF4-FFF2-40B4-BE49-F238E27FC236}">
                  <a16:creationId xmlns:a16="http://schemas.microsoft.com/office/drawing/2014/main" id="{524D74D0-EFF1-4953-BEBD-18D72F7770B5}"/>
                </a:ext>
              </a:extLst>
            </p:cNvPr>
            <p:cNvSpPr/>
            <p:nvPr/>
          </p:nvSpPr>
          <p:spPr>
            <a:xfrm>
              <a:off x="3764531" y="3441460"/>
              <a:ext cx="7399023" cy="443128"/>
            </a:xfrm>
            <a:custGeom>
              <a:avLst/>
              <a:gdLst>
                <a:gd name="connsiteX0" fmla="*/ 4147 w 7399023"/>
                <a:gd name="connsiteY0" fmla="*/ 0 h 443128"/>
                <a:gd name="connsiteX1" fmla="*/ 7399024 w 7399023"/>
                <a:gd name="connsiteY1" fmla="*/ 357313 h 443128"/>
                <a:gd name="connsiteX2" fmla="*/ 7394877 w 7399023"/>
                <a:gd name="connsiteY2" fmla="*/ 443128 h 443128"/>
                <a:gd name="connsiteX3" fmla="*/ 0 w 7399023"/>
                <a:gd name="connsiteY3" fmla="*/ 85815 h 443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9023" h="443128">
                  <a:moveTo>
                    <a:pt x="4147" y="0"/>
                  </a:moveTo>
                  <a:lnTo>
                    <a:pt x="7399024" y="357313"/>
                  </a:lnTo>
                  <a:lnTo>
                    <a:pt x="7394877" y="443128"/>
                  </a:lnTo>
                  <a:lnTo>
                    <a:pt x="0" y="85815"/>
                  </a:ln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4" name="Freeform: Shape 4173">
              <a:extLst>
                <a:ext uri="{FF2B5EF4-FFF2-40B4-BE49-F238E27FC236}">
                  <a16:creationId xmlns:a16="http://schemas.microsoft.com/office/drawing/2014/main" id="{23E002F4-06E9-4EED-832A-A7D1853A5700}"/>
                </a:ext>
              </a:extLst>
            </p:cNvPr>
            <p:cNvSpPr/>
            <p:nvPr/>
          </p:nvSpPr>
          <p:spPr>
            <a:xfrm>
              <a:off x="11127487" y="5640918"/>
              <a:ext cx="58402" cy="339008"/>
            </a:xfrm>
            <a:custGeom>
              <a:avLst/>
              <a:gdLst>
                <a:gd name="connsiteX0" fmla="*/ 5141 w 58402"/>
                <a:gd name="connsiteY0" fmla="*/ 0 h 339008"/>
                <a:gd name="connsiteX1" fmla="*/ 58403 w 58402"/>
                <a:gd name="connsiteY1" fmla="*/ 62203 h 339008"/>
                <a:gd name="connsiteX2" fmla="*/ 58403 w 58402"/>
                <a:gd name="connsiteY2" fmla="*/ 277194 h 339008"/>
                <a:gd name="connsiteX3" fmla="*/ 5141 w 58402"/>
                <a:gd name="connsiteY3" fmla="*/ 339008 h 339008"/>
                <a:gd name="connsiteX4" fmla="*/ 87 w 58402"/>
                <a:gd name="connsiteY4" fmla="*/ 319959 h 339008"/>
                <a:gd name="connsiteX5" fmla="*/ 87 w 58402"/>
                <a:gd name="connsiteY5" fmla="*/ 19050 h 339008"/>
                <a:gd name="connsiteX6" fmla="*/ 5141 w 58402"/>
                <a:gd name="connsiteY6" fmla="*/ 0 h 339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402" h="339008">
                  <a:moveTo>
                    <a:pt x="5141" y="0"/>
                  </a:moveTo>
                  <a:cubicBezTo>
                    <a:pt x="41686" y="4665"/>
                    <a:pt x="44407" y="38100"/>
                    <a:pt x="58403" y="62203"/>
                  </a:cubicBezTo>
                  <a:cubicBezTo>
                    <a:pt x="58403" y="133737"/>
                    <a:pt x="58403" y="205660"/>
                    <a:pt x="58403" y="277194"/>
                  </a:cubicBezTo>
                  <a:cubicBezTo>
                    <a:pt x="44796" y="301686"/>
                    <a:pt x="41297" y="334343"/>
                    <a:pt x="5141" y="339008"/>
                  </a:cubicBezTo>
                  <a:cubicBezTo>
                    <a:pt x="476" y="333566"/>
                    <a:pt x="87" y="326957"/>
                    <a:pt x="87" y="319959"/>
                  </a:cubicBezTo>
                  <a:cubicBezTo>
                    <a:pt x="3975" y="219656"/>
                    <a:pt x="3975" y="119353"/>
                    <a:pt x="87" y="19050"/>
                  </a:cubicBezTo>
                  <a:cubicBezTo>
                    <a:pt x="-301" y="12052"/>
                    <a:pt x="476" y="5443"/>
                    <a:pt x="5141" y="0"/>
                  </a:cubicBezTo>
                  <a:close/>
                </a:path>
              </a:pathLst>
            </a:custGeom>
            <a:solidFill>
              <a:schemeClr val="accent1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5" name="Freeform: Shape 4174">
              <a:extLst>
                <a:ext uri="{FF2B5EF4-FFF2-40B4-BE49-F238E27FC236}">
                  <a16:creationId xmlns:a16="http://schemas.microsoft.com/office/drawing/2014/main" id="{B39BF8DD-3CC0-473F-97AC-CA6C128815C0}"/>
                </a:ext>
              </a:extLst>
            </p:cNvPr>
            <p:cNvSpPr/>
            <p:nvPr/>
          </p:nvSpPr>
          <p:spPr>
            <a:xfrm>
              <a:off x="4927449" y="3721542"/>
              <a:ext cx="542336" cy="301698"/>
            </a:xfrm>
            <a:custGeom>
              <a:avLst/>
              <a:gdLst>
                <a:gd name="connsiteX0" fmla="*/ 542336 w 542336"/>
                <a:gd name="connsiteY0" fmla="*/ 301310 h 301698"/>
                <a:gd name="connsiteX1" fmla="*/ 0 w 542336"/>
                <a:gd name="connsiteY1" fmla="*/ 301699 h 301698"/>
                <a:gd name="connsiteX2" fmla="*/ 52095 w 542336"/>
                <a:gd name="connsiteY2" fmla="*/ 31114 h 301698"/>
                <a:gd name="connsiteX3" fmla="*/ 88251 w 542336"/>
                <a:gd name="connsiteY3" fmla="*/ 12 h 301698"/>
                <a:gd name="connsiteX4" fmla="*/ 480133 w 542336"/>
                <a:gd name="connsiteY4" fmla="*/ 12 h 301698"/>
                <a:gd name="connsiteX5" fmla="*/ 517066 w 542336"/>
                <a:gd name="connsiteY5" fmla="*/ 35390 h 301698"/>
                <a:gd name="connsiteX6" fmla="*/ 542336 w 542336"/>
                <a:gd name="connsiteY6" fmla="*/ 301310 h 301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2336" h="301698">
                  <a:moveTo>
                    <a:pt x="542336" y="301310"/>
                  </a:moveTo>
                  <a:cubicBezTo>
                    <a:pt x="361557" y="301310"/>
                    <a:pt x="180779" y="301699"/>
                    <a:pt x="0" y="301699"/>
                  </a:cubicBezTo>
                  <a:cubicBezTo>
                    <a:pt x="17495" y="211504"/>
                    <a:pt x="35767" y="121698"/>
                    <a:pt x="52095" y="31114"/>
                  </a:cubicBezTo>
                  <a:cubicBezTo>
                    <a:pt x="56372" y="8565"/>
                    <a:pt x="62981" y="-377"/>
                    <a:pt x="88251" y="12"/>
                  </a:cubicBezTo>
                  <a:cubicBezTo>
                    <a:pt x="218878" y="1567"/>
                    <a:pt x="349505" y="1956"/>
                    <a:pt x="480133" y="12"/>
                  </a:cubicBezTo>
                  <a:cubicBezTo>
                    <a:pt x="508902" y="-377"/>
                    <a:pt x="515122" y="9731"/>
                    <a:pt x="517066" y="35390"/>
                  </a:cubicBezTo>
                  <a:cubicBezTo>
                    <a:pt x="524453" y="124030"/>
                    <a:pt x="533783" y="212670"/>
                    <a:pt x="542336" y="301310"/>
                  </a:cubicBezTo>
                  <a:close/>
                </a:path>
              </a:pathLst>
            </a:custGeom>
            <a:solidFill>
              <a:schemeClr val="accent1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6" name="Freeform: Shape 4175">
              <a:extLst>
                <a:ext uri="{FF2B5EF4-FFF2-40B4-BE49-F238E27FC236}">
                  <a16:creationId xmlns:a16="http://schemas.microsoft.com/office/drawing/2014/main" id="{4F36E41E-8EA2-4EB5-BA67-B22902FD7937}"/>
                </a:ext>
              </a:extLst>
            </p:cNvPr>
            <p:cNvSpPr/>
            <p:nvPr/>
          </p:nvSpPr>
          <p:spPr>
            <a:xfrm>
              <a:off x="4099657" y="4958048"/>
              <a:ext cx="166102" cy="500923"/>
            </a:xfrm>
            <a:custGeom>
              <a:avLst/>
              <a:gdLst>
                <a:gd name="connsiteX0" fmla="*/ 164547 w 166102"/>
                <a:gd name="connsiteY0" fmla="*/ 6019 h 500923"/>
                <a:gd name="connsiteX1" fmla="*/ 166103 w 166102"/>
                <a:gd name="connsiteY1" fmla="*/ 409563 h 500923"/>
                <a:gd name="connsiteX2" fmla="*/ 164547 w 166102"/>
                <a:gd name="connsiteY2" fmla="*/ 499370 h 500923"/>
                <a:gd name="connsiteX3" fmla="*/ 19536 w 166102"/>
                <a:gd name="connsiteY3" fmla="*/ 419671 h 500923"/>
                <a:gd name="connsiteX4" fmla="*/ 875 w 166102"/>
                <a:gd name="connsiteY4" fmla="*/ 366798 h 500923"/>
                <a:gd name="connsiteX5" fmla="*/ 875 w 166102"/>
                <a:gd name="connsiteY5" fmla="*/ 134702 h 500923"/>
                <a:gd name="connsiteX6" fmla="*/ 19536 w 166102"/>
                <a:gd name="connsiteY6" fmla="*/ 81829 h 500923"/>
                <a:gd name="connsiteX7" fmla="*/ 154051 w 166102"/>
                <a:gd name="connsiteY7" fmla="*/ 965 h 500923"/>
                <a:gd name="connsiteX8" fmla="*/ 164547 w 166102"/>
                <a:gd name="connsiteY8" fmla="*/ 6019 h 500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102" h="500923">
                  <a:moveTo>
                    <a:pt x="164547" y="6019"/>
                  </a:moveTo>
                  <a:cubicBezTo>
                    <a:pt x="164936" y="140534"/>
                    <a:pt x="165714" y="275048"/>
                    <a:pt x="166103" y="409563"/>
                  </a:cubicBezTo>
                  <a:cubicBezTo>
                    <a:pt x="166103" y="439499"/>
                    <a:pt x="164936" y="469434"/>
                    <a:pt x="164547" y="499370"/>
                  </a:cubicBezTo>
                  <a:cubicBezTo>
                    <a:pt x="89515" y="507145"/>
                    <a:pt x="52581" y="486540"/>
                    <a:pt x="19536" y="419671"/>
                  </a:cubicBezTo>
                  <a:cubicBezTo>
                    <a:pt x="2430" y="406064"/>
                    <a:pt x="875" y="386237"/>
                    <a:pt x="875" y="366798"/>
                  </a:cubicBezTo>
                  <a:cubicBezTo>
                    <a:pt x="-292" y="289433"/>
                    <a:pt x="-292" y="212067"/>
                    <a:pt x="875" y="134702"/>
                  </a:cubicBezTo>
                  <a:cubicBezTo>
                    <a:pt x="1264" y="115652"/>
                    <a:pt x="2430" y="95825"/>
                    <a:pt x="19536" y="81829"/>
                  </a:cubicBezTo>
                  <a:cubicBezTo>
                    <a:pt x="46750" y="25457"/>
                    <a:pt x="88737" y="-6033"/>
                    <a:pt x="154051" y="965"/>
                  </a:cubicBezTo>
                  <a:cubicBezTo>
                    <a:pt x="157161" y="3686"/>
                    <a:pt x="161437" y="3297"/>
                    <a:pt x="164547" y="6019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7" name="Freeform: Shape 4176">
              <a:extLst>
                <a:ext uri="{FF2B5EF4-FFF2-40B4-BE49-F238E27FC236}">
                  <a16:creationId xmlns:a16="http://schemas.microsoft.com/office/drawing/2014/main" id="{BEC23781-25D0-4658-9FC6-89497C535F0D}"/>
                </a:ext>
              </a:extLst>
            </p:cNvPr>
            <p:cNvSpPr/>
            <p:nvPr/>
          </p:nvSpPr>
          <p:spPr>
            <a:xfrm>
              <a:off x="4261709" y="4080390"/>
              <a:ext cx="388101" cy="738004"/>
            </a:xfrm>
            <a:custGeom>
              <a:avLst/>
              <a:gdLst>
                <a:gd name="connsiteX0" fmla="*/ 17658 w 388101"/>
                <a:gd name="connsiteY0" fmla="*/ 667520 h 738004"/>
                <a:gd name="connsiteX1" fmla="*/ 149062 w 388101"/>
                <a:gd name="connsiteY1" fmla="*/ 359613 h 738004"/>
                <a:gd name="connsiteX2" fmla="*/ 271914 w 388101"/>
                <a:gd name="connsiteY2" fmla="*/ 75810 h 738004"/>
                <a:gd name="connsiteX3" fmla="*/ 306904 w 388101"/>
                <a:gd name="connsiteY3" fmla="*/ 0 h 738004"/>
                <a:gd name="connsiteX4" fmla="*/ 387768 w 388101"/>
                <a:gd name="connsiteY4" fmla="*/ 0 h 738004"/>
                <a:gd name="connsiteX5" fmla="*/ 378438 w 388101"/>
                <a:gd name="connsiteY5" fmla="*/ 32268 h 738004"/>
                <a:gd name="connsiteX6" fmla="*/ 90747 w 388101"/>
                <a:gd name="connsiteY6" fmla="*/ 707953 h 738004"/>
                <a:gd name="connsiteX7" fmla="*/ 43705 w 388101"/>
                <a:gd name="connsiteY7" fmla="*/ 737888 h 738004"/>
                <a:gd name="connsiteX8" fmla="*/ 17658 w 388101"/>
                <a:gd name="connsiteY8" fmla="*/ 667520 h 738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8101" h="738004">
                  <a:moveTo>
                    <a:pt x="17658" y="667520"/>
                  </a:moveTo>
                  <a:cubicBezTo>
                    <a:pt x="63533" y="566051"/>
                    <a:pt x="105131" y="462249"/>
                    <a:pt x="149062" y="359613"/>
                  </a:cubicBezTo>
                  <a:cubicBezTo>
                    <a:pt x="189495" y="264753"/>
                    <a:pt x="229927" y="169893"/>
                    <a:pt x="271914" y="75810"/>
                  </a:cubicBezTo>
                  <a:cubicBezTo>
                    <a:pt x="283189" y="50540"/>
                    <a:pt x="287854" y="21771"/>
                    <a:pt x="306904" y="0"/>
                  </a:cubicBezTo>
                  <a:cubicBezTo>
                    <a:pt x="333729" y="0"/>
                    <a:pt x="360943" y="0"/>
                    <a:pt x="387768" y="0"/>
                  </a:cubicBezTo>
                  <a:cubicBezTo>
                    <a:pt x="389712" y="13996"/>
                    <a:pt x="382714" y="22937"/>
                    <a:pt x="378438" y="32268"/>
                  </a:cubicBezTo>
                  <a:cubicBezTo>
                    <a:pt x="282411" y="257367"/>
                    <a:pt x="185996" y="482465"/>
                    <a:pt x="90747" y="707953"/>
                  </a:cubicBezTo>
                  <a:cubicBezTo>
                    <a:pt x="80639" y="731668"/>
                    <a:pt x="68587" y="739054"/>
                    <a:pt x="43705" y="737888"/>
                  </a:cubicBezTo>
                  <a:cubicBezTo>
                    <a:pt x="-8001" y="735944"/>
                    <a:pt x="-9945" y="746441"/>
                    <a:pt x="17658" y="667520"/>
                  </a:cubicBezTo>
                  <a:close/>
                </a:path>
              </a:pathLst>
            </a:custGeom>
            <a:solidFill>
              <a:srgbClr val="D5D5D5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8" name="Freeform: Shape 4177">
              <a:extLst>
                <a:ext uri="{FF2B5EF4-FFF2-40B4-BE49-F238E27FC236}">
                  <a16:creationId xmlns:a16="http://schemas.microsoft.com/office/drawing/2014/main" id="{7BC137AB-B1B8-4A6D-8D23-C984A1FE0629}"/>
                </a:ext>
              </a:extLst>
            </p:cNvPr>
            <p:cNvSpPr/>
            <p:nvPr/>
          </p:nvSpPr>
          <p:spPr>
            <a:xfrm>
              <a:off x="4060368" y="5040266"/>
              <a:ext cx="58435" cy="337862"/>
            </a:xfrm>
            <a:custGeom>
              <a:avLst/>
              <a:gdLst>
                <a:gd name="connsiteX0" fmla="*/ 58436 w 58435"/>
                <a:gd name="connsiteY0" fmla="*/ 0 h 337862"/>
                <a:gd name="connsiteX1" fmla="*/ 47939 w 58435"/>
                <a:gd name="connsiteY1" fmla="*/ 70756 h 337862"/>
                <a:gd name="connsiteX2" fmla="*/ 47939 w 58435"/>
                <a:gd name="connsiteY2" fmla="*/ 269807 h 337862"/>
                <a:gd name="connsiteX3" fmla="*/ 58436 w 58435"/>
                <a:gd name="connsiteY3" fmla="*/ 337454 h 337862"/>
                <a:gd name="connsiteX4" fmla="*/ 19948 w 58435"/>
                <a:gd name="connsiteY4" fmla="*/ 316071 h 337862"/>
                <a:gd name="connsiteX5" fmla="*/ 898 w 58435"/>
                <a:gd name="connsiteY5" fmla="*/ 256200 h 337862"/>
                <a:gd name="connsiteX6" fmla="*/ 898 w 58435"/>
                <a:gd name="connsiteY6" fmla="*/ 82031 h 337862"/>
                <a:gd name="connsiteX7" fmla="*/ 58436 w 58435"/>
                <a:gd name="connsiteY7" fmla="*/ 0 h 337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435" h="337862">
                  <a:moveTo>
                    <a:pt x="58436" y="0"/>
                  </a:moveTo>
                  <a:cubicBezTo>
                    <a:pt x="50661" y="22937"/>
                    <a:pt x="47550" y="46264"/>
                    <a:pt x="47939" y="70756"/>
                  </a:cubicBezTo>
                  <a:cubicBezTo>
                    <a:pt x="48717" y="137236"/>
                    <a:pt x="48717" y="203327"/>
                    <a:pt x="47939" y="269807"/>
                  </a:cubicBezTo>
                  <a:cubicBezTo>
                    <a:pt x="47550" y="293134"/>
                    <a:pt x="51049" y="315682"/>
                    <a:pt x="58436" y="337454"/>
                  </a:cubicBezTo>
                  <a:cubicBezTo>
                    <a:pt x="40164" y="340175"/>
                    <a:pt x="29278" y="328901"/>
                    <a:pt x="19948" y="316071"/>
                  </a:cubicBezTo>
                  <a:cubicBezTo>
                    <a:pt x="7118" y="298188"/>
                    <a:pt x="1287" y="277583"/>
                    <a:pt x="898" y="256200"/>
                  </a:cubicBezTo>
                  <a:cubicBezTo>
                    <a:pt x="120" y="198273"/>
                    <a:pt x="-657" y="139958"/>
                    <a:pt x="898" y="82031"/>
                  </a:cubicBezTo>
                  <a:cubicBezTo>
                    <a:pt x="2842" y="34212"/>
                    <a:pt x="23058" y="6998"/>
                    <a:pt x="58436" y="0"/>
                  </a:cubicBezTo>
                  <a:close/>
                </a:path>
              </a:pathLst>
            </a:custGeom>
            <a:solidFill>
              <a:schemeClr val="accent1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9" name="Freeform: Shape 4178">
              <a:extLst>
                <a:ext uri="{FF2B5EF4-FFF2-40B4-BE49-F238E27FC236}">
                  <a16:creationId xmlns:a16="http://schemas.microsoft.com/office/drawing/2014/main" id="{6E66639D-C468-4CEE-B72A-232313A0EB20}"/>
                </a:ext>
              </a:extLst>
            </p:cNvPr>
            <p:cNvSpPr/>
            <p:nvPr/>
          </p:nvSpPr>
          <p:spPr>
            <a:xfrm>
              <a:off x="4259535" y="6023469"/>
              <a:ext cx="5835" cy="55983"/>
            </a:xfrm>
            <a:custGeom>
              <a:avLst/>
              <a:gdLst>
                <a:gd name="connsiteX0" fmla="*/ 4669 w 5835"/>
                <a:gd name="connsiteY0" fmla="*/ 0 h 55983"/>
                <a:gd name="connsiteX1" fmla="*/ 5836 w 5835"/>
                <a:gd name="connsiteY1" fmla="*/ 55983 h 55983"/>
                <a:gd name="connsiteX2" fmla="*/ 4669 w 5835"/>
                <a:gd name="connsiteY2" fmla="*/ 0 h 55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35" h="55983">
                  <a:moveTo>
                    <a:pt x="4669" y="0"/>
                  </a:moveTo>
                  <a:cubicBezTo>
                    <a:pt x="5058" y="18661"/>
                    <a:pt x="5447" y="37322"/>
                    <a:pt x="5836" y="55983"/>
                  </a:cubicBezTo>
                  <a:cubicBezTo>
                    <a:pt x="-2717" y="37322"/>
                    <a:pt x="-774" y="18661"/>
                    <a:pt x="4669" y="0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0" name="Freeform: Shape 4179">
              <a:extLst>
                <a:ext uri="{FF2B5EF4-FFF2-40B4-BE49-F238E27FC236}">
                  <a16:creationId xmlns:a16="http://schemas.microsoft.com/office/drawing/2014/main" id="{5D2B55B4-2EB4-4788-93AF-91AB0ADD03E5}"/>
                </a:ext>
              </a:extLst>
            </p:cNvPr>
            <p:cNvSpPr/>
            <p:nvPr/>
          </p:nvSpPr>
          <p:spPr>
            <a:xfrm>
              <a:off x="10986176" y="4117597"/>
              <a:ext cx="110199" cy="341227"/>
            </a:xfrm>
            <a:custGeom>
              <a:avLst/>
              <a:gdLst>
                <a:gd name="connsiteX0" fmla="*/ 6884 w 110199"/>
                <a:gd name="connsiteY0" fmla="*/ 341067 h 341227"/>
                <a:gd name="connsiteX1" fmla="*/ 274 w 110199"/>
                <a:gd name="connsiteY1" fmla="*/ 316963 h 341227"/>
                <a:gd name="connsiteX2" fmla="*/ 274 w 110199"/>
                <a:gd name="connsiteY2" fmla="*/ 23830 h 341227"/>
                <a:gd name="connsiteX3" fmla="*/ 6884 w 110199"/>
                <a:gd name="connsiteY3" fmla="*/ 115 h 341227"/>
                <a:gd name="connsiteX4" fmla="*/ 94746 w 110199"/>
                <a:gd name="connsiteY4" fmla="*/ 56875 h 341227"/>
                <a:gd name="connsiteX5" fmla="*/ 109908 w 110199"/>
                <a:gd name="connsiteY5" fmla="*/ 102361 h 341227"/>
                <a:gd name="connsiteX6" fmla="*/ 109908 w 110199"/>
                <a:gd name="connsiteY6" fmla="*/ 238820 h 341227"/>
                <a:gd name="connsiteX7" fmla="*/ 94746 w 110199"/>
                <a:gd name="connsiteY7" fmla="*/ 284306 h 341227"/>
                <a:gd name="connsiteX8" fmla="*/ 6884 w 110199"/>
                <a:gd name="connsiteY8" fmla="*/ 341067 h 34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199" h="341227">
                  <a:moveTo>
                    <a:pt x="6884" y="341067"/>
                  </a:moveTo>
                  <a:cubicBezTo>
                    <a:pt x="-1670" y="334847"/>
                    <a:pt x="274" y="325516"/>
                    <a:pt x="274" y="316963"/>
                  </a:cubicBezTo>
                  <a:cubicBezTo>
                    <a:pt x="274" y="219382"/>
                    <a:pt x="274" y="121411"/>
                    <a:pt x="274" y="23830"/>
                  </a:cubicBezTo>
                  <a:cubicBezTo>
                    <a:pt x="274" y="15277"/>
                    <a:pt x="-2058" y="5946"/>
                    <a:pt x="6884" y="115"/>
                  </a:cubicBezTo>
                  <a:cubicBezTo>
                    <a:pt x="49648" y="-1829"/>
                    <a:pt x="76473" y="21108"/>
                    <a:pt x="94746" y="56875"/>
                  </a:cubicBezTo>
                  <a:cubicBezTo>
                    <a:pt x="107575" y="69316"/>
                    <a:pt x="109519" y="85644"/>
                    <a:pt x="109908" y="102361"/>
                  </a:cubicBezTo>
                  <a:cubicBezTo>
                    <a:pt x="110297" y="147848"/>
                    <a:pt x="110297" y="193334"/>
                    <a:pt x="109908" y="238820"/>
                  </a:cubicBezTo>
                  <a:cubicBezTo>
                    <a:pt x="109908" y="255537"/>
                    <a:pt x="107186" y="271477"/>
                    <a:pt x="94746" y="284306"/>
                  </a:cubicBezTo>
                  <a:cubicBezTo>
                    <a:pt x="76085" y="320073"/>
                    <a:pt x="49648" y="343400"/>
                    <a:pt x="6884" y="341067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1" name="Freeform: Shape 4180">
              <a:extLst>
                <a:ext uri="{FF2B5EF4-FFF2-40B4-BE49-F238E27FC236}">
                  <a16:creationId xmlns:a16="http://schemas.microsoft.com/office/drawing/2014/main" id="{8174CC70-5248-435D-B580-599BBC415616}"/>
                </a:ext>
              </a:extLst>
            </p:cNvPr>
            <p:cNvSpPr/>
            <p:nvPr/>
          </p:nvSpPr>
          <p:spPr>
            <a:xfrm>
              <a:off x="11080533" y="4174861"/>
              <a:ext cx="35960" cy="227042"/>
            </a:xfrm>
            <a:custGeom>
              <a:avLst/>
              <a:gdLst>
                <a:gd name="connsiteX0" fmla="*/ 0 w 35960"/>
                <a:gd name="connsiteY0" fmla="*/ 227042 h 227042"/>
                <a:gd name="connsiteX1" fmla="*/ 0 w 35960"/>
                <a:gd name="connsiteY1" fmla="*/ 0 h 227042"/>
                <a:gd name="connsiteX2" fmla="*/ 34212 w 35960"/>
                <a:gd name="connsiteY2" fmla="*/ 53262 h 227042"/>
                <a:gd name="connsiteX3" fmla="*/ 34212 w 35960"/>
                <a:gd name="connsiteY3" fmla="*/ 174170 h 227042"/>
                <a:gd name="connsiteX4" fmla="*/ 0 w 35960"/>
                <a:gd name="connsiteY4" fmla="*/ 227042 h 227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960" h="227042">
                  <a:moveTo>
                    <a:pt x="0" y="227042"/>
                  </a:moveTo>
                  <a:cubicBezTo>
                    <a:pt x="8941" y="151232"/>
                    <a:pt x="8553" y="75810"/>
                    <a:pt x="0" y="0"/>
                  </a:cubicBezTo>
                  <a:cubicBezTo>
                    <a:pt x="29158" y="6220"/>
                    <a:pt x="33046" y="30713"/>
                    <a:pt x="34212" y="53262"/>
                  </a:cubicBezTo>
                  <a:cubicBezTo>
                    <a:pt x="36544" y="93694"/>
                    <a:pt x="36544" y="134126"/>
                    <a:pt x="34212" y="174170"/>
                  </a:cubicBezTo>
                  <a:cubicBezTo>
                    <a:pt x="33046" y="196329"/>
                    <a:pt x="29547" y="221211"/>
                    <a:pt x="0" y="227042"/>
                  </a:cubicBezTo>
                  <a:close/>
                </a:path>
              </a:pathLst>
            </a:custGeom>
            <a:solidFill>
              <a:schemeClr val="accent1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2" name="Freeform: Shape 4181">
              <a:extLst>
                <a:ext uri="{FF2B5EF4-FFF2-40B4-BE49-F238E27FC236}">
                  <a16:creationId xmlns:a16="http://schemas.microsoft.com/office/drawing/2014/main" id="{68E29398-8857-4BAA-B322-8E7C1B9D8000}"/>
                </a:ext>
              </a:extLst>
            </p:cNvPr>
            <p:cNvSpPr/>
            <p:nvPr/>
          </p:nvSpPr>
          <p:spPr>
            <a:xfrm>
              <a:off x="4369950" y="4051222"/>
              <a:ext cx="2399496" cy="1630419"/>
            </a:xfrm>
            <a:custGeom>
              <a:avLst/>
              <a:gdLst>
                <a:gd name="connsiteX0" fmla="*/ 1063678 w 2399496"/>
                <a:gd name="connsiteY0" fmla="*/ 1285288 h 1630419"/>
                <a:gd name="connsiteX1" fmla="*/ 1063290 w 2399496"/>
                <a:gd name="connsiteY1" fmla="*/ 57160 h 1630419"/>
                <a:gd name="connsiteX2" fmla="*/ 1025190 w 2399496"/>
                <a:gd name="connsiteY2" fmla="*/ 18671 h 1630419"/>
                <a:gd name="connsiteX3" fmla="*/ 394992 w 2399496"/>
                <a:gd name="connsiteY3" fmla="*/ 17894 h 1630419"/>
                <a:gd name="connsiteX4" fmla="*/ 354948 w 2399496"/>
                <a:gd name="connsiteY4" fmla="*/ 45108 h 1630419"/>
                <a:gd name="connsiteX5" fmla="*/ 27214 w 2399496"/>
                <a:gd name="connsiteY5" fmla="*/ 812542 h 1630419"/>
                <a:gd name="connsiteX6" fmla="*/ 17495 w 2399496"/>
                <a:gd name="connsiteY6" fmla="*/ 854141 h 1630419"/>
                <a:gd name="connsiteX7" fmla="*/ 17884 w 2399496"/>
                <a:gd name="connsiteY7" fmla="*/ 1539156 h 1630419"/>
                <a:gd name="connsiteX8" fmla="*/ 389 w 2399496"/>
                <a:gd name="connsiteY8" fmla="*/ 1539156 h 1630419"/>
                <a:gd name="connsiteX9" fmla="*/ 0 w 2399496"/>
                <a:gd name="connsiteY9" fmla="*/ 850642 h 1630419"/>
                <a:gd name="connsiteX10" fmla="*/ 7775 w 2399496"/>
                <a:gd name="connsiteY10" fmla="*/ 811376 h 1630419"/>
                <a:gd name="connsiteX11" fmla="*/ 337065 w 2399496"/>
                <a:gd name="connsiteY11" fmla="*/ 40831 h 1630419"/>
                <a:gd name="connsiteX12" fmla="*/ 400435 w 2399496"/>
                <a:gd name="connsiteY12" fmla="*/ 10 h 1630419"/>
                <a:gd name="connsiteX13" fmla="*/ 2151850 w 2399496"/>
                <a:gd name="connsiteY13" fmla="*/ 10 h 1630419"/>
                <a:gd name="connsiteX14" fmla="*/ 2203167 w 2399496"/>
                <a:gd name="connsiteY14" fmla="*/ 27224 h 1630419"/>
                <a:gd name="connsiteX15" fmla="*/ 2387445 w 2399496"/>
                <a:gd name="connsiteY15" fmla="*/ 315693 h 1630419"/>
                <a:gd name="connsiteX16" fmla="*/ 2399497 w 2399496"/>
                <a:gd name="connsiteY16" fmla="*/ 356125 h 1630419"/>
                <a:gd name="connsiteX17" fmla="*/ 2399108 w 2399496"/>
                <a:gd name="connsiteY17" fmla="*/ 1625463 h 1630419"/>
                <a:gd name="connsiteX18" fmla="*/ 2381225 w 2399496"/>
                <a:gd name="connsiteY18" fmla="*/ 1625463 h 1630419"/>
                <a:gd name="connsiteX19" fmla="*/ 2381613 w 2399496"/>
                <a:gd name="connsiteY19" fmla="*/ 361956 h 1630419"/>
                <a:gd name="connsiteX20" fmla="*/ 2369562 w 2399496"/>
                <a:gd name="connsiteY20" fmla="*/ 321135 h 1630419"/>
                <a:gd name="connsiteX21" fmla="*/ 2188005 w 2399496"/>
                <a:gd name="connsiteY21" fmla="*/ 37332 h 1630419"/>
                <a:gd name="connsiteX22" fmla="*/ 2150683 w 2399496"/>
                <a:gd name="connsiteY22" fmla="*/ 17116 h 1630419"/>
                <a:gd name="connsiteX23" fmla="*/ 1107610 w 2399496"/>
                <a:gd name="connsiteY23" fmla="*/ 17116 h 1630419"/>
                <a:gd name="connsiteX24" fmla="*/ 1079618 w 2399496"/>
                <a:gd name="connsiteY24" fmla="*/ 43942 h 1630419"/>
                <a:gd name="connsiteX25" fmla="*/ 1080396 w 2399496"/>
                <a:gd name="connsiteY25" fmla="*/ 1278679 h 1630419"/>
                <a:gd name="connsiteX26" fmla="*/ 1063678 w 2399496"/>
                <a:gd name="connsiteY26" fmla="*/ 1285288 h 1630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399496" h="1630419">
                  <a:moveTo>
                    <a:pt x="1063678" y="1285288"/>
                  </a:moveTo>
                  <a:cubicBezTo>
                    <a:pt x="1063678" y="875912"/>
                    <a:pt x="1063290" y="466536"/>
                    <a:pt x="1063290" y="57160"/>
                  </a:cubicBezTo>
                  <a:cubicBezTo>
                    <a:pt x="1063290" y="12840"/>
                    <a:pt x="1069121" y="18671"/>
                    <a:pt x="1025190" y="18671"/>
                  </a:cubicBezTo>
                  <a:cubicBezTo>
                    <a:pt x="815254" y="18283"/>
                    <a:pt x="605317" y="19060"/>
                    <a:pt x="394992" y="17894"/>
                  </a:cubicBezTo>
                  <a:cubicBezTo>
                    <a:pt x="372832" y="17894"/>
                    <a:pt x="363501" y="25669"/>
                    <a:pt x="354948" y="45108"/>
                  </a:cubicBezTo>
                  <a:cubicBezTo>
                    <a:pt x="246092" y="301308"/>
                    <a:pt x="136848" y="556731"/>
                    <a:pt x="27214" y="812542"/>
                  </a:cubicBezTo>
                  <a:cubicBezTo>
                    <a:pt x="21382" y="826149"/>
                    <a:pt x="17495" y="838979"/>
                    <a:pt x="17495" y="854141"/>
                  </a:cubicBezTo>
                  <a:cubicBezTo>
                    <a:pt x="17884" y="1082350"/>
                    <a:pt x="17884" y="1310947"/>
                    <a:pt x="17884" y="1539156"/>
                  </a:cubicBezTo>
                  <a:cubicBezTo>
                    <a:pt x="12052" y="1539156"/>
                    <a:pt x="6220" y="1539156"/>
                    <a:pt x="389" y="1539156"/>
                  </a:cubicBezTo>
                  <a:cubicBezTo>
                    <a:pt x="389" y="1309781"/>
                    <a:pt x="389" y="1080406"/>
                    <a:pt x="0" y="850642"/>
                  </a:cubicBezTo>
                  <a:cubicBezTo>
                    <a:pt x="0" y="836646"/>
                    <a:pt x="2333" y="824205"/>
                    <a:pt x="7775" y="811376"/>
                  </a:cubicBezTo>
                  <a:cubicBezTo>
                    <a:pt x="117798" y="554787"/>
                    <a:pt x="228209" y="298198"/>
                    <a:pt x="337065" y="40831"/>
                  </a:cubicBezTo>
                  <a:cubicBezTo>
                    <a:pt x="349894" y="10118"/>
                    <a:pt x="367389" y="-378"/>
                    <a:pt x="400435" y="10"/>
                  </a:cubicBezTo>
                  <a:cubicBezTo>
                    <a:pt x="984369" y="788"/>
                    <a:pt x="1568304" y="788"/>
                    <a:pt x="2151850" y="10"/>
                  </a:cubicBezTo>
                  <a:cubicBezTo>
                    <a:pt x="2175953" y="10"/>
                    <a:pt x="2190338" y="6619"/>
                    <a:pt x="2203167" y="27224"/>
                  </a:cubicBezTo>
                  <a:cubicBezTo>
                    <a:pt x="2263816" y="124028"/>
                    <a:pt x="2325630" y="220055"/>
                    <a:pt x="2387445" y="315693"/>
                  </a:cubicBezTo>
                  <a:cubicBezTo>
                    <a:pt x="2395609" y="328522"/>
                    <a:pt x="2399497" y="340963"/>
                    <a:pt x="2399497" y="356125"/>
                  </a:cubicBezTo>
                  <a:cubicBezTo>
                    <a:pt x="2399108" y="779108"/>
                    <a:pt x="2399108" y="1202480"/>
                    <a:pt x="2399108" y="1625463"/>
                  </a:cubicBezTo>
                  <a:cubicBezTo>
                    <a:pt x="2393276" y="1632072"/>
                    <a:pt x="2387445" y="1632072"/>
                    <a:pt x="2381225" y="1625463"/>
                  </a:cubicBezTo>
                  <a:cubicBezTo>
                    <a:pt x="2381225" y="1204424"/>
                    <a:pt x="2381225" y="782996"/>
                    <a:pt x="2381613" y="361956"/>
                  </a:cubicBezTo>
                  <a:cubicBezTo>
                    <a:pt x="2381613" y="346794"/>
                    <a:pt x="2377726" y="333965"/>
                    <a:pt x="2369562" y="321135"/>
                  </a:cubicBezTo>
                  <a:cubicBezTo>
                    <a:pt x="2308913" y="226664"/>
                    <a:pt x="2247876" y="132581"/>
                    <a:pt x="2188005" y="37332"/>
                  </a:cubicBezTo>
                  <a:cubicBezTo>
                    <a:pt x="2178675" y="22559"/>
                    <a:pt x="2168567" y="17116"/>
                    <a:pt x="2150683" y="17116"/>
                  </a:cubicBezTo>
                  <a:cubicBezTo>
                    <a:pt x="1803122" y="17505"/>
                    <a:pt x="1455560" y="17505"/>
                    <a:pt x="1107610" y="17116"/>
                  </a:cubicBezTo>
                  <a:cubicBezTo>
                    <a:pt x="1087005" y="17116"/>
                    <a:pt x="1079618" y="21004"/>
                    <a:pt x="1079618" y="43942"/>
                  </a:cubicBezTo>
                  <a:cubicBezTo>
                    <a:pt x="1080396" y="455650"/>
                    <a:pt x="1080396" y="866970"/>
                    <a:pt x="1080396" y="1278679"/>
                  </a:cubicBezTo>
                  <a:cubicBezTo>
                    <a:pt x="1075342" y="1281789"/>
                    <a:pt x="1069510" y="1283344"/>
                    <a:pt x="1063678" y="1285288"/>
                  </a:cubicBezTo>
                  <a:close/>
                </a:path>
              </a:pathLst>
            </a:custGeom>
            <a:solidFill>
              <a:srgbClr val="02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3" name="Freeform: Shape 4182">
              <a:extLst>
                <a:ext uri="{FF2B5EF4-FFF2-40B4-BE49-F238E27FC236}">
                  <a16:creationId xmlns:a16="http://schemas.microsoft.com/office/drawing/2014/main" id="{F6785BAE-669A-4321-9822-95A1DE6FBE07}"/>
                </a:ext>
              </a:extLst>
            </p:cNvPr>
            <p:cNvSpPr/>
            <p:nvPr/>
          </p:nvSpPr>
          <p:spPr>
            <a:xfrm>
              <a:off x="7302823" y="4888635"/>
              <a:ext cx="455668" cy="455660"/>
            </a:xfrm>
            <a:custGeom>
              <a:avLst/>
              <a:gdLst>
                <a:gd name="connsiteX0" fmla="*/ 224339 w 455668"/>
                <a:gd name="connsiteY0" fmla="*/ 455650 h 455660"/>
                <a:gd name="connsiteX1" fmla="*/ 18 w 455668"/>
                <a:gd name="connsiteY1" fmla="*/ 224331 h 455660"/>
                <a:gd name="connsiteX2" fmla="*/ 231337 w 455668"/>
                <a:gd name="connsiteY2" fmla="*/ 10 h 455660"/>
                <a:gd name="connsiteX3" fmla="*/ 455658 w 455668"/>
                <a:gd name="connsiteY3" fmla="*/ 231329 h 455660"/>
                <a:gd name="connsiteX4" fmla="*/ 224339 w 455668"/>
                <a:gd name="connsiteY4" fmla="*/ 455650 h 455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668" h="455660">
                  <a:moveTo>
                    <a:pt x="224339" y="455650"/>
                  </a:moveTo>
                  <a:cubicBezTo>
                    <a:pt x="97211" y="454484"/>
                    <a:pt x="-1537" y="352626"/>
                    <a:pt x="18" y="224331"/>
                  </a:cubicBezTo>
                  <a:cubicBezTo>
                    <a:pt x="1185" y="96814"/>
                    <a:pt x="102654" y="-1156"/>
                    <a:pt x="231337" y="10"/>
                  </a:cubicBezTo>
                  <a:cubicBezTo>
                    <a:pt x="358077" y="1177"/>
                    <a:pt x="456824" y="102646"/>
                    <a:pt x="455658" y="231329"/>
                  </a:cubicBezTo>
                  <a:cubicBezTo>
                    <a:pt x="454492" y="358069"/>
                    <a:pt x="353023" y="456817"/>
                    <a:pt x="224339" y="455650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4" name="Freeform: Shape 4183">
              <a:extLst>
                <a:ext uri="{FF2B5EF4-FFF2-40B4-BE49-F238E27FC236}">
                  <a16:creationId xmlns:a16="http://schemas.microsoft.com/office/drawing/2014/main" id="{B58A1C11-766D-4BA4-BDB1-3E59B6BCC0AF}"/>
                </a:ext>
              </a:extLst>
            </p:cNvPr>
            <p:cNvSpPr/>
            <p:nvPr/>
          </p:nvSpPr>
          <p:spPr>
            <a:xfrm>
              <a:off x="10298325" y="4918177"/>
              <a:ext cx="503087" cy="374038"/>
            </a:xfrm>
            <a:custGeom>
              <a:avLst/>
              <a:gdLst>
                <a:gd name="connsiteX0" fmla="*/ 249980 w 503087"/>
                <a:gd name="connsiteY0" fmla="*/ 373625 h 374038"/>
                <a:gd name="connsiteX1" fmla="*/ 23326 w 503087"/>
                <a:gd name="connsiteY1" fmla="*/ 374013 h 374038"/>
                <a:gd name="connsiteX2" fmla="*/ 0 w 503087"/>
                <a:gd name="connsiteY2" fmla="*/ 351465 h 374038"/>
                <a:gd name="connsiteX3" fmla="*/ 0 w 503087"/>
                <a:gd name="connsiteY3" fmla="*/ 23342 h 374038"/>
                <a:gd name="connsiteX4" fmla="*/ 22160 w 503087"/>
                <a:gd name="connsiteY4" fmla="*/ 15 h 374038"/>
                <a:gd name="connsiteX5" fmla="*/ 481299 w 503087"/>
                <a:gd name="connsiteY5" fmla="*/ 15 h 374038"/>
                <a:gd name="connsiteX6" fmla="*/ 503070 w 503087"/>
                <a:gd name="connsiteY6" fmla="*/ 20620 h 374038"/>
                <a:gd name="connsiteX7" fmla="*/ 503070 w 503087"/>
                <a:gd name="connsiteY7" fmla="*/ 351853 h 374038"/>
                <a:gd name="connsiteX8" fmla="*/ 479355 w 503087"/>
                <a:gd name="connsiteY8" fmla="*/ 374013 h 374038"/>
                <a:gd name="connsiteX9" fmla="*/ 249980 w 503087"/>
                <a:gd name="connsiteY9" fmla="*/ 373625 h 374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03087" h="374038">
                  <a:moveTo>
                    <a:pt x="249980" y="373625"/>
                  </a:moveTo>
                  <a:cubicBezTo>
                    <a:pt x="174558" y="373625"/>
                    <a:pt x="98748" y="373236"/>
                    <a:pt x="23326" y="374013"/>
                  </a:cubicBezTo>
                  <a:cubicBezTo>
                    <a:pt x="5832" y="374402"/>
                    <a:pt x="0" y="369737"/>
                    <a:pt x="0" y="351465"/>
                  </a:cubicBezTo>
                  <a:cubicBezTo>
                    <a:pt x="778" y="242220"/>
                    <a:pt x="778" y="132586"/>
                    <a:pt x="0" y="23342"/>
                  </a:cubicBezTo>
                  <a:cubicBezTo>
                    <a:pt x="0" y="6624"/>
                    <a:pt x="3110" y="-373"/>
                    <a:pt x="22160" y="15"/>
                  </a:cubicBezTo>
                  <a:cubicBezTo>
                    <a:pt x="174947" y="793"/>
                    <a:pt x="328123" y="793"/>
                    <a:pt x="481299" y="15"/>
                  </a:cubicBezTo>
                  <a:cubicBezTo>
                    <a:pt x="497239" y="15"/>
                    <a:pt x="503459" y="3514"/>
                    <a:pt x="503070" y="20620"/>
                  </a:cubicBezTo>
                  <a:cubicBezTo>
                    <a:pt x="502293" y="131031"/>
                    <a:pt x="502293" y="241442"/>
                    <a:pt x="503070" y="351853"/>
                  </a:cubicBezTo>
                  <a:cubicBezTo>
                    <a:pt x="503070" y="370514"/>
                    <a:pt x="496461" y="374402"/>
                    <a:pt x="479355" y="374013"/>
                  </a:cubicBezTo>
                  <a:cubicBezTo>
                    <a:pt x="403156" y="373236"/>
                    <a:pt x="326568" y="373625"/>
                    <a:pt x="249980" y="373625"/>
                  </a:cubicBezTo>
                  <a:close/>
                </a:path>
              </a:pathLst>
            </a:custGeom>
            <a:solidFill>
              <a:srgbClr val="B9BABA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5" name="Freeform: Shape 4184">
              <a:extLst>
                <a:ext uri="{FF2B5EF4-FFF2-40B4-BE49-F238E27FC236}">
                  <a16:creationId xmlns:a16="http://schemas.microsoft.com/office/drawing/2014/main" id="{EE01CD9F-6D92-42C8-924E-A63983B7E9AC}"/>
                </a:ext>
              </a:extLst>
            </p:cNvPr>
            <p:cNvSpPr/>
            <p:nvPr/>
          </p:nvSpPr>
          <p:spPr>
            <a:xfrm>
              <a:off x="8494807" y="4875420"/>
              <a:ext cx="296639" cy="295091"/>
            </a:xfrm>
            <a:custGeom>
              <a:avLst/>
              <a:gdLst>
                <a:gd name="connsiteX0" fmla="*/ 146574 w 296639"/>
                <a:gd name="connsiteY0" fmla="*/ 295084 h 295091"/>
                <a:gd name="connsiteX1" fmla="*/ 7 w 296639"/>
                <a:gd name="connsiteY1" fmla="*/ 144630 h 295091"/>
                <a:gd name="connsiteX2" fmla="*/ 149295 w 296639"/>
                <a:gd name="connsiteY2" fmla="*/ 7 h 295091"/>
                <a:gd name="connsiteX3" fmla="*/ 296640 w 296639"/>
                <a:gd name="connsiteY3" fmla="*/ 147351 h 295091"/>
                <a:gd name="connsiteX4" fmla="*/ 146574 w 296639"/>
                <a:gd name="connsiteY4" fmla="*/ 295084 h 295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6639" h="295091">
                  <a:moveTo>
                    <a:pt x="146574" y="295084"/>
                  </a:moveTo>
                  <a:cubicBezTo>
                    <a:pt x="63377" y="294307"/>
                    <a:pt x="-770" y="228605"/>
                    <a:pt x="7" y="144630"/>
                  </a:cubicBezTo>
                  <a:cubicBezTo>
                    <a:pt x="785" y="62988"/>
                    <a:pt x="66876" y="-771"/>
                    <a:pt x="149295" y="7"/>
                  </a:cubicBezTo>
                  <a:cubicBezTo>
                    <a:pt x="230937" y="396"/>
                    <a:pt x="296640" y="66098"/>
                    <a:pt x="296640" y="147351"/>
                  </a:cubicBezTo>
                  <a:cubicBezTo>
                    <a:pt x="296640" y="229771"/>
                    <a:pt x="229771" y="295862"/>
                    <a:pt x="146574" y="295084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6" name="Freeform: Shape 4185">
              <a:extLst>
                <a:ext uri="{FF2B5EF4-FFF2-40B4-BE49-F238E27FC236}">
                  <a16:creationId xmlns:a16="http://schemas.microsoft.com/office/drawing/2014/main" id="{39A6B792-01CF-450E-9E5B-26ABA5612D2E}"/>
                </a:ext>
              </a:extLst>
            </p:cNvPr>
            <p:cNvSpPr/>
            <p:nvPr/>
          </p:nvSpPr>
          <p:spPr>
            <a:xfrm>
              <a:off x="8093212" y="4875427"/>
              <a:ext cx="296640" cy="295092"/>
            </a:xfrm>
            <a:custGeom>
              <a:avLst/>
              <a:gdLst>
                <a:gd name="connsiteX0" fmla="*/ 2 w 296640"/>
                <a:gd name="connsiteY0" fmla="*/ 146567 h 295092"/>
                <a:gd name="connsiteX1" fmla="*/ 147346 w 296640"/>
                <a:gd name="connsiteY1" fmla="*/ 0 h 295092"/>
                <a:gd name="connsiteX2" fmla="*/ 296634 w 296640"/>
                <a:gd name="connsiteY2" fmla="*/ 148511 h 295092"/>
                <a:gd name="connsiteX3" fmla="*/ 145402 w 296640"/>
                <a:gd name="connsiteY3" fmla="*/ 295077 h 295092"/>
                <a:gd name="connsiteX4" fmla="*/ 2 w 296640"/>
                <a:gd name="connsiteY4" fmla="*/ 146567 h 295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6640" h="295092">
                  <a:moveTo>
                    <a:pt x="2" y="146567"/>
                  </a:moveTo>
                  <a:cubicBezTo>
                    <a:pt x="390" y="64147"/>
                    <a:pt x="64926" y="0"/>
                    <a:pt x="147346" y="0"/>
                  </a:cubicBezTo>
                  <a:cubicBezTo>
                    <a:pt x="230543" y="0"/>
                    <a:pt x="297412" y="66480"/>
                    <a:pt x="296634" y="148511"/>
                  </a:cubicBezTo>
                  <a:cubicBezTo>
                    <a:pt x="295857" y="230930"/>
                    <a:pt x="228599" y="296244"/>
                    <a:pt x="145402" y="295077"/>
                  </a:cubicBezTo>
                  <a:cubicBezTo>
                    <a:pt x="63371" y="294300"/>
                    <a:pt x="-387" y="228986"/>
                    <a:pt x="2" y="146567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7" name="Freeform: Shape 4186">
              <a:extLst>
                <a:ext uri="{FF2B5EF4-FFF2-40B4-BE49-F238E27FC236}">
                  <a16:creationId xmlns:a16="http://schemas.microsoft.com/office/drawing/2014/main" id="{AF7787A8-BEF2-468B-B67B-1579069C89DA}"/>
                </a:ext>
              </a:extLst>
            </p:cNvPr>
            <p:cNvSpPr/>
            <p:nvPr/>
          </p:nvSpPr>
          <p:spPr>
            <a:xfrm>
              <a:off x="8906910" y="4875427"/>
              <a:ext cx="296641" cy="295092"/>
            </a:xfrm>
            <a:custGeom>
              <a:avLst/>
              <a:gdLst>
                <a:gd name="connsiteX0" fmla="*/ 2 w 296641"/>
                <a:gd name="connsiteY0" fmla="*/ 146567 h 295092"/>
                <a:gd name="connsiteX1" fmla="*/ 147346 w 296641"/>
                <a:gd name="connsiteY1" fmla="*/ 0 h 295092"/>
                <a:gd name="connsiteX2" fmla="*/ 296635 w 296641"/>
                <a:gd name="connsiteY2" fmla="*/ 148511 h 295092"/>
                <a:gd name="connsiteX3" fmla="*/ 145402 w 296641"/>
                <a:gd name="connsiteY3" fmla="*/ 295077 h 295092"/>
                <a:gd name="connsiteX4" fmla="*/ 2 w 296641"/>
                <a:gd name="connsiteY4" fmla="*/ 146567 h 295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6641" h="295092">
                  <a:moveTo>
                    <a:pt x="2" y="146567"/>
                  </a:moveTo>
                  <a:cubicBezTo>
                    <a:pt x="391" y="64147"/>
                    <a:pt x="64927" y="0"/>
                    <a:pt x="147346" y="0"/>
                  </a:cubicBezTo>
                  <a:cubicBezTo>
                    <a:pt x="230543" y="0"/>
                    <a:pt x="297412" y="66480"/>
                    <a:pt x="296635" y="148511"/>
                  </a:cubicBezTo>
                  <a:cubicBezTo>
                    <a:pt x="295857" y="230930"/>
                    <a:pt x="228600" y="296244"/>
                    <a:pt x="145402" y="295077"/>
                  </a:cubicBezTo>
                  <a:cubicBezTo>
                    <a:pt x="63372" y="294300"/>
                    <a:pt x="-387" y="228986"/>
                    <a:pt x="2" y="146567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8" name="Freeform: Shape 4187">
              <a:extLst>
                <a:ext uri="{FF2B5EF4-FFF2-40B4-BE49-F238E27FC236}">
                  <a16:creationId xmlns:a16="http://schemas.microsoft.com/office/drawing/2014/main" id="{24727099-4780-4819-B382-07E6032F29EF}"/>
                </a:ext>
              </a:extLst>
            </p:cNvPr>
            <p:cNvSpPr/>
            <p:nvPr/>
          </p:nvSpPr>
          <p:spPr>
            <a:xfrm>
              <a:off x="7844772" y="4169030"/>
              <a:ext cx="2957061" cy="309850"/>
            </a:xfrm>
            <a:custGeom>
              <a:avLst/>
              <a:gdLst>
                <a:gd name="connsiteX0" fmla="*/ 1478515 w 2957061"/>
                <a:gd name="connsiteY0" fmla="*/ 778 h 309850"/>
                <a:gd name="connsiteX1" fmla="*/ 2922022 w 2957061"/>
                <a:gd name="connsiteY1" fmla="*/ 0 h 309850"/>
                <a:gd name="connsiteX2" fmla="*/ 2957012 w 2957061"/>
                <a:gd name="connsiteY2" fmla="*/ 34601 h 309850"/>
                <a:gd name="connsiteX3" fmla="*/ 2956623 w 2957061"/>
                <a:gd name="connsiteY3" fmla="*/ 281470 h 309850"/>
                <a:gd name="connsiteX4" fmla="*/ 2930187 w 2957061"/>
                <a:gd name="connsiteY4" fmla="*/ 309851 h 309850"/>
                <a:gd name="connsiteX5" fmla="*/ 26064 w 2957061"/>
                <a:gd name="connsiteY5" fmla="*/ 309851 h 309850"/>
                <a:gd name="connsiteX6" fmla="*/ 17 w 2957061"/>
                <a:gd name="connsiteY6" fmla="*/ 284192 h 309850"/>
                <a:gd name="connsiteX7" fmla="*/ 17 w 2957061"/>
                <a:gd name="connsiteY7" fmla="*/ 28769 h 309850"/>
                <a:gd name="connsiteX8" fmla="*/ 29563 w 2957061"/>
                <a:gd name="connsiteY8" fmla="*/ 389 h 309850"/>
                <a:gd name="connsiteX9" fmla="*/ 1478515 w 2957061"/>
                <a:gd name="connsiteY9" fmla="*/ 778 h 30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7061" h="309850">
                  <a:moveTo>
                    <a:pt x="1478515" y="778"/>
                  </a:moveTo>
                  <a:cubicBezTo>
                    <a:pt x="1959813" y="778"/>
                    <a:pt x="2440724" y="1166"/>
                    <a:pt x="2922022" y="0"/>
                  </a:cubicBezTo>
                  <a:cubicBezTo>
                    <a:pt x="2949625" y="0"/>
                    <a:pt x="2957790" y="6220"/>
                    <a:pt x="2957012" y="34601"/>
                  </a:cubicBezTo>
                  <a:cubicBezTo>
                    <a:pt x="2955068" y="117020"/>
                    <a:pt x="2955846" y="199051"/>
                    <a:pt x="2956623" y="281470"/>
                  </a:cubicBezTo>
                  <a:cubicBezTo>
                    <a:pt x="2957012" y="302075"/>
                    <a:pt x="2953124" y="309851"/>
                    <a:pt x="2930187" y="309851"/>
                  </a:cubicBezTo>
                  <a:cubicBezTo>
                    <a:pt x="1962146" y="309073"/>
                    <a:pt x="994105" y="309073"/>
                    <a:pt x="26064" y="309851"/>
                  </a:cubicBezTo>
                  <a:cubicBezTo>
                    <a:pt x="5849" y="309851"/>
                    <a:pt x="-372" y="304797"/>
                    <a:pt x="17" y="284192"/>
                  </a:cubicBezTo>
                  <a:cubicBezTo>
                    <a:pt x="1183" y="199051"/>
                    <a:pt x="1572" y="113910"/>
                    <a:pt x="17" y="28769"/>
                  </a:cubicBezTo>
                  <a:cubicBezTo>
                    <a:pt x="-372" y="4665"/>
                    <a:pt x="7792" y="389"/>
                    <a:pt x="29563" y="389"/>
                  </a:cubicBezTo>
                  <a:cubicBezTo>
                    <a:pt x="512418" y="778"/>
                    <a:pt x="995272" y="778"/>
                    <a:pt x="1478515" y="778"/>
                  </a:cubicBezTo>
                  <a:close/>
                </a:path>
              </a:pathLst>
            </a:custGeom>
            <a:solidFill>
              <a:srgbClr val="BABABA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9" name="Freeform: Shape 4188">
              <a:extLst>
                <a:ext uri="{FF2B5EF4-FFF2-40B4-BE49-F238E27FC236}">
                  <a16:creationId xmlns:a16="http://schemas.microsoft.com/office/drawing/2014/main" id="{200E3569-A59C-4EA1-BE82-B19FFA0C44C8}"/>
                </a:ext>
              </a:extLst>
            </p:cNvPr>
            <p:cNvSpPr/>
            <p:nvPr/>
          </p:nvSpPr>
          <p:spPr>
            <a:xfrm>
              <a:off x="7146556" y="3557763"/>
              <a:ext cx="64924" cy="7166"/>
            </a:xfrm>
            <a:custGeom>
              <a:avLst/>
              <a:gdLst>
                <a:gd name="connsiteX0" fmla="*/ 64925 w 64924"/>
                <a:gd name="connsiteY0" fmla="*/ 5950 h 7166"/>
                <a:gd name="connsiteX1" fmla="*/ 0 w 64924"/>
                <a:gd name="connsiteY1" fmla="*/ 1674 h 7166"/>
                <a:gd name="connsiteX2" fmla="*/ 64925 w 64924"/>
                <a:gd name="connsiteY2" fmla="*/ 5950 h 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924" h="7166">
                  <a:moveTo>
                    <a:pt x="64925" y="5950"/>
                  </a:moveTo>
                  <a:cubicBezTo>
                    <a:pt x="43154" y="5950"/>
                    <a:pt x="21382" y="10615"/>
                    <a:pt x="0" y="1674"/>
                  </a:cubicBezTo>
                  <a:cubicBezTo>
                    <a:pt x="21771" y="1674"/>
                    <a:pt x="43931" y="-4158"/>
                    <a:pt x="64925" y="5950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0" name="Freeform: Shape 4189">
              <a:extLst>
                <a:ext uri="{FF2B5EF4-FFF2-40B4-BE49-F238E27FC236}">
                  <a16:creationId xmlns:a16="http://schemas.microsoft.com/office/drawing/2014/main" id="{02692EE3-F5BA-4280-ABF2-640AE2FDE217}"/>
                </a:ext>
              </a:extLst>
            </p:cNvPr>
            <p:cNvSpPr/>
            <p:nvPr/>
          </p:nvSpPr>
          <p:spPr>
            <a:xfrm>
              <a:off x="5565794" y="4081150"/>
              <a:ext cx="1111528" cy="737127"/>
            </a:xfrm>
            <a:custGeom>
              <a:avLst/>
              <a:gdLst>
                <a:gd name="connsiteX0" fmla="*/ 555960 w 1111528"/>
                <a:gd name="connsiteY0" fmla="*/ 736739 h 737127"/>
                <a:gd name="connsiteX1" fmla="*/ 27231 w 1111528"/>
                <a:gd name="connsiteY1" fmla="*/ 737127 h 737127"/>
                <a:gd name="connsiteX2" fmla="*/ 17 w 1111528"/>
                <a:gd name="connsiteY2" fmla="*/ 709913 h 737127"/>
                <a:gd name="connsiteX3" fmla="*/ 17 w 1111528"/>
                <a:gd name="connsiteY3" fmla="*/ 27231 h 737127"/>
                <a:gd name="connsiteX4" fmla="*/ 26842 w 1111528"/>
                <a:gd name="connsiteY4" fmla="*/ 17 h 737127"/>
                <a:gd name="connsiteX5" fmla="*/ 901189 w 1111528"/>
                <a:gd name="connsiteY5" fmla="*/ 17 h 737127"/>
                <a:gd name="connsiteX6" fmla="*/ 936567 w 1111528"/>
                <a:gd name="connsiteY6" fmla="*/ 21788 h 737127"/>
                <a:gd name="connsiteX7" fmla="*/ 1099851 w 1111528"/>
                <a:gd name="connsiteY7" fmla="*/ 325418 h 737127"/>
                <a:gd name="connsiteX8" fmla="*/ 1111125 w 1111528"/>
                <a:gd name="connsiteY8" fmla="*/ 363518 h 737127"/>
                <a:gd name="connsiteX9" fmla="*/ 1111514 w 1111528"/>
                <a:gd name="connsiteY9" fmla="*/ 712246 h 737127"/>
                <a:gd name="connsiteX10" fmla="*/ 1084689 w 1111528"/>
                <a:gd name="connsiteY10" fmla="*/ 737127 h 737127"/>
                <a:gd name="connsiteX11" fmla="*/ 555960 w 1111528"/>
                <a:gd name="connsiteY11" fmla="*/ 736739 h 737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11528" h="737127">
                  <a:moveTo>
                    <a:pt x="555960" y="736739"/>
                  </a:moveTo>
                  <a:cubicBezTo>
                    <a:pt x="379847" y="736739"/>
                    <a:pt x="203344" y="736350"/>
                    <a:pt x="27231" y="737127"/>
                  </a:cubicBezTo>
                  <a:cubicBezTo>
                    <a:pt x="5849" y="737127"/>
                    <a:pt x="-372" y="732073"/>
                    <a:pt x="17" y="709913"/>
                  </a:cubicBezTo>
                  <a:cubicBezTo>
                    <a:pt x="795" y="482482"/>
                    <a:pt x="795" y="254662"/>
                    <a:pt x="17" y="27231"/>
                  </a:cubicBezTo>
                  <a:cubicBezTo>
                    <a:pt x="17" y="5849"/>
                    <a:pt x="4293" y="-372"/>
                    <a:pt x="26842" y="17"/>
                  </a:cubicBezTo>
                  <a:cubicBezTo>
                    <a:pt x="318421" y="794"/>
                    <a:pt x="609610" y="794"/>
                    <a:pt x="901189" y="17"/>
                  </a:cubicBezTo>
                  <a:cubicBezTo>
                    <a:pt x="919461" y="17"/>
                    <a:pt x="928403" y="5849"/>
                    <a:pt x="936567" y="21788"/>
                  </a:cubicBezTo>
                  <a:cubicBezTo>
                    <a:pt x="990606" y="123257"/>
                    <a:pt x="1045034" y="224338"/>
                    <a:pt x="1099851" y="325418"/>
                  </a:cubicBezTo>
                  <a:cubicBezTo>
                    <a:pt x="1106460" y="337470"/>
                    <a:pt x="1111125" y="349134"/>
                    <a:pt x="1111125" y="363518"/>
                  </a:cubicBezTo>
                  <a:cubicBezTo>
                    <a:pt x="1110737" y="479761"/>
                    <a:pt x="1110348" y="596003"/>
                    <a:pt x="1111514" y="712246"/>
                  </a:cubicBezTo>
                  <a:cubicBezTo>
                    <a:pt x="1111903" y="734017"/>
                    <a:pt x="1104128" y="737127"/>
                    <a:pt x="1084689" y="737127"/>
                  </a:cubicBezTo>
                  <a:cubicBezTo>
                    <a:pt x="908576" y="736350"/>
                    <a:pt x="732462" y="736739"/>
                    <a:pt x="555960" y="736739"/>
                  </a:cubicBezTo>
                  <a:close/>
                </a:path>
              </a:pathLst>
            </a:custGeom>
            <a:solidFill>
              <a:srgbClr val="D5D5D5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1" name="Freeform: Shape 4190">
              <a:extLst>
                <a:ext uri="{FF2B5EF4-FFF2-40B4-BE49-F238E27FC236}">
                  <a16:creationId xmlns:a16="http://schemas.microsoft.com/office/drawing/2014/main" id="{E825D0BA-871E-42D3-BAA3-FEA6C47D77F7}"/>
                </a:ext>
              </a:extLst>
            </p:cNvPr>
            <p:cNvSpPr/>
            <p:nvPr/>
          </p:nvSpPr>
          <p:spPr>
            <a:xfrm>
              <a:off x="6466512" y="4959693"/>
              <a:ext cx="185280" cy="58024"/>
            </a:xfrm>
            <a:custGeom>
              <a:avLst/>
              <a:gdLst>
                <a:gd name="connsiteX0" fmla="*/ 92222 w 185280"/>
                <a:gd name="connsiteY0" fmla="*/ 58024 h 58024"/>
                <a:gd name="connsiteX1" fmla="*/ 31573 w 185280"/>
                <a:gd name="connsiteY1" fmla="*/ 58024 h 58024"/>
                <a:gd name="connsiteX2" fmla="*/ 83 w 185280"/>
                <a:gd name="connsiteY2" fmla="*/ 31588 h 58024"/>
                <a:gd name="connsiteX3" fmla="*/ 27685 w 185280"/>
                <a:gd name="connsiteY3" fmla="*/ 875 h 58024"/>
                <a:gd name="connsiteX4" fmla="*/ 157924 w 185280"/>
                <a:gd name="connsiteY4" fmla="*/ 875 h 58024"/>
                <a:gd name="connsiteX5" fmla="*/ 185138 w 185280"/>
                <a:gd name="connsiteY5" fmla="*/ 31588 h 58024"/>
                <a:gd name="connsiteX6" fmla="*/ 155980 w 185280"/>
                <a:gd name="connsiteY6" fmla="*/ 57635 h 58024"/>
                <a:gd name="connsiteX7" fmla="*/ 92222 w 185280"/>
                <a:gd name="connsiteY7" fmla="*/ 58024 h 58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5280" h="58024">
                  <a:moveTo>
                    <a:pt x="92222" y="58024"/>
                  </a:moveTo>
                  <a:cubicBezTo>
                    <a:pt x="72005" y="58024"/>
                    <a:pt x="51789" y="58024"/>
                    <a:pt x="31573" y="58024"/>
                  </a:cubicBezTo>
                  <a:cubicBezTo>
                    <a:pt x="13301" y="58024"/>
                    <a:pt x="1638" y="50249"/>
                    <a:pt x="83" y="31588"/>
                  </a:cubicBezTo>
                  <a:cubicBezTo>
                    <a:pt x="-1084" y="12927"/>
                    <a:pt x="10191" y="1652"/>
                    <a:pt x="27685" y="875"/>
                  </a:cubicBezTo>
                  <a:cubicBezTo>
                    <a:pt x="71228" y="-292"/>
                    <a:pt x="114382" y="-292"/>
                    <a:pt x="157924" y="875"/>
                  </a:cubicBezTo>
                  <a:cubicBezTo>
                    <a:pt x="175418" y="1263"/>
                    <a:pt x="186693" y="13704"/>
                    <a:pt x="185138" y="31588"/>
                  </a:cubicBezTo>
                  <a:cubicBezTo>
                    <a:pt x="183583" y="47527"/>
                    <a:pt x="173086" y="57635"/>
                    <a:pt x="155980" y="57635"/>
                  </a:cubicBezTo>
                  <a:cubicBezTo>
                    <a:pt x="134986" y="58024"/>
                    <a:pt x="113604" y="58024"/>
                    <a:pt x="92222" y="58024"/>
                  </a:cubicBezTo>
                  <a:close/>
                </a:path>
              </a:pathLst>
            </a:custGeom>
            <a:solidFill>
              <a:srgbClr val="C3C3C3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2" name="Freeform: Shape 4191">
              <a:extLst>
                <a:ext uri="{FF2B5EF4-FFF2-40B4-BE49-F238E27FC236}">
                  <a16:creationId xmlns:a16="http://schemas.microsoft.com/office/drawing/2014/main" id="{C463BBBB-A9D0-43E7-B6A8-1654B9B2C54F}"/>
                </a:ext>
              </a:extLst>
            </p:cNvPr>
            <p:cNvSpPr/>
            <p:nvPr/>
          </p:nvSpPr>
          <p:spPr>
            <a:xfrm>
              <a:off x="4464033" y="4081008"/>
              <a:ext cx="870459" cy="733143"/>
            </a:xfrm>
            <a:custGeom>
              <a:avLst/>
              <a:gdLst>
                <a:gd name="connsiteX0" fmla="*/ 0 w 870459"/>
                <a:gd name="connsiteY0" fmla="*/ 721330 h 733143"/>
                <a:gd name="connsiteX1" fmla="*/ 168727 w 870459"/>
                <a:gd name="connsiteY1" fmla="*/ 322062 h 733143"/>
                <a:gd name="connsiteX2" fmla="*/ 297021 w 870459"/>
                <a:gd name="connsiteY2" fmla="*/ 21542 h 733143"/>
                <a:gd name="connsiteX3" fmla="*/ 325790 w 870459"/>
                <a:gd name="connsiteY3" fmla="*/ 159 h 733143"/>
                <a:gd name="connsiteX4" fmla="*/ 853353 w 870459"/>
                <a:gd name="connsiteY4" fmla="*/ 937 h 733143"/>
                <a:gd name="connsiteX5" fmla="*/ 870459 w 870459"/>
                <a:gd name="connsiteY5" fmla="*/ 6380 h 733143"/>
                <a:gd name="connsiteX6" fmla="*/ 867738 w 870459"/>
                <a:gd name="connsiteY6" fmla="*/ 37870 h 733143"/>
                <a:gd name="connsiteX7" fmla="*/ 867738 w 870459"/>
                <a:gd name="connsiteY7" fmla="*/ 699170 h 733143"/>
                <a:gd name="connsiteX8" fmla="*/ 833526 w 870459"/>
                <a:gd name="connsiteY8" fmla="*/ 732605 h 733143"/>
                <a:gd name="connsiteX9" fmla="*/ 33046 w 870459"/>
                <a:gd name="connsiteY9" fmla="*/ 732605 h 733143"/>
                <a:gd name="connsiteX10" fmla="*/ 0 w 870459"/>
                <a:gd name="connsiteY10" fmla="*/ 721330 h 73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70459" h="733143">
                  <a:moveTo>
                    <a:pt x="0" y="721330"/>
                  </a:moveTo>
                  <a:cubicBezTo>
                    <a:pt x="56372" y="588370"/>
                    <a:pt x="112355" y="455022"/>
                    <a:pt x="168727" y="322062"/>
                  </a:cubicBezTo>
                  <a:cubicBezTo>
                    <a:pt x="211103" y="221759"/>
                    <a:pt x="254645" y="121845"/>
                    <a:pt x="297021" y="21542"/>
                  </a:cubicBezTo>
                  <a:cubicBezTo>
                    <a:pt x="302853" y="7935"/>
                    <a:pt x="308296" y="159"/>
                    <a:pt x="325790" y="159"/>
                  </a:cubicBezTo>
                  <a:cubicBezTo>
                    <a:pt x="501515" y="937"/>
                    <a:pt x="677629" y="548"/>
                    <a:pt x="853353" y="937"/>
                  </a:cubicBezTo>
                  <a:cubicBezTo>
                    <a:pt x="859185" y="937"/>
                    <a:pt x="867349" y="-3339"/>
                    <a:pt x="870459" y="6380"/>
                  </a:cubicBezTo>
                  <a:cubicBezTo>
                    <a:pt x="865016" y="16488"/>
                    <a:pt x="867738" y="27373"/>
                    <a:pt x="867738" y="37870"/>
                  </a:cubicBezTo>
                  <a:cubicBezTo>
                    <a:pt x="867738" y="258304"/>
                    <a:pt x="867738" y="478737"/>
                    <a:pt x="867738" y="699170"/>
                  </a:cubicBezTo>
                  <a:cubicBezTo>
                    <a:pt x="867738" y="732216"/>
                    <a:pt x="867738" y="732605"/>
                    <a:pt x="833526" y="732605"/>
                  </a:cubicBezTo>
                  <a:cubicBezTo>
                    <a:pt x="566829" y="732605"/>
                    <a:pt x="299743" y="732605"/>
                    <a:pt x="33046" y="732605"/>
                  </a:cubicBezTo>
                  <a:cubicBezTo>
                    <a:pt x="20994" y="732605"/>
                    <a:pt x="6998" y="736881"/>
                    <a:pt x="0" y="721330"/>
                  </a:cubicBezTo>
                  <a:close/>
                </a:path>
              </a:pathLst>
            </a:custGeom>
            <a:solidFill>
              <a:srgbClr val="D5D5D5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3" name="Freeform: Shape 4192">
              <a:extLst>
                <a:ext uri="{FF2B5EF4-FFF2-40B4-BE49-F238E27FC236}">
                  <a16:creationId xmlns:a16="http://schemas.microsoft.com/office/drawing/2014/main" id="{8426C5F5-1209-4F90-8743-935ECF1279E2}"/>
                </a:ext>
              </a:extLst>
            </p:cNvPr>
            <p:cNvSpPr/>
            <p:nvPr/>
          </p:nvSpPr>
          <p:spPr>
            <a:xfrm>
              <a:off x="4459215" y="4087388"/>
              <a:ext cx="876831" cy="730584"/>
            </a:xfrm>
            <a:custGeom>
              <a:avLst/>
              <a:gdLst>
                <a:gd name="connsiteX0" fmla="*/ 4818 w 876831"/>
                <a:gd name="connsiteY0" fmla="*/ 714950 h 730584"/>
                <a:gd name="connsiteX1" fmla="*/ 38641 w 876831"/>
                <a:gd name="connsiteY1" fmla="*/ 720393 h 730584"/>
                <a:gd name="connsiteX2" fmla="*/ 837177 w 876831"/>
                <a:gd name="connsiteY2" fmla="*/ 721171 h 730584"/>
                <a:gd name="connsiteX3" fmla="*/ 870223 w 876831"/>
                <a:gd name="connsiteY3" fmla="*/ 686570 h 730584"/>
                <a:gd name="connsiteX4" fmla="*/ 869834 w 876831"/>
                <a:gd name="connsiteY4" fmla="*/ 33046 h 730584"/>
                <a:gd name="connsiteX5" fmla="*/ 875277 w 876831"/>
                <a:gd name="connsiteY5" fmla="*/ 0 h 730584"/>
                <a:gd name="connsiteX6" fmla="*/ 876443 w 876831"/>
                <a:gd name="connsiteY6" fmla="*/ 374387 h 730584"/>
                <a:gd name="connsiteX7" fmla="*/ 876832 w 876831"/>
                <a:gd name="connsiteY7" fmla="*/ 705231 h 730584"/>
                <a:gd name="connsiteX8" fmla="*/ 853894 w 876831"/>
                <a:gd name="connsiteY8" fmla="*/ 730501 h 730584"/>
                <a:gd name="connsiteX9" fmla="*/ 18425 w 876831"/>
                <a:gd name="connsiteY9" fmla="*/ 729724 h 730584"/>
                <a:gd name="connsiteX10" fmla="*/ 4818 w 876831"/>
                <a:gd name="connsiteY10" fmla="*/ 714950 h 730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76831" h="730584">
                  <a:moveTo>
                    <a:pt x="4818" y="714950"/>
                  </a:moveTo>
                  <a:cubicBezTo>
                    <a:pt x="15315" y="721948"/>
                    <a:pt x="26978" y="720393"/>
                    <a:pt x="38641" y="720393"/>
                  </a:cubicBezTo>
                  <a:cubicBezTo>
                    <a:pt x="304949" y="720393"/>
                    <a:pt x="570869" y="720004"/>
                    <a:pt x="837177" y="721171"/>
                  </a:cubicBezTo>
                  <a:cubicBezTo>
                    <a:pt x="865557" y="721171"/>
                    <a:pt x="870223" y="711840"/>
                    <a:pt x="870223" y="686570"/>
                  </a:cubicBezTo>
                  <a:cubicBezTo>
                    <a:pt x="869445" y="468858"/>
                    <a:pt x="869834" y="251146"/>
                    <a:pt x="869834" y="33046"/>
                  </a:cubicBezTo>
                  <a:cubicBezTo>
                    <a:pt x="869834" y="22160"/>
                    <a:pt x="865169" y="9719"/>
                    <a:pt x="875277" y="0"/>
                  </a:cubicBezTo>
                  <a:cubicBezTo>
                    <a:pt x="875665" y="124796"/>
                    <a:pt x="876054" y="249591"/>
                    <a:pt x="876443" y="374387"/>
                  </a:cubicBezTo>
                  <a:cubicBezTo>
                    <a:pt x="876443" y="484798"/>
                    <a:pt x="876054" y="594820"/>
                    <a:pt x="876832" y="705231"/>
                  </a:cubicBezTo>
                  <a:cubicBezTo>
                    <a:pt x="876832" y="722726"/>
                    <a:pt x="874888" y="730501"/>
                    <a:pt x="853894" y="730501"/>
                  </a:cubicBezTo>
                  <a:cubicBezTo>
                    <a:pt x="575534" y="729724"/>
                    <a:pt x="296785" y="730112"/>
                    <a:pt x="18425" y="729724"/>
                  </a:cubicBezTo>
                  <a:cubicBezTo>
                    <a:pt x="9872" y="729724"/>
                    <a:pt x="-8789" y="735944"/>
                    <a:pt x="4818" y="714950"/>
                  </a:cubicBezTo>
                  <a:close/>
                </a:path>
              </a:pathLst>
            </a:custGeom>
            <a:solidFill>
              <a:srgbClr val="D6F2F2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4" name="Freeform: Shape 4193">
              <a:extLst>
                <a:ext uri="{FF2B5EF4-FFF2-40B4-BE49-F238E27FC236}">
                  <a16:creationId xmlns:a16="http://schemas.microsoft.com/office/drawing/2014/main" id="{DE59A662-4830-4316-9DA2-3E6AE2065564}"/>
                </a:ext>
              </a:extLst>
            </p:cNvPr>
            <p:cNvSpPr/>
            <p:nvPr/>
          </p:nvSpPr>
          <p:spPr>
            <a:xfrm>
              <a:off x="4983424" y="4970287"/>
              <a:ext cx="246884" cy="57926"/>
            </a:xfrm>
            <a:custGeom>
              <a:avLst/>
              <a:gdLst>
                <a:gd name="connsiteX0" fmla="*/ 121693 w 246884"/>
                <a:gd name="connsiteY0" fmla="*/ 57927 h 57926"/>
                <a:gd name="connsiteX1" fmla="*/ 34997 w 246884"/>
                <a:gd name="connsiteY1" fmla="*/ 57927 h 57926"/>
                <a:gd name="connsiteX2" fmla="*/ 7 w 246884"/>
                <a:gd name="connsiteY2" fmla="*/ 28769 h 57926"/>
                <a:gd name="connsiteX3" fmla="*/ 35386 w 246884"/>
                <a:gd name="connsiteY3" fmla="*/ 0 h 57926"/>
                <a:gd name="connsiteX4" fmla="*/ 211888 w 246884"/>
                <a:gd name="connsiteY4" fmla="*/ 0 h 57926"/>
                <a:gd name="connsiteX5" fmla="*/ 246877 w 246884"/>
                <a:gd name="connsiteY5" fmla="*/ 28769 h 57926"/>
                <a:gd name="connsiteX6" fmla="*/ 211499 w 246884"/>
                <a:gd name="connsiteY6" fmla="*/ 57538 h 57926"/>
                <a:gd name="connsiteX7" fmla="*/ 121693 w 246884"/>
                <a:gd name="connsiteY7" fmla="*/ 57927 h 57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6884" h="57926">
                  <a:moveTo>
                    <a:pt x="121693" y="57927"/>
                  </a:moveTo>
                  <a:cubicBezTo>
                    <a:pt x="92924" y="57927"/>
                    <a:pt x="63766" y="57538"/>
                    <a:pt x="34997" y="57927"/>
                  </a:cubicBezTo>
                  <a:cubicBezTo>
                    <a:pt x="14781" y="57927"/>
                    <a:pt x="-381" y="49763"/>
                    <a:pt x="7" y="28769"/>
                  </a:cubicBezTo>
                  <a:cubicBezTo>
                    <a:pt x="7" y="7387"/>
                    <a:pt x="15169" y="0"/>
                    <a:pt x="35386" y="0"/>
                  </a:cubicBezTo>
                  <a:cubicBezTo>
                    <a:pt x="94090" y="389"/>
                    <a:pt x="153183" y="389"/>
                    <a:pt x="211888" y="0"/>
                  </a:cubicBezTo>
                  <a:cubicBezTo>
                    <a:pt x="231715" y="0"/>
                    <a:pt x="247266" y="6609"/>
                    <a:pt x="246877" y="28769"/>
                  </a:cubicBezTo>
                  <a:cubicBezTo>
                    <a:pt x="246488" y="50929"/>
                    <a:pt x="231326" y="57927"/>
                    <a:pt x="211499" y="57538"/>
                  </a:cubicBezTo>
                  <a:cubicBezTo>
                    <a:pt x="181564" y="57927"/>
                    <a:pt x="151628" y="57927"/>
                    <a:pt x="121693" y="57927"/>
                  </a:cubicBezTo>
                  <a:close/>
                </a:path>
              </a:pathLst>
            </a:custGeom>
            <a:solidFill>
              <a:srgbClr val="C3C3C3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5" name="Freeform: Shape 4194">
              <a:extLst>
                <a:ext uri="{FF2B5EF4-FFF2-40B4-BE49-F238E27FC236}">
                  <a16:creationId xmlns:a16="http://schemas.microsoft.com/office/drawing/2014/main" id="{2BAA2D5D-6004-4D2D-A323-4079B64CDDC9}"/>
                </a:ext>
              </a:extLst>
            </p:cNvPr>
            <p:cNvSpPr/>
            <p:nvPr/>
          </p:nvSpPr>
          <p:spPr>
            <a:xfrm>
              <a:off x="7390315" y="4975730"/>
              <a:ext cx="280311" cy="280692"/>
            </a:xfrm>
            <a:custGeom>
              <a:avLst/>
              <a:gdLst>
                <a:gd name="connsiteX0" fmla="*/ 140735 w 280311"/>
                <a:gd name="connsiteY0" fmla="*/ 280693 h 280692"/>
                <a:gd name="connsiteX1" fmla="*/ 0 w 280311"/>
                <a:gd name="connsiteY1" fmla="*/ 140346 h 280692"/>
                <a:gd name="connsiteX2" fmla="*/ 140735 w 280311"/>
                <a:gd name="connsiteY2" fmla="*/ 0 h 280692"/>
                <a:gd name="connsiteX3" fmla="*/ 280304 w 280311"/>
                <a:gd name="connsiteY3" fmla="*/ 139180 h 280692"/>
                <a:gd name="connsiteX4" fmla="*/ 140735 w 280311"/>
                <a:gd name="connsiteY4" fmla="*/ 280693 h 280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311" h="280692">
                  <a:moveTo>
                    <a:pt x="140735" y="280693"/>
                  </a:moveTo>
                  <a:cubicBezTo>
                    <a:pt x="59482" y="280693"/>
                    <a:pt x="0" y="221600"/>
                    <a:pt x="0" y="140346"/>
                  </a:cubicBezTo>
                  <a:cubicBezTo>
                    <a:pt x="0" y="59093"/>
                    <a:pt x="59093" y="0"/>
                    <a:pt x="140735" y="0"/>
                  </a:cubicBezTo>
                  <a:cubicBezTo>
                    <a:pt x="220045" y="0"/>
                    <a:pt x="280304" y="59871"/>
                    <a:pt x="280304" y="139180"/>
                  </a:cubicBezTo>
                  <a:cubicBezTo>
                    <a:pt x="281082" y="220822"/>
                    <a:pt x="221600" y="280693"/>
                    <a:pt x="140735" y="280693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6" name="Freeform: Shape 4195">
              <a:extLst>
                <a:ext uri="{FF2B5EF4-FFF2-40B4-BE49-F238E27FC236}">
                  <a16:creationId xmlns:a16="http://schemas.microsoft.com/office/drawing/2014/main" id="{C0F57D11-A4F5-4EA2-B4AF-C6F17A9E8C5E}"/>
                </a:ext>
              </a:extLst>
            </p:cNvPr>
            <p:cNvSpPr/>
            <p:nvPr/>
          </p:nvSpPr>
          <p:spPr>
            <a:xfrm>
              <a:off x="10314258" y="5156897"/>
              <a:ext cx="473184" cy="69201"/>
            </a:xfrm>
            <a:custGeom>
              <a:avLst/>
              <a:gdLst>
                <a:gd name="connsiteX0" fmla="*/ 234824 w 473184"/>
                <a:gd name="connsiteY0" fmla="*/ 69201 h 69201"/>
                <a:gd name="connsiteX1" fmla="*/ 72707 w 473184"/>
                <a:gd name="connsiteY1" fmla="*/ 69201 h 69201"/>
                <a:gd name="connsiteX2" fmla="*/ 32663 w 473184"/>
                <a:gd name="connsiteY2" fmla="*/ 63758 h 69201"/>
                <a:gd name="connsiteX3" fmla="*/ 6 w 473184"/>
                <a:gd name="connsiteY3" fmla="*/ 35378 h 69201"/>
                <a:gd name="connsiteX4" fmla="*/ 33829 w 473184"/>
                <a:gd name="connsiteY4" fmla="*/ 5443 h 69201"/>
                <a:gd name="connsiteX5" fmla="*/ 64931 w 473184"/>
                <a:gd name="connsiteY5" fmla="*/ 389 h 69201"/>
                <a:gd name="connsiteX6" fmla="*/ 407050 w 473184"/>
                <a:gd name="connsiteY6" fmla="*/ 0 h 69201"/>
                <a:gd name="connsiteX7" fmla="*/ 454480 w 473184"/>
                <a:gd name="connsiteY7" fmla="*/ 11663 h 69201"/>
                <a:gd name="connsiteX8" fmla="*/ 473141 w 473184"/>
                <a:gd name="connsiteY8" fmla="*/ 34989 h 69201"/>
                <a:gd name="connsiteX9" fmla="*/ 453314 w 473184"/>
                <a:gd name="connsiteY9" fmla="*/ 57927 h 69201"/>
                <a:gd name="connsiteX10" fmla="*/ 400052 w 473184"/>
                <a:gd name="connsiteY10" fmla="*/ 69201 h 69201"/>
                <a:gd name="connsiteX11" fmla="*/ 234824 w 473184"/>
                <a:gd name="connsiteY11" fmla="*/ 69201 h 69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73184" h="69201">
                  <a:moveTo>
                    <a:pt x="234824" y="69201"/>
                  </a:moveTo>
                  <a:cubicBezTo>
                    <a:pt x="180785" y="69201"/>
                    <a:pt x="126746" y="69201"/>
                    <a:pt x="72707" y="69201"/>
                  </a:cubicBezTo>
                  <a:cubicBezTo>
                    <a:pt x="59100" y="69201"/>
                    <a:pt x="45881" y="68035"/>
                    <a:pt x="32663" y="63758"/>
                  </a:cubicBezTo>
                  <a:cubicBezTo>
                    <a:pt x="17890" y="58704"/>
                    <a:pt x="784" y="54039"/>
                    <a:pt x="6" y="35378"/>
                  </a:cubicBezTo>
                  <a:cubicBezTo>
                    <a:pt x="-383" y="14773"/>
                    <a:pt x="17890" y="10108"/>
                    <a:pt x="33829" y="5443"/>
                  </a:cubicBezTo>
                  <a:cubicBezTo>
                    <a:pt x="43937" y="2333"/>
                    <a:pt x="54434" y="389"/>
                    <a:pt x="64931" y="389"/>
                  </a:cubicBezTo>
                  <a:cubicBezTo>
                    <a:pt x="178841" y="0"/>
                    <a:pt x="292751" y="389"/>
                    <a:pt x="407050" y="0"/>
                  </a:cubicBezTo>
                  <a:cubicBezTo>
                    <a:pt x="423767" y="0"/>
                    <a:pt x="439707" y="4277"/>
                    <a:pt x="454480" y="11663"/>
                  </a:cubicBezTo>
                  <a:cubicBezTo>
                    <a:pt x="464199" y="16328"/>
                    <a:pt x="473918" y="22937"/>
                    <a:pt x="473141" y="34989"/>
                  </a:cubicBezTo>
                  <a:cubicBezTo>
                    <a:pt x="472752" y="46653"/>
                    <a:pt x="463033" y="53262"/>
                    <a:pt x="453314" y="57927"/>
                  </a:cubicBezTo>
                  <a:cubicBezTo>
                    <a:pt x="436597" y="66091"/>
                    <a:pt x="418713" y="69201"/>
                    <a:pt x="400052" y="69201"/>
                  </a:cubicBezTo>
                  <a:cubicBezTo>
                    <a:pt x="345235" y="69201"/>
                    <a:pt x="290030" y="69201"/>
                    <a:pt x="234824" y="69201"/>
                  </a:cubicBezTo>
                  <a:close/>
                </a:path>
              </a:pathLst>
            </a:custGeom>
            <a:solidFill>
              <a:srgbClr val="545454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7" name="Freeform: Shape 4196">
              <a:extLst>
                <a:ext uri="{FF2B5EF4-FFF2-40B4-BE49-F238E27FC236}">
                  <a16:creationId xmlns:a16="http://schemas.microsoft.com/office/drawing/2014/main" id="{531D8785-EE98-46B0-9FBB-0941DBF4E06E}"/>
                </a:ext>
              </a:extLst>
            </p:cNvPr>
            <p:cNvSpPr/>
            <p:nvPr/>
          </p:nvSpPr>
          <p:spPr>
            <a:xfrm>
              <a:off x="10313435" y="5069910"/>
              <a:ext cx="473979" cy="69492"/>
            </a:xfrm>
            <a:custGeom>
              <a:avLst/>
              <a:gdLst>
                <a:gd name="connsiteX0" fmla="*/ 237202 w 473979"/>
                <a:gd name="connsiteY0" fmla="*/ 69493 h 69492"/>
                <a:gd name="connsiteX1" fmla="*/ 69253 w 473979"/>
                <a:gd name="connsiteY1" fmla="*/ 69493 h 69492"/>
                <a:gd name="connsiteX2" fmla="*/ 14048 w 473979"/>
                <a:gd name="connsiteY2" fmla="*/ 55108 h 69492"/>
                <a:gd name="connsiteX3" fmla="*/ 14825 w 473979"/>
                <a:gd name="connsiteY3" fmla="*/ 14287 h 69492"/>
                <a:gd name="connsiteX4" fmla="*/ 67310 w 473979"/>
                <a:gd name="connsiteY4" fmla="*/ 292 h 69492"/>
                <a:gd name="connsiteX5" fmla="*/ 409039 w 473979"/>
                <a:gd name="connsiteY5" fmla="*/ 292 h 69492"/>
                <a:gd name="connsiteX6" fmla="*/ 461135 w 473979"/>
                <a:gd name="connsiteY6" fmla="*/ 15454 h 69492"/>
                <a:gd name="connsiteX7" fmla="*/ 462301 w 473979"/>
                <a:gd name="connsiteY7" fmla="*/ 52776 h 69492"/>
                <a:gd name="connsiteX8" fmla="*/ 407873 w 473979"/>
                <a:gd name="connsiteY8" fmla="*/ 68715 h 69492"/>
                <a:gd name="connsiteX9" fmla="*/ 237202 w 473979"/>
                <a:gd name="connsiteY9" fmla="*/ 69493 h 69492"/>
                <a:gd name="connsiteX10" fmla="*/ 237202 w 473979"/>
                <a:gd name="connsiteY10" fmla="*/ 69493 h 69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3979" h="69492">
                  <a:moveTo>
                    <a:pt x="237202" y="69493"/>
                  </a:moveTo>
                  <a:cubicBezTo>
                    <a:pt x="181219" y="69493"/>
                    <a:pt x="125236" y="69493"/>
                    <a:pt x="69253" y="69493"/>
                  </a:cubicBezTo>
                  <a:cubicBezTo>
                    <a:pt x="49426" y="69493"/>
                    <a:pt x="30765" y="65994"/>
                    <a:pt x="14048" y="55108"/>
                  </a:cubicBezTo>
                  <a:cubicBezTo>
                    <a:pt x="-5002" y="42668"/>
                    <a:pt x="-4613" y="25562"/>
                    <a:pt x="14825" y="14287"/>
                  </a:cubicBezTo>
                  <a:cubicBezTo>
                    <a:pt x="30765" y="4957"/>
                    <a:pt x="49037" y="680"/>
                    <a:pt x="67310" y="292"/>
                  </a:cubicBezTo>
                  <a:cubicBezTo>
                    <a:pt x="181219" y="-97"/>
                    <a:pt x="295129" y="-97"/>
                    <a:pt x="409039" y="292"/>
                  </a:cubicBezTo>
                  <a:cubicBezTo>
                    <a:pt x="427312" y="292"/>
                    <a:pt x="445584" y="4568"/>
                    <a:pt x="461135" y="15454"/>
                  </a:cubicBezTo>
                  <a:cubicBezTo>
                    <a:pt x="477463" y="27117"/>
                    <a:pt x="478629" y="39946"/>
                    <a:pt x="462301" y="52776"/>
                  </a:cubicBezTo>
                  <a:cubicBezTo>
                    <a:pt x="446362" y="65216"/>
                    <a:pt x="427700" y="69104"/>
                    <a:pt x="407873" y="68715"/>
                  </a:cubicBezTo>
                  <a:cubicBezTo>
                    <a:pt x="351113" y="69493"/>
                    <a:pt x="294352" y="69493"/>
                    <a:pt x="237202" y="69493"/>
                  </a:cubicBezTo>
                  <a:cubicBezTo>
                    <a:pt x="237202" y="69493"/>
                    <a:pt x="237202" y="69493"/>
                    <a:pt x="237202" y="69493"/>
                  </a:cubicBezTo>
                  <a:close/>
                </a:path>
              </a:pathLst>
            </a:custGeom>
            <a:solidFill>
              <a:srgbClr val="545454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8" name="Freeform: Shape 4197">
              <a:extLst>
                <a:ext uri="{FF2B5EF4-FFF2-40B4-BE49-F238E27FC236}">
                  <a16:creationId xmlns:a16="http://schemas.microsoft.com/office/drawing/2014/main" id="{871FC2ED-CABF-4747-A26C-AC6EAE84F1B1}"/>
                </a:ext>
              </a:extLst>
            </p:cNvPr>
            <p:cNvSpPr/>
            <p:nvPr/>
          </p:nvSpPr>
          <p:spPr>
            <a:xfrm>
              <a:off x="10313435" y="4983117"/>
              <a:ext cx="474062" cy="69590"/>
            </a:xfrm>
            <a:custGeom>
              <a:avLst/>
              <a:gdLst>
                <a:gd name="connsiteX0" fmla="*/ 236036 w 474062"/>
                <a:gd name="connsiteY0" fmla="*/ 69590 h 69590"/>
                <a:gd name="connsiteX1" fmla="*/ 64977 w 474062"/>
                <a:gd name="connsiteY1" fmla="*/ 69590 h 69590"/>
                <a:gd name="connsiteX2" fmla="*/ 12882 w 474062"/>
                <a:gd name="connsiteY2" fmla="*/ 54817 h 69590"/>
                <a:gd name="connsiteX3" fmla="*/ 13659 w 474062"/>
                <a:gd name="connsiteY3" fmla="*/ 15551 h 69590"/>
                <a:gd name="connsiteX4" fmla="*/ 74307 w 474062"/>
                <a:gd name="connsiteY4" fmla="*/ 0 h 69590"/>
                <a:gd name="connsiteX5" fmla="*/ 398931 w 474062"/>
                <a:gd name="connsiteY5" fmla="*/ 0 h 69590"/>
                <a:gd name="connsiteX6" fmla="*/ 459969 w 474062"/>
                <a:gd name="connsiteY6" fmla="*/ 15162 h 69590"/>
                <a:gd name="connsiteX7" fmla="*/ 459580 w 474062"/>
                <a:gd name="connsiteY7" fmla="*/ 55983 h 69590"/>
                <a:gd name="connsiteX8" fmla="*/ 407095 w 474062"/>
                <a:gd name="connsiteY8" fmla="*/ 69201 h 69590"/>
                <a:gd name="connsiteX9" fmla="*/ 236036 w 474062"/>
                <a:gd name="connsiteY9" fmla="*/ 69590 h 69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4062" h="69590">
                  <a:moveTo>
                    <a:pt x="236036" y="69590"/>
                  </a:moveTo>
                  <a:cubicBezTo>
                    <a:pt x="178887" y="69590"/>
                    <a:pt x="122126" y="69201"/>
                    <a:pt x="64977" y="69590"/>
                  </a:cubicBezTo>
                  <a:cubicBezTo>
                    <a:pt x="45927" y="69590"/>
                    <a:pt x="28433" y="65702"/>
                    <a:pt x="12882" y="54817"/>
                  </a:cubicBezTo>
                  <a:cubicBezTo>
                    <a:pt x="-4613" y="42765"/>
                    <a:pt x="-4224" y="27214"/>
                    <a:pt x="13659" y="15551"/>
                  </a:cubicBezTo>
                  <a:cubicBezTo>
                    <a:pt x="31931" y="3888"/>
                    <a:pt x="52925" y="0"/>
                    <a:pt x="74307" y="0"/>
                  </a:cubicBezTo>
                  <a:cubicBezTo>
                    <a:pt x="182386" y="0"/>
                    <a:pt x="290464" y="0"/>
                    <a:pt x="398931" y="0"/>
                  </a:cubicBezTo>
                  <a:cubicBezTo>
                    <a:pt x="420314" y="0"/>
                    <a:pt x="441696" y="3499"/>
                    <a:pt x="459969" y="15162"/>
                  </a:cubicBezTo>
                  <a:cubicBezTo>
                    <a:pt x="479018" y="27214"/>
                    <a:pt x="478630" y="44320"/>
                    <a:pt x="459580" y="55983"/>
                  </a:cubicBezTo>
                  <a:cubicBezTo>
                    <a:pt x="443640" y="65702"/>
                    <a:pt x="425757" y="69201"/>
                    <a:pt x="407095" y="69201"/>
                  </a:cubicBezTo>
                  <a:cubicBezTo>
                    <a:pt x="349946" y="69590"/>
                    <a:pt x="293186" y="69590"/>
                    <a:pt x="236036" y="69590"/>
                  </a:cubicBezTo>
                  <a:close/>
                </a:path>
              </a:pathLst>
            </a:custGeom>
            <a:solidFill>
              <a:srgbClr val="535353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9" name="Freeform: Shape 4198">
              <a:extLst>
                <a:ext uri="{FF2B5EF4-FFF2-40B4-BE49-F238E27FC236}">
                  <a16:creationId xmlns:a16="http://schemas.microsoft.com/office/drawing/2014/main" id="{918CE6F7-72D0-4D3A-BDB2-753320D64CD4}"/>
                </a:ext>
              </a:extLst>
            </p:cNvPr>
            <p:cNvSpPr/>
            <p:nvPr/>
          </p:nvSpPr>
          <p:spPr>
            <a:xfrm>
              <a:off x="8552730" y="4931774"/>
              <a:ext cx="180801" cy="182358"/>
            </a:xfrm>
            <a:custGeom>
              <a:avLst/>
              <a:gdLst>
                <a:gd name="connsiteX0" fmla="*/ 180790 w 180801"/>
                <a:gd name="connsiteY0" fmla="*/ 92164 h 182358"/>
                <a:gd name="connsiteX1" fmla="*/ 89817 w 180801"/>
                <a:gd name="connsiteY1" fmla="*/ 182359 h 182358"/>
                <a:gd name="connsiteX2" fmla="*/ 11 w 180801"/>
                <a:gd name="connsiteY2" fmla="*/ 88665 h 182358"/>
                <a:gd name="connsiteX3" fmla="*/ 91761 w 180801"/>
                <a:gd name="connsiteY3" fmla="*/ 25 h 182358"/>
                <a:gd name="connsiteX4" fmla="*/ 180790 w 180801"/>
                <a:gd name="connsiteY4" fmla="*/ 92164 h 182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801" h="182358">
                  <a:moveTo>
                    <a:pt x="180790" y="92164"/>
                  </a:moveTo>
                  <a:cubicBezTo>
                    <a:pt x="180401" y="141926"/>
                    <a:pt x="139191" y="182359"/>
                    <a:pt x="89817" y="182359"/>
                  </a:cubicBezTo>
                  <a:cubicBezTo>
                    <a:pt x="39277" y="182359"/>
                    <a:pt x="-766" y="140371"/>
                    <a:pt x="11" y="88665"/>
                  </a:cubicBezTo>
                  <a:cubicBezTo>
                    <a:pt x="789" y="38902"/>
                    <a:pt x="42387" y="-1141"/>
                    <a:pt x="91761" y="25"/>
                  </a:cubicBezTo>
                  <a:cubicBezTo>
                    <a:pt x="142301" y="1580"/>
                    <a:pt x="181568" y="42012"/>
                    <a:pt x="180790" y="92164"/>
                  </a:cubicBezTo>
                  <a:close/>
                </a:path>
              </a:pathLst>
            </a:custGeom>
            <a:solidFill>
              <a:srgbClr val="00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0" name="Freeform: Shape 4199">
              <a:extLst>
                <a:ext uri="{FF2B5EF4-FFF2-40B4-BE49-F238E27FC236}">
                  <a16:creationId xmlns:a16="http://schemas.microsoft.com/office/drawing/2014/main" id="{60666C10-5EA5-4157-BEDE-5D35F3801BE9}"/>
                </a:ext>
              </a:extLst>
            </p:cNvPr>
            <p:cNvSpPr/>
            <p:nvPr/>
          </p:nvSpPr>
          <p:spPr>
            <a:xfrm>
              <a:off x="8150363" y="4932177"/>
              <a:ext cx="181567" cy="181998"/>
            </a:xfrm>
            <a:custGeom>
              <a:avLst/>
              <a:gdLst>
                <a:gd name="connsiteX0" fmla="*/ 181557 w 181567"/>
                <a:gd name="connsiteY0" fmla="*/ 89428 h 181998"/>
                <a:gd name="connsiteX1" fmla="*/ 92916 w 181567"/>
                <a:gd name="connsiteY1" fmla="*/ 181956 h 181998"/>
                <a:gd name="connsiteX2" fmla="*/ 0 w 181567"/>
                <a:gd name="connsiteY2" fmla="*/ 90983 h 181998"/>
                <a:gd name="connsiteX3" fmla="*/ 89806 w 181567"/>
                <a:gd name="connsiteY3" fmla="*/ 11 h 181998"/>
                <a:gd name="connsiteX4" fmla="*/ 181557 w 181567"/>
                <a:gd name="connsiteY4" fmla="*/ 89428 h 18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567" h="181998">
                  <a:moveTo>
                    <a:pt x="181557" y="89428"/>
                  </a:moveTo>
                  <a:cubicBezTo>
                    <a:pt x="182334" y="138802"/>
                    <a:pt x="142290" y="180401"/>
                    <a:pt x="92916" y="181956"/>
                  </a:cubicBezTo>
                  <a:cubicBezTo>
                    <a:pt x="43154" y="183511"/>
                    <a:pt x="389" y="141912"/>
                    <a:pt x="0" y="90983"/>
                  </a:cubicBezTo>
                  <a:cubicBezTo>
                    <a:pt x="0" y="41221"/>
                    <a:pt x="40044" y="400"/>
                    <a:pt x="89806" y="11"/>
                  </a:cubicBezTo>
                  <a:cubicBezTo>
                    <a:pt x="139180" y="-767"/>
                    <a:pt x="180779" y="40054"/>
                    <a:pt x="181557" y="89428"/>
                  </a:cubicBezTo>
                  <a:close/>
                </a:path>
              </a:pathLst>
            </a:custGeom>
            <a:solidFill>
              <a:srgbClr val="00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1" name="Freeform: Shape 4200">
              <a:extLst>
                <a:ext uri="{FF2B5EF4-FFF2-40B4-BE49-F238E27FC236}">
                  <a16:creationId xmlns:a16="http://schemas.microsoft.com/office/drawing/2014/main" id="{C1CFE2A7-722C-4928-A78D-475C5A8FD1FB}"/>
                </a:ext>
              </a:extLst>
            </p:cNvPr>
            <p:cNvSpPr/>
            <p:nvPr/>
          </p:nvSpPr>
          <p:spPr>
            <a:xfrm>
              <a:off x="8963670" y="4931775"/>
              <a:ext cx="181561" cy="182359"/>
            </a:xfrm>
            <a:custGeom>
              <a:avLst/>
              <a:gdLst>
                <a:gd name="connsiteX0" fmla="*/ 90975 w 181561"/>
                <a:gd name="connsiteY0" fmla="*/ 182357 h 182359"/>
                <a:gd name="connsiteX1" fmla="*/ 3 w 181561"/>
                <a:gd name="connsiteY1" fmla="*/ 92162 h 182359"/>
                <a:gd name="connsiteX2" fmla="*/ 89031 w 181561"/>
                <a:gd name="connsiteY2" fmla="*/ 24 h 182359"/>
                <a:gd name="connsiteX3" fmla="*/ 181559 w 181561"/>
                <a:gd name="connsiteY3" fmla="*/ 91774 h 182359"/>
                <a:gd name="connsiteX4" fmla="*/ 90975 w 181561"/>
                <a:gd name="connsiteY4" fmla="*/ 182357 h 182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561" h="182359">
                  <a:moveTo>
                    <a:pt x="90975" y="182357"/>
                  </a:moveTo>
                  <a:cubicBezTo>
                    <a:pt x="41601" y="182746"/>
                    <a:pt x="780" y="141925"/>
                    <a:pt x="3" y="92162"/>
                  </a:cubicBezTo>
                  <a:cubicBezTo>
                    <a:pt x="-386" y="42400"/>
                    <a:pt x="39269" y="1190"/>
                    <a:pt x="89031" y="24"/>
                  </a:cubicBezTo>
                  <a:cubicBezTo>
                    <a:pt x="139183" y="-1143"/>
                    <a:pt x="181948" y="41233"/>
                    <a:pt x="181559" y="91774"/>
                  </a:cubicBezTo>
                  <a:cubicBezTo>
                    <a:pt x="181559" y="140759"/>
                    <a:pt x="140349" y="181968"/>
                    <a:pt x="90975" y="182357"/>
                  </a:cubicBezTo>
                  <a:close/>
                </a:path>
              </a:pathLst>
            </a:custGeom>
            <a:solidFill>
              <a:srgbClr val="00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2" name="Freeform: Shape 4201">
              <a:extLst>
                <a:ext uri="{FF2B5EF4-FFF2-40B4-BE49-F238E27FC236}">
                  <a16:creationId xmlns:a16="http://schemas.microsoft.com/office/drawing/2014/main" id="{08644330-7046-45DF-831C-11D556C5BD35}"/>
                </a:ext>
              </a:extLst>
            </p:cNvPr>
            <p:cNvSpPr/>
            <p:nvPr/>
          </p:nvSpPr>
          <p:spPr>
            <a:xfrm>
              <a:off x="7921766" y="4357875"/>
              <a:ext cx="2808483" cy="66577"/>
            </a:xfrm>
            <a:custGeom>
              <a:avLst/>
              <a:gdLst>
                <a:gd name="connsiteX0" fmla="*/ 2547618 w 2808483"/>
                <a:gd name="connsiteY0" fmla="*/ 9428 h 66577"/>
                <a:gd name="connsiteX1" fmla="*/ 2715179 w 2808483"/>
                <a:gd name="connsiteY1" fmla="*/ 20313 h 66577"/>
                <a:gd name="connsiteX2" fmla="*/ 2808484 w 2808483"/>
                <a:gd name="connsiteY2" fmla="*/ 35087 h 66577"/>
                <a:gd name="connsiteX3" fmla="*/ 2726842 w 2808483"/>
                <a:gd name="connsiteY3" fmla="*/ 54136 h 66577"/>
                <a:gd name="connsiteX4" fmla="*/ 2402218 w 2808483"/>
                <a:gd name="connsiteY4" fmla="*/ 66577 h 66577"/>
                <a:gd name="connsiteX5" fmla="*/ 286136 w 2808483"/>
                <a:gd name="connsiteY5" fmla="*/ 65022 h 66577"/>
                <a:gd name="connsiteX6" fmla="*/ 37322 w 2808483"/>
                <a:gd name="connsiteY6" fmla="*/ 49082 h 66577"/>
                <a:gd name="connsiteX7" fmla="*/ 0 w 2808483"/>
                <a:gd name="connsiteY7" fmla="*/ 40141 h 66577"/>
                <a:gd name="connsiteX8" fmla="*/ 87862 w 2808483"/>
                <a:gd name="connsiteY8" fmla="*/ 20702 h 66577"/>
                <a:gd name="connsiteX9" fmla="*/ 260865 w 2808483"/>
                <a:gd name="connsiteY9" fmla="*/ 9039 h 66577"/>
                <a:gd name="connsiteX10" fmla="*/ 346007 w 2808483"/>
                <a:gd name="connsiteY10" fmla="*/ 486 h 66577"/>
                <a:gd name="connsiteX11" fmla="*/ 1887485 w 2808483"/>
                <a:gd name="connsiteY11" fmla="*/ 97 h 66577"/>
                <a:gd name="connsiteX12" fmla="*/ 2467920 w 2808483"/>
                <a:gd name="connsiteY12" fmla="*/ 486 h 66577"/>
                <a:gd name="connsiteX13" fmla="*/ 2547618 w 2808483"/>
                <a:gd name="connsiteY13" fmla="*/ 9428 h 66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08483" h="66577">
                  <a:moveTo>
                    <a:pt x="2547618" y="9428"/>
                  </a:moveTo>
                  <a:cubicBezTo>
                    <a:pt x="2603213" y="12927"/>
                    <a:pt x="2659196" y="16814"/>
                    <a:pt x="2715179" y="20313"/>
                  </a:cubicBezTo>
                  <a:cubicBezTo>
                    <a:pt x="2744726" y="21868"/>
                    <a:pt x="2773884" y="26534"/>
                    <a:pt x="2808484" y="35087"/>
                  </a:cubicBezTo>
                  <a:cubicBezTo>
                    <a:pt x="2780104" y="54136"/>
                    <a:pt x="2752112" y="52193"/>
                    <a:pt x="2726842" y="54136"/>
                  </a:cubicBezTo>
                  <a:cubicBezTo>
                    <a:pt x="2618764" y="63467"/>
                    <a:pt x="2510685" y="66577"/>
                    <a:pt x="2402218" y="66577"/>
                  </a:cubicBezTo>
                  <a:cubicBezTo>
                    <a:pt x="1696987" y="66188"/>
                    <a:pt x="991367" y="66188"/>
                    <a:pt x="286136" y="65022"/>
                  </a:cubicBezTo>
                  <a:cubicBezTo>
                    <a:pt x="203327" y="65022"/>
                    <a:pt x="120130" y="60746"/>
                    <a:pt x="37322" y="49082"/>
                  </a:cubicBezTo>
                  <a:cubicBezTo>
                    <a:pt x="27214" y="47527"/>
                    <a:pt x="17106" y="44417"/>
                    <a:pt x="0" y="40141"/>
                  </a:cubicBezTo>
                  <a:cubicBezTo>
                    <a:pt x="31879" y="23035"/>
                    <a:pt x="60260" y="23035"/>
                    <a:pt x="87862" y="20702"/>
                  </a:cubicBezTo>
                  <a:cubicBezTo>
                    <a:pt x="145400" y="16037"/>
                    <a:pt x="203327" y="12927"/>
                    <a:pt x="260865" y="9039"/>
                  </a:cubicBezTo>
                  <a:cubicBezTo>
                    <a:pt x="288468" y="-2235"/>
                    <a:pt x="317626" y="486"/>
                    <a:pt x="346007" y="486"/>
                  </a:cubicBezTo>
                  <a:cubicBezTo>
                    <a:pt x="859962" y="97"/>
                    <a:pt x="1373529" y="97"/>
                    <a:pt x="1887485" y="97"/>
                  </a:cubicBezTo>
                  <a:cubicBezTo>
                    <a:pt x="2081093" y="97"/>
                    <a:pt x="2274701" y="-292"/>
                    <a:pt x="2467920" y="486"/>
                  </a:cubicBezTo>
                  <a:cubicBezTo>
                    <a:pt x="2494746" y="875"/>
                    <a:pt x="2522348" y="-3013"/>
                    <a:pt x="2547618" y="9428"/>
                  </a:cubicBezTo>
                  <a:close/>
                </a:path>
              </a:pathLst>
            </a:custGeom>
            <a:solidFill>
              <a:srgbClr val="545454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3" name="Freeform: Shape 4202">
              <a:extLst>
                <a:ext uri="{FF2B5EF4-FFF2-40B4-BE49-F238E27FC236}">
                  <a16:creationId xmlns:a16="http://schemas.microsoft.com/office/drawing/2014/main" id="{3858BA4A-9869-431B-8D28-3A1909D93513}"/>
                </a:ext>
              </a:extLst>
            </p:cNvPr>
            <p:cNvSpPr/>
            <p:nvPr/>
          </p:nvSpPr>
          <p:spPr>
            <a:xfrm>
              <a:off x="7927597" y="4296445"/>
              <a:ext cx="2799931" cy="64618"/>
            </a:xfrm>
            <a:custGeom>
              <a:avLst/>
              <a:gdLst>
                <a:gd name="connsiteX0" fmla="*/ 302075 w 2799931"/>
                <a:gd name="connsiteY0" fmla="*/ 57640 h 64618"/>
                <a:gd name="connsiteX1" fmla="*/ 204105 w 2799931"/>
                <a:gd name="connsiteY1" fmla="*/ 52586 h 64618"/>
                <a:gd name="connsiteX2" fmla="*/ 19439 w 2799931"/>
                <a:gd name="connsiteY2" fmla="*/ 36257 h 64618"/>
                <a:gd name="connsiteX3" fmla="*/ 0 w 2799931"/>
                <a:gd name="connsiteY3" fmla="*/ 26149 h 64618"/>
                <a:gd name="connsiteX4" fmla="*/ 133737 w 2799931"/>
                <a:gd name="connsiteY4" fmla="*/ 7488 h 64618"/>
                <a:gd name="connsiteX5" fmla="*/ 455640 w 2799931"/>
                <a:gd name="connsiteY5" fmla="*/ 102 h 64618"/>
                <a:gd name="connsiteX6" fmla="*/ 2517295 w 2799931"/>
                <a:gd name="connsiteY6" fmla="*/ 1657 h 64618"/>
                <a:gd name="connsiteX7" fmla="*/ 2768829 w 2799931"/>
                <a:gd name="connsiteY7" fmla="*/ 17985 h 64618"/>
                <a:gd name="connsiteX8" fmla="*/ 2799931 w 2799931"/>
                <a:gd name="connsiteY8" fmla="*/ 28093 h 64618"/>
                <a:gd name="connsiteX9" fmla="*/ 2709347 w 2799931"/>
                <a:gd name="connsiteY9" fmla="*/ 45977 h 64618"/>
                <a:gd name="connsiteX10" fmla="*/ 2523904 w 2799931"/>
                <a:gd name="connsiteY10" fmla="*/ 54141 h 64618"/>
                <a:gd name="connsiteX11" fmla="*/ 2495523 w 2799931"/>
                <a:gd name="connsiteY11" fmla="*/ 57640 h 64618"/>
                <a:gd name="connsiteX12" fmla="*/ 2465588 w 2799931"/>
                <a:gd name="connsiteY12" fmla="*/ 64249 h 64618"/>
                <a:gd name="connsiteX13" fmla="*/ 332400 w 2799931"/>
                <a:gd name="connsiteY13" fmla="*/ 64249 h 64618"/>
                <a:gd name="connsiteX14" fmla="*/ 302075 w 2799931"/>
                <a:gd name="connsiteY14" fmla="*/ 57640 h 646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799931" h="64618">
                  <a:moveTo>
                    <a:pt x="302075" y="57640"/>
                  </a:moveTo>
                  <a:cubicBezTo>
                    <a:pt x="269807" y="50253"/>
                    <a:pt x="236761" y="54530"/>
                    <a:pt x="204105" y="52586"/>
                  </a:cubicBezTo>
                  <a:cubicBezTo>
                    <a:pt x="142290" y="49087"/>
                    <a:pt x="80475" y="48309"/>
                    <a:pt x="19439" y="36257"/>
                  </a:cubicBezTo>
                  <a:cubicBezTo>
                    <a:pt x="13218" y="35091"/>
                    <a:pt x="5832" y="35091"/>
                    <a:pt x="0" y="26149"/>
                  </a:cubicBezTo>
                  <a:cubicBezTo>
                    <a:pt x="44320" y="10210"/>
                    <a:pt x="89417" y="10210"/>
                    <a:pt x="133737" y="7488"/>
                  </a:cubicBezTo>
                  <a:cubicBezTo>
                    <a:pt x="241038" y="102"/>
                    <a:pt x="348339" y="-287"/>
                    <a:pt x="455640" y="102"/>
                  </a:cubicBezTo>
                  <a:cubicBezTo>
                    <a:pt x="1142988" y="490"/>
                    <a:pt x="1829947" y="490"/>
                    <a:pt x="2517295" y="1657"/>
                  </a:cubicBezTo>
                  <a:cubicBezTo>
                    <a:pt x="2601269" y="1657"/>
                    <a:pt x="2685244" y="6322"/>
                    <a:pt x="2768829" y="17985"/>
                  </a:cubicBezTo>
                  <a:cubicBezTo>
                    <a:pt x="2778549" y="19151"/>
                    <a:pt x="2787491" y="21095"/>
                    <a:pt x="2799931" y="28093"/>
                  </a:cubicBezTo>
                  <a:cubicBezTo>
                    <a:pt x="2769607" y="44810"/>
                    <a:pt x="2738894" y="44033"/>
                    <a:pt x="2709347" y="45977"/>
                  </a:cubicBezTo>
                  <a:cubicBezTo>
                    <a:pt x="2647533" y="50253"/>
                    <a:pt x="2585718" y="51808"/>
                    <a:pt x="2523904" y="54141"/>
                  </a:cubicBezTo>
                  <a:cubicBezTo>
                    <a:pt x="2514184" y="54530"/>
                    <a:pt x="2504465" y="52586"/>
                    <a:pt x="2495523" y="57640"/>
                  </a:cubicBezTo>
                  <a:cubicBezTo>
                    <a:pt x="2486970" y="66970"/>
                    <a:pt x="2475696" y="64249"/>
                    <a:pt x="2465588" y="64249"/>
                  </a:cubicBezTo>
                  <a:cubicBezTo>
                    <a:pt x="1754525" y="64249"/>
                    <a:pt x="1043462" y="64249"/>
                    <a:pt x="332400" y="64249"/>
                  </a:cubicBezTo>
                  <a:cubicBezTo>
                    <a:pt x="321902" y="63860"/>
                    <a:pt x="310628" y="66970"/>
                    <a:pt x="302075" y="57640"/>
                  </a:cubicBezTo>
                  <a:close/>
                </a:path>
              </a:pathLst>
            </a:custGeom>
            <a:solidFill>
              <a:srgbClr val="535353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4" name="Freeform: Shape 4203">
              <a:extLst>
                <a:ext uri="{FF2B5EF4-FFF2-40B4-BE49-F238E27FC236}">
                  <a16:creationId xmlns:a16="http://schemas.microsoft.com/office/drawing/2014/main" id="{B4878A7B-A7D8-4246-9731-5BDFA2CFA7EF}"/>
                </a:ext>
              </a:extLst>
            </p:cNvPr>
            <p:cNvSpPr/>
            <p:nvPr/>
          </p:nvSpPr>
          <p:spPr>
            <a:xfrm>
              <a:off x="7928375" y="4225402"/>
              <a:ext cx="2797598" cy="55594"/>
            </a:xfrm>
            <a:custGeom>
              <a:avLst/>
              <a:gdLst>
                <a:gd name="connsiteX0" fmla="*/ 2797599 w 2797598"/>
                <a:gd name="connsiteY0" fmla="*/ 29935 h 55594"/>
                <a:gd name="connsiteX1" fmla="*/ 2686410 w 2797598"/>
                <a:gd name="connsiteY1" fmla="*/ 47041 h 55594"/>
                <a:gd name="connsiteX2" fmla="*/ 2370339 w 2797598"/>
                <a:gd name="connsiteY2" fmla="*/ 55594 h 55594"/>
                <a:gd name="connsiteX3" fmla="*/ 250758 w 2797598"/>
                <a:gd name="connsiteY3" fmla="*/ 53650 h 55594"/>
                <a:gd name="connsiteX4" fmla="*/ 22549 w 2797598"/>
                <a:gd name="connsiteY4" fmla="*/ 36933 h 55594"/>
                <a:gd name="connsiteX5" fmla="*/ 0 w 2797598"/>
                <a:gd name="connsiteY5" fmla="*/ 26825 h 55594"/>
                <a:gd name="connsiteX6" fmla="*/ 115076 w 2797598"/>
                <a:gd name="connsiteY6" fmla="*/ 8164 h 55594"/>
                <a:gd name="connsiteX7" fmla="*/ 402378 w 2797598"/>
                <a:gd name="connsiteY7" fmla="*/ 0 h 55594"/>
                <a:gd name="connsiteX8" fmla="*/ 2516128 w 2797598"/>
                <a:gd name="connsiteY8" fmla="*/ 1166 h 55594"/>
                <a:gd name="connsiteX9" fmla="*/ 2770773 w 2797598"/>
                <a:gd name="connsiteY9" fmla="*/ 17495 h 55594"/>
                <a:gd name="connsiteX10" fmla="*/ 2797599 w 2797598"/>
                <a:gd name="connsiteY10" fmla="*/ 29935 h 55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97598" h="55594">
                  <a:moveTo>
                    <a:pt x="2797599" y="29935"/>
                  </a:moveTo>
                  <a:cubicBezTo>
                    <a:pt x="2761443" y="44709"/>
                    <a:pt x="2723343" y="44320"/>
                    <a:pt x="2686410" y="47041"/>
                  </a:cubicBezTo>
                  <a:cubicBezTo>
                    <a:pt x="2581053" y="55206"/>
                    <a:pt x="2475696" y="55594"/>
                    <a:pt x="2370339" y="55594"/>
                  </a:cubicBezTo>
                  <a:cubicBezTo>
                    <a:pt x="1663941" y="55206"/>
                    <a:pt x="957155" y="54817"/>
                    <a:pt x="250758" y="53650"/>
                  </a:cubicBezTo>
                  <a:cubicBezTo>
                    <a:pt x="174558" y="53650"/>
                    <a:pt x="97970" y="48596"/>
                    <a:pt x="22549" y="36933"/>
                  </a:cubicBezTo>
                  <a:cubicBezTo>
                    <a:pt x="15162" y="35767"/>
                    <a:pt x="6998" y="36156"/>
                    <a:pt x="0" y="26825"/>
                  </a:cubicBezTo>
                  <a:cubicBezTo>
                    <a:pt x="36933" y="8942"/>
                    <a:pt x="76977" y="11663"/>
                    <a:pt x="115076" y="8164"/>
                  </a:cubicBezTo>
                  <a:cubicBezTo>
                    <a:pt x="210714" y="0"/>
                    <a:pt x="306352" y="0"/>
                    <a:pt x="402378" y="0"/>
                  </a:cubicBezTo>
                  <a:cubicBezTo>
                    <a:pt x="1106832" y="389"/>
                    <a:pt x="1811675" y="389"/>
                    <a:pt x="2516128" y="1166"/>
                  </a:cubicBezTo>
                  <a:cubicBezTo>
                    <a:pt x="2601269" y="1166"/>
                    <a:pt x="2686410" y="5054"/>
                    <a:pt x="2770773" y="17495"/>
                  </a:cubicBezTo>
                  <a:cubicBezTo>
                    <a:pt x="2779327" y="19439"/>
                    <a:pt x="2789435" y="19050"/>
                    <a:pt x="2797599" y="29935"/>
                  </a:cubicBezTo>
                  <a:close/>
                </a:path>
              </a:pathLst>
            </a:custGeom>
            <a:solidFill>
              <a:srgbClr val="535353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5" name="Freeform: Shape 4204">
              <a:extLst>
                <a:ext uri="{FF2B5EF4-FFF2-40B4-BE49-F238E27FC236}">
                  <a16:creationId xmlns:a16="http://schemas.microsoft.com/office/drawing/2014/main" id="{A5A527DB-1ED0-482A-88C8-31B2C6973C7A}"/>
                </a:ext>
              </a:extLst>
            </p:cNvPr>
            <p:cNvSpPr/>
            <p:nvPr/>
          </p:nvSpPr>
          <p:spPr>
            <a:xfrm>
              <a:off x="8152695" y="4353696"/>
              <a:ext cx="2349734" cy="14384"/>
            </a:xfrm>
            <a:custGeom>
              <a:avLst/>
              <a:gdLst>
                <a:gd name="connsiteX0" fmla="*/ 76977 w 2349734"/>
                <a:gd name="connsiteY0" fmla="*/ 389 h 14384"/>
                <a:gd name="connsiteX1" fmla="*/ 367389 w 2349734"/>
                <a:gd name="connsiteY1" fmla="*/ 389 h 14384"/>
                <a:gd name="connsiteX2" fmla="*/ 2261483 w 2349734"/>
                <a:gd name="connsiteY2" fmla="*/ 0 h 14384"/>
                <a:gd name="connsiteX3" fmla="*/ 2270036 w 2349734"/>
                <a:gd name="connsiteY3" fmla="*/ 778 h 14384"/>
                <a:gd name="connsiteX4" fmla="*/ 2349734 w 2349734"/>
                <a:gd name="connsiteY4" fmla="*/ 778 h 14384"/>
                <a:gd name="connsiteX5" fmla="*/ 2316689 w 2349734"/>
                <a:gd name="connsiteY5" fmla="*/ 13996 h 14384"/>
                <a:gd name="connsiteX6" fmla="*/ 2151461 w 2349734"/>
                <a:gd name="connsiteY6" fmla="*/ 13218 h 14384"/>
                <a:gd name="connsiteX7" fmla="*/ 47819 w 2349734"/>
                <a:gd name="connsiteY7" fmla="*/ 14385 h 14384"/>
                <a:gd name="connsiteX8" fmla="*/ 30324 w 2349734"/>
                <a:gd name="connsiteY8" fmla="*/ 13996 h 14384"/>
                <a:gd name="connsiteX9" fmla="*/ 0 w 2349734"/>
                <a:gd name="connsiteY9" fmla="*/ 5443 h 14384"/>
                <a:gd name="connsiteX10" fmla="*/ 76977 w 2349734"/>
                <a:gd name="connsiteY10" fmla="*/ 389 h 1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49734" h="14384">
                  <a:moveTo>
                    <a:pt x="76977" y="389"/>
                  </a:moveTo>
                  <a:cubicBezTo>
                    <a:pt x="173781" y="389"/>
                    <a:pt x="270585" y="389"/>
                    <a:pt x="367389" y="389"/>
                  </a:cubicBezTo>
                  <a:cubicBezTo>
                    <a:pt x="998754" y="389"/>
                    <a:pt x="1630119" y="0"/>
                    <a:pt x="2261483" y="0"/>
                  </a:cubicBezTo>
                  <a:cubicBezTo>
                    <a:pt x="2264205" y="0"/>
                    <a:pt x="2267315" y="389"/>
                    <a:pt x="2270036" y="778"/>
                  </a:cubicBezTo>
                  <a:cubicBezTo>
                    <a:pt x="2294529" y="778"/>
                    <a:pt x="2318633" y="778"/>
                    <a:pt x="2349734" y="778"/>
                  </a:cubicBezTo>
                  <a:cubicBezTo>
                    <a:pt x="2336905" y="16717"/>
                    <a:pt x="2325242" y="11274"/>
                    <a:pt x="2316689" y="13996"/>
                  </a:cubicBezTo>
                  <a:cubicBezTo>
                    <a:pt x="2261483" y="13607"/>
                    <a:pt x="2206278" y="13218"/>
                    <a:pt x="2151461" y="13218"/>
                  </a:cubicBezTo>
                  <a:cubicBezTo>
                    <a:pt x="1450117" y="13607"/>
                    <a:pt x="749163" y="13996"/>
                    <a:pt x="47819" y="14385"/>
                  </a:cubicBezTo>
                  <a:cubicBezTo>
                    <a:pt x="41987" y="14385"/>
                    <a:pt x="36156" y="13996"/>
                    <a:pt x="30324" y="13996"/>
                  </a:cubicBezTo>
                  <a:cubicBezTo>
                    <a:pt x="21382" y="11274"/>
                    <a:pt x="11274" y="16717"/>
                    <a:pt x="0" y="5443"/>
                  </a:cubicBezTo>
                  <a:cubicBezTo>
                    <a:pt x="27214" y="-2721"/>
                    <a:pt x="52873" y="3888"/>
                    <a:pt x="76977" y="389"/>
                  </a:cubicBezTo>
                  <a:close/>
                </a:path>
              </a:pathLst>
            </a:custGeom>
            <a:solidFill>
              <a:srgbClr val="C2C2C2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6" name="Freeform: Shape 4205">
              <a:extLst>
                <a:ext uri="{FF2B5EF4-FFF2-40B4-BE49-F238E27FC236}">
                  <a16:creationId xmlns:a16="http://schemas.microsoft.com/office/drawing/2014/main" id="{46AAFC30-D7F1-430A-B08F-50EC6A0A71DB}"/>
                </a:ext>
              </a:extLst>
            </p:cNvPr>
            <p:cNvSpPr/>
            <p:nvPr/>
          </p:nvSpPr>
          <p:spPr>
            <a:xfrm>
              <a:off x="7808633" y="4287216"/>
              <a:ext cx="3036304" cy="2332"/>
            </a:xfrm>
            <a:custGeom>
              <a:avLst/>
              <a:gdLst>
                <a:gd name="connsiteX0" fmla="*/ 3036304 w 3036304"/>
                <a:gd name="connsiteY0" fmla="*/ 1166 h 2332"/>
                <a:gd name="connsiteX1" fmla="*/ 1518152 w 3036304"/>
                <a:gd name="connsiteY1" fmla="*/ 2333 h 2332"/>
                <a:gd name="connsiteX2" fmla="*/ 0 w 3036304"/>
                <a:gd name="connsiteY2" fmla="*/ 1166 h 2332"/>
                <a:gd name="connsiteX3" fmla="*/ 1518152 w 3036304"/>
                <a:gd name="connsiteY3" fmla="*/ 0 h 2332"/>
                <a:gd name="connsiteX4" fmla="*/ 3036304 w 3036304"/>
                <a:gd name="connsiteY4" fmla="*/ 1166 h 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6304" h="2332">
                  <a:moveTo>
                    <a:pt x="3036304" y="1166"/>
                  </a:moveTo>
                  <a:cubicBezTo>
                    <a:pt x="3036304" y="1810"/>
                    <a:pt x="2356604" y="2333"/>
                    <a:pt x="1518152" y="2333"/>
                  </a:cubicBezTo>
                  <a:cubicBezTo>
                    <a:pt x="679700" y="2333"/>
                    <a:pt x="0" y="1810"/>
                    <a:pt x="0" y="1166"/>
                  </a:cubicBezTo>
                  <a:cubicBezTo>
                    <a:pt x="0" y="522"/>
                    <a:pt x="679700" y="0"/>
                    <a:pt x="1518152" y="0"/>
                  </a:cubicBezTo>
                  <a:cubicBezTo>
                    <a:pt x="2356604" y="0"/>
                    <a:pt x="3036304" y="522"/>
                    <a:pt x="3036304" y="1166"/>
                  </a:cubicBezTo>
                  <a:close/>
                </a:path>
              </a:pathLst>
            </a:custGeom>
            <a:solidFill>
              <a:srgbClr val="D0D0D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7" name="Freeform: Shape 4206">
              <a:extLst>
                <a:ext uri="{FF2B5EF4-FFF2-40B4-BE49-F238E27FC236}">
                  <a16:creationId xmlns:a16="http://schemas.microsoft.com/office/drawing/2014/main" id="{52C30264-F330-4EB3-B1F5-A6DA98A4DB67}"/>
                </a:ext>
              </a:extLst>
            </p:cNvPr>
            <p:cNvSpPr/>
            <p:nvPr/>
          </p:nvSpPr>
          <p:spPr>
            <a:xfrm>
              <a:off x="7356096" y="4186136"/>
              <a:ext cx="296640" cy="296245"/>
            </a:xfrm>
            <a:custGeom>
              <a:avLst/>
              <a:gdLst>
                <a:gd name="connsiteX0" fmla="*/ 148518 w 296640"/>
                <a:gd name="connsiteY0" fmla="*/ 0 h 296245"/>
                <a:gd name="connsiteX1" fmla="*/ 7 w 296640"/>
                <a:gd name="connsiteY1" fmla="*/ 145789 h 296245"/>
                <a:gd name="connsiteX2" fmla="*/ 147351 w 296640"/>
                <a:gd name="connsiteY2" fmla="*/ 296244 h 296245"/>
                <a:gd name="connsiteX3" fmla="*/ 296639 w 296640"/>
                <a:gd name="connsiteY3" fmla="*/ 146956 h 296245"/>
                <a:gd name="connsiteX4" fmla="*/ 148518 w 296640"/>
                <a:gd name="connsiteY4" fmla="*/ 0 h 296245"/>
                <a:gd name="connsiteX5" fmla="*/ 147740 w 296640"/>
                <a:gd name="connsiteY5" fmla="*/ 238317 h 296245"/>
                <a:gd name="connsiteX6" fmla="*/ 57934 w 296640"/>
                <a:gd name="connsiteY6" fmla="*/ 147733 h 296245"/>
                <a:gd name="connsiteX7" fmla="*/ 146962 w 296640"/>
                <a:gd name="connsiteY7" fmla="*/ 57149 h 296245"/>
                <a:gd name="connsiteX8" fmla="*/ 238713 w 296640"/>
                <a:gd name="connsiteY8" fmla="*/ 148511 h 296245"/>
                <a:gd name="connsiteX9" fmla="*/ 147740 w 296640"/>
                <a:gd name="connsiteY9" fmla="*/ 238317 h 296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640" h="296245">
                  <a:moveTo>
                    <a:pt x="148518" y="0"/>
                  </a:moveTo>
                  <a:cubicBezTo>
                    <a:pt x="65709" y="0"/>
                    <a:pt x="784" y="63759"/>
                    <a:pt x="7" y="145789"/>
                  </a:cubicBezTo>
                  <a:cubicBezTo>
                    <a:pt x="-771" y="228986"/>
                    <a:pt x="64932" y="295855"/>
                    <a:pt x="147351" y="296244"/>
                  </a:cubicBezTo>
                  <a:cubicBezTo>
                    <a:pt x="229382" y="296633"/>
                    <a:pt x="297028" y="228598"/>
                    <a:pt x="296639" y="146956"/>
                  </a:cubicBezTo>
                  <a:cubicBezTo>
                    <a:pt x="296251" y="64925"/>
                    <a:pt x="230548" y="0"/>
                    <a:pt x="148518" y="0"/>
                  </a:cubicBezTo>
                  <a:close/>
                  <a:moveTo>
                    <a:pt x="147740" y="238317"/>
                  </a:moveTo>
                  <a:cubicBezTo>
                    <a:pt x="97589" y="237928"/>
                    <a:pt x="58323" y="198273"/>
                    <a:pt x="57934" y="147733"/>
                  </a:cubicBezTo>
                  <a:cubicBezTo>
                    <a:pt x="57934" y="96415"/>
                    <a:pt x="96033" y="57538"/>
                    <a:pt x="146962" y="57149"/>
                  </a:cubicBezTo>
                  <a:cubicBezTo>
                    <a:pt x="198669" y="56761"/>
                    <a:pt x="239101" y="96804"/>
                    <a:pt x="238713" y="148511"/>
                  </a:cubicBezTo>
                  <a:cubicBezTo>
                    <a:pt x="238324" y="198273"/>
                    <a:pt x="197114" y="238706"/>
                    <a:pt x="147740" y="238317"/>
                  </a:cubicBezTo>
                  <a:close/>
                </a:path>
              </a:pathLst>
            </a:custGeom>
            <a:solidFill>
              <a:srgbClr val="B9BABA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8" name="Freeform: Shape 4207">
              <a:extLst>
                <a:ext uri="{FF2B5EF4-FFF2-40B4-BE49-F238E27FC236}">
                  <a16:creationId xmlns:a16="http://schemas.microsoft.com/office/drawing/2014/main" id="{167651E5-B149-4E1E-A9A0-DFE12F493C3A}"/>
                </a:ext>
              </a:extLst>
            </p:cNvPr>
            <p:cNvSpPr/>
            <p:nvPr/>
          </p:nvSpPr>
          <p:spPr>
            <a:xfrm>
              <a:off x="4871854" y="5269252"/>
              <a:ext cx="1796901" cy="898839"/>
            </a:xfrm>
            <a:custGeom>
              <a:avLst/>
              <a:gdLst>
                <a:gd name="connsiteX0" fmla="*/ 898451 w 1796901"/>
                <a:gd name="connsiteY0" fmla="*/ 320348 h 898839"/>
                <a:gd name="connsiteX1" fmla="*/ 1476554 w 1796901"/>
                <a:gd name="connsiteY1" fmla="*/ 898450 h 898839"/>
                <a:gd name="connsiteX2" fmla="*/ 1796901 w 1796901"/>
                <a:gd name="connsiteY2" fmla="*/ 898450 h 898839"/>
                <a:gd name="connsiteX3" fmla="*/ 898451 w 1796901"/>
                <a:gd name="connsiteY3" fmla="*/ 0 h 898839"/>
                <a:gd name="connsiteX4" fmla="*/ 0 w 1796901"/>
                <a:gd name="connsiteY4" fmla="*/ 898839 h 898839"/>
                <a:gd name="connsiteX5" fmla="*/ 320348 w 1796901"/>
                <a:gd name="connsiteY5" fmla="*/ 898839 h 898839"/>
                <a:gd name="connsiteX6" fmla="*/ 898451 w 1796901"/>
                <a:gd name="connsiteY6" fmla="*/ 320348 h 898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6901" h="898839">
                  <a:moveTo>
                    <a:pt x="898451" y="320348"/>
                  </a:moveTo>
                  <a:cubicBezTo>
                    <a:pt x="1217632" y="320348"/>
                    <a:pt x="1476554" y="579269"/>
                    <a:pt x="1476554" y="898450"/>
                  </a:cubicBezTo>
                  <a:lnTo>
                    <a:pt x="1796901" y="898450"/>
                  </a:lnTo>
                  <a:cubicBezTo>
                    <a:pt x="1796901" y="402378"/>
                    <a:pt x="1394523" y="0"/>
                    <a:pt x="898451" y="0"/>
                  </a:cubicBezTo>
                  <a:cubicBezTo>
                    <a:pt x="402378" y="0"/>
                    <a:pt x="0" y="402378"/>
                    <a:pt x="0" y="898839"/>
                  </a:cubicBezTo>
                  <a:lnTo>
                    <a:pt x="320348" y="898839"/>
                  </a:lnTo>
                  <a:cubicBezTo>
                    <a:pt x="320348" y="579269"/>
                    <a:pt x="579269" y="320348"/>
                    <a:pt x="898451" y="32034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09" name="Freeform: Shape 4208">
              <a:extLst>
                <a:ext uri="{FF2B5EF4-FFF2-40B4-BE49-F238E27FC236}">
                  <a16:creationId xmlns:a16="http://schemas.microsoft.com/office/drawing/2014/main" id="{7BF420DB-646C-4725-9880-14CD7ED26074}"/>
                </a:ext>
              </a:extLst>
            </p:cNvPr>
            <p:cNvSpPr/>
            <p:nvPr/>
          </p:nvSpPr>
          <p:spPr>
            <a:xfrm>
              <a:off x="5161650" y="5559437"/>
              <a:ext cx="1217310" cy="608654"/>
            </a:xfrm>
            <a:custGeom>
              <a:avLst/>
              <a:gdLst>
                <a:gd name="connsiteX0" fmla="*/ 578103 w 1156205"/>
                <a:gd name="connsiteY0" fmla="*/ 0 h 578102"/>
                <a:gd name="connsiteX1" fmla="*/ 0 w 1156205"/>
                <a:gd name="connsiteY1" fmla="*/ 578103 h 578102"/>
                <a:gd name="connsiteX2" fmla="*/ 1156206 w 1156205"/>
                <a:gd name="connsiteY2" fmla="*/ 578103 h 578102"/>
                <a:gd name="connsiteX3" fmla="*/ 578103 w 1156205"/>
                <a:gd name="connsiteY3" fmla="*/ 0 h 57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205" h="578102">
                  <a:moveTo>
                    <a:pt x="578103" y="0"/>
                  </a:moveTo>
                  <a:cubicBezTo>
                    <a:pt x="258922" y="0"/>
                    <a:pt x="0" y="258922"/>
                    <a:pt x="0" y="578103"/>
                  </a:cubicBezTo>
                  <a:lnTo>
                    <a:pt x="1156206" y="578103"/>
                  </a:lnTo>
                  <a:cubicBezTo>
                    <a:pt x="1156206" y="258922"/>
                    <a:pt x="897284" y="0"/>
                    <a:pt x="57810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0" name="Freeform: Shape 4209">
              <a:extLst>
                <a:ext uri="{FF2B5EF4-FFF2-40B4-BE49-F238E27FC236}">
                  <a16:creationId xmlns:a16="http://schemas.microsoft.com/office/drawing/2014/main" id="{6AE41507-94A3-4518-8D33-4046C0EA582F}"/>
                </a:ext>
              </a:extLst>
            </p:cNvPr>
            <p:cNvSpPr/>
            <p:nvPr/>
          </p:nvSpPr>
          <p:spPr>
            <a:xfrm>
              <a:off x="9007604" y="5269641"/>
              <a:ext cx="1796901" cy="898450"/>
            </a:xfrm>
            <a:custGeom>
              <a:avLst/>
              <a:gdLst>
                <a:gd name="connsiteX0" fmla="*/ 898451 w 1796901"/>
                <a:gd name="connsiteY0" fmla="*/ 0 h 898450"/>
                <a:gd name="connsiteX1" fmla="*/ 0 w 1796901"/>
                <a:gd name="connsiteY1" fmla="*/ 898451 h 898450"/>
                <a:gd name="connsiteX2" fmla="*/ 320348 w 1796901"/>
                <a:gd name="connsiteY2" fmla="*/ 898451 h 898450"/>
                <a:gd name="connsiteX3" fmla="*/ 898451 w 1796901"/>
                <a:gd name="connsiteY3" fmla="*/ 320348 h 898450"/>
                <a:gd name="connsiteX4" fmla="*/ 1476554 w 1796901"/>
                <a:gd name="connsiteY4" fmla="*/ 898451 h 898450"/>
                <a:gd name="connsiteX5" fmla="*/ 1796902 w 1796901"/>
                <a:gd name="connsiteY5" fmla="*/ 898451 h 898450"/>
                <a:gd name="connsiteX6" fmla="*/ 898451 w 1796901"/>
                <a:gd name="connsiteY6" fmla="*/ 0 h 89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6901" h="898450">
                  <a:moveTo>
                    <a:pt x="898451" y="0"/>
                  </a:moveTo>
                  <a:cubicBezTo>
                    <a:pt x="402378" y="0"/>
                    <a:pt x="0" y="402378"/>
                    <a:pt x="0" y="898451"/>
                  </a:cubicBezTo>
                  <a:lnTo>
                    <a:pt x="320348" y="898451"/>
                  </a:lnTo>
                  <a:cubicBezTo>
                    <a:pt x="320348" y="579269"/>
                    <a:pt x="579269" y="320348"/>
                    <a:pt x="898451" y="320348"/>
                  </a:cubicBezTo>
                  <a:cubicBezTo>
                    <a:pt x="1217632" y="320348"/>
                    <a:pt x="1476554" y="579269"/>
                    <a:pt x="1476554" y="898451"/>
                  </a:cubicBezTo>
                  <a:lnTo>
                    <a:pt x="1796902" y="898451"/>
                  </a:lnTo>
                  <a:cubicBezTo>
                    <a:pt x="1796902" y="402378"/>
                    <a:pt x="1394912" y="0"/>
                    <a:pt x="898451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1" name="Freeform: Shape 4210">
              <a:extLst>
                <a:ext uri="{FF2B5EF4-FFF2-40B4-BE49-F238E27FC236}">
                  <a16:creationId xmlns:a16="http://schemas.microsoft.com/office/drawing/2014/main" id="{EB2E0372-8658-46E8-A46E-AA3E6E523F01}"/>
                </a:ext>
              </a:extLst>
            </p:cNvPr>
            <p:cNvSpPr/>
            <p:nvPr/>
          </p:nvSpPr>
          <p:spPr>
            <a:xfrm>
              <a:off x="9297399" y="5559437"/>
              <a:ext cx="1217310" cy="608654"/>
            </a:xfrm>
            <a:custGeom>
              <a:avLst/>
              <a:gdLst>
                <a:gd name="connsiteX0" fmla="*/ 578103 w 1156206"/>
                <a:gd name="connsiteY0" fmla="*/ 0 h 578102"/>
                <a:gd name="connsiteX1" fmla="*/ 0 w 1156206"/>
                <a:gd name="connsiteY1" fmla="*/ 578103 h 578102"/>
                <a:gd name="connsiteX2" fmla="*/ 1156206 w 1156206"/>
                <a:gd name="connsiteY2" fmla="*/ 578103 h 578102"/>
                <a:gd name="connsiteX3" fmla="*/ 578103 w 1156206"/>
                <a:gd name="connsiteY3" fmla="*/ 0 h 57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6206" h="578102">
                  <a:moveTo>
                    <a:pt x="578103" y="0"/>
                  </a:moveTo>
                  <a:cubicBezTo>
                    <a:pt x="258922" y="0"/>
                    <a:pt x="0" y="258922"/>
                    <a:pt x="0" y="578103"/>
                  </a:cubicBezTo>
                  <a:lnTo>
                    <a:pt x="1156206" y="578103"/>
                  </a:lnTo>
                  <a:cubicBezTo>
                    <a:pt x="1156206" y="258922"/>
                    <a:pt x="897673" y="0"/>
                    <a:pt x="57810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2" name="Freeform: Shape 4211">
              <a:extLst>
                <a:ext uri="{FF2B5EF4-FFF2-40B4-BE49-F238E27FC236}">
                  <a16:creationId xmlns:a16="http://schemas.microsoft.com/office/drawing/2014/main" id="{A9EC7736-DC87-4E2A-80A3-B8FBF56046AE}"/>
                </a:ext>
              </a:extLst>
            </p:cNvPr>
            <p:cNvSpPr/>
            <p:nvPr/>
          </p:nvSpPr>
          <p:spPr>
            <a:xfrm>
              <a:off x="5248574" y="5652192"/>
              <a:ext cx="1043462" cy="1043462"/>
            </a:xfrm>
            <a:custGeom>
              <a:avLst/>
              <a:gdLst>
                <a:gd name="connsiteX0" fmla="*/ 1043462 w 1043462"/>
                <a:gd name="connsiteY0" fmla="*/ 521731 h 1043462"/>
                <a:gd name="connsiteX1" fmla="*/ 521731 w 1043462"/>
                <a:gd name="connsiteY1" fmla="*/ 1043462 h 1043462"/>
                <a:gd name="connsiteX2" fmla="*/ 0 w 1043462"/>
                <a:gd name="connsiteY2" fmla="*/ 521731 h 1043462"/>
                <a:gd name="connsiteX3" fmla="*/ 521731 w 1043462"/>
                <a:gd name="connsiteY3" fmla="*/ 0 h 1043462"/>
                <a:gd name="connsiteX4" fmla="*/ 1043462 w 1043462"/>
                <a:gd name="connsiteY4" fmla="*/ 521731 h 10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3462" h="1043462">
                  <a:moveTo>
                    <a:pt x="1043462" y="521731"/>
                  </a:moveTo>
                  <a:cubicBezTo>
                    <a:pt x="1043462" y="809875"/>
                    <a:pt x="809875" y="1043462"/>
                    <a:pt x="521731" y="1043462"/>
                  </a:cubicBezTo>
                  <a:cubicBezTo>
                    <a:pt x="233587" y="1043462"/>
                    <a:pt x="0" y="809875"/>
                    <a:pt x="0" y="521731"/>
                  </a:cubicBezTo>
                  <a:cubicBezTo>
                    <a:pt x="0" y="233587"/>
                    <a:pt x="233587" y="0"/>
                    <a:pt x="521731" y="0"/>
                  </a:cubicBezTo>
                  <a:cubicBezTo>
                    <a:pt x="809875" y="0"/>
                    <a:pt x="1043462" y="233587"/>
                    <a:pt x="1043462" y="52173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3" name="Freeform: Shape 4212">
              <a:extLst>
                <a:ext uri="{FF2B5EF4-FFF2-40B4-BE49-F238E27FC236}">
                  <a16:creationId xmlns:a16="http://schemas.microsoft.com/office/drawing/2014/main" id="{BEAEC102-762F-4E5E-8472-68EF44214B99}"/>
                </a:ext>
              </a:extLst>
            </p:cNvPr>
            <p:cNvSpPr/>
            <p:nvPr/>
          </p:nvSpPr>
          <p:spPr>
            <a:xfrm>
              <a:off x="5476782" y="5880401"/>
              <a:ext cx="586656" cy="587044"/>
            </a:xfrm>
            <a:custGeom>
              <a:avLst/>
              <a:gdLst>
                <a:gd name="connsiteX0" fmla="*/ 293523 w 586656"/>
                <a:gd name="connsiteY0" fmla="*/ 587045 h 587044"/>
                <a:gd name="connsiteX1" fmla="*/ 0 w 586656"/>
                <a:gd name="connsiteY1" fmla="*/ 294689 h 587044"/>
                <a:gd name="connsiteX2" fmla="*/ 291967 w 586656"/>
                <a:gd name="connsiteY2" fmla="*/ 0 h 587044"/>
                <a:gd name="connsiteX3" fmla="*/ 586656 w 586656"/>
                <a:gd name="connsiteY3" fmla="*/ 293134 h 587044"/>
                <a:gd name="connsiteX4" fmla="*/ 293523 w 586656"/>
                <a:gd name="connsiteY4" fmla="*/ 587045 h 587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6656" h="587044">
                  <a:moveTo>
                    <a:pt x="293523" y="587045"/>
                  </a:moveTo>
                  <a:cubicBezTo>
                    <a:pt x="129461" y="587045"/>
                    <a:pt x="389" y="458361"/>
                    <a:pt x="0" y="294689"/>
                  </a:cubicBezTo>
                  <a:cubicBezTo>
                    <a:pt x="0" y="131405"/>
                    <a:pt x="129850" y="389"/>
                    <a:pt x="291967" y="0"/>
                  </a:cubicBezTo>
                  <a:cubicBezTo>
                    <a:pt x="452919" y="0"/>
                    <a:pt x="586656" y="132960"/>
                    <a:pt x="586656" y="293134"/>
                  </a:cubicBezTo>
                  <a:cubicBezTo>
                    <a:pt x="587045" y="455640"/>
                    <a:pt x="456029" y="587045"/>
                    <a:pt x="293523" y="587045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4" name="Freeform: Shape 4213">
              <a:extLst>
                <a:ext uri="{FF2B5EF4-FFF2-40B4-BE49-F238E27FC236}">
                  <a16:creationId xmlns:a16="http://schemas.microsoft.com/office/drawing/2014/main" id="{AD214EB0-53F2-4018-8666-2AF77A4DC2B8}"/>
                </a:ext>
              </a:extLst>
            </p:cNvPr>
            <p:cNvSpPr/>
            <p:nvPr/>
          </p:nvSpPr>
          <p:spPr>
            <a:xfrm>
              <a:off x="5589514" y="5991978"/>
              <a:ext cx="361542" cy="363895"/>
            </a:xfrm>
            <a:custGeom>
              <a:avLst/>
              <a:gdLst>
                <a:gd name="connsiteX0" fmla="*/ 361181 w 361542"/>
                <a:gd name="connsiteY0" fmla="*/ 185055 h 363895"/>
                <a:gd name="connsiteX1" fmla="*/ 177292 w 361542"/>
                <a:gd name="connsiteY1" fmla="*/ 363890 h 363895"/>
                <a:gd name="connsiteX2" fmla="*/ 13 w 361542"/>
                <a:gd name="connsiteY2" fmla="*/ 179223 h 363895"/>
                <a:gd name="connsiteX3" fmla="*/ 182735 w 361542"/>
                <a:gd name="connsiteY3" fmla="*/ 0 h 363895"/>
                <a:gd name="connsiteX4" fmla="*/ 361181 w 361542"/>
                <a:gd name="connsiteY4" fmla="*/ 185055 h 36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542" h="363895">
                  <a:moveTo>
                    <a:pt x="361181" y="185055"/>
                  </a:moveTo>
                  <a:cubicBezTo>
                    <a:pt x="360792" y="287691"/>
                    <a:pt x="281483" y="364667"/>
                    <a:pt x="177292" y="363890"/>
                  </a:cubicBezTo>
                  <a:cubicBezTo>
                    <a:pt x="79322" y="363112"/>
                    <a:pt x="-1154" y="279526"/>
                    <a:pt x="13" y="179223"/>
                  </a:cubicBezTo>
                  <a:cubicBezTo>
                    <a:pt x="790" y="87474"/>
                    <a:pt x="69603" y="389"/>
                    <a:pt x="182735" y="0"/>
                  </a:cubicBezTo>
                  <a:cubicBezTo>
                    <a:pt x="292757" y="0"/>
                    <a:pt x="367402" y="92528"/>
                    <a:pt x="361181" y="185055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5" name="Freeform: Shape 4214">
              <a:extLst>
                <a:ext uri="{FF2B5EF4-FFF2-40B4-BE49-F238E27FC236}">
                  <a16:creationId xmlns:a16="http://schemas.microsoft.com/office/drawing/2014/main" id="{AFBFF5AC-7AC2-4BCB-AE68-2BE5C1888547}"/>
                </a:ext>
              </a:extLst>
            </p:cNvPr>
            <p:cNvSpPr/>
            <p:nvPr/>
          </p:nvSpPr>
          <p:spPr>
            <a:xfrm>
              <a:off x="9385101" y="5652192"/>
              <a:ext cx="1043462" cy="1043462"/>
            </a:xfrm>
            <a:custGeom>
              <a:avLst/>
              <a:gdLst>
                <a:gd name="connsiteX0" fmla="*/ 1043462 w 1043462"/>
                <a:gd name="connsiteY0" fmla="*/ 521731 h 1043462"/>
                <a:gd name="connsiteX1" fmla="*/ 521731 w 1043462"/>
                <a:gd name="connsiteY1" fmla="*/ 1043462 h 1043462"/>
                <a:gd name="connsiteX2" fmla="*/ 0 w 1043462"/>
                <a:gd name="connsiteY2" fmla="*/ 521731 h 1043462"/>
                <a:gd name="connsiteX3" fmla="*/ 521731 w 1043462"/>
                <a:gd name="connsiteY3" fmla="*/ 0 h 1043462"/>
                <a:gd name="connsiteX4" fmla="*/ 1043462 w 1043462"/>
                <a:gd name="connsiteY4" fmla="*/ 521731 h 10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3462" h="1043462">
                  <a:moveTo>
                    <a:pt x="1043462" y="521731"/>
                  </a:moveTo>
                  <a:cubicBezTo>
                    <a:pt x="1043462" y="809875"/>
                    <a:pt x="809875" y="1043462"/>
                    <a:pt x="521731" y="1043462"/>
                  </a:cubicBezTo>
                  <a:cubicBezTo>
                    <a:pt x="233587" y="1043462"/>
                    <a:pt x="0" y="809875"/>
                    <a:pt x="0" y="521731"/>
                  </a:cubicBezTo>
                  <a:cubicBezTo>
                    <a:pt x="0" y="233587"/>
                    <a:pt x="233587" y="0"/>
                    <a:pt x="521731" y="0"/>
                  </a:cubicBezTo>
                  <a:cubicBezTo>
                    <a:pt x="809875" y="0"/>
                    <a:pt x="1043462" y="233587"/>
                    <a:pt x="1043462" y="52173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6" name="Freeform: Shape 4215">
              <a:extLst>
                <a:ext uri="{FF2B5EF4-FFF2-40B4-BE49-F238E27FC236}">
                  <a16:creationId xmlns:a16="http://schemas.microsoft.com/office/drawing/2014/main" id="{487B99B7-32F5-4647-A009-1107E0614C53}"/>
                </a:ext>
              </a:extLst>
            </p:cNvPr>
            <p:cNvSpPr/>
            <p:nvPr/>
          </p:nvSpPr>
          <p:spPr>
            <a:xfrm>
              <a:off x="9613310" y="5880401"/>
              <a:ext cx="586656" cy="587044"/>
            </a:xfrm>
            <a:custGeom>
              <a:avLst/>
              <a:gdLst>
                <a:gd name="connsiteX0" fmla="*/ 293522 w 586656"/>
                <a:gd name="connsiteY0" fmla="*/ 587045 h 587044"/>
                <a:gd name="connsiteX1" fmla="*/ 0 w 586656"/>
                <a:gd name="connsiteY1" fmla="*/ 294689 h 587044"/>
                <a:gd name="connsiteX2" fmla="*/ 291967 w 586656"/>
                <a:gd name="connsiteY2" fmla="*/ 0 h 587044"/>
                <a:gd name="connsiteX3" fmla="*/ 586656 w 586656"/>
                <a:gd name="connsiteY3" fmla="*/ 293134 h 587044"/>
                <a:gd name="connsiteX4" fmla="*/ 293522 w 586656"/>
                <a:gd name="connsiteY4" fmla="*/ 587045 h 587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6656" h="587044">
                  <a:moveTo>
                    <a:pt x="293522" y="587045"/>
                  </a:moveTo>
                  <a:cubicBezTo>
                    <a:pt x="129461" y="587045"/>
                    <a:pt x="389" y="458361"/>
                    <a:pt x="0" y="294689"/>
                  </a:cubicBezTo>
                  <a:cubicBezTo>
                    <a:pt x="0" y="131405"/>
                    <a:pt x="129850" y="389"/>
                    <a:pt x="291967" y="0"/>
                  </a:cubicBezTo>
                  <a:cubicBezTo>
                    <a:pt x="452919" y="0"/>
                    <a:pt x="586656" y="132960"/>
                    <a:pt x="586656" y="293134"/>
                  </a:cubicBezTo>
                  <a:cubicBezTo>
                    <a:pt x="587045" y="455640"/>
                    <a:pt x="456029" y="587045"/>
                    <a:pt x="293522" y="587045"/>
                  </a:cubicBezTo>
                  <a:close/>
                </a:path>
              </a:pathLst>
            </a:custGeom>
            <a:solidFill>
              <a:srgbClr val="6D6D6D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7" name="Freeform: Shape 4216">
              <a:extLst>
                <a:ext uri="{FF2B5EF4-FFF2-40B4-BE49-F238E27FC236}">
                  <a16:creationId xmlns:a16="http://schemas.microsoft.com/office/drawing/2014/main" id="{EF8C1316-CA4A-4119-A585-C6956219FCC4}"/>
                </a:ext>
              </a:extLst>
            </p:cNvPr>
            <p:cNvSpPr/>
            <p:nvPr/>
          </p:nvSpPr>
          <p:spPr>
            <a:xfrm>
              <a:off x="9726430" y="5991978"/>
              <a:ext cx="361501" cy="363895"/>
            </a:xfrm>
            <a:custGeom>
              <a:avLst/>
              <a:gdLst>
                <a:gd name="connsiteX0" fmla="*/ 361181 w 361501"/>
                <a:gd name="connsiteY0" fmla="*/ 185055 h 363895"/>
                <a:gd name="connsiteX1" fmla="*/ 177292 w 361501"/>
                <a:gd name="connsiteY1" fmla="*/ 363890 h 363895"/>
                <a:gd name="connsiteX2" fmla="*/ 13 w 361501"/>
                <a:gd name="connsiteY2" fmla="*/ 179223 h 363895"/>
                <a:gd name="connsiteX3" fmla="*/ 182735 w 361501"/>
                <a:gd name="connsiteY3" fmla="*/ 0 h 363895"/>
                <a:gd name="connsiteX4" fmla="*/ 361181 w 361501"/>
                <a:gd name="connsiteY4" fmla="*/ 185055 h 363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501" h="363895">
                  <a:moveTo>
                    <a:pt x="361181" y="185055"/>
                  </a:moveTo>
                  <a:cubicBezTo>
                    <a:pt x="360793" y="287691"/>
                    <a:pt x="281483" y="364667"/>
                    <a:pt x="177292" y="363890"/>
                  </a:cubicBezTo>
                  <a:cubicBezTo>
                    <a:pt x="79322" y="363112"/>
                    <a:pt x="-1154" y="279526"/>
                    <a:pt x="13" y="179223"/>
                  </a:cubicBezTo>
                  <a:cubicBezTo>
                    <a:pt x="790" y="87474"/>
                    <a:pt x="69603" y="389"/>
                    <a:pt x="182735" y="0"/>
                  </a:cubicBezTo>
                  <a:cubicBezTo>
                    <a:pt x="292758" y="0"/>
                    <a:pt x="367013" y="92528"/>
                    <a:pt x="361181" y="185055"/>
                  </a:cubicBezTo>
                  <a:close/>
                </a:path>
              </a:pathLst>
            </a:custGeom>
            <a:solidFill>
              <a:srgbClr val="B9B9B9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8" name="Freeform: Shape 4217">
              <a:extLst>
                <a:ext uri="{FF2B5EF4-FFF2-40B4-BE49-F238E27FC236}">
                  <a16:creationId xmlns:a16="http://schemas.microsoft.com/office/drawing/2014/main" id="{1CF06476-3D3B-49F6-BAD6-12BC6F16AF23}"/>
                </a:ext>
              </a:extLst>
            </p:cNvPr>
            <p:cNvSpPr/>
            <p:nvPr/>
          </p:nvSpPr>
          <p:spPr>
            <a:xfrm>
              <a:off x="7105346" y="4576462"/>
              <a:ext cx="3848836" cy="237928"/>
            </a:xfrm>
            <a:custGeom>
              <a:avLst/>
              <a:gdLst>
                <a:gd name="connsiteX0" fmla="*/ 0 w 3848836"/>
                <a:gd name="connsiteY0" fmla="*/ 0 h 237928"/>
                <a:gd name="connsiteX1" fmla="*/ 3848837 w 3848836"/>
                <a:gd name="connsiteY1" fmla="*/ 0 h 237928"/>
                <a:gd name="connsiteX2" fmla="*/ 3848837 w 3848836"/>
                <a:gd name="connsiteY2" fmla="*/ 237928 h 237928"/>
                <a:gd name="connsiteX3" fmla="*/ 0 w 3848836"/>
                <a:gd name="connsiteY3" fmla="*/ 237928 h 237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8836" h="237928">
                  <a:moveTo>
                    <a:pt x="0" y="0"/>
                  </a:moveTo>
                  <a:lnTo>
                    <a:pt x="3848837" y="0"/>
                  </a:lnTo>
                  <a:lnTo>
                    <a:pt x="3848837" y="237928"/>
                  </a:lnTo>
                  <a:lnTo>
                    <a:pt x="0" y="237928"/>
                  </a:lnTo>
                  <a:close/>
                </a:path>
              </a:pathLst>
            </a:custGeom>
            <a:solidFill>
              <a:srgbClr val="000000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9" name="Freeform: Shape 4218">
              <a:extLst>
                <a:ext uri="{FF2B5EF4-FFF2-40B4-BE49-F238E27FC236}">
                  <a16:creationId xmlns:a16="http://schemas.microsoft.com/office/drawing/2014/main" id="{183B5D50-47C1-4385-B2B2-8F565CF1F769}"/>
                </a:ext>
              </a:extLst>
            </p:cNvPr>
            <p:cNvSpPr/>
            <p:nvPr/>
          </p:nvSpPr>
          <p:spPr>
            <a:xfrm>
              <a:off x="6810268" y="4867263"/>
              <a:ext cx="316848" cy="228597"/>
            </a:xfrm>
            <a:custGeom>
              <a:avLst/>
              <a:gdLst>
                <a:gd name="connsiteX0" fmla="*/ 0 w 316848"/>
                <a:gd name="connsiteY0" fmla="*/ 0 h 228597"/>
                <a:gd name="connsiteX1" fmla="*/ 316849 w 316848"/>
                <a:gd name="connsiteY1" fmla="*/ 0 h 228597"/>
                <a:gd name="connsiteX2" fmla="*/ 316849 w 316848"/>
                <a:gd name="connsiteY2" fmla="*/ 228597 h 228597"/>
                <a:gd name="connsiteX3" fmla="*/ 0 w 316848"/>
                <a:gd name="connsiteY3" fmla="*/ 228597 h 22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848" h="228597">
                  <a:moveTo>
                    <a:pt x="0" y="0"/>
                  </a:moveTo>
                  <a:lnTo>
                    <a:pt x="316849" y="0"/>
                  </a:lnTo>
                  <a:lnTo>
                    <a:pt x="316849" y="228597"/>
                  </a:lnTo>
                  <a:lnTo>
                    <a:pt x="0" y="228597"/>
                  </a:lnTo>
                  <a:close/>
                </a:path>
              </a:pathLst>
            </a:custGeom>
            <a:solidFill>
              <a:srgbClr val="565656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0" name="Freeform: Shape 4219">
              <a:extLst>
                <a:ext uri="{FF2B5EF4-FFF2-40B4-BE49-F238E27FC236}">
                  <a16:creationId xmlns:a16="http://schemas.microsoft.com/office/drawing/2014/main" id="{3FE3B815-7C05-4097-A473-A17C457C74F5}"/>
                </a:ext>
              </a:extLst>
            </p:cNvPr>
            <p:cNvSpPr/>
            <p:nvPr/>
          </p:nvSpPr>
          <p:spPr>
            <a:xfrm>
              <a:off x="6810268" y="5160008"/>
              <a:ext cx="316848" cy="228597"/>
            </a:xfrm>
            <a:custGeom>
              <a:avLst/>
              <a:gdLst>
                <a:gd name="connsiteX0" fmla="*/ 0 w 316848"/>
                <a:gd name="connsiteY0" fmla="*/ 0 h 228597"/>
                <a:gd name="connsiteX1" fmla="*/ 316849 w 316848"/>
                <a:gd name="connsiteY1" fmla="*/ 0 h 228597"/>
                <a:gd name="connsiteX2" fmla="*/ 316849 w 316848"/>
                <a:gd name="connsiteY2" fmla="*/ 228598 h 228597"/>
                <a:gd name="connsiteX3" fmla="*/ 0 w 316848"/>
                <a:gd name="connsiteY3" fmla="*/ 228598 h 22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848" h="228597">
                  <a:moveTo>
                    <a:pt x="0" y="0"/>
                  </a:moveTo>
                  <a:lnTo>
                    <a:pt x="316849" y="0"/>
                  </a:lnTo>
                  <a:lnTo>
                    <a:pt x="316849" y="228598"/>
                  </a:lnTo>
                  <a:lnTo>
                    <a:pt x="0" y="228598"/>
                  </a:lnTo>
                  <a:close/>
                </a:path>
              </a:pathLst>
            </a:custGeom>
            <a:solidFill>
              <a:srgbClr val="565656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1" name="Freeform: Shape 4220">
              <a:extLst>
                <a:ext uri="{FF2B5EF4-FFF2-40B4-BE49-F238E27FC236}">
                  <a16:creationId xmlns:a16="http://schemas.microsoft.com/office/drawing/2014/main" id="{28124BA9-A0C8-4D9C-9231-047E3EC5652B}"/>
                </a:ext>
              </a:extLst>
            </p:cNvPr>
            <p:cNvSpPr/>
            <p:nvPr/>
          </p:nvSpPr>
          <p:spPr>
            <a:xfrm>
              <a:off x="6810268" y="5452752"/>
              <a:ext cx="316848" cy="228597"/>
            </a:xfrm>
            <a:custGeom>
              <a:avLst/>
              <a:gdLst>
                <a:gd name="connsiteX0" fmla="*/ 0 w 316848"/>
                <a:gd name="connsiteY0" fmla="*/ 0 h 228597"/>
                <a:gd name="connsiteX1" fmla="*/ 316849 w 316848"/>
                <a:gd name="connsiteY1" fmla="*/ 0 h 228597"/>
                <a:gd name="connsiteX2" fmla="*/ 316849 w 316848"/>
                <a:gd name="connsiteY2" fmla="*/ 228597 h 228597"/>
                <a:gd name="connsiteX3" fmla="*/ 0 w 316848"/>
                <a:gd name="connsiteY3" fmla="*/ 228597 h 22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848" h="228597">
                  <a:moveTo>
                    <a:pt x="0" y="0"/>
                  </a:moveTo>
                  <a:lnTo>
                    <a:pt x="316849" y="0"/>
                  </a:lnTo>
                  <a:lnTo>
                    <a:pt x="316849" y="228597"/>
                  </a:lnTo>
                  <a:lnTo>
                    <a:pt x="0" y="228597"/>
                  </a:lnTo>
                  <a:close/>
                </a:path>
              </a:pathLst>
            </a:custGeom>
            <a:solidFill>
              <a:srgbClr val="565656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2" name="Freeform: Shape 4221">
              <a:extLst>
                <a:ext uri="{FF2B5EF4-FFF2-40B4-BE49-F238E27FC236}">
                  <a16:creationId xmlns:a16="http://schemas.microsoft.com/office/drawing/2014/main" id="{08C0A9CD-4C40-4323-8239-98E84867668E}"/>
                </a:ext>
              </a:extLst>
            </p:cNvPr>
            <p:cNvSpPr/>
            <p:nvPr/>
          </p:nvSpPr>
          <p:spPr>
            <a:xfrm>
              <a:off x="6810268" y="5745108"/>
              <a:ext cx="316848" cy="228597"/>
            </a:xfrm>
            <a:custGeom>
              <a:avLst/>
              <a:gdLst>
                <a:gd name="connsiteX0" fmla="*/ 0 w 316848"/>
                <a:gd name="connsiteY0" fmla="*/ 0 h 228597"/>
                <a:gd name="connsiteX1" fmla="*/ 316849 w 316848"/>
                <a:gd name="connsiteY1" fmla="*/ 0 h 228597"/>
                <a:gd name="connsiteX2" fmla="*/ 316849 w 316848"/>
                <a:gd name="connsiteY2" fmla="*/ 228598 h 228597"/>
                <a:gd name="connsiteX3" fmla="*/ 0 w 316848"/>
                <a:gd name="connsiteY3" fmla="*/ 228598 h 22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6848" h="228597">
                  <a:moveTo>
                    <a:pt x="0" y="0"/>
                  </a:moveTo>
                  <a:lnTo>
                    <a:pt x="316849" y="0"/>
                  </a:lnTo>
                  <a:lnTo>
                    <a:pt x="316849" y="228598"/>
                  </a:lnTo>
                  <a:lnTo>
                    <a:pt x="0" y="228598"/>
                  </a:lnTo>
                  <a:close/>
                </a:path>
              </a:pathLst>
            </a:custGeom>
            <a:solidFill>
              <a:srgbClr val="565656"/>
            </a:solidFill>
            <a:ln w="38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229" name="TextBox 4228">
            <a:extLst>
              <a:ext uri="{FF2B5EF4-FFF2-40B4-BE49-F238E27FC236}">
                <a16:creationId xmlns:a16="http://schemas.microsoft.com/office/drawing/2014/main" id="{B3E2AD50-3399-47A2-BCE7-AC61EFD1FDF6}"/>
              </a:ext>
            </a:extLst>
          </p:cNvPr>
          <p:cNvSpPr txBox="1"/>
          <p:nvPr/>
        </p:nvSpPr>
        <p:spPr>
          <a:xfrm>
            <a:off x="361707" y="1954851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230" name="TextBox 4229">
            <a:extLst>
              <a:ext uri="{FF2B5EF4-FFF2-40B4-BE49-F238E27FC236}">
                <a16:creationId xmlns:a16="http://schemas.microsoft.com/office/drawing/2014/main" id="{D3A811B7-F4B6-4FE1-B832-84A8E157EE5F}"/>
              </a:ext>
            </a:extLst>
          </p:cNvPr>
          <p:cNvSpPr txBox="1"/>
          <p:nvPr/>
        </p:nvSpPr>
        <p:spPr>
          <a:xfrm>
            <a:off x="3019784" y="1754797"/>
            <a:ext cx="29501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4231" name="Group 4230">
            <a:extLst>
              <a:ext uri="{FF2B5EF4-FFF2-40B4-BE49-F238E27FC236}">
                <a16:creationId xmlns:a16="http://schemas.microsoft.com/office/drawing/2014/main" id="{3D7A12CE-4B95-4278-9EF4-CB7B5CE82DFD}"/>
              </a:ext>
            </a:extLst>
          </p:cNvPr>
          <p:cNvGrpSpPr/>
          <p:nvPr/>
        </p:nvGrpSpPr>
        <p:grpSpPr>
          <a:xfrm>
            <a:off x="6404950" y="2455842"/>
            <a:ext cx="1645920" cy="924724"/>
            <a:chOff x="810090" y="5365172"/>
            <a:chExt cx="1645920" cy="924724"/>
          </a:xfrm>
        </p:grpSpPr>
        <p:sp>
          <p:nvSpPr>
            <p:cNvPr id="4232" name="TextBox 4231">
              <a:extLst>
                <a:ext uri="{FF2B5EF4-FFF2-40B4-BE49-F238E27FC236}">
                  <a16:creationId xmlns:a16="http://schemas.microsoft.com/office/drawing/2014/main" id="{295625D5-8784-4EDB-9ED8-FB62AD513A67}"/>
                </a:ext>
              </a:extLst>
            </p:cNvPr>
            <p:cNvSpPr txBox="1"/>
            <p:nvPr/>
          </p:nvSpPr>
          <p:spPr>
            <a:xfrm>
              <a:off x="810090" y="5920564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Infographic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233" name="Rectangle 4232">
              <a:extLst>
                <a:ext uri="{FF2B5EF4-FFF2-40B4-BE49-F238E27FC236}">
                  <a16:creationId xmlns:a16="http://schemas.microsoft.com/office/drawing/2014/main" id="{04E5CBF2-FD03-4E75-B640-1156F28CBC37}"/>
                </a:ext>
              </a:extLst>
            </p:cNvPr>
            <p:cNvSpPr/>
            <p:nvPr/>
          </p:nvSpPr>
          <p:spPr>
            <a:xfrm>
              <a:off x="1027756" y="5365172"/>
              <a:ext cx="121058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$130</a:t>
              </a:r>
            </a:p>
          </p:txBody>
        </p:sp>
      </p:grpSp>
      <p:grpSp>
        <p:nvGrpSpPr>
          <p:cNvPr id="4234" name="Group 4233">
            <a:extLst>
              <a:ext uri="{FF2B5EF4-FFF2-40B4-BE49-F238E27FC236}">
                <a16:creationId xmlns:a16="http://schemas.microsoft.com/office/drawing/2014/main" id="{C9067814-6B56-46F8-AB6B-4876763292C2}"/>
              </a:ext>
            </a:extLst>
          </p:cNvPr>
          <p:cNvGrpSpPr/>
          <p:nvPr/>
        </p:nvGrpSpPr>
        <p:grpSpPr>
          <a:xfrm>
            <a:off x="8112093" y="2455842"/>
            <a:ext cx="1645920" cy="924724"/>
            <a:chOff x="3242656" y="5365172"/>
            <a:chExt cx="1645920" cy="924724"/>
          </a:xfrm>
        </p:grpSpPr>
        <p:sp>
          <p:nvSpPr>
            <p:cNvPr id="4235" name="TextBox 4234">
              <a:extLst>
                <a:ext uri="{FF2B5EF4-FFF2-40B4-BE49-F238E27FC236}">
                  <a16:creationId xmlns:a16="http://schemas.microsoft.com/office/drawing/2014/main" id="{CE2BD7CB-6175-4B0D-B1CB-859FB6ECC2F5}"/>
                </a:ext>
              </a:extLst>
            </p:cNvPr>
            <p:cNvSpPr txBox="1"/>
            <p:nvPr/>
          </p:nvSpPr>
          <p:spPr>
            <a:xfrm>
              <a:off x="3242656" y="5920564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PowerPoint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236" name="Rectangle 4235">
              <a:extLst>
                <a:ext uri="{FF2B5EF4-FFF2-40B4-BE49-F238E27FC236}">
                  <a16:creationId xmlns:a16="http://schemas.microsoft.com/office/drawing/2014/main" id="{ED14FDC2-FBCE-4520-A92E-C75E3A0B1980}"/>
                </a:ext>
              </a:extLst>
            </p:cNvPr>
            <p:cNvSpPr/>
            <p:nvPr/>
          </p:nvSpPr>
          <p:spPr>
            <a:xfrm>
              <a:off x="3460322" y="5365172"/>
              <a:ext cx="12105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$200</a:t>
              </a:r>
            </a:p>
          </p:txBody>
        </p:sp>
      </p:grpSp>
      <p:sp>
        <p:nvSpPr>
          <p:cNvPr id="4237" name="TextBox 4236">
            <a:extLst>
              <a:ext uri="{FF2B5EF4-FFF2-40B4-BE49-F238E27FC236}">
                <a16:creationId xmlns:a16="http://schemas.microsoft.com/office/drawing/2014/main" id="{BDCEAADB-6C14-4134-94EC-672486DE7466}"/>
              </a:ext>
            </a:extLst>
          </p:cNvPr>
          <p:cNvSpPr txBox="1"/>
          <p:nvPr/>
        </p:nvSpPr>
        <p:spPr>
          <a:xfrm>
            <a:off x="6355213" y="1582453"/>
            <a:ext cx="5318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238" name="TextBox 4237">
            <a:extLst>
              <a:ext uri="{FF2B5EF4-FFF2-40B4-BE49-F238E27FC236}">
                <a16:creationId xmlns:a16="http://schemas.microsoft.com/office/drawing/2014/main" id="{F73B92F2-F2F8-4404-9155-6DB2BF7688DB}"/>
              </a:ext>
            </a:extLst>
          </p:cNvPr>
          <p:cNvSpPr txBox="1"/>
          <p:nvPr/>
        </p:nvSpPr>
        <p:spPr>
          <a:xfrm>
            <a:off x="6355213" y="2055666"/>
            <a:ext cx="5318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239" name="Group 4238">
            <a:extLst>
              <a:ext uri="{FF2B5EF4-FFF2-40B4-BE49-F238E27FC236}">
                <a16:creationId xmlns:a16="http://schemas.microsoft.com/office/drawing/2014/main" id="{5D09E80C-6102-412F-BE62-E4AD97D97E04}"/>
              </a:ext>
            </a:extLst>
          </p:cNvPr>
          <p:cNvGrpSpPr/>
          <p:nvPr/>
        </p:nvGrpSpPr>
        <p:grpSpPr>
          <a:xfrm>
            <a:off x="9819236" y="2455842"/>
            <a:ext cx="1645920" cy="924724"/>
            <a:chOff x="6088602" y="3469380"/>
            <a:chExt cx="1645920" cy="924724"/>
          </a:xfrm>
        </p:grpSpPr>
        <p:sp>
          <p:nvSpPr>
            <p:cNvPr id="4240" name="TextBox 4239">
              <a:extLst>
                <a:ext uri="{FF2B5EF4-FFF2-40B4-BE49-F238E27FC236}">
                  <a16:creationId xmlns:a16="http://schemas.microsoft.com/office/drawing/2014/main" id="{656F94E6-8842-448F-B86B-7D12D48C7B5A}"/>
                </a:ext>
              </a:extLst>
            </p:cNvPr>
            <p:cNvSpPr txBox="1"/>
            <p:nvPr/>
          </p:nvSpPr>
          <p:spPr>
            <a:xfrm>
              <a:off x="6088602" y="4024772"/>
              <a:ext cx="16459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241" name="Rectangle 4240">
              <a:extLst>
                <a:ext uri="{FF2B5EF4-FFF2-40B4-BE49-F238E27FC236}">
                  <a16:creationId xmlns:a16="http://schemas.microsoft.com/office/drawing/2014/main" id="{BDF30053-7110-465A-BC44-5DA6A866831C}"/>
                </a:ext>
              </a:extLst>
            </p:cNvPr>
            <p:cNvSpPr/>
            <p:nvPr/>
          </p:nvSpPr>
          <p:spPr>
            <a:xfrm>
              <a:off x="6434509" y="3469380"/>
              <a:ext cx="95410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$80</a:t>
              </a:r>
            </a:p>
          </p:txBody>
        </p:sp>
      </p:grpSp>
      <p:grpSp>
        <p:nvGrpSpPr>
          <p:cNvPr id="4242" name="Group 4241">
            <a:extLst>
              <a:ext uri="{FF2B5EF4-FFF2-40B4-BE49-F238E27FC236}">
                <a16:creationId xmlns:a16="http://schemas.microsoft.com/office/drawing/2014/main" id="{41B16313-6694-411D-A35C-74A7A021FE65}"/>
              </a:ext>
            </a:extLst>
          </p:cNvPr>
          <p:cNvGrpSpPr/>
          <p:nvPr/>
        </p:nvGrpSpPr>
        <p:grpSpPr>
          <a:xfrm>
            <a:off x="697889" y="3825711"/>
            <a:ext cx="5250452" cy="1618526"/>
            <a:chOff x="1058497" y="4544319"/>
            <a:chExt cx="3909685" cy="1205216"/>
          </a:xfrm>
        </p:grpSpPr>
        <p:sp>
          <p:nvSpPr>
            <p:cNvPr id="4243" name="Freeform: Shape 4242">
              <a:extLst>
                <a:ext uri="{FF2B5EF4-FFF2-40B4-BE49-F238E27FC236}">
                  <a16:creationId xmlns:a16="http://schemas.microsoft.com/office/drawing/2014/main" id="{192A122F-2760-48D3-B475-E55A9CB24FE3}"/>
                </a:ext>
              </a:extLst>
            </p:cNvPr>
            <p:cNvSpPr/>
            <p:nvPr/>
          </p:nvSpPr>
          <p:spPr>
            <a:xfrm>
              <a:off x="3978158" y="4544319"/>
              <a:ext cx="291457" cy="1205216"/>
            </a:xfrm>
            <a:custGeom>
              <a:avLst/>
              <a:gdLst>
                <a:gd name="connsiteX0" fmla="*/ 360045 w 352425"/>
                <a:gd name="connsiteY0" fmla="*/ 1458278 h 1457325"/>
                <a:gd name="connsiteX1" fmla="*/ 360045 w 352425"/>
                <a:gd name="connsiteY1" fmla="*/ 1433513 h 1457325"/>
                <a:gd name="connsiteX2" fmla="*/ 360998 w 352425"/>
                <a:gd name="connsiteY2" fmla="*/ 160020 h 1457325"/>
                <a:gd name="connsiteX3" fmla="*/ 334328 w 352425"/>
                <a:gd name="connsiteY3" fmla="*/ 122873 h 1457325"/>
                <a:gd name="connsiteX4" fmla="*/ 124778 w 352425"/>
                <a:gd name="connsiteY4" fmla="*/ 45720 h 1457325"/>
                <a:gd name="connsiteX5" fmla="*/ 0 w 352425"/>
                <a:gd name="connsiteY5" fmla="*/ 0 h 1457325"/>
                <a:gd name="connsiteX6" fmla="*/ 0 w 352425"/>
                <a:gd name="connsiteY6" fmla="*/ 1457325 h 1457325"/>
                <a:gd name="connsiteX7" fmla="*/ 360045 w 352425"/>
                <a:gd name="connsiteY7" fmla="*/ 1457325 h 1457325"/>
                <a:gd name="connsiteX8" fmla="*/ 323850 w 352425"/>
                <a:gd name="connsiteY8" fmla="*/ 1391603 h 1457325"/>
                <a:gd name="connsiteX9" fmla="*/ 300990 w 352425"/>
                <a:gd name="connsiteY9" fmla="*/ 1392555 h 1457325"/>
                <a:gd name="connsiteX10" fmla="*/ 60960 w 352425"/>
                <a:gd name="connsiteY10" fmla="*/ 1392555 h 1457325"/>
                <a:gd name="connsiteX11" fmla="*/ 37148 w 352425"/>
                <a:gd name="connsiteY11" fmla="*/ 1362075 h 1457325"/>
                <a:gd name="connsiteX12" fmla="*/ 323850 w 352425"/>
                <a:gd name="connsiteY12" fmla="*/ 1362075 h 1457325"/>
                <a:gd name="connsiteX13" fmla="*/ 323850 w 352425"/>
                <a:gd name="connsiteY13" fmla="*/ 1391603 h 1457325"/>
                <a:gd name="connsiteX14" fmla="*/ 323850 w 352425"/>
                <a:gd name="connsiteY14" fmla="*/ 1333500 h 1457325"/>
                <a:gd name="connsiteX15" fmla="*/ 37148 w 352425"/>
                <a:gd name="connsiteY15" fmla="*/ 1333500 h 1457325"/>
                <a:gd name="connsiteX16" fmla="*/ 60960 w 352425"/>
                <a:gd name="connsiteY16" fmla="*/ 1302068 h 1457325"/>
                <a:gd name="connsiteX17" fmla="*/ 300990 w 352425"/>
                <a:gd name="connsiteY17" fmla="*/ 1302068 h 1457325"/>
                <a:gd name="connsiteX18" fmla="*/ 323850 w 352425"/>
                <a:gd name="connsiteY18" fmla="*/ 1303020 h 1457325"/>
                <a:gd name="connsiteX19" fmla="*/ 323850 w 352425"/>
                <a:gd name="connsiteY19" fmla="*/ 1333500 h 1457325"/>
                <a:gd name="connsiteX20" fmla="*/ 323850 w 352425"/>
                <a:gd name="connsiteY20" fmla="*/ 1277303 h 1457325"/>
                <a:gd name="connsiteX21" fmla="*/ 300990 w 352425"/>
                <a:gd name="connsiteY21" fmla="*/ 1278255 h 1457325"/>
                <a:gd name="connsiteX22" fmla="*/ 60960 w 352425"/>
                <a:gd name="connsiteY22" fmla="*/ 1278255 h 1457325"/>
                <a:gd name="connsiteX23" fmla="*/ 37148 w 352425"/>
                <a:gd name="connsiteY23" fmla="*/ 1247775 h 1457325"/>
                <a:gd name="connsiteX24" fmla="*/ 323850 w 352425"/>
                <a:gd name="connsiteY24" fmla="*/ 1247775 h 1457325"/>
                <a:gd name="connsiteX25" fmla="*/ 323850 w 352425"/>
                <a:gd name="connsiteY25" fmla="*/ 1277303 h 1457325"/>
                <a:gd name="connsiteX26" fmla="*/ 322898 w 352425"/>
                <a:gd name="connsiteY26" fmla="*/ 1163003 h 1457325"/>
                <a:gd name="connsiteX27" fmla="*/ 300038 w 352425"/>
                <a:gd name="connsiteY27" fmla="*/ 1163955 h 1457325"/>
                <a:gd name="connsiteX28" fmla="*/ 60008 w 352425"/>
                <a:gd name="connsiteY28" fmla="*/ 1163955 h 1457325"/>
                <a:gd name="connsiteX29" fmla="*/ 36195 w 352425"/>
                <a:gd name="connsiteY29" fmla="*/ 1133475 h 1457325"/>
                <a:gd name="connsiteX30" fmla="*/ 322898 w 352425"/>
                <a:gd name="connsiteY30" fmla="*/ 1133475 h 1457325"/>
                <a:gd name="connsiteX31" fmla="*/ 323850 w 352425"/>
                <a:gd name="connsiteY31" fmla="*/ 1150620 h 1457325"/>
                <a:gd name="connsiteX32" fmla="*/ 322898 w 352425"/>
                <a:gd name="connsiteY32" fmla="*/ 1163003 h 1457325"/>
                <a:gd name="connsiteX33" fmla="*/ 300990 w 352425"/>
                <a:gd name="connsiteY33" fmla="*/ 936308 h 1457325"/>
                <a:gd name="connsiteX34" fmla="*/ 60960 w 352425"/>
                <a:gd name="connsiteY34" fmla="*/ 936308 h 1457325"/>
                <a:gd name="connsiteX35" fmla="*/ 37148 w 352425"/>
                <a:gd name="connsiteY35" fmla="*/ 904875 h 1457325"/>
                <a:gd name="connsiteX36" fmla="*/ 323850 w 352425"/>
                <a:gd name="connsiteY36" fmla="*/ 904875 h 1457325"/>
                <a:gd name="connsiteX37" fmla="*/ 323850 w 352425"/>
                <a:gd name="connsiteY37" fmla="*/ 934403 h 1457325"/>
                <a:gd name="connsiteX38" fmla="*/ 300990 w 352425"/>
                <a:gd name="connsiteY38" fmla="*/ 936308 h 1457325"/>
                <a:gd name="connsiteX39" fmla="*/ 322898 w 352425"/>
                <a:gd name="connsiteY39" fmla="*/ 960120 h 1457325"/>
                <a:gd name="connsiteX40" fmla="*/ 322898 w 352425"/>
                <a:gd name="connsiteY40" fmla="*/ 990600 h 1457325"/>
                <a:gd name="connsiteX41" fmla="*/ 37148 w 352425"/>
                <a:gd name="connsiteY41" fmla="*/ 990600 h 1457325"/>
                <a:gd name="connsiteX42" fmla="*/ 60960 w 352425"/>
                <a:gd name="connsiteY42" fmla="*/ 959168 h 1457325"/>
                <a:gd name="connsiteX43" fmla="*/ 298133 w 352425"/>
                <a:gd name="connsiteY43" fmla="*/ 959168 h 1457325"/>
                <a:gd name="connsiteX44" fmla="*/ 322898 w 352425"/>
                <a:gd name="connsiteY44" fmla="*/ 960120 h 1457325"/>
                <a:gd name="connsiteX45" fmla="*/ 37148 w 352425"/>
                <a:gd name="connsiteY45" fmla="*/ 762000 h 1457325"/>
                <a:gd name="connsiteX46" fmla="*/ 37148 w 352425"/>
                <a:gd name="connsiteY46" fmla="*/ 731520 h 1457325"/>
                <a:gd name="connsiteX47" fmla="*/ 323850 w 352425"/>
                <a:gd name="connsiteY47" fmla="*/ 731520 h 1457325"/>
                <a:gd name="connsiteX48" fmla="*/ 323850 w 352425"/>
                <a:gd name="connsiteY48" fmla="*/ 762000 h 1457325"/>
                <a:gd name="connsiteX49" fmla="*/ 37148 w 352425"/>
                <a:gd name="connsiteY49" fmla="*/ 762000 h 1457325"/>
                <a:gd name="connsiteX50" fmla="*/ 322898 w 352425"/>
                <a:gd name="connsiteY50" fmla="*/ 789623 h 1457325"/>
                <a:gd name="connsiteX51" fmla="*/ 322898 w 352425"/>
                <a:gd name="connsiteY51" fmla="*/ 820103 h 1457325"/>
                <a:gd name="connsiteX52" fmla="*/ 300038 w 352425"/>
                <a:gd name="connsiteY52" fmla="*/ 821055 h 1457325"/>
                <a:gd name="connsiteX53" fmla="*/ 60008 w 352425"/>
                <a:gd name="connsiteY53" fmla="*/ 821055 h 1457325"/>
                <a:gd name="connsiteX54" fmla="*/ 36195 w 352425"/>
                <a:gd name="connsiteY54" fmla="*/ 789623 h 1457325"/>
                <a:gd name="connsiteX55" fmla="*/ 322898 w 352425"/>
                <a:gd name="connsiteY55" fmla="*/ 789623 h 1457325"/>
                <a:gd name="connsiteX56" fmla="*/ 39053 w 352425"/>
                <a:gd name="connsiteY56" fmla="*/ 647700 h 1457325"/>
                <a:gd name="connsiteX57" fmla="*/ 61913 w 352425"/>
                <a:gd name="connsiteY57" fmla="*/ 616268 h 1457325"/>
                <a:gd name="connsiteX58" fmla="*/ 301943 w 352425"/>
                <a:gd name="connsiteY58" fmla="*/ 616268 h 1457325"/>
                <a:gd name="connsiteX59" fmla="*/ 324803 w 352425"/>
                <a:gd name="connsiteY59" fmla="*/ 617220 h 1457325"/>
                <a:gd name="connsiteX60" fmla="*/ 324803 w 352425"/>
                <a:gd name="connsiteY60" fmla="*/ 647700 h 1457325"/>
                <a:gd name="connsiteX61" fmla="*/ 39053 w 352425"/>
                <a:gd name="connsiteY61" fmla="*/ 647700 h 1457325"/>
                <a:gd name="connsiteX62" fmla="*/ 37148 w 352425"/>
                <a:gd name="connsiteY62" fmla="*/ 561975 h 1457325"/>
                <a:gd name="connsiteX63" fmla="*/ 323850 w 352425"/>
                <a:gd name="connsiteY63" fmla="*/ 561975 h 1457325"/>
                <a:gd name="connsiteX64" fmla="*/ 323850 w 352425"/>
                <a:gd name="connsiteY64" fmla="*/ 591503 h 1457325"/>
                <a:gd name="connsiteX65" fmla="*/ 300990 w 352425"/>
                <a:gd name="connsiteY65" fmla="*/ 592455 h 1457325"/>
                <a:gd name="connsiteX66" fmla="*/ 60960 w 352425"/>
                <a:gd name="connsiteY66" fmla="*/ 592455 h 1457325"/>
                <a:gd name="connsiteX67" fmla="*/ 37148 w 352425"/>
                <a:gd name="connsiteY67" fmla="*/ 561975 h 1457325"/>
                <a:gd name="connsiteX68" fmla="*/ 60960 w 352425"/>
                <a:gd name="connsiteY68" fmla="*/ 1073468 h 1457325"/>
                <a:gd name="connsiteX69" fmla="*/ 300990 w 352425"/>
                <a:gd name="connsiteY69" fmla="*/ 1073468 h 1457325"/>
                <a:gd name="connsiteX70" fmla="*/ 323850 w 352425"/>
                <a:gd name="connsiteY70" fmla="*/ 1074420 h 1457325"/>
                <a:gd name="connsiteX71" fmla="*/ 323850 w 352425"/>
                <a:gd name="connsiteY71" fmla="*/ 1103948 h 1457325"/>
                <a:gd name="connsiteX72" fmla="*/ 37148 w 352425"/>
                <a:gd name="connsiteY72" fmla="*/ 1103948 h 1457325"/>
                <a:gd name="connsiteX73" fmla="*/ 60960 w 352425"/>
                <a:gd name="connsiteY73" fmla="*/ 1073468 h 1457325"/>
                <a:gd name="connsiteX74" fmla="*/ 323850 w 352425"/>
                <a:gd name="connsiteY74" fmla="*/ 533400 h 1457325"/>
                <a:gd name="connsiteX75" fmla="*/ 38100 w 352425"/>
                <a:gd name="connsiteY75" fmla="*/ 533400 h 1457325"/>
                <a:gd name="connsiteX76" fmla="*/ 60008 w 352425"/>
                <a:gd name="connsiteY76" fmla="*/ 502920 h 1457325"/>
                <a:gd name="connsiteX77" fmla="*/ 301943 w 352425"/>
                <a:gd name="connsiteY77" fmla="*/ 502920 h 1457325"/>
                <a:gd name="connsiteX78" fmla="*/ 324803 w 352425"/>
                <a:gd name="connsiteY78" fmla="*/ 504825 h 1457325"/>
                <a:gd name="connsiteX79" fmla="*/ 323850 w 352425"/>
                <a:gd name="connsiteY79" fmla="*/ 533400 h 1457325"/>
                <a:gd name="connsiteX80" fmla="*/ 38100 w 352425"/>
                <a:gd name="connsiteY80" fmla="*/ 447675 h 1457325"/>
                <a:gd name="connsiteX81" fmla="*/ 322898 w 352425"/>
                <a:gd name="connsiteY81" fmla="*/ 447675 h 1457325"/>
                <a:gd name="connsiteX82" fmla="*/ 322898 w 352425"/>
                <a:gd name="connsiteY82" fmla="*/ 477203 h 1457325"/>
                <a:gd name="connsiteX83" fmla="*/ 300990 w 352425"/>
                <a:gd name="connsiteY83" fmla="*/ 479108 h 1457325"/>
                <a:gd name="connsiteX84" fmla="*/ 59055 w 352425"/>
                <a:gd name="connsiteY84" fmla="*/ 479108 h 1457325"/>
                <a:gd name="connsiteX85" fmla="*/ 38100 w 352425"/>
                <a:gd name="connsiteY85" fmla="*/ 447675 h 1457325"/>
                <a:gd name="connsiteX86" fmla="*/ 37148 w 352425"/>
                <a:gd name="connsiteY86" fmla="*/ 218123 h 1457325"/>
                <a:gd name="connsiteX87" fmla="*/ 322898 w 352425"/>
                <a:gd name="connsiteY87" fmla="*/ 218123 h 1457325"/>
                <a:gd name="connsiteX88" fmla="*/ 322898 w 352425"/>
                <a:gd name="connsiteY88" fmla="*/ 248603 h 1457325"/>
                <a:gd name="connsiteX89" fmla="*/ 300038 w 352425"/>
                <a:gd name="connsiteY89" fmla="*/ 249555 h 1457325"/>
                <a:gd name="connsiteX90" fmla="*/ 60008 w 352425"/>
                <a:gd name="connsiteY90" fmla="*/ 249555 h 1457325"/>
                <a:gd name="connsiteX91" fmla="*/ 37148 w 352425"/>
                <a:gd name="connsiteY91" fmla="*/ 218123 h 1457325"/>
                <a:gd name="connsiteX92" fmla="*/ 61913 w 352425"/>
                <a:gd name="connsiteY92" fmla="*/ 273368 h 1457325"/>
                <a:gd name="connsiteX93" fmla="*/ 299085 w 352425"/>
                <a:gd name="connsiteY93" fmla="*/ 273368 h 1457325"/>
                <a:gd name="connsiteX94" fmla="*/ 323850 w 352425"/>
                <a:gd name="connsiteY94" fmla="*/ 274320 h 1457325"/>
                <a:gd name="connsiteX95" fmla="*/ 323850 w 352425"/>
                <a:gd name="connsiteY95" fmla="*/ 304800 h 1457325"/>
                <a:gd name="connsiteX96" fmla="*/ 39053 w 352425"/>
                <a:gd name="connsiteY96" fmla="*/ 304800 h 1457325"/>
                <a:gd name="connsiteX97" fmla="*/ 61913 w 352425"/>
                <a:gd name="connsiteY97" fmla="*/ 273368 h 1457325"/>
                <a:gd name="connsiteX98" fmla="*/ 322898 w 352425"/>
                <a:gd name="connsiteY98" fmla="*/ 332423 h 1457325"/>
                <a:gd name="connsiteX99" fmla="*/ 322898 w 352425"/>
                <a:gd name="connsiteY99" fmla="*/ 362903 h 1457325"/>
                <a:gd name="connsiteX100" fmla="*/ 300038 w 352425"/>
                <a:gd name="connsiteY100" fmla="*/ 363855 h 1457325"/>
                <a:gd name="connsiteX101" fmla="*/ 60008 w 352425"/>
                <a:gd name="connsiteY101" fmla="*/ 363855 h 1457325"/>
                <a:gd name="connsiteX102" fmla="*/ 36195 w 352425"/>
                <a:gd name="connsiteY102" fmla="*/ 332423 h 1457325"/>
                <a:gd name="connsiteX103" fmla="*/ 322898 w 352425"/>
                <a:gd name="connsiteY103" fmla="*/ 332423 h 1457325"/>
                <a:gd name="connsiteX104" fmla="*/ 60960 w 352425"/>
                <a:gd name="connsiteY104" fmla="*/ 387668 h 1457325"/>
                <a:gd name="connsiteX105" fmla="*/ 300990 w 352425"/>
                <a:gd name="connsiteY105" fmla="*/ 387668 h 1457325"/>
                <a:gd name="connsiteX106" fmla="*/ 323850 w 352425"/>
                <a:gd name="connsiteY106" fmla="*/ 388620 h 1457325"/>
                <a:gd name="connsiteX107" fmla="*/ 323850 w 352425"/>
                <a:gd name="connsiteY107" fmla="*/ 419100 h 1457325"/>
                <a:gd name="connsiteX108" fmla="*/ 39053 w 352425"/>
                <a:gd name="connsiteY108" fmla="*/ 419100 h 1457325"/>
                <a:gd name="connsiteX109" fmla="*/ 60960 w 352425"/>
                <a:gd name="connsiteY109" fmla="*/ 387668 h 1457325"/>
                <a:gd name="connsiteX110" fmla="*/ 60960 w 352425"/>
                <a:gd name="connsiteY110" fmla="*/ 844868 h 1457325"/>
                <a:gd name="connsiteX111" fmla="*/ 300990 w 352425"/>
                <a:gd name="connsiteY111" fmla="*/ 844868 h 1457325"/>
                <a:gd name="connsiteX112" fmla="*/ 324803 w 352425"/>
                <a:gd name="connsiteY112" fmla="*/ 845820 h 1457325"/>
                <a:gd name="connsiteX113" fmla="*/ 324803 w 352425"/>
                <a:gd name="connsiteY113" fmla="*/ 875348 h 1457325"/>
                <a:gd name="connsiteX114" fmla="*/ 40005 w 352425"/>
                <a:gd name="connsiteY114" fmla="*/ 875348 h 1457325"/>
                <a:gd name="connsiteX115" fmla="*/ 60960 w 352425"/>
                <a:gd name="connsiteY115" fmla="*/ 844868 h 1457325"/>
                <a:gd name="connsiteX116" fmla="*/ 37148 w 352425"/>
                <a:gd name="connsiteY116" fmla="*/ 1019175 h 1457325"/>
                <a:gd name="connsiteX117" fmla="*/ 323850 w 352425"/>
                <a:gd name="connsiteY117" fmla="*/ 1019175 h 1457325"/>
                <a:gd name="connsiteX118" fmla="*/ 323850 w 352425"/>
                <a:gd name="connsiteY118" fmla="*/ 1049655 h 1457325"/>
                <a:gd name="connsiteX119" fmla="*/ 219075 w 352425"/>
                <a:gd name="connsiteY119" fmla="*/ 1049655 h 1457325"/>
                <a:gd name="connsiteX120" fmla="*/ 61913 w 352425"/>
                <a:gd name="connsiteY120" fmla="*/ 1049655 h 1457325"/>
                <a:gd name="connsiteX121" fmla="*/ 37148 w 352425"/>
                <a:gd name="connsiteY121" fmla="*/ 1019175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352425" h="1457325">
                  <a:moveTo>
                    <a:pt x="360045" y="1458278"/>
                  </a:moveTo>
                  <a:cubicBezTo>
                    <a:pt x="360045" y="1449705"/>
                    <a:pt x="360045" y="1442085"/>
                    <a:pt x="360045" y="1433513"/>
                  </a:cubicBezTo>
                  <a:cubicBezTo>
                    <a:pt x="360045" y="1008698"/>
                    <a:pt x="360045" y="584835"/>
                    <a:pt x="360998" y="160020"/>
                  </a:cubicBezTo>
                  <a:cubicBezTo>
                    <a:pt x="360998" y="138113"/>
                    <a:pt x="353378" y="129540"/>
                    <a:pt x="334328" y="122873"/>
                  </a:cubicBezTo>
                  <a:cubicBezTo>
                    <a:pt x="263843" y="98108"/>
                    <a:pt x="194310" y="71438"/>
                    <a:pt x="124778" y="45720"/>
                  </a:cubicBezTo>
                  <a:cubicBezTo>
                    <a:pt x="83820" y="30480"/>
                    <a:pt x="43815" y="16193"/>
                    <a:pt x="0" y="0"/>
                  </a:cubicBezTo>
                  <a:cubicBezTo>
                    <a:pt x="0" y="487680"/>
                    <a:pt x="0" y="972503"/>
                    <a:pt x="0" y="1457325"/>
                  </a:cubicBezTo>
                  <a:lnTo>
                    <a:pt x="360045" y="1457325"/>
                  </a:lnTo>
                  <a:close/>
                  <a:moveTo>
                    <a:pt x="323850" y="1391603"/>
                  </a:moveTo>
                  <a:cubicBezTo>
                    <a:pt x="315278" y="1392555"/>
                    <a:pt x="307658" y="1392555"/>
                    <a:pt x="300990" y="1392555"/>
                  </a:cubicBezTo>
                  <a:cubicBezTo>
                    <a:pt x="220980" y="1392555"/>
                    <a:pt x="140970" y="1392555"/>
                    <a:pt x="60960" y="1392555"/>
                  </a:cubicBezTo>
                  <a:cubicBezTo>
                    <a:pt x="34290" y="1392555"/>
                    <a:pt x="34290" y="1392555"/>
                    <a:pt x="37148" y="1362075"/>
                  </a:cubicBezTo>
                  <a:cubicBezTo>
                    <a:pt x="131445" y="1362075"/>
                    <a:pt x="226695" y="1362075"/>
                    <a:pt x="323850" y="1362075"/>
                  </a:cubicBezTo>
                  <a:cubicBezTo>
                    <a:pt x="323850" y="1372553"/>
                    <a:pt x="323850" y="1381125"/>
                    <a:pt x="323850" y="1391603"/>
                  </a:cubicBezTo>
                  <a:close/>
                  <a:moveTo>
                    <a:pt x="323850" y="1333500"/>
                  </a:moveTo>
                  <a:cubicBezTo>
                    <a:pt x="228600" y="1333500"/>
                    <a:pt x="133350" y="1333500"/>
                    <a:pt x="37148" y="1333500"/>
                  </a:cubicBezTo>
                  <a:cubicBezTo>
                    <a:pt x="33338" y="1302068"/>
                    <a:pt x="33338" y="1302068"/>
                    <a:pt x="60960" y="1302068"/>
                  </a:cubicBezTo>
                  <a:cubicBezTo>
                    <a:pt x="140970" y="1302068"/>
                    <a:pt x="220980" y="1302068"/>
                    <a:pt x="300990" y="1302068"/>
                  </a:cubicBezTo>
                  <a:cubicBezTo>
                    <a:pt x="308610" y="1302068"/>
                    <a:pt x="316230" y="1303020"/>
                    <a:pt x="323850" y="1303020"/>
                  </a:cubicBezTo>
                  <a:cubicBezTo>
                    <a:pt x="323850" y="1314450"/>
                    <a:pt x="323850" y="1323023"/>
                    <a:pt x="323850" y="1333500"/>
                  </a:cubicBezTo>
                  <a:close/>
                  <a:moveTo>
                    <a:pt x="323850" y="1277303"/>
                  </a:moveTo>
                  <a:cubicBezTo>
                    <a:pt x="315278" y="1278255"/>
                    <a:pt x="307658" y="1278255"/>
                    <a:pt x="300990" y="1278255"/>
                  </a:cubicBezTo>
                  <a:cubicBezTo>
                    <a:pt x="220980" y="1278255"/>
                    <a:pt x="140970" y="1278255"/>
                    <a:pt x="60960" y="1278255"/>
                  </a:cubicBezTo>
                  <a:cubicBezTo>
                    <a:pt x="34290" y="1278255"/>
                    <a:pt x="34290" y="1278255"/>
                    <a:pt x="37148" y="1247775"/>
                  </a:cubicBezTo>
                  <a:cubicBezTo>
                    <a:pt x="131445" y="1247775"/>
                    <a:pt x="226695" y="1247775"/>
                    <a:pt x="323850" y="1247775"/>
                  </a:cubicBezTo>
                  <a:cubicBezTo>
                    <a:pt x="323850" y="1258253"/>
                    <a:pt x="323850" y="1266825"/>
                    <a:pt x="323850" y="1277303"/>
                  </a:cubicBezTo>
                  <a:close/>
                  <a:moveTo>
                    <a:pt x="322898" y="1163003"/>
                  </a:moveTo>
                  <a:cubicBezTo>
                    <a:pt x="315278" y="1163003"/>
                    <a:pt x="307658" y="1163955"/>
                    <a:pt x="300038" y="1163955"/>
                  </a:cubicBezTo>
                  <a:cubicBezTo>
                    <a:pt x="220028" y="1163955"/>
                    <a:pt x="140018" y="1163955"/>
                    <a:pt x="60008" y="1163955"/>
                  </a:cubicBezTo>
                  <a:cubicBezTo>
                    <a:pt x="33338" y="1163955"/>
                    <a:pt x="33338" y="1163955"/>
                    <a:pt x="36195" y="1133475"/>
                  </a:cubicBezTo>
                  <a:cubicBezTo>
                    <a:pt x="130493" y="1133475"/>
                    <a:pt x="225743" y="1133475"/>
                    <a:pt x="322898" y="1133475"/>
                  </a:cubicBezTo>
                  <a:cubicBezTo>
                    <a:pt x="322898" y="1140143"/>
                    <a:pt x="323850" y="1144905"/>
                    <a:pt x="323850" y="1150620"/>
                  </a:cubicBezTo>
                  <a:cubicBezTo>
                    <a:pt x="324803" y="1154430"/>
                    <a:pt x="323850" y="1157288"/>
                    <a:pt x="322898" y="1163003"/>
                  </a:cubicBezTo>
                  <a:close/>
                  <a:moveTo>
                    <a:pt x="300990" y="936308"/>
                  </a:moveTo>
                  <a:cubicBezTo>
                    <a:pt x="220980" y="936308"/>
                    <a:pt x="140970" y="936308"/>
                    <a:pt x="60960" y="936308"/>
                  </a:cubicBezTo>
                  <a:cubicBezTo>
                    <a:pt x="34290" y="936308"/>
                    <a:pt x="34290" y="936308"/>
                    <a:pt x="37148" y="904875"/>
                  </a:cubicBezTo>
                  <a:cubicBezTo>
                    <a:pt x="133350" y="904875"/>
                    <a:pt x="227648" y="904875"/>
                    <a:pt x="323850" y="904875"/>
                  </a:cubicBezTo>
                  <a:cubicBezTo>
                    <a:pt x="323850" y="915353"/>
                    <a:pt x="323850" y="923925"/>
                    <a:pt x="323850" y="934403"/>
                  </a:cubicBezTo>
                  <a:cubicBezTo>
                    <a:pt x="316230" y="935355"/>
                    <a:pt x="308610" y="936308"/>
                    <a:pt x="300990" y="936308"/>
                  </a:cubicBezTo>
                  <a:close/>
                  <a:moveTo>
                    <a:pt x="322898" y="960120"/>
                  </a:moveTo>
                  <a:cubicBezTo>
                    <a:pt x="322898" y="970598"/>
                    <a:pt x="322898" y="980123"/>
                    <a:pt x="322898" y="990600"/>
                  </a:cubicBezTo>
                  <a:cubicBezTo>
                    <a:pt x="227648" y="990600"/>
                    <a:pt x="133350" y="990600"/>
                    <a:pt x="37148" y="990600"/>
                  </a:cubicBezTo>
                  <a:cubicBezTo>
                    <a:pt x="34290" y="959168"/>
                    <a:pt x="34290" y="959168"/>
                    <a:pt x="60960" y="959168"/>
                  </a:cubicBezTo>
                  <a:cubicBezTo>
                    <a:pt x="140018" y="959168"/>
                    <a:pt x="219075" y="959168"/>
                    <a:pt x="298133" y="959168"/>
                  </a:cubicBezTo>
                  <a:cubicBezTo>
                    <a:pt x="306705" y="959168"/>
                    <a:pt x="313373" y="960120"/>
                    <a:pt x="322898" y="960120"/>
                  </a:cubicBezTo>
                  <a:close/>
                  <a:moveTo>
                    <a:pt x="37148" y="762000"/>
                  </a:moveTo>
                  <a:cubicBezTo>
                    <a:pt x="37148" y="752475"/>
                    <a:pt x="37148" y="742950"/>
                    <a:pt x="37148" y="731520"/>
                  </a:cubicBezTo>
                  <a:cubicBezTo>
                    <a:pt x="133350" y="731520"/>
                    <a:pt x="227648" y="731520"/>
                    <a:pt x="323850" y="731520"/>
                  </a:cubicBezTo>
                  <a:cubicBezTo>
                    <a:pt x="323850" y="741998"/>
                    <a:pt x="323850" y="751523"/>
                    <a:pt x="323850" y="762000"/>
                  </a:cubicBezTo>
                  <a:cubicBezTo>
                    <a:pt x="227648" y="762000"/>
                    <a:pt x="133350" y="762000"/>
                    <a:pt x="37148" y="762000"/>
                  </a:cubicBezTo>
                  <a:close/>
                  <a:moveTo>
                    <a:pt x="322898" y="789623"/>
                  </a:moveTo>
                  <a:cubicBezTo>
                    <a:pt x="322898" y="799148"/>
                    <a:pt x="322898" y="808673"/>
                    <a:pt x="322898" y="820103"/>
                  </a:cubicBezTo>
                  <a:cubicBezTo>
                    <a:pt x="315278" y="820103"/>
                    <a:pt x="307658" y="821055"/>
                    <a:pt x="300038" y="821055"/>
                  </a:cubicBezTo>
                  <a:cubicBezTo>
                    <a:pt x="220028" y="821055"/>
                    <a:pt x="140018" y="821055"/>
                    <a:pt x="60008" y="821055"/>
                  </a:cubicBezTo>
                  <a:cubicBezTo>
                    <a:pt x="33338" y="821055"/>
                    <a:pt x="33338" y="821055"/>
                    <a:pt x="36195" y="789623"/>
                  </a:cubicBezTo>
                  <a:cubicBezTo>
                    <a:pt x="133350" y="789623"/>
                    <a:pt x="227648" y="789623"/>
                    <a:pt x="322898" y="789623"/>
                  </a:cubicBezTo>
                  <a:close/>
                  <a:moveTo>
                    <a:pt x="39053" y="647700"/>
                  </a:moveTo>
                  <a:cubicBezTo>
                    <a:pt x="32385" y="618173"/>
                    <a:pt x="33338" y="616268"/>
                    <a:pt x="61913" y="616268"/>
                  </a:cubicBezTo>
                  <a:cubicBezTo>
                    <a:pt x="141923" y="616268"/>
                    <a:pt x="221933" y="616268"/>
                    <a:pt x="301943" y="616268"/>
                  </a:cubicBezTo>
                  <a:cubicBezTo>
                    <a:pt x="308610" y="616268"/>
                    <a:pt x="315278" y="617220"/>
                    <a:pt x="324803" y="617220"/>
                  </a:cubicBezTo>
                  <a:cubicBezTo>
                    <a:pt x="324803" y="628650"/>
                    <a:pt x="324803" y="637223"/>
                    <a:pt x="324803" y="647700"/>
                  </a:cubicBezTo>
                  <a:cubicBezTo>
                    <a:pt x="228600" y="647700"/>
                    <a:pt x="133350" y="647700"/>
                    <a:pt x="39053" y="647700"/>
                  </a:cubicBezTo>
                  <a:close/>
                  <a:moveTo>
                    <a:pt x="37148" y="561975"/>
                  </a:moveTo>
                  <a:cubicBezTo>
                    <a:pt x="131445" y="561975"/>
                    <a:pt x="226695" y="561975"/>
                    <a:pt x="323850" y="561975"/>
                  </a:cubicBezTo>
                  <a:cubicBezTo>
                    <a:pt x="323850" y="571500"/>
                    <a:pt x="323850" y="581025"/>
                    <a:pt x="323850" y="591503"/>
                  </a:cubicBezTo>
                  <a:cubicBezTo>
                    <a:pt x="315278" y="591503"/>
                    <a:pt x="307658" y="592455"/>
                    <a:pt x="300990" y="592455"/>
                  </a:cubicBezTo>
                  <a:cubicBezTo>
                    <a:pt x="220980" y="592455"/>
                    <a:pt x="140970" y="592455"/>
                    <a:pt x="60960" y="592455"/>
                  </a:cubicBezTo>
                  <a:cubicBezTo>
                    <a:pt x="34290" y="593408"/>
                    <a:pt x="34290" y="593408"/>
                    <a:pt x="37148" y="561975"/>
                  </a:cubicBezTo>
                  <a:close/>
                  <a:moveTo>
                    <a:pt x="60960" y="1073468"/>
                  </a:moveTo>
                  <a:cubicBezTo>
                    <a:pt x="140970" y="1073468"/>
                    <a:pt x="220980" y="1073468"/>
                    <a:pt x="300990" y="1073468"/>
                  </a:cubicBezTo>
                  <a:cubicBezTo>
                    <a:pt x="308610" y="1073468"/>
                    <a:pt x="316230" y="1074420"/>
                    <a:pt x="323850" y="1074420"/>
                  </a:cubicBezTo>
                  <a:cubicBezTo>
                    <a:pt x="323850" y="1084898"/>
                    <a:pt x="323850" y="1094423"/>
                    <a:pt x="323850" y="1103948"/>
                  </a:cubicBezTo>
                  <a:cubicBezTo>
                    <a:pt x="228600" y="1103948"/>
                    <a:pt x="133350" y="1103948"/>
                    <a:pt x="37148" y="1103948"/>
                  </a:cubicBezTo>
                  <a:cubicBezTo>
                    <a:pt x="34290" y="1074420"/>
                    <a:pt x="34290" y="1073468"/>
                    <a:pt x="60960" y="1073468"/>
                  </a:cubicBezTo>
                  <a:close/>
                  <a:moveTo>
                    <a:pt x="323850" y="533400"/>
                  </a:moveTo>
                  <a:cubicBezTo>
                    <a:pt x="228600" y="533400"/>
                    <a:pt x="133350" y="533400"/>
                    <a:pt x="38100" y="533400"/>
                  </a:cubicBezTo>
                  <a:cubicBezTo>
                    <a:pt x="33338" y="503873"/>
                    <a:pt x="33338" y="502920"/>
                    <a:pt x="60008" y="502920"/>
                  </a:cubicBezTo>
                  <a:cubicBezTo>
                    <a:pt x="140970" y="502920"/>
                    <a:pt x="220980" y="502920"/>
                    <a:pt x="301943" y="502920"/>
                  </a:cubicBezTo>
                  <a:cubicBezTo>
                    <a:pt x="308610" y="502920"/>
                    <a:pt x="315278" y="503873"/>
                    <a:pt x="324803" y="504825"/>
                  </a:cubicBezTo>
                  <a:cubicBezTo>
                    <a:pt x="323850" y="514350"/>
                    <a:pt x="323850" y="522923"/>
                    <a:pt x="323850" y="533400"/>
                  </a:cubicBezTo>
                  <a:close/>
                  <a:moveTo>
                    <a:pt x="38100" y="447675"/>
                  </a:moveTo>
                  <a:cubicBezTo>
                    <a:pt x="132398" y="447675"/>
                    <a:pt x="227648" y="447675"/>
                    <a:pt x="322898" y="447675"/>
                  </a:cubicBezTo>
                  <a:cubicBezTo>
                    <a:pt x="322898" y="457200"/>
                    <a:pt x="322898" y="465773"/>
                    <a:pt x="322898" y="477203"/>
                  </a:cubicBezTo>
                  <a:cubicBezTo>
                    <a:pt x="315278" y="478155"/>
                    <a:pt x="308610" y="479108"/>
                    <a:pt x="300990" y="479108"/>
                  </a:cubicBezTo>
                  <a:cubicBezTo>
                    <a:pt x="220028" y="479108"/>
                    <a:pt x="140018" y="479108"/>
                    <a:pt x="59055" y="479108"/>
                  </a:cubicBezTo>
                  <a:cubicBezTo>
                    <a:pt x="34290" y="479108"/>
                    <a:pt x="33338" y="477203"/>
                    <a:pt x="38100" y="447675"/>
                  </a:cubicBezTo>
                  <a:close/>
                  <a:moveTo>
                    <a:pt x="37148" y="218123"/>
                  </a:moveTo>
                  <a:cubicBezTo>
                    <a:pt x="132398" y="218123"/>
                    <a:pt x="226695" y="218123"/>
                    <a:pt x="322898" y="218123"/>
                  </a:cubicBezTo>
                  <a:cubicBezTo>
                    <a:pt x="322898" y="227648"/>
                    <a:pt x="322898" y="237173"/>
                    <a:pt x="322898" y="248603"/>
                  </a:cubicBezTo>
                  <a:cubicBezTo>
                    <a:pt x="315278" y="248603"/>
                    <a:pt x="307658" y="249555"/>
                    <a:pt x="300038" y="249555"/>
                  </a:cubicBezTo>
                  <a:cubicBezTo>
                    <a:pt x="220028" y="249555"/>
                    <a:pt x="140018" y="249555"/>
                    <a:pt x="60008" y="249555"/>
                  </a:cubicBezTo>
                  <a:cubicBezTo>
                    <a:pt x="34290" y="250508"/>
                    <a:pt x="34290" y="249555"/>
                    <a:pt x="37148" y="218123"/>
                  </a:cubicBezTo>
                  <a:close/>
                  <a:moveTo>
                    <a:pt x="61913" y="273368"/>
                  </a:moveTo>
                  <a:cubicBezTo>
                    <a:pt x="140970" y="273368"/>
                    <a:pt x="220028" y="273368"/>
                    <a:pt x="299085" y="273368"/>
                  </a:cubicBezTo>
                  <a:cubicBezTo>
                    <a:pt x="306705" y="273368"/>
                    <a:pt x="314325" y="274320"/>
                    <a:pt x="323850" y="274320"/>
                  </a:cubicBezTo>
                  <a:cubicBezTo>
                    <a:pt x="323850" y="285750"/>
                    <a:pt x="323850" y="294323"/>
                    <a:pt x="323850" y="304800"/>
                  </a:cubicBezTo>
                  <a:cubicBezTo>
                    <a:pt x="227648" y="304800"/>
                    <a:pt x="133350" y="304800"/>
                    <a:pt x="39053" y="304800"/>
                  </a:cubicBezTo>
                  <a:cubicBezTo>
                    <a:pt x="32385" y="275273"/>
                    <a:pt x="33338" y="273368"/>
                    <a:pt x="61913" y="273368"/>
                  </a:cubicBezTo>
                  <a:close/>
                  <a:moveTo>
                    <a:pt x="322898" y="332423"/>
                  </a:moveTo>
                  <a:cubicBezTo>
                    <a:pt x="322898" y="341948"/>
                    <a:pt x="322898" y="351473"/>
                    <a:pt x="322898" y="362903"/>
                  </a:cubicBezTo>
                  <a:cubicBezTo>
                    <a:pt x="315278" y="362903"/>
                    <a:pt x="307658" y="363855"/>
                    <a:pt x="300038" y="363855"/>
                  </a:cubicBezTo>
                  <a:cubicBezTo>
                    <a:pt x="220028" y="363855"/>
                    <a:pt x="140018" y="363855"/>
                    <a:pt x="60008" y="363855"/>
                  </a:cubicBezTo>
                  <a:cubicBezTo>
                    <a:pt x="33338" y="363855"/>
                    <a:pt x="33338" y="363855"/>
                    <a:pt x="36195" y="332423"/>
                  </a:cubicBezTo>
                  <a:cubicBezTo>
                    <a:pt x="133350" y="332423"/>
                    <a:pt x="227648" y="332423"/>
                    <a:pt x="322898" y="332423"/>
                  </a:cubicBezTo>
                  <a:close/>
                  <a:moveTo>
                    <a:pt x="60960" y="387668"/>
                  </a:moveTo>
                  <a:cubicBezTo>
                    <a:pt x="140970" y="387668"/>
                    <a:pt x="220980" y="387668"/>
                    <a:pt x="300990" y="387668"/>
                  </a:cubicBezTo>
                  <a:cubicBezTo>
                    <a:pt x="307658" y="387668"/>
                    <a:pt x="314325" y="388620"/>
                    <a:pt x="323850" y="388620"/>
                  </a:cubicBezTo>
                  <a:cubicBezTo>
                    <a:pt x="323850" y="400050"/>
                    <a:pt x="323850" y="408623"/>
                    <a:pt x="323850" y="419100"/>
                  </a:cubicBezTo>
                  <a:cubicBezTo>
                    <a:pt x="227648" y="419100"/>
                    <a:pt x="133350" y="419100"/>
                    <a:pt x="39053" y="419100"/>
                  </a:cubicBezTo>
                  <a:cubicBezTo>
                    <a:pt x="32385" y="389573"/>
                    <a:pt x="33338" y="387668"/>
                    <a:pt x="60960" y="387668"/>
                  </a:cubicBezTo>
                  <a:close/>
                  <a:moveTo>
                    <a:pt x="60960" y="844868"/>
                  </a:moveTo>
                  <a:cubicBezTo>
                    <a:pt x="140970" y="844868"/>
                    <a:pt x="220980" y="844868"/>
                    <a:pt x="300990" y="844868"/>
                  </a:cubicBezTo>
                  <a:cubicBezTo>
                    <a:pt x="308610" y="844868"/>
                    <a:pt x="316230" y="845820"/>
                    <a:pt x="324803" y="845820"/>
                  </a:cubicBezTo>
                  <a:cubicBezTo>
                    <a:pt x="324803" y="856298"/>
                    <a:pt x="324803" y="864870"/>
                    <a:pt x="324803" y="875348"/>
                  </a:cubicBezTo>
                  <a:cubicBezTo>
                    <a:pt x="229553" y="875348"/>
                    <a:pt x="135255" y="875348"/>
                    <a:pt x="40005" y="875348"/>
                  </a:cubicBezTo>
                  <a:cubicBezTo>
                    <a:pt x="31433" y="848678"/>
                    <a:pt x="33338" y="844868"/>
                    <a:pt x="60960" y="844868"/>
                  </a:cubicBezTo>
                  <a:close/>
                  <a:moveTo>
                    <a:pt x="37148" y="1019175"/>
                  </a:moveTo>
                  <a:cubicBezTo>
                    <a:pt x="131445" y="1019175"/>
                    <a:pt x="226695" y="1019175"/>
                    <a:pt x="323850" y="1019175"/>
                  </a:cubicBezTo>
                  <a:cubicBezTo>
                    <a:pt x="323850" y="1028700"/>
                    <a:pt x="323850" y="1037273"/>
                    <a:pt x="323850" y="1049655"/>
                  </a:cubicBezTo>
                  <a:cubicBezTo>
                    <a:pt x="287655" y="1049655"/>
                    <a:pt x="253365" y="1049655"/>
                    <a:pt x="219075" y="1049655"/>
                  </a:cubicBezTo>
                  <a:cubicBezTo>
                    <a:pt x="166688" y="1049655"/>
                    <a:pt x="114300" y="1048703"/>
                    <a:pt x="61913" y="1049655"/>
                  </a:cubicBezTo>
                  <a:cubicBezTo>
                    <a:pt x="38100" y="1051560"/>
                    <a:pt x="31433" y="1042988"/>
                    <a:pt x="37148" y="101917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4" name="Freeform: Shape 4243">
              <a:extLst>
                <a:ext uri="{FF2B5EF4-FFF2-40B4-BE49-F238E27FC236}">
                  <a16:creationId xmlns:a16="http://schemas.microsoft.com/office/drawing/2014/main" id="{85DA3177-B24A-4F1B-AFD2-5D7A4F0120B9}"/>
                </a:ext>
              </a:extLst>
            </p:cNvPr>
            <p:cNvSpPr/>
            <p:nvPr/>
          </p:nvSpPr>
          <p:spPr>
            <a:xfrm>
              <a:off x="3588900" y="4804268"/>
              <a:ext cx="338721" cy="945267"/>
            </a:xfrm>
            <a:custGeom>
              <a:avLst/>
              <a:gdLst>
                <a:gd name="connsiteX0" fmla="*/ 417195 w 409575"/>
                <a:gd name="connsiteY0" fmla="*/ 1149668 h 1143000"/>
                <a:gd name="connsiteX1" fmla="*/ 417195 w 409575"/>
                <a:gd name="connsiteY1" fmla="*/ 0 h 1143000"/>
                <a:gd name="connsiteX2" fmla="*/ 0 w 409575"/>
                <a:gd name="connsiteY2" fmla="*/ 0 h 1143000"/>
                <a:gd name="connsiteX3" fmla="*/ 0 w 409575"/>
                <a:gd name="connsiteY3" fmla="*/ 1149668 h 1143000"/>
                <a:gd name="connsiteX4" fmla="*/ 417195 w 409575"/>
                <a:gd name="connsiteY4" fmla="*/ 1149668 h 1143000"/>
                <a:gd name="connsiteX5" fmla="*/ 342900 w 409575"/>
                <a:gd name="connsiteY5" fmla="*/ 1091565 h 1143000"/>
                <a:gd name="connsiteX6" fmla="*/ 342900 w 409575"/>
                <a:gd name="connsiteY6" fmla="*/ 921068 h 1143000"/>
                <a:gd name="connsiteX7" fmla="*/ 383858 w 409575"/>
                <a:gd name="connsiteY7" fmla="*/ 951548 h 1143000"/>
                <a:gd name="connsiteX8" fmla="*/ 383858 w 409575"/>
                <a:gd name="connsiteY8" fmla="*/ 1061085 h 1143000"/>
                <a:gd name="connsiteX9" fmla="*/ 342900 w 409575"/>
                <a:gd name="connsiteY9" fmla="*/ 1091565 h 1143000"/>
                <a:gd name="connsiteX10" fmla="*/ 382905 w 409575"/>
                <a:gd name="connsiteY10" fmla="*/ 879158 h 1143000"/>
                <a:gd name="connsiteX11" fmla="*/ 343852 w 409575"/>
                <a:gd name="connsiteY11" fmla="*/ 894398 h 1143000"/>
                <a:gd name="connsiteX12" fmla="*/ 343852 w 409575"/>
                <a:gd name="connsiteY12" fmla="*/ 727710 h 1143000"/>
                <a:gd name="connsiteX13" fmla="*/ 367665 w 409575"/>
                <a:gd name="connsiteY13" fmla="*/ 728663 h 1143000"/>
                <a:gd name="connsiteX14" fmla="*/ 382905 w 409575"/>
                <a:gd name="connsiteY14" fmla="*/ 741998 h 1143000"/>
                <a:gd name="connsiteX15" fmla="*/ 382905 w 409575"/>
                <a:gd name="connsiteY15" fmla="*/ 879158 h 1143000"/>
                <a:gd name="connsiteX16" fmla="*/ 342900 w 409575"/>
                <a:gd name="connsiteY16" fmla="*/ 139065 h 1143000"/>
                <a:gd name="connsiteX17" fmla="*/ 382905 w 409575"/>
                <a:gd name="connsiteY17" fmla="*/ 139065 h 1143000"/>
                <a:gd name="connsiteX18" fmla="*/ 382905 w 409575"/>
                <a:gd name="connsiteY18" fmla="*/ 225743 h 1143000"/>
                <a:gd name="connsiteX19" fmla="*/ 382905 w 409575"/>
                <a:gd name="connsiteY19" fmla="*/ 268605 h 1143000"/>
                <a:gd name="connsiteX20" fmla="*/ 342900 w 409575"/>
                <a:gd name="connsiteY20" fmla="*/ 301943 h 1143000"/>
                <a:gd name="connsiteX21" fmla="*/ 342900 w 409575"/>
                <a:gd name="connsiteY21" fmla="*/ 139065 h 1143000"/>
                <a:gd name="connsiteX22" fmla="*/ 382905 w 409575"/>
                <a:gd name="connsiteY22" fmla="*/ 470535 h 1143000"/>
                <a:gd name="connsiteX23" fmla="*/ 342900 w 409575"/>
                <a:gd name="connsiteY23" fmla="*/ 501015 h 1143000"/>
                <a:gd name="connsiteX24" fmla="*/ 342900 w 409575"/>
                <a:gd name="connsiteY24" fmla="*/ 340043 h 1143000"/>
                <a:gd name="connsiteX25" fmla="*/ 382905 w 409575"/>
                <a:gd name="connsiteY25" fmla="*/ 370522 h 1143000"/>
                <a:gd name="connsiteX26" fmla="*/ 382905 w 409575"/>
                <a:gd name="connsiteY26" fmla="*/ 470535 h 1143000"/>
                <a:gd name="connsiteX27" fmla="*/ 342900 w 409575"/>
                <a:gd name="connsiteY27" fmla="*/ 531495 h 1143000"/>
                <a:gd name="connsiteX28" fmla="*/ 383858 w 409575"/>
                <a:gd name="connsiteY28" fmla="*/ 559118 h 1143000"/>
                <a:gd name="connsiteX29" fmla="*/ 383858 w 409575"/>
                <a:gd name="connsiteY29" fmla="*/ 690563 h 1143000"/>
                <a:gd name="connsiteX30" fmla="*/ 342900 w 409575"/>
                <a:gd name="connsiteY30" fmla="*/ 690563 h 1143000"/>
                <a:gd name="connsiteX31" fmla="*/ 342900 w 409575"/>
                <a:gd name="connsiteY31" fmla="*/ 531495 h 1143000"/>
                <a:gd name="connsiteX32" fmla="*/ 263842 w 409575"/>
                <a:gd name="connsiteY32" fmla="*/ 139065 h 1143000"/>
                <a:gd name="connsiteX33" fmla="*/ 305752 w 409575"/>
                <a:gd name="connsiteY33" fmla="*/ 139065 h 1143000"/>
                <a:gd name="connsiteX34" fmla="*/ 305752 w 409575"/>
                <a:gd name="connsiteY34" fmla="*/ 250508 h 1143000"/>
                <a:gd name="connsiteX35" fmla="*/ 305752 w 409575"/>
                <a:gd name="connsiteY35" fmla="*/ 278130 h 1143000"/>
                <a:gd name="connsiteX36" fmla="*/ 277177 w 409575"/>
                <a:gd name="connsiteY36" fmla="*/ 302895 h 1143000"/>
                <a:gd name="connsiteX37" fmla="*/ 264795 w 409575"/>
                <a:gd name="connsiteY37" fmla="*/ 289560 h 1143000"/>
                <a:gd name="connsiteX38" fmla="*/ 263842 w 409575"/>
                <a:gd name="connsiteY38" fmla="*/ 139065 h 1143000"/>
                <a:gd name="connsiteX39" fmla="*/ 284798 w 409575"/>
                <a:gd name="connsiteY39" fmla="*/ 526733 h 1143000"/>
                <a:gd name="connsiteX40" fmla="*/ 306705 w 409575"/>
                <a:gd name="connsiteY40" fmla="*/ 549593 h 1143000"/>
                <a:gd name="connsiteX41" fmla="*/ 306705 w 409575"/>
                <a:gd name="connsiteY41" fmla="*/ 691515 h 1143000"/>
                <a:gd name="connsiteX42" fmla="*/ 264795 w 409575"/>
                <a:gd name="connsiteY42" fmla="*/ 691515 h 1143000"/>
                <a:gd name="connsiteX43" fmla="*/ 264795 w 409575"/>
                <a:gd name="connsiteY43" fmla="*/ 602933 h 1143000"/>
                <a:gd name="connsiteX44" fmla="*/ 264795 w 409575"/>
                <a:gd name="connsiteY44" fmla="*/ 550545 h 1143000"/>
                <a:gd name="connsiteX45" fmla="*/ 284798 w 409575"/>
                <a:gd name="connsiteY45" fmla="*/ 526733 h 1143000"/>
                <a:gd name="connsiteX46" fmla="*/ 230505 w 409575"/>
                <a:gd name="connsiteY46" fmla="*/ 1012508 h 1143000"/>
                <a:gd name="connsiteX47" fmla="*/ 230505 w 409575"/>
                <a:gd name="connsiteY47" fmla="*/ 1079183 h 1143000"/>
                <a:gd name="connsiteX48" fmla="*/ 210502 w 409575"/>
                <a:gd name="connsiteY48" fmla="*/ 1093470 h 1143000"/>
                <a:gd name="connsiteX49" fmla="*/ 187642 w 409575"/>
                <a:gd name="connsiteY49" fmla="*/ 1079183 h 1143000"/>
                <a:gd name="connsiteX50" fmla="*/ 187642 w 409575"/>
                <a:gd name="connsiteY50" fmla="*/ 919163 h 1143000"/>
                <a:gd name="connsiteX51" fmla="*/ 230505 w 409575"/>
                <a:gd name="connsiteY51" fmla="*/ 919163 h 1143000"/>
                <a:gd name="connsiteX52" fmla="*/ 230505 w 409575"/>
                <a:gd name="connsiteY52" fmla="*/ 1012508 h 1143000"/>
                <a:gd name="connsiteX53" fmla="*/ 187642 w 409575"/>
                <a:gd name="connsiteY53" fmla="*/ 351472 h 1143000"/>
                <a:gd name="connsiteX54" fmla="*/ 200977 w 409575"/>
                <a:gd name="connsiteY54" fmla="*/ 338138 h 1143000"/>
                <a:gd name="connsiteX55" fmla="*/ 229552 w 409575"/>
                <a:gd name="connsiteY55" fmla="*/ 337185 h 1143000"/>
                <a:gd name="connsiteX56" fmla="*/ 229552 w 409575"/>
                <a:gd name="connsiteY56" fmla="*/ 490538 h 1143000"/>
                <a:gd name="connsiteX57" fmla="*/ 208598 w 409575"/>
                <a:gd name="connsiteY57" fmla="*/ 502920 h 1143000"/>
                <a:gd name="connsiteX58" fmla="*/ 187642 w 409575"/>
                <a:gd name="connsiteY58" fmla="*/ 490538 h 1143000"/>
                <a:gd name="connsiteX59" fmla="*/ 187642 w 409575"/>
                <a:gd name="connsiteY59" fmla="*/ 351472 h 1143000"/>
                <a:gd name="connsiteX60" fmla="*/ 187642 w 409575"/>
                <a:gd name="connsiteY60" fmla="*/ 743903 h 1143000"/>
                <a:gd name="connsiteX61" fmla="*/ 227648 w 409575"/>
                <a:gd name="connsiteY61" fmla="*/ 727710 h 1143000"/>
                <a:gd name="connsiteX62" fmla="*/ 227648 w 409575"/>
                <a:gd name="connsiteY62" fmla="*/ 893445 h 1143000"/>
                <a:gd name="connsiteX63" fmla="*/ 202883 w 409575"/>
                <a:gd name="connsiteY63" fmla="*/ 893445 h 1143000"/>
                <a:gd name="connsiteX64" fmla="*/ 186690 w 409575"/>
                <a:gd name="connsiteY64" fmla="*/ 878205 h 1143000"/>
                <a:gd name="connsiteX65" fmla="*/ 187642 w 409575"/>
                <a:gd name="connsiteY65" fmla="*/ 743903 h 1143000"/>
                <a:gd name="connsiteX66" fmla="*/ 114300 w 409575"/>
                <a:gd name="connsiteY66" fmla="*/ 139065 h 1143000"/>
                <a:gd name="connsiteX67" fmla="*/ 154305 w 409575"/>
                <a:gd name="connsiteY67" fmla="*/ 139065 h 1143000"/>
                <a:gd name="connsiteX68" fmla="*/ 154305 w 409575"/>
                <a:gd name="connsiteY68" fmla="*/ 230505 h 1143000"/>
                <a:gd name="connsiteX69" fmla="*/ 154305 w 409575"/>
                <a:gd name="connsiteY69" fmla="*/ 269558 h 1143000"/>
                <a:gd name="connsiteX70" fmla="*/ 114300 w 409575"/>
                <a:gd name="connsiteY70" fmla="*/ 301943 h 1143000"/>
                <a:gd name="connsiteX71" fmla="*/ 114300 w 409575"/>
                <a:gd name="connsiteY71" fmla="*/ 139065 h 1143000"/>
                <a:gd name="connsiteX72" fmla="*/ 114300 w 409575"/>
                <a:gd name="connsiteY72" fmla="*/ 339090 h 1143000"/>
                <a:gd name="connsiteX73" fmla="*/ 130492 w 409575"/>
                <a:gd name="connsiteY73" fmla="*/ 337185 h 1143000"/>
                <a:gd name="connsiteX74" fmla="*/ 155258 w 409575"/>
                <a:gd name="connsiteY74" fmla="*/ 360997 h 1143000"/>
                <a:gd name="connsiteX75" fmla="*/ 155258 w 409575"/>
                <a:gd name="connsiteY75" fmla="*/ 472440 h 1143000"/>
                <a:gd name="connsiteX76" fmla="*/ 115252 w 409575"/>
                <a:gd name="connsiteY76" fmla="*/ 501015 h 1143000"/>
                <a:gd name="connsiteX77" fmla="*/ 114300 w 409575"/>
                <a:gd name="connsiteY77" fmla="*/ 339090 h 1143000"/>
                <a:gd name="connsiteX78" fmla="*/ 154305 w 409575"/>
                <a:gd name="connsiteY78" fmla="*/ 691515 h 1143000"/>
                <a:gd name="connsiteX79" fmla="*/ 114300 w 409575"/>
                <a:gd name="connsiteY79" fmla="*/ 691515 h 1143000"/>
                <a:gd name="connsiteX80" fmla="*/ 114300 w 409575"/>
                <a:gd name="connsiteY80" fmla="*/ 530543 h 1143000"/>
                <a:gd name="connsiteX81" fmla="*/ 154305 w 409575"/>
                <a:gd name="connsiteY81" fmla="*/ 559118 h 1143000"/>
                <a:gd name="connsiteX82" fmla="*/ 154305 w 409575"/>
                <a:gd name="connsiteY82" fmla="*/ 691515 h 1143000"/>
                <a:gd name="connsiteX83" fmla="*/ 114300 w 409575"/>
                <a:gd name="connsiteY83" fmla="*/ 727710 h 1143000"/>
                <a:gd name="connsiteX84" fmla="*/ 139065 w 409575"/>
                <a:gd name="connsiteY84" fmla="*/ 728663 h 1143000"/>
                <a:gd name="connsiteX85" fmla="*/ 154305 w 409575"/>
                <a:gd name="connsiteY85" fmla="*/ 741998 h 1143000"/>
                <a:gd name="connsiteX86" fmla="*/ 154305 w 409575"/>
                <a:gd name="connsiteY86" fmla="*/ 879158 h 1143000"/>
                <a:gd name="connsiteX87" fmla="*/ 114300 w 409575"/>
                <a:gd name="connsiteY87" fmla="*/ 894398 h 1143000"/>
                <a:gd name="connsiteX88" fmla="*/ 114300 w 409575"/>
                <a:gd name="connsiteY88" fmla="*/ 727710 h 114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409575" h="1143000">
                  <a:moveTo>
                    <a:pt x="417195" y="1149668"/>
                  </a:moveTo>
                  <a:cubicBezTo>
                    <a:pt x="417195" y="764858"/>
                    <a:pt x="417195" y="381953"/>
                    <a:pt x="417195" y="0"/>
                  </a:cubicBezTo>
                  <a:cubicBezTo>
                    <a:pt x="276225" y="0"/>
                    <a:pt x="139065" y="0"/>
                    <a:pt x="0" y="0"/>
                  </a:cubicBezTo>
                  <a:cubicBezTo>
                    <a:pt x="0" y="384810"/>
                    <a:pt x="0" y="766763"/>
                    <a:pt x="0" y="1149668"/>
                  </a:cubicBezTo>
                  <a:lnTo>
                    <a:pt x="417195" y="1149668"/>
                  </a:lnTo>
                  <a:close/>
                  <a:moveTo>
                    <a:pt x="342900" y="1091565"/>
                  </a:moveTo>
                  <a:cubicBezTo>
                    <a:pt x="342900" y="1034415"/>
                    <a:pt x="342900" y="977265"/>
                    <a:pt x="342900" y="921068"/>
                  </a:cubicBezTo>
                  <a:cubicBezTo>
                    <a:pt x="382905" y="914400"/>
                    <a:pt x="383858" y="914400"/>
                    <a:pt x="383858" y="951548"/>
                  </a:cubicBezTo>
                  <a:cubicBezTo>
                    <a:pt x="383858" y="987743"/>
                    <a:pt x="383858" y="1023938"/>
                    <a:pt x="383858" y="1061085"/>
                  </a:cubicBezTo>
                  <a:cubicBezTo>
                    <a:pt x="382905" y="1096328"/>
                    <a:pt x="382905" y="1097280"/>
                    <a:pt x="342900" y="1091565"/>
                  </a:cubicBezTo>
                  <a:close/>
                  <a:moveTo>
                    <a:pt x="382905" y="879158"/>
                  </a:moveTo>
                  <a:cubicBezTo>
                    <a:pt x="381000" y="906780"/>
                    <a:pt x="358140" y="887730"/>
                    <a:pt x="343852" y="894398"/>
                  </a:cubicBezTo>
                  <a:cubicBezTo>
                    <a:pt x="343852" y="838200"/>
                    <a:pt x="343852" y="784860"/>
                    <a:pt x="343852" y="727710"/>
                  </a:cubicBezTo>
                  <a:cubicBezTo>
                    <a:pt x="353377" y="727710"/>
                    <a:pt x="360998" y="725805"/>
                    <a:pt x="367665" y="728663"/>
                  </a:cubicBezTo>
                  <a:cubicBezTo>
                    <a:pt x="373380" y="730568"/>
                    <a:pt x="382905" y="737235"/>
                    <a:pt x="382905" y="741998"/>
                  </a:cubicBezTo>
                  <a:cubicBezTo>
                    <a:pt x="383858" y="787718"/>
                    <a:pt x="384810" y="833438"/>
                    <a:pt x="382905" y="879158"/>
                  </a:cubicBezTo>
                  <a:close/>
                  <a:moveTo>
                    <a:pt x="342900" y="139065"/>
                  </a:moveTo>
                  <a:cubicBezTo>
                    <a:pt x="356235" y="139065"/>
                    <a:pt x="367665" y="139065"/>
                    <a:pt x="382905" y="139065"/>
                  </a:cubicBezTo>
                  <a:cubicBezTo>
                    <a:pt x="382905" y="168593"/>
                    <a:pt x="382905" y="197168"/>
                    <a:pt x="382905" y="225743"/>
                  </a:cubicBezTo>
                  <a:cubicBezTo>
                    <a:pt x="382905" y="240030"/>
                    <a:pt x="382905" y="254318"/>
                    <a:pt x="382905" y="268605"/>
                  </a:cubicBezTo>
                  <a:cubicBezTo>
                    <a:pt x="382905" y="305753"/>
                    <a:pt x="382905" y="305753"/>
                    <a:pt x="342900" y="301943"/>
                  </a:cubicBezTo>
                  <a:cubicBezTo>
                    <a:pt x="342900" y="246698"/>
                    <a:pt x="342900" y="193358"/>
                    <a:pt x="342900" y="139065"/>
                  </a:cubicBezTo>
                  <a:close/>
                  <a:moveTo>
                    <a:pt x="382905" y="470535"/>
                  </a:moveTo>
                  <a:cubicBezTo>
                    <a:pt x="382905" y="506730"/>
                    <a:pt x="382905" y="506730"/>
                    <a:pt x="342900" y="501015"/>
                  </a:cubicBezTo>
                  <a:cubicBezTo>
                    <a:pt x="342900" y="447675"/>
                    <a:pt x="342900" y="393383"/>
                    <a:pt x="342900" y="340043"/>
                  </a:cubicBezTo>
                  <a:cubicBezTo>
                    <a:pt x="382905" y="333375"/>
                    <a:pt x="382905" y="333375"/>
                    <a:pt x="382905" y="370522"/>
                  </a:cubicBezTo>
                  <a:cubicBezTo>
                    <a:pt x="382905" y="403860"/>
                    <a:pt x="382905" y="437197"/>
                    <a:pt x="382905" y="470535"/>
                  </a:cubicBezTo>
                  <a:close/>
                  <a:moveTo>
                    <a:pt x="342900" y="531495"/>
                  </a:moveTo>
                  <a:cubicBezTo>
                    <a:pt x="378142" y="521018"/>
                    <a:pt x="383858" y="523875"/>
                    <a:pt x="383858" y="559118"/>
                  </a:cubicBezTo>
                  <a:cubicBezTo>
                    <a:pt x="383858" y="601980"/>
                    <a:pt x="383858" y="645795"/>
                    <a:pt x="383858" y="690563"/>
                  </a:cubicBezTo>
                  <a:cubicBezTo>
                    <a:pt x="368617" y="690563"/>
                    <a:pt x="356235" y="690563"/>
                    <a:pt x="342900" y="690563"/>
                  </a:cubicBezTo>
                  <a:cubicBezTo>
                    <a:pt x="342900" y="637223"/>
                    <a:pt x="342900" y="584835"/>
                    <a:pt x="342900" y="531495"/>
                  </a:cubicBezTo>
                  <a:close/>
                  <a:moveTo>
                    <a:pt x="263842" y="139065"/>
                  </a:moveTo>
                  <a:cubicBezTo>
                    <a:pt x="279083" y="139065"/>
                    <a:pt x="290512" y="139065"/>
                    <a:pt x="305752" y="139065"/>
                  </a:cubicBezTo>
                  <a:cubicBezTo>
                    <a:pt x="305752" y="177165"/>
                    <a:pt x="305752" y="214313"/>
                    <a:pt x="305752" y="250508"/>
                  </a:cubicBezTo>
                  <a:cubicBezTo>
                    <a:pt x="305752" y="260033"/>
                    <a:pt x="305752" y="268605"/>
                    <a:pt x="305752" y="278130"/>
                  </a:cubicBezTo>
                  <a:cubicBezTo>
                    <a:pt x="305752" y="303847"/>
                    <a:pt x="301942" y="307658"/>
                    <a:pt x="277177" y="302895"/>
                  </a:cubicBezTo>
                  <a:cubicBezTo>
                    <a:pt x="272415" y="301943"/>
                    <a:pt x="264795" y="294323"/>
                    <a:pt x="264795" y="289560"/>
                  </a:cubicBezTo>
                  <a:cubicBezTo>
                    <a:pt x="263842" y="240030"/>
                    <a:pt x="263842" y="190500"/>
                    <a:pt x="263842" y="139065"/>
                  </a:cubicBezTo>
                  <a:close/>
                  <a:moveTo>
                    <a:pt x="284798" y="526733"/>
                  </a:moveTo>
                  <a:cubicBezTo>
                    <a:pt x="301942" y="526733"/>
                    <a:pt x="306705" y="533400"/>
                    <a:pt x="306705" y="549593"/>
                  </a:cubicBezTo>
                  <a:cubicBezTo>
                    <a:pt x="305752" y="596265"/>
                    <a:pt x="306705" y="641985"/>
                    <a:pt x="306705" y="691515"/>
                  </a:cubicBezTo>
                  <a:cubicBezTo>
                    <a:pt x="291465" y="691515"/>
                    <a:pt x="280035" y="691515"/>
                    <a:pt x="264795" y="691515"/>
                  </a:cubicBezTo>
                  <a:cubicBezTo>
                    <a:pt x="264795" y="661035"/>
                    <a:pt x="264795" y="631508"/>
                    <a:pt x="264795" y="602933"/>
                  </a:cubicBezTo>
                  <a:cubicBezTo>
                    <a:pt x="264795" y="585788"/>
                    <a:pt x="265748" y="567690"/>
                    <a:pt x="264795" y="550545"/>
                  </a:cubicBezTo>
                  <a:cubicBezTo>
                    <a:pt x="262890" y="534353"/>
                    <a:pt x="267652" y="526733"/>
                    <a:pt x="284798" y="526733"/>
                  </a:cubicBezTo>
                  <a:close/>
                  <a:moveTo>
                    <a:pt x="230505" y="1012508"/>
                  </a:moveTo>
                  <a:cubicBezTo>
                    <a:pt x="230505" y="1034415"/>
                    <a:pt x="230505" y="1056323"/>
                    <a:pt x="230505" y="1079183"/>
                  </a:cubicBezTo>
                  <a:cubicBezTo>
                    <a:pt x="230505" y="1094423"/>
                    <a:pt x="220980" y="1094423"/>
                    <a:pt x="210502" y="1093470"/>
                  </a:cubicBezTo>
                  <a:cubicBezTo>
                    <a:pt x="200025" y="1093470"/>
                    <a:pt x="187642" y="1096328"/>
                    <a:pt x="187642" y="1079183"/>
                  </a:cubicBezTo>
                  <a:cubicBezTo>
                    <a:pt x="187642" y="1026795"/>
                    <a:pt x="187642" y="974408"/>
                    <a:pt x="187642" y="919163"/>
                  </a:cubicBezTo>
                  <a:cubicBezTo>
                    <a:pt x="202883" y="919163"/>
                    <a:pt x="215265" y="919163"/>
                    <a:pt x="230505" y="919163"/>
                  </a:cubicBezTo>
                  <a:cubicBezTo>
                    <a:pt x="230505" y="951548"/>
                    <a:pt x="230505" y="982027"/>
                    <a:pt x="230505" y="1012508"/>
                  </a:cubicBezTo>
                  <a:close/>
                  <a:moveTo>
                    <a:pt x="187642" y="351472"/>
                  </a:moveTo>
                  <a:cubicBezTo>
                    <a:pt x="187642" y="346710"/>
                    <a:pt x="195262" y="340043"/>
                    <a:pt x="200977" y="338138"/>
                  </a:cubicBezTo>
                  <a:cubicBezTo>
                    <a:pt x="208598" y="336233"/>
                    <a:pt x="217170" y="337185"/>
                    <a:pt x="229552" y="337185"/>
                  </a:cubicBezTo>
                  <a:cubicBezTo>
                    <a:pt x="229552" y="390525"/>
                    <a:pt x="229552" y="440055"/>
                    <a:pt x="229552" y="490538"/>
                  </a:cubicBezTo>
                  <a:cubicBezTo>
                    <a:pt x="229552" y="506730"/>
                    <a:pt x="217170" y="504825"/>
                    <a:pt x="208598" y="502920"/>
                  </a:cubicBezTo>
                  <a:cubicBezTo>
                    <a:pt x="200977" y="501015"/>
                    <a:pt x="187642" y="495300"/>
                    <a:pt x="187642" y="490538"/>
                  </a:cubicBezTo>
                  <a:cubicBezTo>
                    <a:pt x="186690" y="443865"/>
                    <a:pt x="186690" y="398145"/>
                    <a:pt x="187642" y="351472"/>
                  </a:cubicBezTo>
                  <a:close/>
                  <a:moveTo>
                    <a:pt x="187642" y="743903"/>
                  </a:moveTo>
                  <a:cubicBezTo>
                    <a:pt x="188595" y="715328"/>
                    <a:pt x="212408" y="733425"/>
                    <a:pt x="227648" y="727710"/>
                  </a:cubicBezTo>
                  <a:cubicBezTo>
                    <a:pt x="227648" y="783908"/>
                    <a:pt x="227648" y="837248"/>
                    <a:pt x="227648" y="893445"/>
                  </a:cubicBezTo>
                  <a:cubicBezTo>
                    <a:pt x="218123" y="893445"/>
                    <a:pt x="210502" y="893445"/>
                    <a:pt x="202883" y="893445"/>
                  </a:cubicBezTo>
                  <a:cubicBezTo>
                    <a:pt x="191452" y="894398"/>
                    <a:pt x="186690" y="889635"/>
                    <a:pt x="186690" y="878205"/>
                  </a:cubicBezTo>
                  <a:cubicBezTo>
                    <a:pt x="187642" y="833438"/>
                    <a:pt x="185737" y="787718"/>
                    <a:pt x="187642" y="743903"/>
                  </a:cubicBezTo>
                  <a:close/>
                  <a:moveTo>
                    <a:pt x="114300" y="139065"/>
                  </a:moveTo>
                  <a:cubicBezTo>
                    <a:pt x="127635" y="139065"/>
                    <a:pt x="139065" y="139065"/>
                    <a:pt x="154305" y="139065"/>
                  </a:cubicBezTo>
                  <a:cubicBezTo>
                    <a:pt x="154305" y="170498"/>
                    <a:pt x="154305" y="200025"/>
                    <a:pt x="154305" y="230505"/>
                  </a:cubicBezTo>
                  <a:cubicBezTo>
                    <a:pt x="154305" y="243840"/>
                    <a:pt x="154305" y="256223"/>
                    <a:pt x="154305" y="269558"/>
                  </a:cubicBezTo>
                  <a:cubicBezTo>
                    <a:pt x="154305" y="306705"/>
                    <a:pt x="154305" y="306705"/>
                    <a:pt x="114300" y="301943"/>
                  </a:cubicBezTo>
                  <a:cubicBezTo>
                    <a:pt x="114300" y="248603"/>
                    <a:pt x="114300" y="195263"/>
                    <a:pt x="114300" y="139065"/>
                  </a:cubicBezTo>
                  <a:close/>
                  <a:moveTo>
                    <a:pt x="114300" y="339090"/>
                  </a:moveTo>
                  <a:cubicBezTo>
                    <a:pt x="120015" y="338138"/>
                    <a:pt x="124777" y="338138"/>
                    <a:pt x="130492" y="337185"/>
                  </a:cubicBezTo>
                  <a:cubicBezTo>
                    <a:pt x="148590" y="334328"/>
                    <a:pt x="156210" y="340995"/>
                    <a:pt x="155258" y="360997"/>
                  </a:cubicBezTo>
                  <a:cubicBezTo>
                    <a:pt x="154305" y="398145"/>
                    <a:pt x="155258" y="435293"/>
                    <a:pt x="155258" y="472440"/>
                  </a:cubicBezTo>
                  <a:cubicBezTo>
                    <a:pt x="155258" y="506730"/>
                    <a:pt x="152400" y="508635"/>
                    <a:pt x="115252" y="501015"/>
                  </a:cubicBezTo>
                  <a:cubicBezTo>
                    <a:pt x="114300" y="447675"/>
                    <a:pt x="114300" y="394335"/>
                    <a:pt x="114300" y="339090"/>
                  </a:cubicBezTo>
                  <a:close/>
                  <a:moveTo>
                    <a:pt x="154305" y="691515"/>
                  </a:moveTo>
                  <a:cubicBezTo>
                    <a:pt x="139065" y="691515"/>
                    <a:pt x="127635" y="691515"/>
                    <a:pt x="114300" y="691515"/>
                  </a:cubicBezTo>
                  <a:cubicBezTo>
                    <a:pt x="114300" y="637223"/>
                    <a:pt x="114300" y="583883"/>
                    <a:pt x="114300" y="530543"/>
                  </a:cubicBezTo>
                  <a:cubicBezTo>
                    <a:pt x="150495" y="521018"/>
                    <a:pt x="154305" y="523875"/>
                    <a:pt x="154305" y="559118"/>
                  </a:cubicBezTo>
                  <a:cubicBezTo>
                    <a:pt x="154305" y="603885"/>
                    <a:pt x="154305" y="646748"/>
                    <a:pt x="154305" y="691515"/>
                  </a:cubicBezTo>
                  <a:close/>
                  <a:moveTo>
                    <a:pt x="114300" y="727710"/>
                  </a:moveTo>
                  <a:cubicBezTo>
                    <a:pt x="123825" y="727710"/>
                    <a:pt x="132398" y="725805"/>
                    <a:pt x="139065" y="728663"/>
                  </a:cubicBezTo>
                  <a:cubicBezTo>
                    <a:pt x="144780" y="730568"/>
                    <a:pt x="154305" y="737235"/>
                    <a:pt x="154305" y="741998"/>
                  </a:cubicBezTo>
                  <a:cubicBezTo>
                    <a:pt x="155258" y="787718"/>
                    <a:pt x="157162" y="833438"/>
                    <a:pt x="154305" y="879158"/>
                  </a:cubicBezTo>
                  <a:cubicBezTo>
                    <a:pt x="152400" y="906780"/>
                    <a:pt x="129540" y="887730"/>
                    <a:pt x="114300" y="894398"/>
                  </a:cubicBezTo>
                  <a:cubicBezTo>
                    <a:pt x="114300" y="837248"/>
                    <a:pt x="114300" y="783908"/>
                    <a:pt x="114300" y="72771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5" name="Freeform: Shape 4244">
              <a:extLst>
                <a:ext uri="{FF2B5EF4-FFF2-40B4-BE49-F238E27FC236}">
                  <a16:creationId xmlns:a16="http://schemas.microsoft.com/office/drawing/2014/main" id="{F6471EAC-AAFC-46D5-84D5-71391CC0D887}"/>
                </a:ext>
              </a:extLst>
            </p:cNvPr>
            <p:cNvSpPr/>
            <p:nvPr/>
          </p:nvSpPr>
          <p:spPr>
            <a:xfrm>
              <a:off x="2831396" y="4757004"/>
              <a:ext cx="385984" cy="992531"/>
            </a:xfrm>
            <a:custGeom>
              <a:avLst/>
              <a:gdLst>
                <a:gd name="connsiteX0" fmla="*/ 0 w 466725"/>
                <a:gd name="connsiteY0" fmla="*/ 1203008 h 1200150"/>
                <a:gd name="connsiteX1" fmla="*/ 468630 w 466725"/>
                <a:gd name="connsiteY1" fmla="*/ 1203008 h 1200150"/>
                <a:gd name="connsiteX2" fmla="*/ 464820 w 466725"/>
                <a:gd name="connsiteY2" fmla="*/ 1182053 h 1200150"/>
                <a:gd name="connsiteX3" fmla="*/ 464820 w 466725"/>
                <a:gd name="connsiteY3" fmla="*/ 32385 h 1200150"/>
                <a:gd name="connsiteX4" fmla="*/ 464820 w 466725"/>
                <a:gd name="connsiteY4" fmla="*/ 0 h 1200150"/>
                <a:gd name="connsiteX5" fmla="*/ 0 w 466725"/>
                <a:gd name="connsiteY5" fmla="*/ 0 h 1200150"/>
                <a:gd name="connsiteX6" fmla="*/ 0 w 466725"/>
                <a:gd name="connsiteY6" fmla="*/ 29528 h 1200150"/>
                <a:gd name="connsiteX7" fmla="*/ 0 w 466725"/>
                <a:gd name="connsiteY7" fmla="*/ 1183958 h 1200150"/>
                <a:gd name="connsiteX8" fmla="*/ 0 w 466725"/>
                <a:gd name="connsiteY8" fmla="*/ 1203008 h 1200150"/>
                <a:gd name="connsiteX9" fmla="*/ 110490 w 466725"/>
                <a:gd name="connsiteY9" fmla="*/ 892493 h 1200150"/>
                <a:gd name="connsiteX10" fmla="*/ 41910 w 466725"/>
                <a:gd name="connsiteY10" fmla="*/ 892493 h 1200150"/>
                <a:gd name="connsiteX11" fmla="*/ 41910 w 466725"/>
                <a:gd name="connsiteY11" fmla="*/ 825818 h 1200150"/>
                <a:gd name="connsiteX12" fmla="*/ 110490 w 466725"/>
                <a:gd name="connsiteY12" fmla="*/ 825818 h 1200150"/>
                <a:gd name="connsiteX13" fmla="*/ 110490 w 466725"/>
                <a:gd name="connsiteY13" fmla="*/ 892493 h 1200150"/>
                <a:gd name="connsiteX14" fmla="*/ 204788 w 466725"/>
                <a:gd name="connsiteY14" fmla="*/ 892493 h 1200150"/>
                <a:gd name="connsiteX15" fmla="*/ 146685 w 466725"/>
                <a:gd name="connsiteY15" fmla="*/ 892493 h 1200150"/>
                <a:gd name="connsiteX16" fmla="*/ 146685 w 466725"/>
                <a:gd name="connsiteY16" fmla="*/ 824865 h 1200150"/>
                <a:gd name="connsiteX17" fmla="*/ 204788 w 466725"/>
                <a:gd name="connsiteY17" fmla="*/ 824865 h 1200150"/>
                <a:gd name="connsiteX18" fmla="*/ 204788 w 466725"/>
                <a:gd name="connsiteY18" fmla="*/ 892493 h 1200150"/>
                <a:gd name="connsiteX19" fmla="*/ 206692 w 466725"/>
                <a:gd name="connsiteY19" fmla="*/ 673418 h 1200150"/>
                <a:gd name="connsiteX20" fmla="*/ 206692 w 466725"/>
                <a:gd name="connsiteY20" fmla="*/ 701040 h 1200150"/>
                <a:gd name="connsiteX21" fmla="*/ 195263 w 466725"/>
                <a:gd name="connsiteY21" fmla="*/ 702945 h 1200150"/>
                <a:gd name="connsiteX22" fmla="*/ 144780 w 466725"/>
                <a:gd name="connsiteY22" fmla="*/ 652463 h 1200150"/>
                <a:gd name="connsiteX23" fmla="*/ 164782 w 466725"/>
                <a:gd name="connsiteY23" fmla="*/ 632460 h 1200150"/>
                <a:gd name="connsiteX24" fmla="*/ 206692 w 466725"/>
                <a:gd name="connsiteY24" fmla="*/ 673418 h 1200150"/>
                <a:gd name="connsiteX25" fmla="*/ 309563 w 466725"/>
                <a:gd name="connsiteY25" fmla="*/ 892493 h 1200150"/>
                <a:gd name="connsiteX26" fmla="*/ 252413 w 466725"/>
                <a:gd name="connsiteY26" fmla="*/ 892493 h 1200150"/>
                <a:gd name="connsiteX27" fmla="*/ 252413 w 466725"/>
                <a:gd name="connsiteY27" fmla="*/ 824865 h 1200150"/>
                <a:gd name="connsiteX28" fmla="*/ 309563 w 466725"/>
                <a:gd name="connsiteY28" fmla="*/ 824865 h 1200150"/>
                <a:gd name="connsiteX29" fmla="*/ 309563 w 466725"/>
                <a:gd name="connsiteY29" fmla="*/ 892493 h 1200150"/>
                <a:gd name="connsiteX30" fmla="*/ 311467 w 466725"/>
                <a:gd name="connsiteY30" fmla="*/ 701993 h 1200150"/>
                <a:gd name="connsiteX31" fmla="*/ 250507 w 466725"/>
                <a:gd name="connsiteY31" fmla="*/ 701993 h 1200150"/>
                <a:gd name="connsiteX32" fmla="*/ 251460 w 466725"/>
                <a:gd name="connsiteY32" fmla="*/ 644843 h 1200150"/>
                <a:gd name="connsiteX33" fmla="*/ 264795 w 466725"/>
                <a:gd name="connsiteY33" fmla="*/ 633413 h 1200150"/>
                <a:gd name="connsiteX34" fmla="*/ 311467 w 466725"/>
                <a:gd name="connsiteY34" fmla="*/ 672465 h 1200150"/>
                <a:gd name="connsiteX35" fmla="*/ 311467 w 466725"/>
                <a:gd name="connsiteY35" fmla="*/ 701993 h 1200150"/>
                <a:gd name="connsiteX36" fmla="*/ 404813 w 466725"/>
                <a:gd name="connsiteY36" fmla="*/ 892493 h 1200150"/>
                <a:gd name="connsiteX37" fmla="*/ 347663 w 466725"/>
                <a:gd name="connsiteY37" fmla="*/ 892493 h 1200150"/>
                <a:gd name="connsiteX38" fmla="*/ 347663 w 466725"/>
                <a:gd name="connsiteY38" fmla="*/ 824865 h 1200150"/>
                <a:gd name="connsiteX39" fmla="*/ 404813 w 466725"/>
                <a:gd name="connsiteY39" fmla="*/ 824865 h 1200150"/>
                <a:gd name="connsiteX40" fmla="*/ 404813 w 466725"/>
                <a:gd name="connsiteY40" fmla="*/ 892493 h 1200150"/>
                <a:gd name="connsiteX41" fmla="*/ 404813 w 466725"/>
                <a:gd name="connsiteY41" fmla="*/ 797243 h 1200150"/>
                <a:gd name="connsiteX42" fmla="*/ 346710 w 466725"/>
                <a:gd name="connsiteY42" fmla="*/ 797243 h 1200150"/>
                <a:gd name="connsiteX43" fmla="*/ 345757 w 466725"/>
                <a:gd name="connsiteY43" fmla="*/ 779145 h 1200150"/>
                <a:gd name="connsiteX44" fmla="*/ 404813 w 466725"/>
                <a:gd name="connsiteY44" fmla="*/ 731520 h 1200150"/>
                <a:gd name="connsiteX45" fmla="*/ 404813 w 466725"/>
                <a:gd name="connsiteY45" fmla="*/ 797243 h 1200150"/>
                <a:gd name="connsiteX46" fmla="*/ 405765 w 466725"/>
                <a:gd name="connsiteY46" fmla="*/ 701993 h 1200150"/>
                <a:gd name="connsiteX47" fmla="*/ 345757 w 466725"/>
                <a:gd name="connsiteY47" fmla="*/ 701993 h 1200150"/>
                <a:gd name="connsiteX48" fmla="*/ 345757 w 466725"/>
                <a:gd name="connsiteY48" fmla="*/ 643890 h 1200150"/>
                <a:gd name="connsiteX49" fmla="*/ 355282 w 466725"/>
                <a:gd name="connsiteY49" fmla="*/ 634365 h 1200150"/>
                <a:gd name="connsiteX50" fmla="*/ 404813 w 466725"/>
                <a:gd name="connsiteY50" fmla="*/ 634365 h 1200150"/>
                <a:gd name="connsiteX51" fmla="*/ 405765 w 466725"/>
                <a:gd name="connsiteY51" fmla="*/ 701993 h 1200150"/>
                <a:gd name="connsiteX52" fmla="*/ 405765 w 466725"/>
                <a:gd name="connsiteY52" fmla="*/ 444818 h 1200150"/>
                <a:gd name="connsiteX53" fmla="*/ 405765 w 466725"/>
                <a:gd name="connsiteY53" fmla="*/ 513398 h 1200150"/>
                <a:gd name="connsiteX54" fmla="*/ 358140 w 466725"/>
                <a:gd name="connsiteY54" fmla="*/ 512445 h 1200150"/>
                <a:gd name="connsiteX55" fmla="*/ 345757 w 466725"/>
                <a:gd name="connsiteY55" fmla="*/ 500063 h 1200150"/>
                <a:gd name="connsiteX56" fmla="*/ 344805 w 466725"/>
                <a:gd name="connsiteY56" fmla="*/ 443865 h 1200150"/>
                <a:gd name="connsiteX57" fmla="*/ 405765 w 466725"/>
                <a:gd name="connsiteY57" fmla="*/ 444818 h 1200150"/>
                <a:gd name="connsiteX58" fmla="*/ 404813 w 466725"/>
                <a:gd name="connsiteY58" fmla="*/ 321945 h 1200150"/>
                <a:gd name="connsiteX59" fmla="*/ 346710 w 466725"/>
                <a:gd name="connsiteY59" fmla="*/ 321945 h 1200150"/>
                <a:gd name="connsiteX60" fmla="*/ 346710 w 466725"/>
                <a:gd name="connsiteY60" fmla="*/ 254318 h 1200150"/>
                <a:gd name="connsiteX61" fmla="*/ 404813 w 466725"/>
                <a:gd name="connsiteY61" fmla="*/ 254318 h 1200150"/>
                <a:gd name="connsiteX62" fmla="*/ 404813 w 466725"/>
                <a:gd name="connsiteY62" fmla="*/ 321945 h 1200150"/>
                <a:gd name="connsiteX63" fmla="*/ 404813 w 466725"/>
                <a:gd name="connsiteY63" fmla="*/ 159068 h 1200150"/>
                <a:gd name="connsiteX64" fmla="*/ 404813 w 466725"/>
                <a:gd name="connsiteY64" fmla="*/ 224790 h 1200150"/>
                <a:gd name="connsiteX65" fmla="*/ 346710 w 466725"/>
                <a:gd name="connsiteY65" fmla="*/ 224790 h 1200150"/>
                <a:gd name="connsiteX66" fmla="*/ 345757 w 466725"/>
                <a:gd name="connsiteY66" fmla="*/ 207645 h 1200150"/>
                <a:gd name="connsiteX67" fmla="*/ 404813 w 466725"/>
                <a:gd name="connsiteY67" fmla="*/ 159068 h 1200150"/>
                <a:gd name="connsiteX68" fmla="*/ 346710 w 466725"/>
                <a:gd name="connsiteY68" fmla="*/ 349568 h 1200150"/>
                <a:gd name="connsiteX69" fmla="*/ 403860 w 466725"/>
                <a:gd name="connsiteY69" fmla="*/ 349568 h 1200150"/>
                <a:gd name="connsiteX70" fmla="*/ 403860 w 466725"/>
                <a:gd name="connsiteY70" fmla="*/ 415290 h 1200150"/>
                <a:gd name="connsiteX71" fmla="*/ 399097 w 466725"/>
                <a:gd name="connsiteY71" fmla="*/ 417195 h 1200150"/>
                <a:gd name="connsiteX72" fmla="*/ 346710 w 466725"/>
                <a:gd name="connsiteY72" fmla="*/ 349568 h 1200150"/>
                <a:gd name="connsiteX73" fmla="*/ 348615 w 466725"/>
                <a:gd name="connsiteY73" fmla="*/ 544830 h 1200150"/>
                <a:gd name="connsiteX74" fmla="*/ 405765 w 466725"/>
                <a:gd name="connsiteY74" fmla="*/ 534353 h 1200150"/>
                <a:gd name="connsiteX75" fmla="*/ 405765 w 466725"/>
                <a:gd name="connsiteY75" fmla="*/ 593408 h 1200150"/>
                <a:gd name="connsiteX76" fmla="*/ 403860 w 466725"/>
                <a:gd name="connsiteY76" fmla="*/ 611505 h 1200150"/>
                <a:gd name="connsiteX77" fmla="*/ 348615 w 466725"/>
                <a:gd name="connsiteY77" fmla="*/ 602933 h 1200150"/>
                <a:gd name="connsiteX78" fmla="*/ 348615 w 466725"/>
                <a:gd name="connsiteY78" fmla="*/ 544830 h 1200150"/>
                <a:gd name="connsiteX79" fmla="*/ 306705 w 466725"/>
                <a:gd name="connsiteY79" fmla="*/ 605790 h 1200150"/>
                <a:gd name="connsiteX80" fmla="*/ 258127 w 466725"/>
                <a:gd name="connsiteY80" fmla="*/ 607695 h 1200150"/>
                <a:gd name="connsiteX81" fmla="*/ 251460 w 466725"/>
                <a:gd name="connsiteY81" fmla="*/ 595313 h 1200150"/>
                <a:gd name="connsiteX82" fmla="*/ 251460 w 466725"/>
                <a:gd name="connsiteY82" fmla="*/ 570548 h 1200150"/>
                <a:gd name="connsiteX83" fmla="*/ 284797 w 466725"/>
                <a:gd name="connsiteY83" fmla="*/ 537210 h 1200150"/>
                <a:gd name="connsiteX84" fmla="*/ 314325 w 466725"/>
                <a:gd name="connsiteY84" fmla="*/ 575310 h 1200150"/>
                <a:gd name="connsiteX85" fmla="*/ 306705 w 466725"/>
                <a:gd name="connsiteY85" fmla="*/ 605790 h 1200150"/>
                <a:gd name="connsiteX86" fmla="*/ 252413 w 466725"/>
                <a:gd name="connsiteY86" fmla="*/ 254318 h 1200150"/>
                <a:gd name="connsiteX87" fmla="*/ 309563 w 466725"/>
                <a:gd name="connsiteY87" fmla="*/ 254318 h 1200150"/>
                <a:gd name="connsiteX88" fmla="*/ 309563 w 466725"/>
                <a:gd name="connsiteY88" fmla="*/ 321945 h 1200150"/>
                <a:gd name="connsiteX89" fmla="*/ 252413 w 466725"/>
                <a:gd name="connsiteY89" fmla="*/ 321945 h 1200150"/>
                <a:gd name="connsiteX90" fmla="*/ 252413 w 466725"/>
                <a:gd name="connsiteY90" fmla="*/ 254318 h 1200150"/>
                <a:gd name="connsiteX91" fmla="*/ 253365 w 466725"/>
                <a:gd name="connsiteY91" fmla="*/ 349568 h 1200150"/>
                <a:gd name="connsiteX92" fmla="*/ 309563 w 466725"/>
                <a:gd name="connsiteY92" fmla="*/ 349568 h 1200150"/>
                <a:gd name="connsiteX93" fmla="*/ 309563 w 466725"/>
                <a:gd name="connsiteY93" fmla="*/ 414338 h 1200150"/>
                <a:gd name="connsiteX94" fmla="*/ 304800 w 466725"/>
                <a:gd name="connsiteY94" fmla="*/ 417195 h 1200150"/>
                <a:gd name="connsiteX95" fmla="*/ 253365 w 466725"/>
                <a:gd name="connsiteY95" fmla="*/ 349568 h 1200150"/>
                <a:gd name="connsiteX96" fmla="*/ 254317 w 466725"/>
                <a:gd name="connsiteY96" fmla="*/ 736283 h 1200150"/>
                <a:gd name="connsiteX97" fmla="*/ 310515 w 466725"/>
                <a:gd name="connsiteY97" fmla="*/ 725805 h 1200150"/>
                <a:gd name="connsiteX98" fmla="*/ 310515 w 466725"/>
                <a:gd name="connsiteY98" fmla="*/ 799147 h 1200150"/>
                <a:gd name="connsiteX99" fmla="*/ 255270 w 466725"/>
                <a:gd name="connsiteY99" fmla="*/ 793433 h 1200150"/>
                <a:gd name="connsiteX100" fmla="*/ 254317 w 466725"/>
                <a:gd name="connsiteY100" fmla="*/ 736283 h 1200150"/>
                <a:gd name="connsiteX101" fmla="*/ 201930 w 466725"/>
                <a:gd name="connsiteY101" fmla="*/ 605790 h 1200150"/>
                <a:gd name="connsiteX102" fmla="*/ 153352 w 466725"/>
                <a:gd name="connsiteY102" fmla="*/ 607695 h 1200150"/>
                <a:gd name="connsiteX103" fmla="*/ 146685 w 466725"/>
                <a:gd name="connsiteY103" fmla="*/ 595313 h 1200150"/>
                <a:gd name="connsiteX104" fmla="*/ 145732 w 466725"/>
                <a:gd name="connsiteY104" fmla="*/ 559118 h 1200150"/>
                <a:gd name="connsiteX105" fmla="*/ 169545 w 466725"/>
                <a:gd name="connsiteY105" fmla="*/ 536258 h 1200150"/>
                <a:gd name="connsiteX106" fmla="*/ 208597 w 466725"/>
                <a:gd name="connsiteY106" fmla="*/ 574358 h 1200150"/>
                <a:gd name="connsiteX107" fmla="*/ 201930 w 466725"/>
                <a:gd name="connsiteY107" fmla="*/ 605790 h 1200150"/>
                <a:gd name="connsiteX108" fmla="*/ 145732 w 466725"/>
                <a:gd name="connsiteY108" fmla="*/ 167640 h 1200150"/>
                <a:gd name="connsiteX109" fmla="*/ 157163 w 466725"/>
                <a:gd name="connsiteY109" fmla="*/ 158115 h 1200150"/>
                <a:gd name="connsiteX110" fmla="*/ 204788 w 466725"/>
                <a:gd name="connsiteY110" fmla="*/ 158115 h 1200150"/>
                <a:gd name="connsiteX111" fmla="*/ 204788 w 466725"/>
                <a:gd name="connsiteY111" fmla="*/ 226695 h 1200150"/>
                <a:gd name="connsiteX112" fmla="*/ 144780 w 466725"/>
                <a:gd name="connsiteY112" fmla="*/ 226695 h 1200150"/>
                <a:gd name="connsiteX113" fmla="*/ 145732 w 466725"/>
                <a:gd name="connsiteY113" fmla="*/ 167640 h 1200150"/>
                <a:gd name="connsiteX114" fmla="*/ 204788 w 466725"/>
                <a:gd name="connsiteY114" fmla="*/ 254318 h 1200150"/>
                <a:gd name="connsiteX115" fmla="*/ 204788 w 466725"/>
                <a:gd name="connsiteY115" fmla="*/ 320993 h 1200150"/>
                <a:gd name="connsiteX116" fmla="*/ 146685 w 466725"/>
                <a:gd name="connsiteY116" fmla="*/ 320993 h 1200150"/>
                <a:gd name="connsiteX117" fmla="*/ 146685 w 466725"/>
                <a:gd name="connsiteY117" fmla="*/ 254318 h 1200150"/>
                <a:gd name="connsiteX118" fmla="*/ 204788 w 466725"/>
                <a:gd name="connsiteY118" fmla="*/ 254318 h 1200150"/>
                <a:gd name="connsiteX119" fmla="*/ 144780 w 466725"/>
                <a:gd name="connsiteY119" fmla="*/ 349568 h 1200150"/>
                <a:gd name="connsiteX120" fmla="*/ 205740 w 466725"/>
                <a:gd name="connsiteY120" fmla="*/ 349568 h 1200150"/>
                <a:gd name="connsiteX121" fmla="*/ 204788 w 466725"/>
                <a:gd name="connsiteY121" fmla="*/ 407670 h 1200150"/>
                <a:gd name="connsiteX122" fmla="*/ 194310 w 466725"/>
                <a:gd name="connsiteY122" fmla="*/ 418148 h 1200150"/>
                <a:gd name="connsiteX123" fmla="*/ 144780 w 466725"/>
                <a:gd name="connsiteY123" fmla="*/ 377190 h 1200150"/>
                <a:gd name="connsiteX124" fmla="*/ 144780 w 466725"/>
                <a:gd name="connsiteY124" fmla="*/ 349568 h 1200150"/>
                <a:gd name="connsiteX125" fmla="*/ 148590 w 466725"/>
                <a:gd name="connsiteY125" fmla="*/ 451485 h 1200150"/>
                <a:gd name="connsiteX126" fmla="*/ 204788 w 466725"/>
                <a:gd name="connsiteY126" fmla="*/ 441008 h 1200150"/>
                <a:gd name="connsiteX127" fmla="*/ 204788 w 466725"/>
                <a:gd name="connsiteY127" fmla="*/ 515303 h 1200150"/>
                <a:gd name="connsiteX128" fmla="*/ 148590 w 466725"/>
                <a:gd name="connsiteY128" fmla="*/ 506730 h 1200150"/>
                <a:gd name="connsiteX129" fmla="*/ 148590 w 466725"/>
                <a:gd name="connsiteY129" fmla="*/ 451485 h 1200150"/>
                <a:gd name="connsiteX130" fmla="*/ 112395 w 466725"/>
                <a:gd name="connsiteY130" fmla="*/ 782003 h 1200150"/>
                <a:gd name="connsiteX131" fmla="*/ 110490 w 466725"/>
                <a:gd name="connsiteY131" fmla="*/ 797243 h 1200150"/>
                <a:gd name="connsiteX132" fmla="*/ 89535 w 466725"/>
                <a:gd name="connsiteY132" fmla="*/ 798195 h 1200150"/>
                <a:gd name="connsiteX133" fmla="*/ 39052 w 466725"/>
                <a:gd name="connsiteY133" fmla="*/ 745808 h 1200150"/>
                <a:gd name="connsiteX134" fmla="*/ 56197 w 466725"/>
                <a:gd name="connsiteY134" fmla="*/ 727710 h 1200150"/>
                <a:gd name="connsiteX135" fmla="*/ 112395 w 466725"/>
                <a:gd name="connsiteY135" fmla="*/ 782003 h 1200150"/>
                <a:gd name="connsiteX136" fmla="*/ 74295 w 466725"/>
                <a:gd name="connsiteY136" fmla="*/ 609600 h 1200150"/>
                <a:gd name="connsiteX137" fmla="*/ 40005 w 466725"/>
                <a:gd name="connsiteY137" fmla="*/ 572453 h 1200150"/>
                <a:gd name="connsiteX138" fmla="*/ 78105 w 466725"/>
                <a:gd name="connsiteY138" fmla="*/ 537210 h 1200150"/>
                <a:gd name="connsiteX139" fmla="*/ 112395 w 466725"/>
                <a:gd name="connsiteY139" fmla="*/ 574358 h 1200150"/>
                <a:gd name="connsiteX140" fmla="*/ 74295 w 466725"/>
                <a:gd name="connsiteY140" fmla="*/ 609600 h 1200150"/>
                <a:gd name="connsiteX141" fmla="*/ 112395 w 466725"/>
                <a:gd name="connsiteY141" fmla="*/ 480060 h 1200150"/>
                <a:gd name="connsiteX142" fmla="*/ 75247 w 466725"/>
                <a:gd name="connsiteY142" fmla="*/ 513398 h 1200150"/>
                <a:gd name="connsiteX143" fmla="*/ 40005 w 466725"/>
                <a:gd name="connsiteY143" fmla="*/ 477203 h 1200150"/>
                <a:gd name="connsiteX144" fmla="*/ 76200 w 466725"/>
                <a:gd name="connsiteY144" fmla="*/ 442913 h 1200150"/>
                <a:gd name="connsiteX145" fmla="*/ 112395 w 466725"/>
                <a:gd name="connsiteY145" fmla="*/ 480060 h 1200150"/>
                <a:gd name="connsiteX146" fmla="*/ 41910 w 466725"/>
                <a:gd name="connsiteY146" fmla="*/ 320993 h 1200150"/>
                <a:gd name="connsiteX147" fmla="*/ 41910 w 466725"/>
                <a:gd name="connsiteY147" fmla="*/ 252413 h 1200150"/>
                <a:gd name="connsiteX148" fmla="*/ 109538 w 466725"/>
                <a:gd name="connsiteY148" fmla="*/ 252413 h 1200150"/>
                <a:gd name="connsiteX149" fmla="*/ 109538 w 466725"/>
                <a:gd name="connsiteY149" fmla="*/ 320993 h 1200150"/>
                <a:gd name="connsiteX150" fmla="*/ 41910 w 466725"/>
                <a:gd name="connsiteY150" fmla="*/ 320993 h 1200150"/>
                <a:gd name="connsiteX151" fmla="*/ 40957 w 466725"/>
                <a:gd name="connsiteY151" fmla="*/ 169545 h 1200150"/>
                <a:gd name="connsiteX152" fmla="*/ 91440 w 466725"/>
                <a:gd name="connsiteY152" fmla="*/ 158115 h 1200150"/>
                <a:gd name="connsiteX153" fmla="*/ 111442 w 466725"/>
                <a:gd name="connsiteY153" fmla="*/ 171450 h 1200150"/>
                <a:gd name="connsiteX154" fmla="*/ 111442 w 466725"/>
                <a:gd name="connsiteY154" fmla="*/ 226695 h 1200150"/>
                <a:gd name="connsiteX155" fmla="*/ 87630 w 466725"/>
                <a:gd name="connsiteY155" fmla="*/ 227648 h 1200150"/>
                <a:gd name="connsiteX156" fmla="*/ 39052 w 466725"/>
                <a:gd name="connsiteY156" fmla="*/ 227648 h 1200150"/>
                <a:gd name="connsiteX157" fmla="*/ 40957 w 466725"/>
                <a:gd name="connsiteY157" fmla="*/ 169545 h 1200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466725" h="1200150">
                  <a:moveTo>
                    <a:pt x="0" y="1203008"/>
                  </a:moveTo>
                  <a:lnTo>
                    <a:pt x="468630" y="1203008"/>
                  </a:lnTo>
                  <a:cubicBezTo>
                    <a:pt x="466725" y="1197293"/>
                    <a:pt x="464820" y="1189673"/>
                    <a:pt x="464820" y="1182053"/>
                  </a:cubicBezTo>
                  <a:cubicBezTo>
                    <a:pt x="464820" y="799147"/>
                    <a:pt x="464820" y="415290"/>
                    <a:pt x="464820" y="32385"/>
                  </a:cubicBezTo>
                  <a:cubicBezTo>
                    <a:pt x="464820" y="21908"/>
                    <a:pt x="464820" y="11430"/>
                    <a:pt x="464820" y="0"/>
                  </a:cubicBezTo>
                  <a:cubicBezTo>
                    <a:pt x="308610" y="0"/>
                    <a:pt x="156210" y="0"/>
                    <a:pt x="0" y="0"/>
                  </a:cubicBezTo>
                  <a:cubicBezTo>
                    <a:pt x="0" y="10478"/>
                    <a:pt x="0" y="20003"/>
                    <a:pt x="0" y="29528"/>
                  </a:cubicBezTo>
                  <a:cubicBezTo>
                    <a:pt x="0" y="414338"/>
                    <a:pt x="0" y="799147"/>
                    <a:pt x="0" y="1183958"/>
                  </a:cubicBezTo>
                  <a:cubicBezTo>
                    <a:pt x="952" y="1189673"/>
                    <a:pt x="1905" y="1196340"/>
                    <a:pt x="0" y="1203008"/>
                  </a:cubicBezTo>
                  <a:close/>
                  <a:moveTo>
                    <a:pt x="110490" y="892493"/>
                  </a:moveTo>
                  <a:cubicBezTo>
                    <a:pt x="87630" y="892493"/>
                    <a:pt x="65722" y="892493"/>
                    <a:pt x="41910" y="892493"/>
                  </a:cubicBezTo>
                  <a:cubicBezTo>
                    <a:pt x="41910" y="870585"/>
                    <a:pt x="41910" y="848678"/>
                    <a:pt x="41910" y="825818"/>
                  </a:cubicBezTo>
                  <a:cubicBezTo>
                    <a:pt x="64770" y="825818"/>
                    <a:pt x="86677" y="825818"/>
                    <a:pt x="110490" y="825818"/>
                  </a:cubicBezTo>
                  <a:cubicBezTo>
                    <a:pt x="110490" y="847725"/>
                    <a:pt x="110490" y="869633"/>
                    <a:pt x="110490" y="892493"/>
                  </a:cubicBezTo>
                  <a:close/>
                  <a:moveTo>
                    <a:pt x="204788" y="892493"/>
                  </a:moveTo>
                  <a:cubicBezTo>
                    <a:pt x="184785" y="892493"/>
                    <a:pt x="166688" y="892493"/>
                    <a:pt x="146685" y="892493"/>
                  </a:cubicBezTo>
                  <a:cubicBezTo>
                    <a:pt x="146685" y="870585"/>
                    <a:pt x="146685" y="848678"/>
                    <a:pt x="146685" y="824865"/>
                  </a:cubicBezTo>
                  <a:cubicBezTo>
                    <a:pt x="165735" y="824865"/>
                    <a:pt x="184785" y="824865"/>
                    <a:pt x="204788" y="824865"/>
                  </a:cubicBezTo>
                  <a:cubicBezTo>
                    <a:pt x="204788" y="848678"/>
                    <a:pt x="204788" y="869633"/>
                    <a:pt x="204788" y="892493"/>
                  </a:cubicBezTo>
                  <a:close/>
                  <a:moveTo>
                    <a:pt x="206692" y="673418"/>
                  </a:moveTo>
                  <a:cubicBezTo>
                    <a:pt x="206692" y="681990"/>
                    <a:pt x="206692" y="691515"/>
                    <a:pt x="206692" y="701040"/>
                  </a:cubicBezTo>
                  <a:cubicBezTo>
                    <a:pt x="200025" y="701993"/>
                    <a:pt x="198120" y="702945"/>
                    <a:pt x="195263" y="702945"/>
                  </a:cubicBezTo>
                  <a:cubicBezTo>
                    <a:pt x="136207" y="701993"/>
                    <a:pt x="146685" y="712470"/>
                    <a:pt x="144780" y="652463"/>
                  </a:cubicBezTo>
                  <a:cubicBezTo>
                    <a:pt x="144780" y="638175"/>
                    <a:pt x="149542" y="632460"/>
                    <a:pt x="164782" y="632460"/>
                  </a:cubicBezTo>
                  <a:cubicBezTo>
                    <a:pt x="215265" y="633413"/>
                    <a:pt x="204788" y="629603"/>
                    <a:pt x="206692" y="673418"/>
                  </a:cubicBezTo>
                  <a:close/>
                  <a:moveTo>
                    <a:pt x="309563" y="892493"/>
                  </a:moveTo>
                  <a:cubicBezTo>
                    <a:pt x="291465" y="892493"/>
                    <a:pt x="272415" y="892493"/>
                    <a:pt x="252413" y="892493"/>
                  </a:cubicBezTo>
                  <a:cubicBezTo>
                    <a:pt x="252413" y="870585"/>
                    <a:pt x="252413" y="848678"/>
                    <a:pt x="252413" y="824865"/>
                  </a:cubicBezTo>
                  <a:cubicBezTo>
                    <a:pt x="272415" y="824865"/>
                    <a:pt x="290513" y="824865"/>
                    <a:pt x="309563" y="824865"/>
                  </a:cubicBezTo>
                  <a:cubicBezTo>
                    <a:pt x="309563" y="847725"/>
                    <a:pt x="309563" y="869633"/>
                    <a:pt x="309563" y="892493"/>
                  </a:cubicBezTo>
                  <a:close/>
                  <a:moveTo>
                    <a:pt x="311467" y="701993"/>
                  </a:moveTo>
                  <a:cubicBezTo>
                    <a:pt x="289560" y="701993"/>
                    <a:pt x="271463" y="701993"/>
                    <a:pt x="250507" y="701993"/>
                  </a:cubicBezTo>
                  <a:cubicBezTo>
                    <a:pt x="250507" y="681990"/>
                    <a:pt x="249555" y="662940"/>
                    <a:pt x="251460" y="644843"/>
                  </a:cubicBezTo>
                  <a:cubicBezTo>
                    <a:pt x="251460" y="641033"/>
                    <a:pt x="259080" y="634365"/>
                    <a:pt x="264795" y="633413"/>
                  </a:cubicBezTo>
                  <a:cubicBezTo>
                    <a:pt x="307657" y="626745"/>
                    <a:pt x="312420" y="630555"/>
                    <a:pt x="311467" y="672465"/>
                  </a:cubicBezTo>
                  <a:cubicBezTo>
                    <a:pt x="311467" y="681990"/>
                    <a:pt x="311467" y="690563"/>
                    <a:pt x="311467" y="701993"/>
                  </a:cubicBezTo>
                  <a:close/>
                  <a:moveTo>
                    <a:pt x="404813" y="892493"/>
                  </a:moveTo>
                  <a:cubicBezTo>
                    <a:pt x="385763" y="892493"/>
                    <a:pt x="367665" y="892493"/>
                    <a:pt x="347663" y="892493"/>
                  </a:cubicBezTo>
                  <a:cubicBezTo>
                    <a:pt x="347663" y="870585"/>
                    <a:pt x="347663" y="848678"/>
                    <a:pt x="347663" y="824865"/>
                  </a:cubicBezTo>
                  <a:cubicBezTo>
                    <a:pt x="366713" y="824865"/>
                    <a:pt x="384810" y="824865"/>
                    <a:pt x="404813" y="824865"/>
                  </a:cubicBezTo>
                  <a:cubicBezTo>
                    <a:pt x="404813" y="846772"/>
                    <a:pt x="404813" y="869633"/>
                    <a:pt x="404813" y="892493"/>
                  </a:cubicBezTo>
                  <a:close/>
                  <a:moveTo>
                    <a:pt x="404813" y="797243"/>
                  </a:moveTo>
                  <a:cubicBezTo>
                    <a:pt x="385763" y="797243"/>
                    <a:pt x="367665" y="797243"/>
                    <a:pt x="346710" y="797243"/>
                  </a:cubicBezTo>
                  <a:cubicBezTo>
                    <a:pt x="345757" y="789622"/>
                    <a:pt x="345757" y="784860"/>
                    <a:pt x="345757" y="779145"/>
                  </a:cubicBezTo>
                  <a:cubicBezTo>
                    <a:pt x="344805" y="722947"/>
                    <a:pt x="346710" y="721043"/>
                    <a:pt x="404813" y="731520"/>
                  </a:cubicBezTo>
                  <a:cubicBezTo>
                    <a:pt x="404813" y="752475"/>
                    <a:pt x="404813" y="773430"/>
                    <a:pt x="404813" y="797243"/>
                  </a:cubicBezTo>
                  <a:close/>
                  <a:moveTo>
                    <a:pt x="405765" y="701993"/>
                  </a:moveTo>
                  <a:cubicBezTo>
                    <a:pt x="386715" y="701993"/>
                    <a:pt x="367665" y="701993"/>
                    <a:pt x="345757" y="701993"/>
                  </a:cubicBezTo>
                  <a:cubicBezTo>
                    <a:pt x="345757" y="681990"/>
                    <a:pt x="344805" y="662940"/>
                    <a:pt x="345757" y="643890"/>
                  </a:cubicBezTo>
                  <a:cubicBezTo>
                    <a:pt x="345757" y="640080"/>
                    <a:pt x="351472" y="634365"/>
                    <a:pt x="355282" y="634365"/>
                  </a:cubicBezTo>
                  <a:cubicBezTo>
                    <a:pt x="371475" y="633413"/>
                    <a:pt x="387667" y="634365"/>
                    <a:pt x="404813" y="634365"/>
                  </a:cubicBezTo>
                  <a:cubicBezTo>
                    <a:pt x="405765" y="659130"/>
                    <a:pt x="405765" y="680085"/>
                    <a:pt x="405765" y="701993"/>
                  </a:cubicBezTo>
                  <a:close/>
                  <a:moveTo>
                    <a:pt x="405765" y="444818"/>
                  </a:moveTo>
                  <a:cubicBezTo>
                    <a:pt x="405765" y="467678"/>
                    <a:pt x="405765" y="488633"/>
                    <a:pt x="405765" y="513398"/>
                  </a:cubicBezTo>
                  <a:cubicBezTo>
                    <a:pt x="389572" y="513398"/>
                    <a:pt x="373380" y="514350"/>
                    <a:pt x="358140" y="512445"/>
                  </a:cubicBezTo>
                  <a:cubicBezTo>
                    <a:pt x="353377" y="512445"/>
                    <a:pt x="346710" y="504825"/>
                    <a:pt x="345757" y="500063"/>
                  </a:cubicBezTo>
                  <a:cubicBezTo>
                    <a:pt x="344805" y="481965"/>
                    <a:pt x="344805" y="463868"/>
                    <a:pt x="344805" y="443865"/>
                  </a:cubicBezTo>
                  <a:cubicBezTo>
                    <a:pt x="365760" y="444818"/>
                    <a:pt x="384810" y="444818"/>
                    <a:pt x="405765" y="444818"/>
                  </a:cubicBezTo>
                  <a:close/>
                  <a:moveTo>
                    <a:pt x="404813" y="321945"/>
                  </a:moveTo>
                  <a:cubicBezTo>
                    <a:pt x="385763" y="321945"/>
                    <a:pt x="367665" y="321945"/>
                    <a:pt x="346710" y="321945"/>
                  </a:cubicBezTo>
                  <a:cubicBezTo>
                    <a:pt x="346710" y="298133"/>
                    <a:pt x="346710" y="277178"/>
                    <a:pt x="346710" y="254318"/>
                  </a:cubicBezTo>
                  <a:cubicBezTo>
                    <a:pt x="365760" y="254318"/>
                    <a:pt x="384810" y="254318"/>
                    <a:pt x="404813" y="254318"/>
                  </a:cubicBezTo>
                  <a:cubicBezTo>
                    <a:pt x="404813" y="276225"/>
                    <a:pt x="404813" y="298133"/>
                    <a:pt x="404813" y="321945"/>
                  </a:cubicBezTo>
                  <a:close/>
                  <a:moveTo>
                    <a:pt x="404813" y="159068"/>
                  </a:moveTo>
                  <a:cubicBezTo>
                    <a:pt x="404813" y="180023"/>
                    <a:pt x="404813" y="201930"/>
                    <a:pt x="404813" y="224790"/>
                  </a:cubicBezTo>
                  <a:cubicBezTo>
                    <a:pt x="386715" y="224790"/>
                    <a:pt x="367665" y="224790"/>
                    <a:pt x="346710" y="224790"/>
                  </a:cubicBezTo>
                  <a:cubicBezTo>
                    <a:pt x="345757" y="218123"/>
                    <a:pt x="345757" y="212408"/>
                    <a:pt x="345757" y="207645"/>
                  </a:cubicBezTo>
                  <a:cubicBezTo>
                    <a:pt x="343852" y="151448"/>
                    <a:pt x="345757" y="150495"/>
                    <a:pt x="404813" y="159068"/>
                  </a:cubicBezTo>
                  <a:close/>
                  <a:moveTo>
                    <a:pt x="346710" y="349568"/>
                  </a:moveTo>
                  <a:cubicBezTo>
                    <a:pt x="365760" y="349568"/>
                    <a:pt x="383857" y="349568"/>
                    <a:pt x="403860" y="349568"/>
                  </a:cubicBezTo>
                  <a:cubicBezTo>
                    <a:pt x="403860" y="371475"/>
                    <a:pt x="403860" y="393383"/>
                    <a:pt x="403860" y="415290"/>
                  </a:cubicBezTo>
                  <a:cubicBezTo>
                    <a:pt x="401955" y="416243"/>
                    <a:pt x="401003" y="417195"/>
                    <a:pt x="399097" y="417195"/>
                  </a:cubicBezTo>
                  <a:cubicBezTo>
                    <a:pt x="336232" y="417195"/>
                    <a:pt x="343852" y="433388"/>
                    <a:pt x="346710" y="349568"/>
                  </a:cubicBezTo>
                  <a:close/>
                  <a:moveTo>
                    <a:pt x="348615" y="544830"/>
                  </a:moveTo>
                  <a:cubicBezTo>
                    <a:pt x="355282" y="534353"/>
                    <a:pt x="383857" y="538163"/>
                    <a:pt x="405765" y="534353"/>
                  </a:cubicBezTo>
                  <a:cubicBezTo>
                    <a:pt x="405765" y="558165"/>
                    <a:pt x="405765" y="576263"/>
                    <a:pt x="405765" y="593408"/>
                  </a:cubicBezTo>
                  <a:cubicBezTo>
                    <a:pt x="405765" y="598170"/>
                    <a:pt x="404813" y="601980"/>
                    <a:pt x="403860" y="611505"/>
                  </a:cubicBezTo>
                  <a:cubicBezTo>
                    <a:pt x="383857" y="608648"/>
                    <a:pt x="355282" y="613410"/>
                    <a:pt x="348615" y="602933"/>
                  </a:cubicBezTo>
                  <a:cubicBezTo>
                    <a:pt x="340042" y="588645"/>
                    <a:pt x="340042" y="559118"/>
                    <a:pt x="348615" y="544830"/>
                  </a:cubicBezTo>
                  <a:close/>
                  <a:moveTo>
                    <a:pt x="306705" y="605790"/>
                  </a:moveTo>
                  <a:cubicBezTo>
                    <a:pt x="291465" y="609600"/>
                    <a:pt x="274320" y="608648"/>
                    <a:pt x="258127" y="607695"/>
                  </a:cubicBezTo>
                  <a:cubicBezTo>
                    <a:pt x="255270" y="607695"/>
                    <a:pt x="252413" y="600075"/>
                    <a:pt x="251460" y="595313"/>
                  </a:cubicBezTo>
                  <a:cubicBezTo>
                    <a:pt x="250507" y="586740"/>
                    <a:pt x="251460" y="579120"/>
                    <a:pt x="251460" y="570548"/>
                  </a:cubicBezTo>
                  <a:cubicBezTo>
                    <a:pt x="251460" y="537210"/>
                    <a:pt x="251460" y="537210"/>
                    <a:pt x="284797" y="537210"/>
                  </a:cubicBezTo>
                  <a:cubicBezTo>
                    <a:pt x="312420" y="537210"/>
                    <a:pt x="312420" y="537210"/>
                    <a:pt x="314325" y="575310"/>
                  </a:cubicBezTo>
                  <a:cubicBezTo>
                    <a:pt x="311467" y="585788"/>
                    <a:pt x="311467" y="604838"/>
                    <a:pt x="306705" y="605790"/>
                  </a:cubicBezTo>
                  <a:close/>
                  <a:moveTo>
                    <a:pt x="252413" y="254318"/>
                  </a:moveTo>
                  <a:cubicBezTo>
                    <a:pt x="270510" y="254318"/>
                    <a:pt x="289560" y="254318"/>
                    <a:pt x="309563" y="254318"/>
                  </a:cubicBezTo>
                  <a:cubicBezTo>
                    <a:pt x="309563" y="275273"/>
                    <a:pt x="309563" y="297180"/>
                    <a:pt x="309563" y="321945"/>
                  </a:cubicBezTo>
                  <a:cubicBezTo>
                    <a:pt x="290513" y="321945"/>
                    <a:pt x="272415" y="321945"/>
                    <a:pt x="252413" y="321945"/>
                  </a:cubicBezTo>
                  <a:cubicBezTo>
                    <a:pt x="252413" y="300038"/>
                    <a:pt x="252413" y="278130"/>
                    <a:pt x="252413" y="254318"/>
                  </a:cubicBezTo>
                  <a:close/>
                  <a:moveTo>
                    <a:pt x="253365" y="349568"/>
                  </a:moveTo>
                  <a:cubicBezTo>
                    <a:pt x="271463" y="349568"/>
                    <a:pt x="289560" y="349568"/>
                    <a:pt x="309563" y="349568"/>
                  </a:cubicBezTo>
                  <a:cubicBezTo>
                    <a:pt x="309563" y="372428"/>
                    <a:pt x="309563" y="393383"/>
                    <a:pt x="309563" y="414338"/>
                  </a:cubicBezTo>
                  <a:cubicBezTo>
                    <a:pt x="306705" y="416243"/>
                    <a:pt x="305752" y="417195"/>
                    <a:pt x="304800" y="417195"/>
                  </a:cubicBezTo>
                  <a:cubicBezTo>
                    <a:pt x="247650" y="422910"/>
                    <a:pt x="240030" y="412433"/>
                    <a:pt x="253365" y="349568"/>
                  </a:cubicBezTo>
                  <a:close/>
                  <a:moveTo>
                    <a:pt x="254317" y="736283"/>
                  </a:moveTo>
                  <a:cubicBezTo>
                    <a:pt x="260985" y="725805"/>
                    <a:pt x="288607" y="728663"/>
                    <a:pt x="310515" y="725805"/>
                  </a:cubicBezTo>
                  <a:cubicBezTo>
                    <a:pt x="310515" y="753428"/>
                    <a:pt x="310515" y="774383"/>
                    <a:pt x="310515" y="799147"/>
                  </a:cubicBezTo>
                  <a:cubicBezTo>
                    <a:pt x="291465" y="798195"/>
                    <a:pt x="262890" y="803910"/>
                    <a:pt x="255270" y="793433"/>
                  </a:cubicBezTo>
                  <a:cubicBezTo>
                    <a:pt x="245745" y="780097"/>
                    <a:pt x="244792" y="750570"/>
                    <a:pt x="254317" y="736283"/>
                  </a:cubicBezTo>
                  <a:close/>
                  <a:moveTo>
                    <a:pt x="201930" y="605790"/>
                  </a:moveTo>
                  <a:cubicBezTo>
                    <a:pt x="186690" y="610553"/>
                    <a:pt x="169545" y="608648"/>
                    <a:pt x="153352" y="607695"/>
                  </a:cubicBezTo>
                  <a:cubicBezTo>
                    <a:pt x="150495" y="607695"/>
                    <a:pt x="146685" y="600075"/>
                    <a:pt x="146685" y="595313"/>
                  </a:cubicBezTo>
                  <a:cubicBezTo>
                    <a:pt x="145732" y="582930"/>
                    <a:pt x="147638" y="571500"/>
                    <a:pt x="145732" y="559118"/>
                  </a:cubicBezTo>
                  <a:cubicBezTo>
                    <a:pt x="143827" y="540068"/>
                    <a:pt x="152400" y="536258"/>
                    <a:pt x="169545" y="536258"/>
                  </a:cubicBezTo>
                  <a:cubicBezTo>
                    <a:pt x="214313" y="537210"/>
                    <a:pt x="206692" y="533400"/>
                    <a:pt x="208597" y="574358"/>
                  </a:cubicBezTo>
                  <a:cubicBezTo>
                    <a:pt x="205740" y="585788"/>
                    <a:pt x="206692" y="604838"/>
                    <a:pt x="201930" y="605790"/>
                  </a:cubicBezTo>
                  <a:close/>
                  <a:moveTo>
                    <a:pt x="145732" y="167640"/>
                  </a:moveTo>
                  <a:cubicBezTo>
                    <a:pt x="145732" y="163830"/>
                    <a:pt x="153352" y="158115"/>
                    <a:pt x="157163" y="158115"/>
                  </a:cubicBezTo>
                  <a:cubicBezTo>
                    <a:pt x="172402" y="157163"/>
                    <a:pt x="186690" y="158115"/>
                    <a:pt x="204788" y="158115"/>
                  </a:cubicBezTo>
                  <a:cubicBezTo>
                    <a:pt x="204788" y="182880"/>
                    <a:pt x="204788" y="203835"/>
                    <a:pt x="204788" y="226695"/>
                  </a:cubicBezTo>
                  <a:cubicBezTo>
                    <a:pt x="185738" y="226695"/>
                    <a:pt x="166688" y="226695"/>
                    <a:pt x="144780" y="226695"/>
                  </a:cubicBezTo>
                  <a:cubicBezTo>
                    <a:pt x="145732" y="205740"/>
                    <a:pt x="144780" y="186690"/>
                    <a:pt x="145732" y="167640"/>
                  </a:cubicBezTo>
                  <a:close/>
                  <a:moveTo>
                    <a:pt x="204788" y="254318"/>
                  </a:moveTo>
                  <a:cubicBezTo>
                    <a:pt x="204788" y="276225"/>
                    <a:pt x="204788" y="297180"/>
                    <a:pt x="204788" y="320993"/>
                  </a:cubicBezTo>
                  <a:cubicBezTo>
                    <a:pt x="186690" y="320993"/>
                    <a:pt x="167640" y="320993"/>
                    <a:pt x="146685" y="320993"/>
                  </a:cubicBezTo>
                  <a:cubicBezTo>
                    <a:pt x="146685" y="298133"/>
                    <a:pt x="146685" y="277178"/>
                    <a:pt x="146685" y="254318"/>
                  </a:cubicBezTo>
                  <a:cubicBezTo>
                    <a:pt x="165735" y="254318"/>
                    <a:pt x="183832" y="254318"/>
                    <a:pt x="204788" y="254318"/>
                  </a:cubicBezTo>
                  <a:close/>
                  <a:moveTo>
                    <a:pt x="144780" y="349568"/>
                  </a:moveTo>
                  <a:cubicBezTo>
                    <a:pt x="165735" y="349568"/>
                    <a:pt x="183832" y="349568"/>
                    <a:pt x="205740" y="349568"/>
                  </a:cubicBezTo>
                  <a:cubicBezTo>
                    <a:pt x="205740" y="368618"/>
                    <a:pt x="206692" y="388620"/>
                    <a:pt x="204788" y="407670"/>
                  </a:cubicBezTo>
                  <a:cubicBezTo>
                    <a:pt x="204788" y="411480"/>
                    <a:pt x="198120" y="417195"/>
                    <a:pt x="194310" y="418148"/>
                  </a:cubicBezTo>
                  <a:cubicBezTo>
                    <a:pt x="150495" y="426720"/>
                    <a:pt x="144780" y="421005"/>
                    <a:pt x="144780" y="377190"/>
                  </a:cubicBezTo>
                  <a:cubicBezTo>
                    <a:pt x="144780" y="368618"/>
                    <a:pt x="144780" y="359093"/>
                    <a:pt x="144780" y="349568"/>
                  </a:cubicBezTo>
                  <a:close/>
                  <a:moveTo>
                    <a:pt x="148590" y="451485"/>
                  </a:moveTo>
                  <a:cubicBezTo>
                    <a:pt x="156210" y="441008"/>
                    <a:pt x="183832" y="443865"/>
                    <a:pt x="204788" y="441008"/>
                  </a:cubicBezTo>
                  <a:cubicBezTo>
                    <a:pt x="204788" y="468630"/>
                    <a:pt x="204788" y="489585"/>
                    <a:pt x="204788" y="515303"/>
                  </a:cubicBezTo>
                  <a:cubicBezTo>
                    <a:pt x="184785" y="513398"/>
                    <a:pt x="157163" y="517208"/>
                    <a:pt x="148590" y="506730"/>
                  </a:cubicBezTo>
                  <a:cubicBezTo>
                    <a:pt x="140017" y="494348"/>
                    <a:pt x="139065" y="463868"/>
                    <a:pt x="148590" y="451485"/>
                  </a:cubicBezTo>
                  <a:close/>
                  <a:moveTo>
                    <a:pt x="112395" y="782003"/>
                  </a:moveTo>
                  <a:cubicBezTo>
                    <a:pt x="112395" y="786765"/>
                    <a:pt x="111442" y="790575"/>
                    <a:pt x="110490" y="797243"/>
                  </a:cubicBezTo>
                  <a:cubicBezTo>
                    <a:pt x="101917" y="797243"/>
                    <a:pt x="96202" y="798195"/>
                    <a:pt x="89535" y="798195"/>
                  </a:cubicBezTo>
                  <a:cubicBezTo>
                    <a:pt x="36195" y="799147"/>
                    <a:pt x="36195" y="799147"/>
                    <a:pt x="39052" y="745808"/>
                  </a:cubicBezTo>
                  <a:cubicBezTo>
                    <a:pt x="40005" y="733425"/>
                    <a:pt x="42863" y="727710"/>
                    <a:pt x="56197" y="727710"/>
                  </a:cubicBezTo>
                  <a:cubicBezTo>
                    <a:pt x="122872" y="729615"/>
                    <a:pt x="111442" y="717233"/>
                    <a:pt x="112395" y="782003"/>
                  </a:cubicBezTo>
                  <a:close/>
                  <a:moveTo>
                    <a:pt x="74295" y="609600"/>
                  </a:moveTo>
                  <a:cubicBezTo>
                    <a:pt x="40005" y="609600"/>
                    <a:pt x="40005" y="609600"/>
                    <a:pt x="40005" y="572453"/>
                  </a:cubicBezTo>
                  <a:cubicBezTo>
                    <a:pt x="40005" y="537210"/>
                    <a:pt x="40005" y="537210"/>
                    <a:pt x="78105" y="537210"/>
                  </a:cubicBezTo>
                  <a:cubicBezTo>
                    <a:pt x="112395" y="537210"/>
                    <a:pt x="112395" y="537210"/>
                    <a:pt x="112395" y="574358"/>
                  </a:cubicBezTo>
                  <a:cubicBezTo>
                    <a:pt x="112395" y="609600"/>
                    <a:pt x="112395" y="609600"/>
                    <a:pt x="74295" y="609600"/>
                  </a:cubicBezTo>
                  <a:close/>
                  <a:moveTo>
                    <a:pt x="112395" y="480060"/>
                  </a:moveTo>
                  <a:cubicBezTo>
                    <a:pt x="112395" y="513398"/>
                    <a:pt x="112395" y="513398"/>
                    <a:pt x="75247" y="513398"/>
                  </a:cubicBezTo>
                  <a:cubicBezTo>
                    <a:pt x="40005" y="513398"/>
                    <a:pt x="40005" y="513398"/>
                    <a:pt x="40005" y="477203"/>
                  </a:cubicBezTo>
                  <a:cubicBezTo>
                    <a:pt x="40005" y="437198"/>
                    <a:pt x="38100" y="443865"/>
                    <a:pt x="76200" y="442913"/>
                  </a:cubicBezTo>
                  <a:cubicBezTo>
                    <a:pt x="115252" y="443865"/>
                    <a:pt x="112395" y="438150"/>
                    <a:pt x="112395" y="480060"/>
                  </a:cubicBezTo>
                  <a:close/>
                  <a:moveTo>
                    <a:pt x="41910" y="320993"/>
                  </a:moveTo>
                  <a:cubicBezTo>
                    <a:pt x="41910" y="299085"/>
                    <a:pt x="41910" y="277178"/>
                    <a:pt x="41910" y="252413"/>
                  </a:cubicBezTo>
                  <a:cubicBezTo>
                    <a:pt x="65722" y="252413"/>
                    <a:pt x="86677" y="252413"/>
                    <a:pt x="109538" y="252413"/>
                  </a:cubicBezTo>
                  <a:cubicBezTo>
                    <a:pt x="109538" y="275273"/>
                    <a:pt x="109538" y="297180"/>
                    <a:pt x="109538" y="320993"/>
                  </a:cubicBezTo>
                  <a:cubicBezTo>
                    <a:pt x="87630" y="320993"/>
                    <a:pt x="65722" y="320993"/>
                    <a:pt x="41910" y="320993"/>
                  </a:cubicBezTo>
                  <a:close/>
                  <a:moveTo>
                    <a:pt x="40957" y="169545"/>
                  </a:moveTo>
                  <a:cubicBezTo>
                    <a:pt x="49530" y="142875"/>
                    <a:pt x="74295" y="162878"/>
                    <a:pt x="91440" y="158115"/>
                  </a:cubicBezTo>
                  <a:cubicBezTo>
                    <a:pt x="100965" y="155258"/>
                    <a:pt x="111442" y="156210"/>
                    <a:pt x="111442" y="171450"/>
                  </a:cubicBezTo>
                  <a:cubicBezTo>
                    <a:pt x="111442" y="188595"/>
                    <a:pt x="111442" y="205740"/>
                    <a:pt x="111442" y="226695"/>
                  </a:cubicBezTo>
                  <a:cubicBezTo>
                    <a:pt x="100965" y="227648"/>
                    <a:pt x="94297" y="227648"/>
                    <a:pt x="87630" y="227648"/>
                  </a:cubicBezTo>
                  <a:cubicBezTo>
                    <a:pt x="72390" y="227648"/>
                    <a:pt x="57150" y="227648"/>
                    <a:pt x="39052" y="227648"/>
                  </a:cubicBezTo>
                  <a:cubicBezTo>
                    <a:pt x="40005" y="206693"/>
                    <a:pt x="36195" y="185738"/>
                    <a:pt x="40957" y="16954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6" name="Freeform: Shape 4245">
              <a:extLst>
                <a:ext uri="{FF2B5EF4-FFF2-40B4-BE49-F238E27FC236}">
                  <a16:creationId xmlns:a16="http://schemas.microsoft.com/office/drawing/2014/main" id="{57C459A5-4593-4F68-BF8E-9D74C5EEC0CC}"/>
                </a:ext>
              </a:extLst>
            </p:cNvPr>
            <p:cNvSpPr/>
            <p:nvPr/>
          </p:nvSpPr>
          <p:spPr>
            <a:xfrm>
              <a:off x="3261350" y="4764882"/>
              <a:ext cx="283580" cy="984653"/>
            </a:xfrm>
            <a:custGeom>
              <a:avLst/>
              <a:gdLst>
                <a:gd name="connsiteX0" fmla="*/ 344805 w 342900"/>
                <a:gd name="connsiteY0" fmla="*/ 1193721 h 1190625"/>
                <a:gd name="connsiteX1" fmla="*/ 342900 w 342900"/>
                <a:gd name="connsiteY1" fmla="*/ 1161335 h 1190625"/>
                <a:gd name="connsiteX2" fmla="*/ 342900 w 342900"/>
                <a:gd name="connsiteY2" fmla="*/ 116443 h 1190625"/>
                <a:gd name="connsiteX3" fmla="*/ 342900 w 342900"/>
                <a:gd name="connsiteY3" fmla="*/ 86916 h 1190625"/>
                <a:gd name="connsiteX4" fmla="*/ 304800 w 342900"/>
                <a:gd name="connsiteY4" fmla="*/ 84058 h 1190625"/>
                <a:gd name="connsiteX5" fmla="*/ 303848 w 342900"/>
                <a:gd name="connsiteY5" fmla="*/ 17383 h 1190625"/>
                <a:gd name="connsiteX6" fmla="*/ 291465 w 342900"/>
                <a:gd name="connsiteY6" fmla="*/ 1191 h 1190625"/>
                <a:gd name="connsiteX7" fmla="*/ 237173 w 342900"/>
                <a:gd name="connsiteY7" fmla="*/ 238 h 1190625"/>
                <a:gd name="connsiteX8" fmla="*/ 237173 w 342900"/>
                <a:gd name="connsiteY8" fmla="*/ 86916 h 1190625"/>
                <a:gd name="connsiteX9" fmla="*/ 0 w 342900"/>
                <a:gd name="connsiteY9" fmla="*/ 86916 h 1190625"/>
                <a:gd name="connsiteX10" fmla="*/ 0 w 342900"/>
                <a:gd name="connsiteY10" fmla="*/ 1193721 h 1190625"/>
                <a:gd name="connsiteX11" fmla="*/ 344805 w 342900"/>
                <a:gd name="connsiteY11" fmla="*/ 1193721 h 1190625"/>
                <a:gd name="connsiteX12" fmla="*/ 315278 w 342900"/>
                <a:gd name="connsiteY12" fmla="*/ 971788 h 1190625"/>
                <a:gd name="connsiteX13" fmla="*/ 238125 w 342900"/>
                <a:gd name="connsiteY13" fmla="*/ 971788 h 1190625"/>
                <a:gd name="connsiteX14" fmla="*/ 238125 w 342900"/>
                <a:gd name="connsiteY14" fmla="*/ 885110 h 1190625"/>
                <a:gd name="connsiteX15" fmla="*/ 315278 w 342900"/>
                <a:gd name="connsiteY15" fmla="*/ 885110 h 1190625"/>
                <a:gd name="connsiteX16" fmla="*/ 315278 w 342900"/>
                <a:gd name="connsiteY16" fmla="*/ 971788 h 1190625"/>
                <a:gd name="connsiteX17" fmla="*/ 315278 w 342900"/>
                <a:gd name="connsiteY17" fmla="*/ 724138 h 1190625"/>
                <a:gd name="connsiteX18" fmla="*/ 238125 w 342900"/>
                <a:gd name="connsiteY18" fmla="*/ 724138 h 1190625"/>
                <a:gd name="connsiteX19" fmla="*/ 238125 w 342900"/>
                <a:gd name="connsiteY19" fmla="*/ 637460 h 1190625"/>
                <a:gd name="connsiteX20" fmla="*/ 315278 w 342900"/>
                <a:gd name="connsiteY20" fmla="*/ 637460 h 1190625"/>
                <a:gd name="connsiteX21" fmla="*/ 315278 w 342900"/>
                <a:gd name="connsiteY21" fmla="*/ 724138 h 1190625"/>
                <a:gd name="connsiteX22" fmla="*/ 239078 w 342900"/>
                <a:gd name="connsiteY22" fmla="*/ 265033 h 1190625"/>
                <a:gd name="connsiteX23" fmla="*/ 316230 w 342900"/>
                <a:gd name="connsiteY23" fmla="*/ 265033 h 1190625"/>
                <a:gd name="connsiteX24" fmla="*/ 316230 w 342900"/>
                <a:gd name="connsiteY24" fmla="*/ 353616 h 1190625"/>
                <a:gd name="connsiteX25" fmla="*/ 239078 w 342900"/>
                <a:gd name="connsiteY25" fmla="*/ 353616 h 1190625"/>
                <a:gd name="connsiteX26" fmla="*/ 239078 w 342900"/>
                <a:gd name="connsiteY26" fmla="*/ 265033 h 1190625"/>
                <a:gd name="connsiteX27" fmla="*/ 238125 w 342900"/>
                <a:gd name="connsiteY27" fmla="*/ 388858 h 1190625"/>
                <a:gd name="connsiteX28" fmla="*/ 314325 w 342900"/>
                <a:gd name="connsiteY28" fmla="*/ 388858 h 1190625"/>
                <a:gd name="connsiteX29" fmla="*/ 314325 w 342900"/>
                <a:gd name="connsiteY29" fmla="*/ 477441 h 1190625"/>
                <a:gd name="connsiteX30" fmla="*/ 238125 w 342900"/>
                <a:gd name="connsiteY30" fmla="*/ 477441 h 1190625"/>
                <a:gd name="connsiteX31" fmla="*/ 238125 w 342900"/>
                <a:gd name="connsiteY31" fmla="*/ 388858 h 1190625"/>
                <a:gd name="connsiteX32" fmla="*/ 238125 w 342900"/>
                <a:gd name="connsiteY32" fmla="*/ 761285 h 1190625"/>
                <a:gd name="connsiteX33" fmla="*/ 314325 w 342900"/>
                <a:gd name="connsiteY33" fmla="*/ 761285 h 1190625"/>
                <a:gd name="connsiteX34" fmla="*/ 314325 w 342900"/>
                <a:gd name="connsiteY34" fmla="*/ 848916 h 1190625"/>
                <a:gd name="connsiteX35" fmla="*/ 238125 w 342900"/>
                <a:gd name="connsiteY35" fmla="*/ 848916 h 1190625"/>
                <a:gd name="connsiteX36" fmla="*/ 238125 w 342900"/>
                <a:gd name="connsiteY36" fmla="*/ 761285 h 1190625"/>
                <a:gd name="connsiteX37" fmla="*/ 103823 w 342900"/>
                <a:gd name="connsiteY37" fmla="*/ 1094660 h 1190625"/>
                <a:gd name="connsiteX38" fmla="*/ 26670 w 342900"/>
                <a:gd name="connsiteY38" fmla="*/ 1094660 h 1190625"/>
                <a:gd name="connsiteX39" fmla="*/ 26670 w 342900"/>
                <a:gd name="connsiteY39" fmla="*/ 1008935 h 1190625"/>
                <a:gd name="connsiteX40" fmla="*/ 103823 w 342900"/>
                <a:gd name="connsiteY40" fmla="*/ 1008935 h 1190625"/>
                <a:gd name="connsiteX41" fmla="*/ 103823 w 342900"/>
                <a:gd name="connsiteY41" fmla="*/ 1094660 h 1190625"/>
                <a:gd name="connsiteX42" fmla="*/ 103823 w 342900"/>
                <a:gd name="connsiteY42" fmla="*/ 971788 h 1190625"/>
                <a:gd name="connsiteX43" fmla="*/ 27623 w 342900"/>
                <a:gd name="connsiteY43" fmla="*/ 971788 h 1190625"/>
                <a:gd name="connsiteX44" fmla="*/ 27623 w 342900"/>
                <a:gd name="connsiteY44" fmla="*/ 885110 h 1190625"/>
                <a:gd name="connsiteX45" fmla="*/ 103823 w 342900"/>
                <a:gd name="connsiteY45" fmla="*/ 885110 h 1190625"/>
                <a:gd name="connsiteX46" fmla="*/ 103823 w 342900"/>
                <a:gd name="connsiteY46" fmla="*/ 971788 h 1190625"/>
                <a:gd name="connsiteX47" fmla="*/ 104775 w 342900"/>
                <a:gd name="connsiteY47" fmla="*/ 847010 h 1190625"/>
                <a:gd name="connsiteX48" fmla="*/ 28575 w 342900"/>
                <a:gd name="connsiteY48" fmla="*/ 847010 h 1190625"/>
                <a:gd name="connsiteX49" fmla="*/ 28575 w 342900"/>
                <a:gd name="connsiteY49" fmla="*/ 760333 h 1190625"/>
                <a:gd name="connsiteX50" fmla="*/ 104775 w 342900"/>
                <a:gd name="connsiteY50" fmla="*/ 760333 h 1190625"/>
                <a:gd name="connsiteX51" fmla="*/ 104775 w 342900"/>
                <a:gd name="connsiteY51" fmla="*/ 847010 h 1190625"/>
                <a:gd name="connsiteX52" fmla="*/ 28575 w 342900"/>
                <a:gd name="connsiteY52" fmla="*/ 724138 h 1190625"/>
                <a:gd name="connsiteX53" fmla="*/ 28575 w 342900"/>
                <a:gd name="connsiteY53" fmla="*/ 637460 h 1190625"/>
                <a:gd name="connsiteX54" fmla="*/ 104775 w 342900"/>
                <a:gd name="connsiteY54" fmla="*/ 637460 h 1190625"/>
                <a:gd name="connsiteX55" fmla="*/ 104775 w 342900"/>
                <a:gd name="connsiteY55" fmla="*/ 724138 h 1190625"/>
                <a:gd name="connsiteX56" fmla="*/ 28575 w 342900"/>
                <a:gd name="connsiteY56" fmla="*/ 724138 h 1190625"/>
                <a:gd name="connsiteX57" fmla="*/ 104775 w 342900"/>
                <a:gd name="connsiteY57" fmla="*/ 601266 h 1190625"/>
                <a:gd name="connsiteX58" fmla="*/ 27623 w 342900"/>
                <a:gd name="connsiteY58" fmla="*/ 601266 h 1190625"/>
                <a:gd name="connsiteX59" fmla="*/ 27623 w 342900"/>
                <a:gd name="connsiteY59" fmla="*/ 514588 h 1190625"/>
                <a:gd name="connsiteX60" fmla="*/ 104775 w 342900"/>
                <a:gd name="connsiteY60" fmla="*/ 514588 h 1190625"/>
                <a:gd name="connsiteX61" fmla="*/ 104775 w 342900"/>
                <a:gd name="connsiteY61" fmla="*/ 601266 h 1190625"/>
                <a:gd name="connsiteX62" fmla="*/ 209550 w 342900"/>
                <a:gd name="connsiteY62" fmla="*/ 1094660 h 1190625"/>
                <a:gd name="connsiteX63" fmla="*/ 132398 w 342900"/>
                <a:gd name="connsiteY63" fmla="*/ 1094660 h 1190625"/>
                <a:gd name="connsiteX64" fmla="*/ 132398 w 342900"/>
                <a:gd name="connsiteY64" fmla="*/ 1008935 h 1190625"/>
                <a:gd name="connsiteX65" fmla="*/ 209550 w 342900"/>
                <a:gd name="connsiteY65" fmla="*/ 1008935 h 1190625"/>
                <a:gd name="connsiteX66" fmla="*/ 209550 w 342900"/>
                <a:gd name="connsiteY66" fmla="*/ 1094660 h 1190625"/>
                <a:gd name="connsiteX67" fmla="*/ 132398 w 342900"/>
                <a:gd name="connsiteY67" fmla="*/ 476488 h 1190625"/>
                <a:gd name="connsiteX68" fmla="*/ 132398 w 342900"/>
                <a:gd name="connsiteY68" fmla="*/ 387906 h 1190625"/>
                <a:gd name="connsiteX69" fmla="*/ 208598 w 342900"/>
                <a:gd name="connsiteY69" fmla="*/ 387906 h 1190625"/>
                <a:gd name="connsiteX70" fmla="*/ 208598 w 342900"/>
                <a:gd name="connsiteY70" fmla="*/ 476488 h 1190625"/>
                <a:gd name="connsiteX71" fmla="*/ 132398 w 342900"/>
                <a:gd name="connsiteY71" fmla="*/ 476488 h 1190625"/>
                <a:gd name="connsiteX72" fmla="*/ 209550 w 342900"/>
                <a:gd name="connsiteY72" fmla="*/ 971788 h 1190625"/>
                <a:gd name="connsiteX73" fmla="*/ 132398 w 342900"/>
                <a:gd name="connsiteY73" fmla="*/ 971788 h 1190625"/>
                <a:gd name="connsiteX74" fmla="*/ 132398 w 342900"/>
                <a:gd name="connsiteY74" fmla="*/ 885110 h 1190625"/>
                <a:gd name="connsiteX75" fmla="*/ 209550 w 342900"/>
                <a:gd name="connsiteY75" fmla="*/ 885110 h 1190625"/>
                <a:gd name="connsiteX76" fmla="*/ 209550 w 342900"/>
                <a:gd name="connsiteY76" fmla="*/ 971788 h 1190625"/>
                <a:gd name="connsiteX77" fmla="*/ 209550 w 342900"/>
                <a:gd name="connsiteY77" fmla="*/ 724138 h 1190625"/>
                <a:gd name="connsiteX78" fmla="*/ 132398 w 342900"/>
                <a:gd name="connsiteY78" fmla="*/ 724138 h 1190625"/>
                <a:gd name="connsiteX79" fmla="*/ 132398 w 342900"/>
                <a:gd name="connsiteY79" fmla="*/ 637460 h 1190625"/>
                <a:gd name="connsiteX80" fmla="*/ 209550 w 342900"/>
                <a:gd name="connsiteY80" fmla="*/ 637460 h 1190625"/>
                <a:gd name="connsiteX81" fmla="*/ 209550 w 342900"/>
                <a:gd name="connsiteY81" fmla="*/ 724138 h 1190625"/>
                <a:gd name="connsiteX82" fmla="*/ 209550 w 342900"/>
                <a:gd name="connsiteY82" fmla="*/ 601266 h 1190625"/>
                <a:gd name="connsiteX83" fmla="*/ 133350 w 342900"/>
                <a:gd name="connsiteY83" fmla="*/ 601266 h 1190625"/>
                <a:gd name="connsiteX84" fmla="*/ 133350 w 342900"/>
                <a:gd name="connsiteY84" fmla="*/ 514588 h 1190625"/>
                <a:gd name="connsiteX85" fmla="*/ 209550 w 342900"/>
                <a:gd name="connsiteY85" fmla="*/ 514588 h 1190625"/>
                <a:gd name="connsiteX86" fmla="*/ 209550 w 342900"/>
                <a:gd name="connsiteY86" fmla="*/ 601266 h 1190625"/>
                <a:gd name="connsiteX87" fmla="*/ 133350 w 342900"/>
                <a:gd name="connsiteY87" fmla="*/ 142160 h 1190625"/>
                <a:gd name="connsiteX88" fmla="*/ 209550 w 342900"/>
                <a:gd name="connsiteY88" fmla="*/ 142160 h 1190625"/>
                <a:gd name="connsiteX89" fmla="*/ 209550 w 342900"/>
                <a:gd name="connsiteY89" fmla="*/ 230743 h 1190625"/>
                <a:gd name="connsiteX90" fmla="*/ 133350 w 342900"/>
                <a:gd name="connsiteY90" fmla="*/ 230743 h 1190625"/>
                <a:gd name="connsiteX91" fmla="*/ 133350 w 342900"/>
                <a:gd name="connsiteY91" fmla="*/ 142160 h 1190625"/>
                <a:gd name="connsiteX92" fmla="*/ 132398 w 342900"/>
                <a:gd name="connsiteY92" fmla="*/ 265033 h 1190625"/>
                <a:gd name="connsiteX93" fmla="*/ 209550 w 342900"/>
                <a:gd name="connsiteY93" fmla="*/ 265033 h 1190625"/>
                <a:gd name="connsiteX94" fmla="*/ 209550 w 342900"/>
                <a:gd name="connsiteY94" fmla="*/ 353616 h 1190625"/>
                <a:gd name="connsiteX95" fmla="*/ 132398 w 342900"/>
                <a:gd name="connsiteY95" fmla="*/ 353616 h 1190625"/>
                <a:gd name="connsiteX96" fmla="*/ 132398 w 342900"/>
                <a:gd name="connsiteY96" fmla="*/ 265033 h 1190625"/>
                <a:gd name="connsiteX97" fmla="*/ 26670 w 342900"/>
                <a:gd name="connsiteY97" fmla="*/ 153591 h 1190625"/>
                <a:gd name="connsiteX98" fmla="*/ 40005 w 342900"/>
                <a:gd name="connsiteY98" fmla="*/ 140256 h 1190625"/>
                <a:gd name="connsiteX99" fmla="*/ 103823 w 342900"/>
                <a:gd name="connsiteY99" fmla="*/ 139303 h 1190625"/>
                <a:gd name="connsiteX100" fmla="*/ 103823 w 342900"/>
                <a:gd name="connsiteY100" fmla="*/ 230743 h 1190625"/>
                <a:gd name="connsiteX101" fmla="*/ 38100 w 342900"/>
                <a:gd name="connsiteY101" fmla="*/ 229791 h 1190625"/>
                <a:gd name="connsiteX102" fmla="*/ 27623 w 342900"/>
                <a:gd name="connsiteY102" fmla="*/ 216456 h 1190625"/>
                <a:gd name="connsiteX103" fmla="*/ 26670 w 342900"/>
                <a:gd name="connsiteY103" fmla="*/ 153591 h 1190625"/>
                <a:gd name="connsiteX104" fmla="*/ 26670 w 342900"/>
                <a:gd name="connsiteY104" fmla="*/ 325993 h 1190625"/>
                <a:gd name="connsiteX105" fmla="*/ 104775 w 342900"/>
                <a:gd name="connsiteY105" fmla="*/ 266938 h 1190625"/>
                <a:gd name="connsiteX106" fmla="*/ 104775 w 342900"/>
                <a:gd name="connsiteY106" fmla="*/ 355521 h 1190625"/>
                <a:gd name="connsiteX107" fmla="*/ 38100 w 342900"/>
                <a:gd name="connsiteY107" fmla="*/ 354568 h 1190625"/>
                <a:gd name="connsiteX108" fmla="*/ 26670 w 342900"/>
                <a:gd name="connsiteY108" fmla="*/ 342185 h 1190625"/>
                <a:gd name="connsiteX109" fmla="*/ 26670 w 342900"/>
                <a:gd name="connsiteY109" fmla="*/ 325993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</a:cxnLst>
              <a:rect l="l" t="t" r="r" b="b"/>
              <a:pathLst>
                <a:path w="342900" h="1190625">
                  <a:moveTo>
                    <a:pt x="344805" y="1193721"/>
                  </a:moveTo>
                  <a:cubicBezTo>
                    <a:pt x="342900" y="1188006"/>
                    <a:pt x="342900" y="1177528"/>
                    <a:pt x="342900" y="1161335"/>
                  </a:cubicBezTo>
                  <a:cubicBezTo>
                    <a:pt x="342900" y="812721"/>
                    <a:pt x="342900" y="465058"/>
                    <a:pt x="342900" y="116443"/>
                  </a:cubicBezTo>
                  <a:cubicBezTo>
                    <a:pt x="342900" y="106918"/>
                    <a:pt x="342900" y="97393"/>
                    <a:pt x="342900" y="86916"/>
                  </a:cubicBezTo>
                  <a:cubicBezTo>
                    <a:pt x="329565" y="85963"/>
                    <a:pt x="318135" y="85010"/>
                    <a:pt x="304800" y="84058"/>
                  </a:cubicBezTo>
                  <a:cubicBezTo>
                    <a:pt x="304800" y="61198"/>
                    <a:pt x="305753" y="39291"/>
                    <a:pt x="303848" y="17383"/>
                  </a:cubicBezTo>
                  <a:cubicBezTo>
                    <a:pt x="303848" y="11668"/>
                    <a:pt x="296228" y="1191"/>
                    <a:pt x="291465" y="1191"/>
                  </a:cubicBezTo>
                  <a:cubicBezTo>
                    <a:pt x="274320" y="-715"/>
                    <a:pt x="257175" y="238"/>
                    <a:pt x="237173" y="238"/>
                  </a:cubicBezTo>
                  <a:cubicBezTo>
                    <a:pt x="237173" y="30718"/>
                    <a:pt x="237173" y="58341"/>
                    <a:pt x="237173" y="86916"/>
                  </a:cubicBezTo>
                  <a:cubicBezTo>
                    <a:pt x="157163" y="86916"/>
                    <a:pt x="80010" y="86916"/>
                    <a:pt x="0" y="86916"/>
                  </a:cubicBezTo>
                  <a:cubicBezTo>
                    <a:pt x="0" y="456485"/>
                    <a:pt x="0" y="823198"/>
                    <a:pt x="0" y="1193721"/>
                  </a:cubicBezTo>
                  <a:lnTo>
                    <a:pt x="344805" y="1193721"/>
                  </a:lnTo>
                  <a:close/>
                  <a:moveTo>
                    <a:pt x="315278" y="971788"/>
                  </a:moveTo>
                  <a:cubicBezTo>
                    <a:pt x="289560" y="971788"/>
                    <a:pt x="264795" y="971788"/>
                    <a:pt x="238125" y="971788"/>
                  </a:cubicBezTo>
                  <a:cubicBezTo>
                    <a:pt x="238125" y="943213"/>
                    <a:pt x="238125" y="914638"/>
                    <a:pt x="238125" y="885110"/>
                  </a:cubicBezTo>
                  <a:cubicBezTo>
                    <a:pt x="263843" y="885110"/>
                    <a:pt x="287655" y="885110"/>
                    <a:pt x="315278" y="885110"/>
                  </a:cubicBezTo>
                  <a:cubicBezTo>
                    <a:pt x="315278" y="914638"/>
                    <a:pt x="315278" y="943213"/>
                    <a:pt x="315278" y="971788"/>
                  </a:cubicBezTo>
                  <a:close/>
                  <a:moveTo>
                    <a:pt x="315278" y="724138"/>
                  </a:moveTo>
                  <a:cubicBezTo>
                    <a:pt x="289560" y="724138"/>
                    <a:pt x="264795" y="724138"/>
                    <a:pt x="238125" y="724138"/>
                  </a:cubicBezTo>
                  <a:cubicBezTo>
                    <a:pt x="238125" y="695563"/>
                    <a:pt x="238125" y="666988"/>
                    <a:pt x="238125" y="637460"/>
                  </a:cubicBezTo>
                  <a:cubicBezTo>
                    <a:pt x="262890" y="637460"/>
                    <a:pt x="287655" y="637460"/>
                    <a:pt x="315278" y="637460"/>
                  </a:cubicBezTo>
                  <a:cubicBezTo>
                    <a:pt x="315278" y="666988"/>
                    <a:pt x="315278" y="694610"/>
                    <a:pt x="315278" y="724138"/>
                  </a:cubicBezTo>
                  <a:close/>
                  <a:moveTo>
                    <a:pt x="239078" y="265033"/>
                  </a:moveTo>
                  <a:cubicBezTo>
                    <a:pt x="263843" y="265033"/>
                    <a:pt x="288608" y="265033"/>
                    <a:pt x="316230" y="265033"/>
                  </a:cubicBezTo>
                  <a:cubicBezTo>
                    <a:pt x="316230" y="295513"/>
                    <a:pt x="316230" y="323135"/>
                    <a:pt x="316230" y="353616"/>
                  </a:cubicBezTo>
                  <a:cubicBezTo>
                    <a:pt x="290513" y="353616"/>
                    <a:pt x="266700" y="353616"/>
                    <a:pt x="239078" y="353616"/>
                  </a:cubicBezTo>
                  <a:cubicBezTo>
                    <a:pt x="239078" y="324088"/>
                    <a:pt x="239078" y="295513"/>
                    <a:pt x="239078" y="265033"/>
                  </a:cubicBezTo>
                  <a:close/>
                  <a:moveTo>
                    <a:pt x="238125" y="388858"/>
                  </a:moveTo>
                  <a:cubicBezTo>
                    <a:pt x="262890" y="388858"/>
                    <a:pt x="286703" y="388858"/>
                    <a:pt x="314325" y="388858"/>
                  </a:cubicBezTo>
                  <a:cubicBezTo>
                    <a:pt x="314325" y="417433"/>
                    <a:pt x="314325" y="446008"/>
                    <a:pt x="314325" y="477441"/>
                  </a:cubicBezTo>
                  <a:cubicBezTo>
                    <a:pt x="288608" y="477441"/>
                    <a:pt x="263843" y="477441"/>
                    <a:pt x="238125" y="477441"/>
                  </a:cubicBezTo>
                  <a:cubicBezTo>
                    <a:pt x="238125" y="447913"/>
                    <a:pt x="238125" y="419338"/>
                    <a:pt x="238125" y="388858"/>
                  </a:cubicBezTo>
                  <a:close/>
                  <a:moveTo>
                    <a:pt x="238125" y="761285"/>
                  </a:moveTo>
                  <a:cubicBezTo>
                    <a:pt x="263843" y="761285"/>
                    <a:pt x="288608" y="761285"/>
                    <a:pt x="314325" y="761285"/>
                  </a:cubicBezTo>
                  <a:cubicBezTo>
                    <a:pt x="314325" y="789860"/>
                    <a:pt x="314325" y="817483"/>
                    <a:pt x="314325" y="848916"/>
                  </a:cubicBezTo>
                  <a:cubicBezTo>
                    <a:pt x="288608" y="848916"/>
                    <a:pt x="263843" y="848916"/>
                    <a:pt x="238125" y="848916"/>
                  </a:cubicBezTo>
                  <a:cubicBezTo>
                    <a:pt x="238125" y="818435"/>
                    <a:pt x="238125" y="790813"/>
                    <a:pt x="238125" y="761285"/>
                  </a:cubicBezTo>
                  <a:close/>
                  <a:moveTo>
                    <a:pt x="103823" y="1094660"/>
                  </a:moveTo>
                  <a:cubicBezTo>
                    <a:pt x="79058" y="1094660"/>
                    <a:pt x="54293" y="1094660"/>
                    <a:pt x="26670" y="1094660"/>
                  </a:cubicBezTo>
                  <a:cubicBezTo>
                    <a:pt x="26670" y="1065133"/>
                    <a:pt x="26670" y="1038463"/>
                    <a:pt x="26670" y="1008935"/>
                  </a:cubicBezTo>
                  <a:cubicBezTo>
                    <a:pt x="52388" y="1008935"/>
                    <a:pt x="77153" y="1008935"/>
                    <a:pt x="103823" y="1008935"/>
                  </a:cubicBezTo>
                  <a:cubicBezTo>
                    <a:pt x="103823" y="1036558"/>
                    <a:pt x="103823" y="1065133"/>
                    <a:pt x="103823" y="1094660"/>
                  </a:cubicBezTo>
                  <a:close/>
                  <a:moveTo>
                    <a:pt x="103823" y="971788"/>
                  </a:moveTo>
                  <a:cubicBezTo>
                    <a:pt x="79058" y="971788"/>
                    <a:pt x="54293" y="971788"/>
                    <a:pt x="27623" y="971788"/>
                  </a:cubicBezTo>
                  <a:cubicBezTo>
                    <a:pt x="27623" y="943213"/>
                    <a:pt x="27623" y="915591"/>
                    <a:pt x="27623" y="885110"/>
                  </a:cubicBezTo>
                  <a:cubicBezTo>
                    <a:pt x="53340" y="885110"/>
                    <a:pt x="78105" y="885110"/>
                    <a:pt x="103823" y="885110"/>
                  </a:cubicBezTo>
                  <a:cubicBezTo>
                    <a:pt x="103823" y="913685"/>
                    <a:pt x="103823" y="942260"/>
                    <a:pt x="103823" y="971788"/>
                  </a:cubicBezTo>
                  <a:close/>
                  <a:moveTo>
                    <a:pt x="104775" y="847010"/>
                  </a:moveTo>
                  <a:cubicBezTo>
                    <a:pt x="80010" y="847010"/>
                    <a:pt x="55245" y="847010"/>
                    <a:pt x="28575" y="847010"/>
                  </a:cubicBezTo>
                  <a:cubicBezTo>
                    <a:pt x="28575" y="818435"/>
                    <a:pt x="28575" y="790813"/>
                    <a:pt x="28575" y="760333"/>
                  </a:cubicBezTo>
                  <a:cubicBezTo>
                    <a:pt x="54293" y="760333"/>
                    <a:pt x="78105" y="760333"/>
                    <a:pt x="104775" y="760333"/>
                  </a:cubicBezTo>
                  <a:cubicBezTo>
                    <a:pt x="104775" y="789860"/>
                    <a:pt x="104775" y="817483"/>
                    <a:pt x="104775" y="847010"/>
                  </a:cubicBezTo>
                  <a:close/>
                  <a:moveTo>
                    <a:pt x="28575" y="724138"/>
                  </a:moveTo>
                  <a:cubicBezTo>
                    <a:pt x="28575" y="696516"/>
                    <a:pt x="28575" y="667941"/>
                    <a:pt x="28575" y="637460"/>
                  </a:cubicBezTo>
                  <a:cubicBezTo>
                    <a:pt x="54293" y="637460"/>
                    <a:pt x="79058" y="637460"/>
                    <a:pt x="104775" y="637460"/>
                  </a:cubicBezTo>
                  <a:cubicBezTo>
                    <a:pt x="104775" y="666035"/>
                    <a:pt x="104775" y="694610"/>
                    <a:pt x="104775" y="724138"/>
                  </a:cubicBezTo>
                  <a:cubicBezTo>
                    <a:pt x="80010" y="724138"/>
                    <a:pt x="55245" y="724138"/>
                    <a:pt x="28575" y="724138"/>
                  </a:cubicBezTo>
                  <a:close/>
                  <a:moveTo>
                    <a:pt x="104775" y="601266"/>
                  </a:moveTo>
                  <a:cubicBezTo>
                    <a:pt x="79058" y="601266"/>
                    <a:pt x="54293" y="601266"/>
                    <a:pt x="27623" y="601266"/>
                  </a:cubicBezTo>
                  <a:cubicBezTo>
                    <a:pt x="27623" y="571738"/>
                    <a:pt x="27623" y="544116"/>
                    <a:pt x="27623" y="514588"/>
                  </a:cubicBezTo>
                  <a:cubicBezTo>
                    <a:pt x="53340" y="514588"/>
                    <a:pt x="78105" y="514588"/>
                    <a:pt x="104775" y="514588"/>
                  </a:cubicBezTo>
                  <a:cubicBezTo>
                    <a:pt x="104775" y="544116"/>
                    <a:pt x="104775" y="571738"/>
                    <a:pt x="104775" y="601266"/>
                  </a:cubicBezTo>
                  <a:close/>
                  <a:moveTo>
                    <a:pt x="209550" y="1094660"/>
                  </a:moveTo>
                  <a:cubicBezTo>
                    <a:pt x="184785" y="1094660"/>
                    <a:pt x="159068" y="1094660"/>
                    <a:pt x="132398" y="1094660"/>
                  </a:cubicBezTo>
                  <a:cubicBezTo>
                    <a:pt x="132398" y="1067038"/>
                    <a:pt x="132398" y="1038463"/>
                    <a:pt x="132398" y="1008935"/>
                  </a:cubicBezTo>
                  <a:cubicBezTo>
                    <a:pt x="159068" y="1008935"/>
                    <a:pt x="182880" y="1008935"/>
                    <a:pt x="209550" y="1008935"/>
                  </a:cubicBezTo>
                  <a:cubicBezTo>
                    <a:pt x="209550" y="1037510"/>
                    <a:pt x="209550" y="1065133"/>
                    <a:pt x="209550" y="1094660"/>
                  </a:cubicBezTo>
                  <a:close/>
                  <a:moveTo>
                    <a:pt x="132398" y="476488"/>
                  </a:moveTo>
                  <a:cubicBezTo>
                    <a:pt x="132398" y="446960"/>
                    <a:pt x="132398" y="418385"/>
                    <a:pt x="132398" y="387906"/>
                  </a:cubicBezTo>
                  <a:cubicBezTo>
                    <a:pt x="159068" y="387906"/>
                    <a:pt x="182880" y="387906"/>
                    <a:pt x="208598" y="387906"/>
                  </a:cubicBezTo>
                  <a:cubicBezTo>
                    <a:pt x="208598" y="417433"/>
                    <a:pt x="208598" y="446008"/>
                    <a:pt x="208598" y="476488"/>
                  </a:cubicBezTo>
                  <a:cubicBezTo>
                    <a:pt x="184785" y="476488"/>
                    <a:pt x="159068" y="476488"/>
                    <a:pt x="132398" y="476488"/>
                  </a:cubicBezTo>
                  <a:close/>
                  <a:moveTo>
                    <a:pt x="209550" y="971788"/>
                  </a:moveTo>
                  <a:cubicBezTo>
                    <a:pt x="183833" y="971788"/>
                    <a:pt x="159068" y="971788"/>
                    <a:pt x="132398" y="971788"/>
                  </a:cubicBezTo>
                  <a:cubicBezTo>
                    <a:pt x="132398" y="943213"/>
                    <a:pt x="132398" y="914638"/>
                    <a:pt x="132398" y="885110"/>
                  </a:cubicBezTo>
                  <a:cubicBezTo>
                    <a:pt x="158115" y="885110"/>
                    <a:pt x="181928" y="885110"/>
                    <a:pt x="209550" y="885110"/>
                  </a:cubicBezTo>
                  <a:cubicBezTo>
                    <a:pt x="209550" y="914638"/>
                    <a:pt x="209550" y="943213"/>
                    <a:pt x="209550" y="971788"/>
                  </a:cubicBezTo>
                  <a:close/>
                  <a:moveTo>
                    <a:pt x="209550" y="724138"/>
                  </a:moveTo>
                  <a:cubicBezTo>
                    <a:pt x="183833" y="724138"/>
                    <a:pt x="159068" y="724138"/>
                    <a:pt x="132398" y="724138"/>
                  </a:cubicBezTo>
                  <a:cubicBezTo>
                    <a:pt x="132398" y="695563"/>
                    <a:pt x="132398" y="667941"/>
                    <a:pt x="132398" y="637460"/>
                  </a:cubicBezTo>
                  <a:cubicBezTo>
                    <a:pt x="157163" y="637460"/>
                    <a:pt x="181928" y="637460"/>
                    <a:pt x="209550" y="637460"/>
                  </a:cubicBezTo>
                  <a:cubicBezTo>
                    <a:pt x="209550" y="666988"/>
                    <a:pt x="209550" y="694610"/>
                    <a:pt x="209550" y="724138"/>
                  </a:cubicBezTo>
                  <a:close/>
                  <a:moveTo>
                    <a:pt x="209550" y="601266"/>
                  </a:moveTo>
                  <a:cubicBezTo>
                    <a:pt x="183833" y="601266"/>
                    <a:pt x="159068" y="601266"/>
                    <a:pt x="133350" y="601266"/>
                  </a:cubicBezTo>
                  <a:cubicBezTo>
                    <a:pt x="133350" y="572691"/>
                    <a:pt x="133350" y="545068"/>
                    <a:pt x="133350" y="514588"/>
                  </a:cubicBezTo>
                  <a:cubicBezTo>
                    <a:pt x="158115" y="514588"/>
                    <a:pt x="182880" y="514588"/>
                    <a:pt x="209550" y="514588"/>
                  </a:cubicBezTo>
                  <a:cubicBezTo>
                    <a:pt x="209550" y="544116"/>
                    <a:pt x="209550" y="571738"/>
                    <a:pt x="209550" y="601266"/>
                  </a:cubicBezTo>
                  <a:close/>
                  <a:moveTo>
                    <a:pt x="133350" y="142160"/>
                  </a:moveTo>
                  <a:cubicBezTo>
                    <a:pt x="158115" y="142160"/>
                    <a:pt x="183833" y="142160"/>
                    <a:pt x="209550" y="142160"/>
                  </a:cubicBezTo>
                  <a:cubicBezTo>
                    <a:pt x="209550" y="171688"/>
                    <a:pt x="209550" y="200263"/>
                    <a:pt x="209550" y="230743"/>
                  </a:cubicBezTo>
                  <a:cubicBezTo>
                    <a:pt x="182880" y="230743"/>
                    <a:pt x="159068" y="230743"/>
                    <a:pt x="133350" y="230743"/>
                  </a:cubicBezTo>
                  <a:cubicBezTo>
                    <a:pt x="133350" y="200263"/>
                    <a:pt x="133350" y="172641"/>
                    <a:pt x="133350" y="142160"/>
                  </a:cubicBezTo>
                  <a:close/>
                  <a:moveTo>
                    <a:pt x="132398" y="265033"/>
                  </a:moveTo>
                  <a:cubicBezTo>
                    <a:pt x="158115" y="265033"/>
                    <a:pt x="182880" y="265033"/>
                    <a:pt x="209550" y="265033"/>
                  </a:cubicBezTo>
                  <a:cubicBezTo>
                    <a:pt x="209550" y="294560"/>
                    <a:pt x="209550" y="323135"/>
                    <a:pt x="209550" y="353616"/>
                  </a:cubicBezTo>
                  <a:cubicBezTo>
                    <a:pt x="184785" y="353616"/>
                    <a:pt x="160020" y="353616"/>
                    <a:pt x="132398" y="353616"/>
                  </a:cubicBezTo>
                  <a:cubicBezTo>
                    <a:pt x="132398" y="323135"/>
                    <a:pt x="132398" y="294560"/>
                    <a:pt x="132398" y="265033"/>
                  </a:cubicBezTo>
                  <a:close/>
                  <a:moveTo>
                    <a:pt x="26670" y="153591"/>
                  </a:moveTo>
                  <a:cubicBezTo>
                    <a:pt x="26670" y="148828"/>
                    <a:pt x="35243" y="141208"/>
                    <a:pt x="40005" y="140256"/>
                  </a:cubicBezTo>
                  <a:cubicBezTo>
                    <a:pt x="60008" y="138351"/>
                    <a:pt x="80963" y="139303"/>
                    <a:pt x="103823" y="139303"/>
                  </a:cubicBezTo>
                  <a:cubicBezTo>
                    <a:pt x="103823" y="169783"/>
                    <a:pt x="103823" y="199310"/>
                    <a:pt x="103823" y="230743"/>
                  </a:cubicBezTo>
                  <a:cubicBezTo>
                    <a:pt x="80963" y="230743"/>
                    <a:pt x="59055" y="231696"/>
                    <a:pt x="38100" y="229791"/>
                  </a:cubicBezTo>
                  <a:cubicBezTo>
                    <a:pt x="34290" y="229791"/>
                    <a:pt x="27623" y="221218"/>
                    <a:pt x="27623" y="216456"/>
                  </a:cubicBezTo>
                  <a:cubicBezTo>
                    <a:pt x="25718" y="196453"/>
                    <a:pt x="25718" y="174546"/>
                    <a:pt x="26670" y="153591"/>
                  </a:cubicBezTo>
                  <a:close/>
                  <a:moveTo>
                    <a:pt x="26670" y="325993"/>
                  </a:moveTo>
                  <a:cubicBezTo>
                    <a:pt x="26670" y="256460"/>
                    <a:pt x="31433" y="252651"/>
                    <a:pt x="104775" y="266938"/>
                  </a:cubicBezTo>
                  <a:cubicBezTo>
                    <a:pt x="104775" y="296466"/>
                    <a:pt x="104775" y="324088"/>
                    <a:pt x="104775" y="355521"/>
                  </a:cubicBezTo>
                  <a:cubicBezTo>
                    <a:pt x="81915" y="355521"/>
                    <a:pt x="60008" y="356473"/>
                    <a:pt x="38100" y="354568"/>
                  </a:cubicBezTo>
                  <a:cubicBezTo>
                    <a:pt x="34290" y="354568"/>
                    <a:pt x="28575" y="346948"/>
                    <a:pt x="26670" y="342185"/>
                  </a:cubicBezTo>
                  <a:cubicBezTo>
                    <a:pt x="24765" y="337423"/>
                    <a:pt x="26670" y="330756"/>
                    <a:pt x="26670" y="32599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7" name="Freeform: Shape 4246">
              <a:extLst>
                <a:ext uri="{FF2B5EF4-FFF2-40B4-BE49-F238E27FC236}">
                  <a16:creationId xmlns:a16="http://schemas.microsoft.com/office/drawing/2014/main" id="{C29A9433-0BC6-4421-8D9B-9F8F584649AB}"/>
                </a:ext>
              </a:extLst>
            </p:cNvPr>
            <p:cNvSpPr/>
            <p:nvPr/>
          </p:nvSpPr>
          <p:spPr>
            <a:xfrm>
              <a:off x="2469701" y="4662478"/>
              <a:ext cx="322966" cy="1087057"/>
            </a:xfrm>
            <a:custGeom>
              <a:avLst/>
              <a:gdLst>
                <a:gd name="connsiteX0" fmla="*/ 398145 w 390525"/>
                <a:gd name="connsiteY0" fmla="*/ 1319213 h 1314450"/>
                <a:gd name="connsiteX1" fmla="*/ 398145 w 390525"/>
                <a:gd name="connsiteY1" fmla="*/ 296228 h 1314450"/>
                <a:gd name="connsiteX2" fmla="*/ 363855 w 390525"/>
                <a:gd name="connsiteY2" fmla="*/ 296228 h 1314450"/>
                <a:gd name="connsiteX3" fmla="*/ 340995 w 390525"/>
                <a:gd name="connsiteY3" fmla="*/ 272415 h 1314450"/>
                <a:gd name="connsiteX4" fmla="*/ 340995 w 390525"/>
                <a:gd name="connsiteY4" fmla="*/ 164783 h 1314450"/>
                <a:gd name="connsiteX5" fmla="*/ 340995 w 390525"/>
                <a:gd name="connsiteY5" fmla="*/ 104775 h 1314450"/>
                <a:gd name="connsiteX6" fmla="*/ 239078 w 390525"/>
                <a:gd name="connsiteY6" fmla="*/ 104775 h 1314450"/>
                <a:gd name="connsiteX7" fmla="*/ 216217 w 390525"/>
                <a:gd name="connsiteY7" fmla="*/ 80963 h 1314450"/>
                <a:gd name="connsiteX8" fmla="*/ 216217 w 390525"/>
                <a:gd name="connsiteY8" fmla="*/ 0 h 1314450"/>
                <a:gd name="connsiteX9" fmla="*/ 180975 w 390525"/>
                <a:gd name="connsiteY9" fmla="*/ 0 h 1314450"/>
                <a:gd name="connsiteX10" fmla="*/ 180975 w 390525"/>
                <a:gd name="connsiteY10" fmla="*/ 80963 h 1314450"/>
                <a:gd name="connsiteX11" fmla="*/ 158115 w 390525"/>
                <a:gd name="connsiteY11" fmla="*/ 104775 h 1314450"/>
                <a:gd name="connsiteX12" fmla="*/ 67628 w 390525"/>
                <a:gd name="connsiteY12" fmla="*/ 104775 h 1314450"/>
                <a:gd name="connsiteX13" fmla="*/ 66675 w 390525"/>
                <a:gd name="connsiteY13" fmla="*/ 120015 h 1314450"/>
                <a:gd name="connsiteX14" fmla="*/ 66675 w 390525"/>
                <a:gd name="connsiteY14" fmla="*/ 275273 h 1314450"/>
                <a:gd name="connsiteX15" fmla="*/ 45720 w 390525"/>
                <a:gd name="connsiteY15" fmla="*/ 296228 h 1314450"/>
                <a:gd name="connsiteX16" fmla="*/ 0 w 390525"/>
                <a:gd name="connsiteY16" fmla="*/ 296228 h 1314450"/>
                <a:gd name="connsiteX17" fmla="*/ 0 w 390525"/>
                <a:gd name="connsiteY17" fmla="*/ 1319213 h 1314450"/>
                <a:gd name="connsiteX18" fmla="*/ 398145 w 390525"/>
                <a:gd name="connsiteY18" fmla="*/ 1319213 h 1314450"/>
                <a:gd name="connsiteX19" fmla="*/ 294323 w 390525"/>
                <a:gd name="connsiteY19" fmla="*/ 1219200 h 1314450"/>
                <a:gd name="connsiteX20" fmla="*/ 273367 w 390525"/>
                <a:gd name="connsiteY20" fmla="*/ 1220152 h 1314450"/>
                <a:gd name="connsiteX21" fmla="*/ 253365 w 390525"/>
                <a:gd name="connsiteY21" fmla="*/ 1199198 h 1314450"/>
                <a:gd name="connsiteX22" fmla="*/ 253365 w 390525"/>
                <a:gd name="connsiteY22" fmla="*/ 1174433 h 1314450"/>
                <a:gd name="connsiteX23" fmla="*/ 294323 w 390525"/>
                <a:gd name="connsiteY23" fmla="*/ 1142048 h 1314450"/>
                <a:gd name="connsiteX24" fmla="*/ 294323 w 390525"/>
                <a:gd name="connsiteY24" fmla="*/ 1219200 h 1314450"/>
                <a:gd name="connsiteX25" fmla="*/ 253365 w 390525"/>
                <a:gd name="connsiteY25" fmla="*/ 1052513 h 1314450"/>
                <a:gd name="connsiteX26" fmla="*/ 253365 w 390525"/>
                <a:gd name="connsiteY26" fmla="*/ 1042988 h 1314450"/>
                <a:gd name="connsiteX27" fmla="*/ 294323 w 390525"/>
                <a:gd name="connsiteY27" fmla="*/ 1008698 h 1314450"/>
                <a:gd name="connsiteX28" fmla="*/ 294323 w 390525"/>
                <a:gd name="connsiteY28" fmla="*/ 1084898 h 1314450"/>
                <a:gd name="connsiteX29" fmla="*/ 253365 w 390525"/>
                <a:gd name="connsiteY29" fmla="*/ 1052513 h 1314450"/>
                <a:gd name="connsiteX30" fmla="*/ 296228 w 390525"/>
                <a:gd name="connsiteY30" fmla="*/ 914400 h 1314450"/>
                <a:gd name="connsiteX31" fmla="*/ 296228 w 390525"/>
                <a:gd name="connsiteY31" fmla="*/ 932498 h 1314450"/>
                <a:gd name="connsiteX32" fmla="*/ 275273 w 390525"/>
                <a:gd name="connsiteY32" fmla="*/ 955358 h 1314450"/>
                <a:gd name="connsiteX33" fmla="*/ 253365 w 390525"/>
                <a:gd name="connsiteY33" fmla="*/ 932498 h 1314450"/>
                <a:gd name="connsiteX34" fmla="*/ 253365 w 390525"/>
                <a:gd name="connsiteY34" fmla="*/ 894398 h 1314450"/>
                <a:gd name="connsiteX35" fmla="*/ 275273 w 390525"/>
                <a:gd name="connsiteY35" fmla="*/ 871538 h 1314450"/>
                <a:gd name="connsiteX36" fmla="*/ 296228 w 390525"/>
                <a:gd name="connsiteY36" fmla="*/ 894398 h 1314450"/>
                <a:gd name="connsiteX37" fmla="*/ 296228 w 390525"/>
                <a:gd name="connsiteY37" fmla="*/ 914400 h 1314450"/>
                <a:gd name="connsiteX38" fmla="*/ 253365 w 390525"/>
                <a:gd name="connsiteY38" fmla="*/ 374333 h 1314450"/>
                <a:gd name="connsiteX39" fmla="*/ 294323 w 390525"/>
                <a:gd name="connsiteY39" fmla="*/ 342900 h 1314450"/>
                <a:gd name="connsiteX40" fmla="*/ 294323 w 390525"/>
                <a:gd name="connsiteY40" fmla="*/ 419100 h 1314450"/>
                <a:gd name="connsiteX41" fmla="*/ 270510 w 390525"/>
                <a:gd name="connsiteY41" fmla="*/ 420053 h 1314450"/>
                <a:gd name="connsiteX42" fmla="*/ 253365 w 390525"/>
                <a:gd name="connsiteY42" fmla="*/ 402908 h 1314450"/>
                <a:gd name="connsiteX43" fmla="*/ 253365 w 390525"/>
                <a:gd name="connsiteY43" fmla="*/ 374333 h 1314450"/>
                <a:gd name="connsiteX44" fmla="*/ 294323 w 390525"/>
                <a:gd name="connsiteY44" fmla="*/ 475298 h 1314450"/>
                <a:gd name="connsiteX45" fmla="*/ 294323 w 390525"/>
                <a:gd name="connsiteY45" fmla="*/ 552450 h 1314450"/>
                <a:gd name="connsiteX46" fmla="*/ 256223 w 390525"/>
                <a:gd name="connsiteY46" fmla="*/ 552450 h 1314450"/>
                <a:gd name="connsiteX47" fmla="*/ 256223 w 390525"/>
                <a:gd name="connsiteY47" fmla="*/ 475298 h 1314450"/>
                <a:gd name="connsiteX48" fmla="*/ 294323 w 390525"/>
                <a:gd name="connsiteY48" fmla="*/ 475298 h 1314450"/>
                <a:gd name="connsiteX49" fmla="*/ 254317 w 390525"/>
                <a:gd name="connsiteY49" fmla="*/ 618173 h 1314450"/>
                <a:gd name="connsiteX50" fmla="*/ 266700 w 390525"/>
                <a:gd name="connsiteY50" fmla="*/ 606743 h 1314450"/>
                <a:gd name="connsiteX51" fmla="*/ 294323 w 390525"/>
                <a:gd name="connsiteY51" fmla="*/ 605790 h 1314450"/>
                <a:gd name="connsiteX52" fmla="*/ 294323 w 390525"/>
                <a:gd name="connsiteY52" fmla="*/ 683895 h 1314450"/>
                <a:gd name="connsiteX53" fmla="*/ 253365 w 390525"/>
                <a:gd name="connsiteY53" fmla="*/ 683895 h 1314450"/>
                <a:gd name="connsiteX54" fmla="*/ 254317 w 390525"/>
                <a:gd name="connsiteY54" fmla="*/ 618173 h 1314450"/>
                <a:gd name="connsiteX55" fmla="*/ 253365 w 390525"/>
                <a:gd name="connsiteY55" fmla="*/ 231458 h 1314450"/>
                <a:gd name="connsiteX56" fmla="*/ 253365 w 390525"/>
                <a:gd name="connsiteY56" fmla="*/ 203835 h 1314450"/>
                <a:gd name="connsiteX57" fmla="*/ 294323 w 390525"/>
                <a:gd name="connsiteY57" fmla="*/ 168592 h 1314450"/>
                <a:gd name="connsiteX58" fmla="*/ 294323 w 390525"/>
                <a:gd name="connsiteY58" fmla="*/ 246698 h 1314450"/>
                <a:gd name="connsiteX59" fmla="*/ 270510 w 390525"/>
                <a:gd name="connsiteY59" fmla="*/ 247650 h 1314450"/>
                <a:gd name="connsiteX60" fmla="*/ 253365 w 390525"/>
                <a:gd name="connsiteY60" fmla="*/ 231458 h 1314450"/>
                <a:gd name="connsiteX61" fmla="*/ 253365 w 390525"/>
                <a:gd name="connsiteY61" fmla="*/ 774383 h 1314450"/>
                <a:gd name="connsiteX62" fmla="*/ 294323 w 390525"/>
                <a:gd name="connsiteY62" fmla="*/ 741998 h 1314450"/>
                <a:gd name="connsiteX63" fmla="*/ 294323 w 390525"/>
                <a:gd name="connsiteY63" fmla="*/ 820102 h 1314450"/>
                <a:gd name="connsiteX64" fmla="*/ 266700 w 390525"/>
                <a:gd name="connsiteY64" fmla="*/ 819150 h 1314450"/>
                <a:gd name="connsiteX65" fmla="*/ 254317 w 390525"/>
                <a:gd name="connsiteY65" fmla="*/ 805815 h 1314450"/>
                <a:gd name="connsiteX66" fmla="*/ 253365 w 390525"/>
                <a:gd name="connsiteY66" fmla="*/ 774383 h 1314450"/>
                <a:gd name="connsiteX67" fmla="*/ 218123 w 390525"/>
                <a:gd name="connsiteY67" fmla="*/ 1220152 h 1314450"/>
                <a:gd name="connsiteX68" fmla="*/ 180975 w 390525"/>
                <a:gd name="connsiteY68" fmla="*/ 1220152 h 1314450"/>
                <a:gd name="connsiteX69" fmla="*/ 180975 w 390525"/>
                <a:gd name="connsiteY69" fmla="*/ 1142048 h 1314450"/>
                <a:gd name="connsiteX70" fmla="*/ 218123 w 390525"/>
                <a:gd name="connsiteY70" fmla="*/ 1142048 h 1314450"/>
                <a:gd name="connsiteX71" fmla="*/ 218123 w 390525"/>
                <a:gd name="connsiteY71" fmla="*/ 1220152 h 1314450"/>
                <a:gd name="connsiteX72" fmla="*/ 218123 w 390525"/>
                <a:gd name="connsiteY72" fmla="*/ 1075373 h 1314450"/>
                <a:gd name="connsiteX73" fmla="*/ 199073 w 390525"/>
                <a:gd name="connsiteY73" fmla="*/ 1085850 h 1314450"/>
                <a:gd name="connsiteX74" fmla="*/ 180023 w 390525"/>
                <a:gd name="connsiteY74" fmla="*/ 1075373 h 1314450"/>
                <a:gd name="connsiteX75" fmla="*/ 179070 w 390525"/>
                <a:gd name="connsiteY75" fmla="*/ 1008698 h 1314450"/>
                <a:gd name="connsiteX76" fmla="*/ 219075 w 390525"/>
                <a:gd name="connsiteY76" fmla="*/ 1008698 h 1314450"/>
                <a:gd name="connsiteX77" fmla="*/ 218123 w 390525"/>
                <a:gd name="connsiteY77" fmla="*/ 1075373 h 1314450"/>
                <a:gd name="connsiteX78" fmla="*/ 180023 w 390525"/>
                <a:gd name="connsiteY78" fmla="*/ 168592 h 1314450"/>
                <a:gd name="connsiteX79" fmla="*/ 217170 w 390525"/>
                <a:gd name="connsiteY79" fmla="*/ 168592 h 1314450"/>
                <a:gd name="connsiteX80" fmla="*/ 217170 w 390525"/>
                <a:gd name="connsiteY80" fmla="*/ 245745 h 1314450"/>
                <a:gd name="connsiteX81" fmla="*/ 180023 w 390525"/>
                <a:gd name="connsiteY81" fmla="*/ 245745 h 1314450"/>
                <a:gd name="connsiteX82" fmla="*/ 180023 w 390525"/>
                <a:gd name="connsiteY82" fmla="*/ 168592 h 1314450"/>
                <a:gd name="connsiteX83" fmla="*/ 218123 w 390525"/>
                <a:gd name="connsiteY83" fmla="*/ 741045 h 1314450"/>
                <a:gd name="connsiteX84" fmla="*/ 218123 w 390525"/>
                <a:gd name="connsiteY84" fmla="*/ 818198 h 1314450"/>
                <a:gd name="connsiteX85" fmla="*/ 180023 w 390525"/>
                <a:gd name="connsiteY85" fmla="*/ 818198 h 1314450"/>
                <a:gd name="connsiteX86" fmla="*/ 180023 w 390525"/>
                <a:gd name="connsiteY86" fmla="*/ 741045 h 1314450"/>
                <a:gd name="connsiteX87" fmla="*/ 218123 w 390525"/>
                <a:gd name="connsiteY87" fmla="*/ 741045 h 1314450"/>
                <a:gd name="connsiteX88" fmla="*/ 217170 w 390525"/>
                <a:gd name="connsiteY88" fmla="*/ 341948 h 1314450"/>
                <a:gd name="connsiteX89" fmla="*/ 217170 w 390525"/>
                <a:gd name="connsiteY89" fmla="*/ 419100 h 1314450"/>
                <a:gd name="connsiteX90" fmla="*/ 180023 w 390525"/>
                <a:gd name="connsiteY90" fmla="*/ 419100 h 1314450"/>
                <a:gd name="connsiteX91" fmla="*/ 180023 w 390525"/>
                <a:gd name="connsiteY91" fmla="*/ 341948 h 1314450"/>
                <a:gd name="connsiteX92" fmla="*/ 217170 w 390525"/>
                <a:gd name="connsiteY92" fmla="*/ 341948 h 1314450"/>
                <a:gd name="connsiteX93" fmla="*/ 180023 w 390525"/>
                <a:gd name="connsiteY93" fmla="*/ 475298 h 1314450"/>
                <a:gd name="connsiteX94" fmla="*/ 217170 w 390525"/>
                <a:gd name="connsiteY94" fmla="*/ 475298 h 1314450"/>
                <a:gd name="connsiteX95" fmla="*/ 217170 w 390525"/>
                <a:gd name="connsiteY95" fmla="*/ 552450 h 1314450"/>
                <a:gd name="connsiteX96" fmla="*/ 180023 w 390525"/>
                <a:gd name="connsiteY96" fmla="*/ 552450 h 1314450"/>
                <a:gd name="connsiteX97" fmla="*/ 180023 w 390525"/>
                <a:gd name="connsiteY97" fmla="*/ 475298 h 1314450"/>
                <a:gd name="connsiteX98" fmla="*/ 180023 w 390525"/>
                <a:gd name="connsiteY98" fmla="*/ 607695 h 1314450"/>
                <a:gd name="connsiteX99" fmla="*/ 217170 w 390525"/>
                <a:gd name="connsiteY99" fmla="*/ 607695 h 1314450"/>
                <a:gd name="connsiteX100" fmla="*/ 217170 w 390525"/>
                <a:gd name="connsiteY100" fmla="*/ 683895 h 1314450"/>
                <a:gd name="connsiteX101" fmla="*/ 180023 w 390525"/>
                <a:gd name="connsiteY101" fmla="*/ 683895 h 1314450"/>
                <a:gd name="connsiteX102" fmla="*/ 180023 w 390525"/>
                <a:gd name="connsiteY102" fmla="*/ 607695 h 1314450"/>
                <a:gd name="connsiteX103" fmla="*/ 178117 w 390525"/>
                <a:gd name="connsiteY103" fmla="*/ 897255 h 1314450"/>
                <a:gd name="connsiteX104" fmla="*/ 198120 w 390525"/>
                <a:gd name="connsiteY104" fmla="*/ 871538 h 1314450"/>
                <a:gd name="connsiteX105" fmla="*/ 218123 w 390525"/>
                <a:gd name="connsiteY105" fmla="*/ 897255 h 1314450"/>
                <a:gd name="connsiteX106" fmla="*/ 218123 w 390525"/>
                <a:gd name="connsiteY106" fmla="*/ 913448 h 1314450"/>
                <a:gd name="connsiteX107" fmla="*/ 218123 w 390525"/>
                <a:gd name="connsiteY107" fmla="*/ 931545 h 1314450"/>
                <a:gd name="connsiteX108" fmla="*/ 197167 w 390525"/>
                <a:gd name="connsiteY108" fmla="*/ 955358 h 1314450"/>
                <a:gd name="connsiteX109" fmla="*/ 177165 w 390525"/>
                <a:gd name="connsiteY109" fmla="*/ 931545 h 1314450"/>
                <a:gd name="connsiteX110" fmla="*/ 178117 w 390525"/>
                <a:gd name="connsiteY110" fmla="*/ 897255 h 1314450"/>
                <a:gd name="connsiteX111" fmla="*/ 142875 w 390525"/>
                <a:gd name="connsiteY111" fmla="*/ 1220152 h 1314450"/>
                <a:gd name="connsiteX112" fmla="*/ 102870 w 390525"/>
                <a:gd name="connsiteY112" fmla="*/ 1220152 h 1314450"/>
                <a:gd name="connsiteX113" fmla="*/ 102870 w 390525"/>
                <a:gd name="connsiteY113" fmla="*/ 1142048 h 1314450"/>
                <a:gd name="connsiteX114" fmla="*/ 142875 w 390525"/>
                <a:gd name="connsiteY114" fmla="*/ 1142048 h 1314450"/>
                <a:gd name="connsiteX115" fmla="*/ 142875 w 390525"/>
                <a:gd name="connsiteY115" fmla="*/ 1220152 h 1314450"/>
                <a:gd name="connsiteX116" fmla="*/ 102870 w 390525"/>
                <a:gd name="connsiteY116" fmla="*/ 818198 h 1314450"/>
                <a:gd name="connsiteX117" fmla="*/ 102870 w 390525"/>
                <a:gd name="connsiteY117" fmla="*/ 741045 h 1314450"/>
                <a:gd name="connsiteX118" fmla="*/ 142875 w 390525"/>
                <a:gd name="connsiteY118" fmla="*/ 741045 h 1314450"/>
                <a:gd name="connsiteX119" fmla="*/ 142875 w 390525"/>
                <a:gd name="connsiteY119" fmla="*/ 818198 h 1314450"/>
                <a:gd name="connsiteX120" fmla="*/ 102870 w 390525"/>
                <a:gd name="connsiteY120" fmla="*/ 818198 h 1314450"/>
                <a:gd name="connsiteX121" fmla="*/ 143828 w 390525"/>
                <a:gd name="connsiteY121" fmla="*/ 1075373 h 1314450"/>
                <a:gd name="connsiteX122" fmla="*/ 129540 w 390525"/>
                <a:gd name="connsiteY122" fmla="*/ 1086802 h 1314450"/>
                <a:gd name="connsiteX123" fmla="*/ 103823 w 390525"/>
                <a:gd name="connsiteY123" fmla="*/ 1087755 h 1314450"/>
                <a:gd name="connsiteX124" fmla="*/ 103823 w 390525"/>
                <a:gd name="connsiteY124" fmla="*/ 1009650 h 1314450"/>
                <a:gd name="connsiteX125" fmla="*/ 144780 w 390525"/>
                <a:gd name="connsiteY125" fmla="*/ 1009650 h 1314450"/>
                <a:gd name="connsiteX126" fmla="*/ 143828 w 390525"/>
                <a:gd name="connsiteY126" fmla="*/ 1075373 h 1314450"/>
                <a:gd name="connsiteX127" fmla="*/ 144780 w 390525"/>
                <a:gd name="connsiteY127" fmla="*/ 889635 h 1314450"/>
                <a:gd name="connsiteX128" fmla="*/ 144780 w 390525"/>
                <a:gd name="connsiteY128" fmla="*/ 922020 h 1314450"/>
                <a:gd name="connsiteX129" fmla="*/ 103823 w 390525"/>
                <a:gd name="connsiteY129" fmla="*/ 952500 h 1314450"/>
                <a:gd name="connsiteX130" fmla="*/ 103823 w 390525"/>
                <a:gd name="connsiteY130" fmla="*/ 872490 h 1314450"/>
                <a:gd name="connsiteX131" fmla="*/ 127635 w 390525"/>
                <a:gd name="connsiteY131" fmla="*/ 872490 h 1314450"/>
                <a:gd name="connsiteX132" fmla="*/ 144780 w 390525"/>
                <a:gd name="connsiteY132" fmla="*/ 889635 h 1314450"/>
                <a:gd name="connsiteX133" fmla="*/ 143828 w 390525"/>
                <a:gd name="connsiteY133" fmla="*/ 678180 h 1314450"/>
                <a:gd name="connsiteX134" fmla="*/ 141923 w 390525"/>
                <a:gd name="connsiteY134" fmla="*/ 683895 h 1314450"/>
                <a:gd name="connsiteX135" fmla="*/ 102870 w 390525"/>
                <a:gd name="connsiteY135" fmla="*/ 683895 h 1314450"/>
                <a:gd name="connsiteX136" fmla="*/ 102870 w 390525"/>
                <a:gd name="connsiteY136" fmla="*/ 607695 h 1314450"/>
                <a:gd name="connsiteX137" fmla="*/ 114300 w 390525"/>
                <a:gd name="connsiteY137" fmla="*/ 605790 h 1314450"/>
                <a:gd name="connsiteX138" fmla="*/ 144780 w 390525"/>
                <a:gd name="connsiteY138" fmla="*/ 634365 h 1314450"/>
                <a:gd name="connsiteX139" fmla="*/ 143828 w 390525"/>
                <a:gd name="connsiteY139" fmla="*/ 678180 h 1314450"/>
                <a:gd name="connsiteX140" fmla="*/ 142875 w 390525"/>
                <a:gd name="connsiteY140" fmla="*/ 419100 h 1314450"/>
                <a:gd name="connsiteX141" fmla="*/ 103823 w 390525"/>
                <a:gd name="connsiteY141" fmla="*/ 419100 h 1314450"/>
                <a:gd name="connsiteX142" fmla="*/ 103823 w 390525"/>
                <a:gd name="connsiteY142" fmla="*/ 341948 h 1314450"/>
                <a:gd name="connsiteX143" fmla="*/ 142875 w 390525"/>
                <a:gd name="connsiteY143" fmla="*/ 341948 h 1314450"/>
                <a:gd name="connsiteX144" fmla="*/ 142875 w 390525"/>
                <a:gd name="connsiteY144" fmla="*/ 419100 h 1314450"/>
                <a:gd name="connsiteX145" fmla="*/ 103823 w 390525"/>
                <a:gd name="connsiteY145" fmla="*/ 168592 h 1314450"/>
                <a:gd name="connsiteX146" fmla="*/ 142875 w 390525"/>
                <a:gd name="connsiteY146" fmla="*/ 168592 h 1314450"/>
                <a:gd name="connsiteX147" fmla="*/ 142875 w 390525"/>
                <a:gd name="connsiteY147" fmla="*/ 245745 h 1314450"/>
                <a:gd name="connsiteX148" fmla="*/ 103823 w 390525"/>
                <a:gd name="connsiteY148" fmla="*/ 245745 h 1314450"/>
                <a:gd name="connsiteX149" fmla="*/ 103823 w 390525"/>
                <a:gd name="connsiteY149" fmla="*/ 168592 h 1314450"/>
                <a:gd name="connsiteX150" fmla="*/ 102870 w 390525"/>
                <a:gd name="connsiteY150" fmla="*/ 475298 h 1314450"/>
                <a:gd name="connsiteX151" fmla="*/ 142875 w 390525"/>
                <a:gd name="connsiteY151" fmla="*/ 475298 h 1314450"/>
                <a:gd name="connsiteX152" fmla="*/ 142875 w 390525"/>
                <a:gd name="connsiteY152" fmla="*/ 551498 h 1314450"/>
                <a:gd name="connsiteX153" fmla="*/ 102870 w 390525"/>
                <a:gd name="connsiteY153" fmla="*/ 551498 h 1314450"/>
                <a:gd name="connsiteX154" fmla="*/ 102870 w 390525"/>
                <a:gd name="connsiteY154" fmla="*/ 475298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390525" h="1314450">
                  <a:moveTo>
                    <a:pt x="398145" y="1319213"/>
                  </a:moveTo>
                  <a:cubicBezTo>
                    <a:pt x="398145" y="976313"/>
                    <a:pt x="398145" y="637223"/>
                    <a:pt x="398145" y="296228"/>
                  </a:cubicBezTo>
                  <a:cubicBezTo>
                    <a:pt x="384810" y="296228"/>
                    <a:pt x="374333" y="295275"/>
                    <a:pt x="363855" y="296228"/>
                  </a:cubicBezTo>
                  <a:cubicBezTo>
                    <a:pt x="344805" y="298133"/>
                    <a:pt x="340042" y="289560"/>
                    <a:pt x="340995" y="272415"/>
                  </a:cubicBezTo>
                  <a:cubicBezTo>
                    <a:pt x="341948" y="236220"/>
                    <a:pt x="340995" y="200978"/>
                    <a:pt x="340995" y="164783"/>
                  </a:cubicBezTo>
                  <a:cubicBezTo>
                    <a:pt x="340995" y="145733"/>
                    <a:pt x="340995" y="125730"/>
                    <a:pt x="340995" y="104775"/>
                  </a:cubicBezTo>
                  <a:cubicBezTo>
                    <a:pt x="304800" y="104775"/>
                    <a:pt x="271463" y="103823"/>
                    <a:pt x="239078" y="104775"/>
                  </a:cubicBezTo>
                  <a:cubicBezTo>
                    <a:pt x="220028" y="105728"/>
                    <a:pt x="215265" y="99060"/>
                    <a:pt x="216217" y="80963"/>
                  </a:cubicBezTo>
                  <a:cubicBezTo>
                    <a:pt x="217170" y="54292"/>
                    <a:pt x="216217" y="27623"/>
                    <a:pt x="216217" y="0"/>
                  </a:cubicBezTo>
                  <a:cubicBezTo>
                    <a:pt x="203835" y="0"/>
                    <a:pt x="193358" y="0"/>
                    <a:pt x="180975" y="0"/>
                  </a:cubicBezTo>
                  <a:cubicBezTo>
                    <a:pt x="180975" y="27623"/>
                    <a:pt x="180023" y="54292"/>
                    <a:pt x="180975" y="80963"/>
                  </a:cubicBezTo>
                  <a:cubicBezTo>
                    <a:pt x="181928" y="98108"/>
                    <a:pt x="177165" y="105728"/>
                    <a:pt x="158115" y="104775"/>
                  </a:cubicBezTo>
                  <a:cubicBezTo>
                    <a:pt x="127635" y="102870"/>
                    <a:pt x="98108" y="104775"/>
                    <a:pt x="67628" y="104775"/>
                  </a:cubicBezTo>
                  <a:cubicBezTo>
                    <a:pt x="66675" y="112395"/>
                    <a:pt x="66675" y="116205"/>
                    <a:pt x="66675" y="120015"/>
                  </a:cubicBezTo>
                  <a:cubicBezTo>
                    <a:pt x="66675" y="171450"/>
                    <a:pt x="65723" y="223838"/>
                    <a:pt x="66675" y="275273"/>
                  </a:cubicBezTo>
                  <a:cubicBezTo>
                    <a:pt x="66675" y="291465"/>
                    <a:pt x="61913" y="297180"/>
                    <a:pt x="45720" y="296228"/>
                  </a:cubicBezTo>
                  <a:cubicBezTo>
                    <a:pt x="31433" y="295275"/>
                    <a:pt x="17145" y="296228"/>
                    <a:pt x="0" y="296228"/>
                  </a:cubicBezTo>
                  <a:cubicBezTo>
                    <a:pt x="0" y="637223"/>
                    <a:pt x="0" y="976313"/>
                    <a:pt x="0" y="1319213"/>
                  </a:cubicBezTo>
                  <a:lnTo>
                    <a:pt x="398145" y="1319213"/>
                  </a:lnTo>
                  <a:close/>
                  <a:moveTo>
                    <a:pt x="294323" y="1219200"/>
                  </a:moveTo>
                  <a:cubicBezTo>
                    <a:pt x="286703" y="1220152"/>
                    <a:pt x="280035" y="1220152"/>
                    <a:pt x="273367" y="1220152"/>
                  </a:cubicBezTo>
                  <a:cubicBezTo>
                    <a:pt x="257175" y="1222058"/>
                    <a:pt x="251460" y="1214438"/>
                    <a:pt x="253365" y="1199198"/>
                  </a:cubicBezTo>
                  <a:cubicBezTo>
                    <a:pt x="254317" y="1190625"/>
                    <a:pt x="253365" y="1183005"/>
                    <a:pt x="253365" y="1174433"/>
                  </a:cubicBezTo>
                  <a:cubicBezTo>
                    <a:pt x="253365" y="1135380"/>
                    <a:pt x="253365" y="1135380"/>
                    <a:pt x="294323" y="1142048"/>
                  </a:cubicBezTo>
                  <a:cubicBezTo>
                    <a:pt x="294323" y="1168718"/>
                    <a:pt x="294323" y="1193483"/>
                    <a:pt x="294323" y="1219200"/>
                  </a:cubicBezTo>
                  <a:close/>
                  <a:moveTo>
                    <a:pt x="253365" y="1052513"/>
                  </a:moveTo>
                  <a:cubicBezTo>
                    <a:pt x="253365" y="1049655"/>
                    <a:pt x="253365" y="1046798"/>
                    <a:pt x="253365" y="1042988"/>
                  </a:cubicBezTo>
                  <a:cubicBezTo>
                    <a:pt x="253365" y="1004888"/>
                    <a:pt x="253365" y="1004888"/>
                    <a:pt x="294323" y="1008698"/>
                  </a:cubicBezTo>
                  <a:cubicBezTo>
                    <a:pt x="294323" y="1033463"/>
                    <a:pt x="294323" y="1059180"/>
                    <a:pt x="294323" y="1084898"/>
                  </a:cubicBezTo>
                  <a:cubicBezTo>
                    <a:pt x="253365" y="1090613"/>
                    <a:pt x="253365" y="1090613"/>
                    <a:pt x="253365" y="1052513"/>
                  </a:cubicBezTo>
                  <a:close/>
                  <a:moveTo>
                    <a:pt x="296228" y="914400"/>
                  </a:moveTo>
                  <a:cubicBezTo>
                    <a:pt x="296228" y="920115"/>
                    <a:pt x="295275" y="926783"/>
                    <a:pt x="296228" y="932498"/>
                  </a:cubicBezTo>
                  <a:cubicBezTo>
                    <a:pt x="298133" y="948690"/>
                    <a:pt x="293370" y="955358"/>
                    <a:pt x="275273" y="955358"/>
                  </a:cubicBezTo>
                  <a:cubicBezTo>
                    <a:pt x="258128" y="955358"/>
                    <a:pt x="252413" y="948690"/>
                    <a:pt x="253365" y="932498"/>
                  </a:cubicBezTo>
                  <a:cubicBezTo>
                    <a:pt x="254317" y="920115"/>
                    <a:pt x="254317" y="906780"/>
                    <a:pt x="253365" y="894398"/>
                  </a:cubicBezTo>
                  <a:cubicBezTo>
                    <a:pt x="252413" y="878205"/>
                    <a:pt x="258128" y="872490"/>
                    <a:pt x="275273" y="871538"/>
                  </a:cubicBezTo>
                  <a:cubicBezTo>
                    <a:pt x="293370" y="871538"/>
                    <a:pt x="298133" y="878205"/>
                    <a:pt x="296228" y="894398"/>
                  </a:cubicBezTo>
                  <a:cubicBezTo>
                    <a:pt x="295275" y="901065"/>
                    <a:pt x="296228" y="907733"/>
                    <a:pt x="296228" y="914400"/>
                  </a:cubicBezTo>
                  <a:close/>
                  <a:moveTo>
                    <a:pt x="253365" y="374333"/>
                  </a:moveTo>
                  <a:cubicBezTo>
                    <a:pt x="253365" y="336233"/>
                    <a:pt x="254317" y="335280"/>
                    <a:pt x="294323" y="342900"/>
                  </a:cubicBezTo>
                  <a:cubicBezTo>
                    <a:pt x="294323" y="367665"/>
                    <a:pt x="294323" y="393383"/>
                    <a:pt x="294323" y="419100"/>
                  </a:cubicBezTo>
                  <a:cubicBezTo>
                    <a:pt x="285750" y="419100"/>
                    <a:pt x="278130" y="419100"/>
                    <a:pt x="270510" y="420053"/>
                  </a:cubicBezTo>
                  <a:cubicBezTo>
                    <a:pt x="258128" y="421005"/>
                    <a:pt x="252413" y="416242"/>
                    <a:pt x="253365" y="402908"/>
                  </a:cubicBezTo>
                  <a:cubicBezTo>
                    <a:pt x="254317" y="394335"/>
                    <a:pt x="253365" y="383858"/>
                    <a:pt x="253365" y="374333"/>
                  </a:cubicBezTo>
                  <a:close/>
                  <a:moveTo>
                    <a:pt x="294323" y="475298"/>
                  </a:moveTo>
                  <a:cubicBezTo>
                    <a:pt x="294323" y="501015"/>
                    <a:pt x="294323" y="525780"/>
                    <a:pt x="294323" y="552450"/>
                  </a:cubicBezTo>
                  <a:cubicBezTo>
                    <a:pt x="281940" y="552450"/>
                    <a:pt x="269558" y="552450"/>
                    <a:pt x="256223" y="552450"/>
                  </a:cubicBezTo>
                  <a:cubicBezTo>
                    <a:pt x="256223" y="526733"/>
                    <a:pt x="256223" y="501967"/>
                    <a:pt x="256223" y="475298"/>
                  </a:cubicBezTo>
                  <a:cubicBezTo>
                    <a:pt x="268605" y="475298"/>
                    <a:pt x="280035" y="475298"/>
                    <a:pt x="294323" y="475298"/>
                  </a:cubicBezTo>
                  <a:close/>
                  <a:moveTo>
                    <a:pt x="254317" y="618173"/>
                  </a:moveTo>
                  <a:cubicBezTo>
                    <a:pt x="254317" y="614363"/>
                    <a:pt x="261938" y="607695"/>
                    <a:pt x="266700" y="606743"/>
                  </a:cubicBezTo>
                  <a:cubicBezTo>
                    <a:pt x="275273" y="604838"/>
                    <a:pt x="283845" y="605790"/>
                    <a:pt x="294323" y="605790"/>
                  </a:cubicBezTo>
                  <a:cubicBezTo>
                    <a:pt x="294323" y="633413"/>
                    <a:pt x="294323" y="657225"/>
                    <a:pt x="294323" y="683895"/>
                  </a:cubicBezTo>
                  <a:cubicBezTo>
                    <a:pt x="280988" y="683895"/>
                    <a:pt x="268605" y="683895"/>
                    <a:pt x="253365" y="683895"/>
                  </a:cubicBezTo>
                  <a:cubicBezTo>
                    <a:pt x="253365" y="661988"/>
                    <a:pt x="253365" y="640080"/>
                    <a:pt x="254317" y="618173"/>
                  </a:cubicBezTo>
                  <a:close/>
                  <a:moveTo>
                    <a:pt x="253365" y="231458"/>
                  </a:moveTo>
                  <a:cubicBezTo>
                    <a:pt x="254317" y="222885"/>
                    <a:pt x="253365" y="213360"/>
                    <a:pt x="253365" y="203835"/>
                  </a:cubicBezTo>
                  <a:cubicBezTo>
                    <a:pt x="253365" y="165735"/>
                    <a:pt x="253365" y="165735"/>
                    <a:pt x="294323" y="168592"/>
                  </a:cubicBezTo>
                  <a:cubicBezTo>
                    <a:pt x="294323" y="194310"/>
                    <a:pt x="294323" y="219075"/>
                    <a:pt x="294323" y="246698"/>
                  </a:cubicBezTo>
                  <a:cubicBezTo>
                    <a:pt x="286703" y="246698"/>
                    <a:pt x="278130" y="247650"/>
                    <a:pt x="270510" y="247650"/>
                  </a:cubicBezTo>
                  <a:cubicBezTo>
                    <a:pt x="258128" y="249555"/>
                    <a:pt x="252413" y="243840"/>
                    <a:pt x="253365" y="231458"/>
                  </a:cubicBezTo>
                  <a:close/>
                  <a:moveTo>
                    <a:pt x="253365" y="774383"/>
                  </a:moveTo>
                  <a:cubicBezTo>
                    <a:pt x="253365" y="735330"/>
                    <a:pt x="253365" y="735330"/>
                    <a:pt x="294323" y="741998"/>
                  </a:cubicBezTo>
                  <a:cubicBezTo>
                    <a:pt x="294323" y="766763"/>
                    <a:pt x="294323" y="792480"/>
                    <a:pt x="294323" y="820102"/>
                  </a:cubicBezTo>
                  <a:cubicBezTo>
                    <a:pt x="284798" y="820102"/>
                    <a:pt x="275273" y="822008"/>
                    <a:pt x="266700" y="819150"/>
                  </a:cubicBezTo>
                  <a:cubicBezTo>
                    <a:pt x="260985" y="817245"/>
                    <a:pt x="255270" y="811530"/>
                    <a:pt x="254317" y="805815"/>
                  </a:cubicBezTo>
                  <a:cubicBezTo>
                    <a:pt x="252413" y="795338"/>
                    <a:pt x="253365" y="784860"/>
                    <a:pt x="253365" y="774383"/>
                  </a:cubicBezTo>
                  <a:close/>
                  <a:moveTo>
                    <a:pt x="218123" y="1220152"/>
                  </a:moveTo>
                  <a:cubicBezTo>
                    <a:pt x="204788" y="1220152"/>
                    <a:pt x="193358" y="1220152"/>
                    <a:pt x="180975" y="1220152"/>
                  </a:cubicBezTo>
                  <a:cubicBezTo>
                    <a:pt x="180975" y="1193483"/>
                    <a:pt x="180975" y="1168718"/>
                    <a:pt x="180975" y="1142048"/>
                  </a:cubicBezTo>
                  <a:cubicBezTo>
                    <a:pt x="193358" y="1142048"/>
                    <a:pt x="205740" y="1142048"/>
                    <a:pt x="218123" y="1142048"/>
                  </a:cubicBezTo>
                  <a:cubicBezTo>
                    <a:pt x="218123" y="1167765"/>
                    <a:pt x="218123" y="1192530"/>
                    <a:pt x="218123" y="1220152"/>
                  </a:cubicBezTo>
                  <a:close/>
                  <a:moveTo>
                    <a:pt x="218123" y="1075373"/>
                  </a:moveTo>
                  <a:cubicBezTo>
                    <a:pt x="218123" y="1080135"/>
                    <a:pt x="205740" y="1085850"/>
                    <a:pt x="199073" y="1085850"/>
                  </a:cubicBezTo>
                  <a:cubicBezTo>
                    <a:pt x="192405" y="1085850"/>
                    <a:pt x="180023" y="1079183"/>
                    <a:pt x="180023" y="1075373"/>
                  </a:cubicBezTo>
                  <a:cubicBezTo>
                    <a:pt x="178117" y="1053465"/>
                    <a:pt x="179070" y="1031558"/>
                    <a:pt x="179070" y="1008698"/>
                  </a:cubicBezTo>
                  <a:cubicBezTo>
                    <a:pt x="193358" y="1008698"/>
                    <a:pt x="204788" y="1008698"/>
                    <a:pt x="219075" y="1008698"/>
                  </a:cubicBezTo>
                  <a:cubicBezTo>
                    <a:pt x="219075" y="1032510"/>
                    <a:pt x="220028" y="1054418"/>
                    <a:pt x="218123" y="1075373"/>
                  </a:cubicBezTo>
                  <a:close/>
                  <a:moveTo>
                    <a:pt x="180023" y="168592"/>
                  </a:moveTo>
                  <a:cubicBezTo>
                    <a:pt x="192405" y="168592"/>
                    <a:pt x="202883" y="168592"/>
                    <a:pt x="217170" y="168592"/>
                  </a:cubicBezTo>
                  <a:cubicBezTo>
                    <a:pt x="217170" y="194310"/>
                    <a:pt x="217170" y="219075"/>
                    <a:pt x="217170" y="245745"/>
                  </a:cubicBezTo>
                  <a:cubicBezTo>
                    <a:pt x="204788" y="245745"/>
                    <a:pt x="193358" y="245745"/>
                    <a:pt x="180023" y="245745"/>
                  </a:cubicBezTo>
                  <a:cubicBezTo>
                    <a:pt x="180023" y="220980"/>
                    <a:pt x="180023" y="195263"/>
                    <a:pt x="180023" y="168592"/>
                  </a:cubicBezTo>
                  <a:close/>
                  <a:moveTo>
                    <a:pt x="218123" y="741045"/>
                  </a:moveTo>
                  <a:cubicBezTo>
                    <a:pt x="218123" y="766763"/>
                    <a:pt x="218123" y="791527"/>
                    <a:pt x="218123" y="818198"/>
                  </a:cubicBezTo>
                  <a:cubicBezTo>
                    <a:pt x="205740" y="818198"/>
                    <a:pt x="193358" y="818198"/>
                    <a:pt x="180023" y="818198"/>
                  </a:cubicBezTo>
                  <a:cubicBezTo>
                    <a:pt x="180023" y="792480"/>
                    <a:pt x="180023" y="767715"/>
                    <a:pt x="180023" y="741045"/>
                  </a:cubicBezTo>
                  <a:cubicBezTo>
                    <a:pt x="191453" y="741045"/>
                    <a:pt x="202883" y="741045"/>
                    <a:pt x="218123" y="741045"/>
                  </a:cubicBezTo>
                  <a:close/>
                  <a:moveTo>
                    <a:pt x="217170" y="341948"/>
                  </a:moveTo>
                  <a:cubicBezTo>
                    <a:pt x="217170" y="366713"/>
                    <a:pt x="217170" y="392430"/>
                    <a:pt x="217170" y="419100"/>
                  </a:cubicBezTo>
                  <a:cubicBezTo>
                    <a:pt x="205740" y="419100"/>
                    <a:pt x="194310" y="419100"/>
                    <a:pt x="180023" y="419100"/>
                  </a:cubicBezTo>
                  <a:cubicBezTo>
                    <a:pt x="180023" y="394335"/>
                    <a:pt x="180023" y="369570"/>
                    <a:pt x="180023" y="341948"/>
                  </a:cubicBezTo>
                  <a:cubicBezTo>
                    <a:pt x="192405" y="341948"/>
                    <a:pt x="203835" y="341948"/>
                    <a:pt x="217170" y="341948"/>
                  </a:cubicBezTo>
                  <a:close/>
                  <a:moveTo>
                    <a:pt x="180023" y="475298"/>
                  </a:moveTo>
                  <a:cubicBezTo>
                    <a:pt x="192405" y="475298"/>
                    <a:pt x="203835" y="475298"/>
                    <a:pt x="217170" y="475298"/>
                  </a:cubicBezTo>
                  <a:cubicBezTo>
                    <a:pt x="217170" y="501015"/>
                    <a:pt x="217170" y="525780"/>
                    <a:pt x="217170" y="552450"/>
                  </a:cubicBezTo>
                  <a:cubicBezTo>
                    <a:pt x="205740" y="552450"/>
                    <a:pt x="193358" y="552450"/>
                    <a:pt x="180023" y="552450"/>
                  </a:cubicBezTo>
                  <a:cubicBezTo>
                    <a:pt x="180023" y="526733"/>
                    <a:pt x="180023" y="501967"/>
                    <a:pt x="180023" y="475298"/>
                  </a:cubicBezTo>
                  <a:close/>
                  <a:moveTo>
                    <a:pt x="180023" y="607695"/>
                  </a:moveTo>
                  <a:cubicBezTo>
                    <a:pt x="192405" y="607695"/>
                    <a:pt x="203835" y="607695"/>
                    <a:pt x="217170" y="607695"/>
                  </a:cubicBezTo>
                  <a:cubicBezTo>
                    <a:pt x="217170" y="632460"/>
                    <a:pt x="217170" y="657225"/>
                    <a:pt x="217170" y="683895"/>
                  </a:cubicBezTo>
                  <a:cubicBezTo>
                    <a:pt x="203835" y="683895"/>
                    <a:pt x="192405" y="683895"/>
                    <a:pt x="180023" y="683895"/>
                  </a:cubicBezTo>
                  <a:cubicBezTo>
                    <a:pt x="180023" y="659130"/>
                    <a:pt x="180023" y="634365"/>
                    <a:pt x="180023" y="607695"/>
                  </a:cubicBezTo>
                  <a:close/>
                  <a:moveTo>
                    <a:pt x="178117" y="897255"/>
                  </a:moveTo>
                  <a:cubicBezTo>
                    <a:pt x="178117" y="882968"/>
                    <a:pt x="177165" y="871538"/>
                    <a:pt x="198120" y="871538"/>
                  </a:cubicBezTo>
                  <a:cubicBezTo>
                    <a:pt x="220028" y="871538"/>
                    <a:pt x="219075" y="882968"/>
                    <a:pt x="218123" y="897255"/>
                  </a:cubicBezTo>
                  <a:cubicBezTo>
                    <a:pt x="218123" y="902970"/>
                    <a:pt x="218123" y="907733"/>
                    <a:pt x="218123" y="913448"/>
                  </a:cubicBezTo>
                  <a:cubicBezTo>
                    <a:pt x="218123" y="919163"/>
                    <a:pt x="217170" y="925830"/>
                    <a:pt x="218123" y="931545"/>
                  </a:cubicBezTo>
                  <a:cubicBezTo>
                    <a:pt x="220028" y="946785"/>
                    <a:pt x="216217" y="955358"/>
                    <a:pt x="197167" y="955358"/>
                  </a:cubicBezTo>
                  <a:cubicBezTo>
                    <a:pt x="178117" y="955358"/>
                    <a:pt x="175260" y="946785"/>
                    <a:pt x="177165" y="931545"/>
                  </a:cubicBezTo>
                  <a:cubicBezTo>
                    <a:pt x="179070" y="920115"/>
                    <a:pt x="179070" y="908685"/>
                    <a:pt x="178117" y="897255"/>
                  </a:cubicBezTo>
                  <a:close/>
                  <a:moveTo>
                    <a:pt x="142875" y="1220152"/>
                  </a:moveTo>
                  <a:cubicBezTo>
                    <a:pt x="128588" y="1220152"/>
                    <a:pt x="117158" y="1220152"/>
                    <a:pt x="102870" y="1220152"/>
                  </a:cubicBezTo>
                  <a:cubicBezTo>
                    <a:pt x="102870" y="1194435"/>
                    <a:pt x="102870" y="1168718"/>
                    <a:pt x="102870" y="1142048"/>
                  </a:cubicBezTo>
                  <a:cubicBezTo>
                    <a:pt x="116205" y="1142048"/>
                    <a:pt x="128588" y="1142048"/>
                    <a:pt x="142875" y="1142048"/>
                  </a:cubicBezTo>
                  <a:cubicBezTo>
                    <a:pt x="142875" y="1167765"/>
                    <a:pt x="142875" y="1192530"/>
                    <a:pt x="142875" y="1220152"/>
                  </a:cubicBezTo>
                  <a:close/>
                  <a:moveTo>
                    <a:pt x="102870" y="818198"/>
                  </a:moveTo>
                  <a:cubicBezTo>
                    <a:pt x="102870" y="792480"/>
                    <a:pt x="102870" y="767715"/>
                    <a:pt x="102870" y="741045"/>
                  </a:cubicBezTo>
                  <a:cubicBezTo>
                    <a:pt x="115253" y="741045"/>
                    <a:pt x="128588" y="741045"/>
                    <a:pt x="142875" y="741045"/>
                  </a:cubicBezTo>
                  <a:cubicBezTo>
                    <a:pt x="142875" y="767715"/>
                    <a:pt x="142875" y="792480"/>
                    <a:pt x="142875" y="818198"/>
                  </a:cubicBezTo>
                  <a:cubicBezTo>
                    <a:pt x="129540" y="818198"/>
                    <a:pt x="117158" y="818198"/>
                    <a:pt x="102870" y="818198"/>
                  </a:cubicBezTo>
                  <a:close/>
                  <a:moveTo>
                    <a:pt x="143828" y="1075373"/>
                  </a:moveTo>
                  <a:cubicBezTo>
                    <a:pt x="143828" y="1080135"/>
                    <a:pt x="135255" y="1085850"/>
                    <a:pt x="129540" y="1086802"/>
                  </a:cubicBezTo>
                  <a:cubicBezTo>
                    <a:pt x="121920" y="1088708"/>
                    <a:pt x="113348" y="1087755"/>
                    <a:pt x="103823" y="1087755"/>
                  </a:cubicBezTo>
                  <a:cubicBezTo>
                    <a:pt x="103823" y="1060133"/>
                    <a:pt x="103823" y="1035368"/>
                    <a:pt x="103823" y="1009650"/>
                  </a:cubicBezTo>
                  <a:cubicBezTo>
                    <a:pt x="117158" y="1009650"/>
                    <a:pt x="129540" y="1009650"/>
                    <a:pt x="144780" y="1009650"/>
                  </a:cubicBezTo>
                  <a:cubicBezTo>
                    <a:pt x="144780" y="1031558"/>
                    <a:pt x="145733" y="1053465"/>
                    <a:pt x="143828" y="1075373"/>
                  </a:cubicBezTo>
                  <a:close/>
                  <a:moveTo>
                    <a:pt x="144780" y="889635"/>
                  </a:moveTo>
                  <a:cubicBezTo>
                    <a:pt x="143828" y="900113"/>
                    <a:pt x="144780" y="910590"/>
                    <a:pt x="144780" y="922020"/>
                  </a:cubicBezTo>
                  <a:cubicBezTo>
                    <a:pt x="144780" y="959168"/>
                    <a:pt x="144780" y="959168"/>
                    <a:pt x="103823" y="952500"/>
                  </a:cubicBezTo>
                  <a:cubicBezTo>
                    <a:pt x="103823" y="927735"/>
                    <a:pt x="103823" y="902018"/>
                    <a:pt x="103823" y="872490"/>
                  </a:cubicBezTo>
                  <a:cubicBezTo>
                    <a:pt x="113348" y="872490"/>
                    <a:pt x="120967" y="872490"/>
                    <a:pt x="127635" y="872490"/>
                  </a:cubicBezTo>
                  <a:cubicBezTo>
                    <a:pt x="140970" y="871538"/>
                    <a:pt x="145733" y="877252"/>
                    <a:pt x="144780" y="889635"/>
                  </a:cubicBezTo>
                  <a:close/>
                  <a:moveTo>
                    <a:pt x="143828" y="678180"/>
                  </a:moveTo>
                  <a:cubicBezTo>
                    <a:pt x="143828" y="679133"/>
                    <a:pt x="142875" y="681038"/>
                    <a:pt x="141923" y="683895"/>
                  </a:cubicBezTo>
                  <a:cubicBezTo>
                    <a:pt x="130492" y="683895"/>
                    <a:pt x="118110" y="683895"/>
                    <a:pt x="102870" y="683895"/>
                  </a:cubicBezTo>
                  <a:cubicBezTo>
                    <a:pt x="102870" y="658178"/>
                    <a:pt x="102870" y="633413"/>
                    <a:pt x="102870" y="607695"/>
                  </a:cubicBezTo>
                  <a:cubicBezTo>
                    <a:pt x="107633" y="606743"/>
                    <a:pt x="110490" y="605790"/>
                    <a:pt x="114300" y="605790"/>
                  </a:cubicBezTo>
                  <a:cubicBezTo>
                    <a:pt x="144780" y="604838"/>
                    <a:pt x="144780" y="604838"/>
                    <a:pt x="144780" y="634365"/>
                  </a:cubicBezTo>
                  <a:cubicBezTo>
                    <a:pt x="144780" y="649605"/>
                    <a:pt x="144780" y="663893"/>
                    <a:pt x="143828" y="678180"/>
                  </a:cubicBezTo>
                  <a:close/>
                  <a:moveTo>
                    <a:pt x="142875" y="419100"/>
                  </a:moveTo>
                  <a:cubicBezTo>
                    <a:pt x="130492" y="419100"/>
                    <a:pt x="118110" y="419100"/>
                    <a:pt x="103823" y="419100"/>
                  </a:cubicBezTo>
                  <a:cubicBezTo>
                    <a:pt x="103823" y="394335"/>
                    <a:pt x="103823" y="368617"/>
                    <a:pt x="103823" y="341948"/>
                  </a:cubicBezTo>
                  <a:cubicBezTo>
                    <a:pt x="118110" y="341948"/>
                    <a:pt x="129540" y="341948"/>
                    <a:pt x="142875" y="341948"/>
                  </a:cubicBezTo>
                  <a:cubicBezTo>
                    <a:pt x="142875" y="366713"/>
                    <a:pt x="142875" y="391478"/>
                    <a:pt x="142875" y="419100"/>
                  </a:cubicBezTo>
                  <a:close/>
                  <a:moveTo>
                    <a:pt x="103823" y="168592"/>
                  </a:moveTo>
                  <a:cubicBezTo>
                    <a:pt x="118110" y="168592"/>
                    <a:pt x="129540" y="168592"/>
                    <a:pt x="142875" y="168592"/>
                  </a:cubicBezTo>
                  <a:cubicBezTo>
                    <a:pt x="142875" y="194310"/>
                    <a:pt x="142875" y="219075"/>
                    <a:pt x="142875" y="245745"/>
                  </a:cubicBezTo>
                  <a:cubicBezTo>
                    <a:pt x="130492" y="245745"/>
                    <a:pt x="118110" y="245745"/>
                    <a:pt x="103823" y="245745"/>
                  </a:cubicBezTo>
                  <a:cubicBezTo>
                    <a:pt x="103823" y="221933"/>
                    <a:pt x="103823" y="196215"/>
                    <a:pt x="103823" y="168592"/>
                  </a:cubicBezTo>
                  <a:close/>
                  <a:moveTo>
                    <a:pt x="102870" y="475298"/>
                  </a:moveTo>
                  <a:cubicBezTo>
                    <a:pt x="116205" y="475298"/>
                    <a:pt x="128588" y="475298"/>
                    <a:pt x="142875" y="475298"/>
                  </a:cubicBezTo>
                  <a:cubicBezTo>
                    <a:pt x="142875" y="500063"/>
                    <a:pt x="142875" y="524828"/>
                    <a:pt x="142875" y="551498"/>
                  </a:cubicBezTo>
                  <a:cubicBezTo>
                    <a:pt x="130492" y="551498"/>
                    <a:pt x="118110" y="551498"/>
                    <a:pt x="102870" y="551498"/>
                  </a:cubicBezTo>
                  <a:cubicBezTo>
                    <a:pt x="102870" y="525780"/>
                    <a:pt x="102870" y="501015"/>
                    <a:pt x="102870" y="47529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8" name="Freeform: Shape 4247">
              <a:extLst>
                <a:ext uri="{FF2B5EF4-FFF2-40B4-BE49-F238E27FC236}">
                  <a16:creationId xmlns:a16="http://schemas.microsoft.com/office/drawing/2014/main" id="{A9F000E1-956D-4451-A82C-EE30DF8C2E0F}"/>
                </a:ext>
              </a:extLst>
            </p:cNvPr>
            <p:cNvSpPr/>
            <p:nvPr/>
          </p:nvSpPr>
          <p:spPr>
            <a:xfrm>
              <a:off x="2205685" y="5269024"/>
              <a:ext cx="228440" cy="480511"/>
            </a:xfrm>
            <a:custGeom>
              <a:avLst/>
              <a:gdLst>
                <a:gd name="connsiteX0" fmla="*/ 238 w 276225"/>
                <a:gd name="connsiteY0" fmla="*/ 583883 h 581025"/>
                <a:gd name="connsiteX1" fmla="*/ 284083 w 276225"/>
                <a:gd name="connsiteY1" fmla="*/ 583883 h 581025"/>
                <a:gd name="connsiteX2" fmla="*/ 283131 w 276225"/>
                <a:gd name="connsiteY2" fmla="*/ 571500 h 581025"/>
                <a:gd name="connsiteX3" fmla="*/ 283131 w 276225"/>
                <a:gd name="connsiteY3" fmla="*/ 27622 h 581025"/>
                <a:gd name="connsiteX4" fmla="*/ 283131 w 276225"/>
                <a:gd name="connsiteY4" fmla="*/ 0 h 581025"/>
                <a:gd name="connsiteX5" fmla="*/ 238 w 276225"/>
                <a:gd name="connsiteY5" fmla="*/ 0 h 581025"/>
                <a:gd name="connsiteX6" fmla="*/ 238 w 276225"/>
                <a:gd name="connsiteY6" fmla="*/ 30480 h 581025"/>
                <a:gd name="connsiteX7" fmla="*/ 1191 w 276225"/>
                <a:gd name="connsiteY7" fmla="*/ 572453 h 581025"/>
                <a:gd name="connsiteX8" fmla="*/ 238 w 276225"/>
                <a:gd name="connsiteY8" fmla="*/ 583883 h 581025"/>
                <a:gd name="connsiteX9" fmla="*/ 190738 w 276225"/>
                <a:gd name="connsiteY9" fmla="*/ 435293 h 581025"/>
                <a:gd name="connsiteX10" fmla="*/ 150733 w 276225"/>
                <a:gd name="connsiteY10" fmla="*/ 435293 h 581025"/>
                <a:gd name="connsiteX11" fmla="*/ 151685 w 276225"/>
                <a:gd name="connsiteY11" fmla="*/ 375285 h 581025"/>
                <a:gd name="connsiteX12" fmla="*/ 175498 w 276225"/>
                <a:gd name="connsiteY12" fmla="*/ 366713 h 581025"/>
                <a:gd name="connsiteX13" fmla="*/ 190738 w 276225"/>
                <a:gd name="connsiteY13" fmla="*/ 380047 h 581025"/>
                <a:gd name="connsiteX14" fmla="*/ 190738 w 276225"/>
                <a:gd name="connsiteY14" fmla="*/ 435293 h 581025"/>
                <a:gd name="connsiteX15" fmla="*/ 257413 w 276225"/>
                <a:gd name="connsiteY15" fmla="*/ 437197 h 581025"/>
                <a:gd name="connsiteX16" fmla="*/ 220266 w 276225"/>
                <a:gd name="connsiteY16" fmla="*/ 433388 h 581025"/>
                <a:gd name="connsiteX17" fmla="*/ 218360 w 276225"/>
                <a:gd name="connsiteY17" fmla="*/ 373380 h 581025"/>
                <a:gd name="connsiteX18" fmla="*/ 257413 w 276225"/>
                <a:gd name="connsiteY18" fmla="*/ 363855 h 581025"/>
                <a:gd name="connsiteX19" fmla="*/ 257413 w 276225"/>
                <a:gd name="connsiteY19" fmla="*/ 437197 h 581025"/>
                <a:gd name="connsiteX20" fmla="*/ 215503 w 276225"/>
                <a:gd name="connsiteY20" fmla="*/ 73343 h 581025"/>
                <a:gd name="connsiteX21" fmla="*/ 256460 w 276225"/>
                <a:gd name="connsiteY21" fmla="*/ 73343 h 581025"/>
                <a:gd name="connsiteX22" fmla="*/ 256460 w 276225"/>
                <a:gd name="connsiteY22" fmla="*/ 140970 h 581025"/>
                <a:gd name="connsiteX23" fmla="*/ 232648 w 276225"/>
                <a:gd name="connsiteY23" fmla="*/ 141922 h 581025"/>
                <a:gd name="connsiteX24" fmla="*/ 215503 w 276225"/>
                <a:gd name="connsiteY24" fmla="*/ 124778 h 581025"/>
                <a:gd name="connsiteX25" fmla="*/ 215503 w 276225"/>
                <a:gd name="connsiteY25" fmla="*/ 73343 h 581025"/>
                <a:gd name="connsiteX26" fmla="*/ 215503 w 276225"/>
                <a:gd name="connsiteY26" fmla="*/ 211455 h 581025"/>
                <a:gd name="connsiteX27" fmla="*/ 215503 w 276225"/>
                <a:gd name="connsiteY27" fmla="*/ 168593 h 581025"/>
                <a:gd name="connsiteX28" fmla="*/ 258366 w 276225"/>
                <a:gd name="connsiteY28" fmla="*/ 168593 h 581025"/>
                <a:gd name="connsiteX29" fmla="*/ 258366 w 276225"/>
                <a:gd name="connsiteY29" fmla="*/ 212408 h 581025"/>
                <a:gd name="connsiteX30" fmla="*/ 237410 w 276225"/>
                <a:gd name="connsiteY30" fmla="*/ 238125 h 581025"/>
                <a:gd name="connsiteX31" fmla="*/ 215503 w 276225"/>
                <a:gd name="connsiteY31" fmla="*/ 211455 h 581025"/>
                <a:gd name="connsiteX32" fmla="*/ 215503 w 276225"/>
                <a:gd name="connsiteY32" fmla="*/ 293370 h 581025"/>
                <a:gd name="connsiteX33" fmla="*/ 256460 w 276225"/>
                <a:gd name="connsiteY33" fmla="*/ 264795 h 581025"/>
                <a:gd name="connsiteX34" fmla="*/ 256460 w 276225"/>
                <a:gd name="connsiteY34" fmla="*/ 342900 h 581025"/>
                <a:gd name="connsiteX35" fmla="*/ 229791 w 276225"/>
                <a:gd name="connsiteY35" fmla="*/ 341947 h 581025"/>
                <a:gd name="connsiteX36" fmla="*/ 215503 w 276225"/>
                <a:gd name="connsiteY36" fmla="*/ 327660 h 581025"/>
                <a:gd name="connsiteX37" fmla="*/ 215503 w 276225"/>
                <a:gd name="connsiteY37" fmla="*/ 293370 h 581025"/>
                <a:gd name="connsiteX38" fmla="*/ 149781 w 276225"/>
                <a:gd name="connsiteY38" fmla="*/ 214313 h 581025"/>
                <a:gd name="connsiteX39" fmla="*/ 149781 w 276225"/>
                <a:gd name="connsiteY39" fmla="*/ 168593 h 581025"/>
                <a:gd name="connsiteX40" fmla="*/ 190738 w 276225"/>
                <a:gd name="connsiteY40" fmla="*/ 168593 h 581025"/>
                <a:gd name="connsiteX41" fmla="*/ 190738 w 276225"/>
                <a:gd name="connsiteY41" fmla="*/ 214313 h 581025"/>
                <a:gd name="connsiteX42" fmla="*/ 170735 w 276225"/>
                <a:gd name="connsiteY42" fmla="*/ 238125 h 581025"/>
                <a:gd name="connsiteX43" fmla="*/ 149781 w 276225"/>
                <a:gd name="connsiteY43" fmla="*/ 214313 h 581025"/>
                <a:gd name="connsiteX44" fmla="*/ 92631 w 276225"/>
                <a:gd name="connsiteY44" fmla="*/ 73343 h 581025"/>
                <a:gd name="connsiteX45" fmla="*/ 134541 w 276225"/>
                <a:gd name="connsiteY45" fmla="*/ 73343 h 581025"/>
                <a:gd name="connsiteX46" fmla="*/ 134541 w 276225"/>
                <a:gd name="connsiteY46" fmla="*/ 128588 h 581025"/>
                <a:gd name="connsiteX47" fmla="*/ 113585 w 276225"/>
                <a:gd name="connsiteY47" fmla="*/ 141922 h 581025"/>
                <a:gd name="connsiteX48" fmla="*/ 92631 w 276225"/>
                <a:gd name="connsiteY48" fmla="*/ 129540 h 581025"/>
                <a:gd name="connsiteX49" fmla="*/ 92631 w 276225"/>
                <a:gd name="connsiteY49" fmla="*/ 73343 h 581025"/>
                <a:gd name="connsiteX50" fmla="*/ 134541 w 276225"/>
                <a:gd name="connsiteY50" fmla="*/ 170497 h 581025"/>
                <a:gd name="connsiteX51" fmla="*/ 134541 w 276225"/>
                <a:gd name="connsiteY51" fmla="*/ 223838 h 581025"/>
                <a:gd name="connsiteX52" fmla="*/ 113585 w 276225"/>
                <a:gd name="connsiteY52" fmla="*/ 237172 h 581025"/>
                <a:gd name="connsiteX53" fmla="*/ 92631 w 276225"/>
                <a:gd name="connsiteY53" fmla="*/ 223838 h 581025"/>
                <a:gd name="connsiteX54" fmla="*/ 92631 w 276225"/>
                <a:gd name="connsiteY54" fmla="*/ 199072 h 581025"/>
                <a:gd name="connsiteX55" fmla="*/ 134541 w 276225"/>
                <a:gd name="connsiteY55" fmla="*/ 170497 h 581025"/>
                <a:gd name="connsiteX56" fmla="*/ 91678 w 276225"/>
                <a:gd name="connsiteY56" fmla="*/ 281940 h 581025"/>
                <a:gd name="connsiteX57" fmla="*/ 112633 w 276225"/>
                <a:gd name="connsiteY57" fmla="*/ 260033 h 581025"/>
                <a:gd name="connsiteX58" fmla="*/ 134541 w 276225"/>
                <a:gd name="connsiteY58" fmla="*/ 281940 h 581025"/>
                <a:gd name="connsiteX59" fmla="*/ 134541 w 276225"/>
                <a:gd name="connsiteY59" fmla="*/ 302895 h 581025"/>
                <a:gd name="connsiteX60" fmla="*/ 134541 w 276225"/>
                <a:gd name="connsiteY60" fmla="*/ 319088 h 581025"/>
                <a:gd name="connsiteX61" fmla="*/ 114538 w 276225"/>
                <a:gd name="connsiteY61" fmla="*/ 342900 h 581025"/>
                <a:gd name="connsiteX62" fmla="*/ 92631 w 276225"/>
                <a:gd name="connsiteY62" fmla="*/ 318135 h 581025"/>
                <a:gd name="connsiteX63" fmla="*/ 91678 w 276225"/>
                <a:gd name="connsiteY63" fmla="*/ 281940 h 581025"/>
                <a:gd name="connsiteX64" fmla="*/ 38338 w 276225"/>
                <a:gd name="connsiteY64" fmla="*/ 73343 h 581025"/>
                <a:gd name="connsiteX65" fmla="*/ 65960 w 276225"/>
                <a:gd name="connsiteY65" fmla="*/ 73343 h 581025"/>
                <a:gd name="connsiteX66" fmla="*/ 65960 w 276225"/>
                <a:gd name="connsiteY66" fmla="*/ 140970 h 581025"/>
                <a:gd name="connsiteX67" fmla="*/ 38338 w 276225"/>
                <a:gd name="connsiteY67" fmla="*/ 140970 h 581025"/>
                <a:gd name="connsiteX68" fmla="*/ 38338 w 276225"/>
                <a:gd name="connsiteY68" fmla="*/ 73343 h 581025"/>
                <a:gd name="connsiteX69" fmla="*/ 35481 w 276225"/>
                <a:gd name="connsiteY69" fmla="*/ 277178 h 581025"/>
                <a:gd name="connsiteX70" fmla="*/ 51673 w 276225"/>
                <a:gd name="connsiteY70" fmla="*/ 260985 h 581025"/>
                <a:gd name="connsiteX71" fmla="*/ 67866 w 276225"/>
                <a:gd name="connsiteY71" fmla="*/ 277178 h 581025"/>
                <a:gd name="connsiteX72" fmla="*/ 67866 w 276225"/>
                <a:gd name="connsiteY72" fmla="*/ 301943 h 581025"/>
                <a:gd name="connsiteX73" fmla="*/ 67866 w 276225"/>
                <a:gd name="connsiteY73" fmla="*/ 326708 h 581025"/>
                <a:gd name="connsiteX74" fmla="*/ 50721 w 276225"/>
                <a:gd name="connsiteY74" fmla="*/ 340995 h 581025"/>
                <a:gd name="connsiteX75" fmla="*/ 36433 w 276225"/>
                <a:gd name="connsiteY75" fmla="*/ 326708 h 581025"/>
                <a:gd name="connsiteX76" fmla="*/ 35481 w 276225"/>
                <a:gd name="connsiteY76" fmla="*/ 277178 h 581025"/>
                <a:gd name="connsiteX77" fmla="*/ 36433 w 276225"/>
                <a:gd name="connsiteY77" fmla="*/ 379095 h 581025"/>
                <a:gd name="connsiteX78" fmla="*/ 52626 w 276225"/>
                <a:gd name="connsiteY78" fmla="*/ 367665 h 581025"/>
                <a:gd name="connsiteX79" fmla="*/ 65960 w 276225"/>
                <a:gd name="connsiteY79" fmla="*/ 379095 h 581025"/>
                <a:gd name="connsiteX80" fmla="*/ 66913 w 276225"/>
                <a:gd name="connsiteY80" fmla="*/ 435293 h 581025"/>
                <a:gd name="connsiteX81" fmla="*/ 35481 w 276225"/>
                <a:gd name="connsiteY81" fmla="*/ 435293 h 581025"/>
                <a:gd name="connsiteX82" fmla="*/ 36433 w 276225"/>
                <a:gd name="connsiteY82" fmla="*/ 379095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276225" h="581025">
                  <a:moveTo>
                    <a:pt x="238" y="583883"/>
                  </a:moveTo>
                  <a:lnTo>
                    <a:pt x="284083" y="583883"/>
                  </a:lnTo>
                  <a:cubicBezTo>
                    <a:pt x="283131" y="580072"/>
                    <a:pt x="283131" y="576263"/>
                    <a:pt x="283131" y="571500"/>
                  </a:cubicBezTo>
                  <a:cubicBezTo>
                    <a:pt x="284083" y="390525"/>
                    <a:pt x="284083" y="208597"/>
                    <a:pt x="283131" y="27622"/>
                  </a:cubicBezTo>
                  <a:cubicBezTo>
                    <a:pt x="283131" y="19050"/>
                    <a:pt x="283131" y="9525"/>
                    <a:pt x="283131" y="0"/>
                  </a:cubicBezTo>
                  <a:cubicBezTo>
                    <a:pt x="187881" y="0"/>
                    <a:pt x="95488" y="0"/>
                    <a:pt x="238" y="0"/>
                  </a:cubicBezTo>
                  <a:cubicBezTo>
                    <a:pt x="238" y="11430"/>
                    <a:pt x="238" y="20955"/>
                    <a:pt x="238" y="30480"/>
                  </a:cubicBezTo>
                  <a:cubicBezTo>
                    <a:pt x="238" y="211455"/>
                    <a:pt x="-715" y="391478"/>
                    <a:pt x="1191" y="572453"/>
                  </a:cubicBezTo>
                  <a:cubicBezTo>
                    <a:pt x="2143" y="576263"/>
                    <a:pt x="1191" y="580072"/>
                    <a:pt x="238" y="583883"/>
                  </a:cubicBezTo>
                  <a:close/>
                  <a:moveTo>
                    <a:pt x="190738" y="435293"/>
                  </a:moveTo>
                  <a:cubicBezTo>
                    <a:pt x="176451" y="435293"/>
                    <a:pt x="165973" y="435293"/>
                    <a:pt x="150733" y="435293"/>
                  </a:cubicBezTo>
                  <a:cubicBezTo>
                    <a:pt x="150733" y="415290"/>
                    <a:pt x="149781" y="395288"/>
                    <a:pt x="151685" y="375285"/>
                  </a:cubicBezTo>
                  <a:cubicBezTo>
                    <a:pt x="152638" y="371475"/>
                    <a:pt x="166926" y="366713"/>
                    <a:pt x="175498" y="366713"/>
                  </a:cubicBezTo>
                  <a:cubicBezTo>
                    <a:pt x="181213" y="366713"/>
                    <a:pt x="189785" y="374333"/>
                    <a:pt x="190738" y="380047"/>
                  </a:cubicBezTo>
                  <a:cubicBezTo>
                    <a:pt x="191691" y="397193"/>
                    <a:pt x="190738" y="415290"/>
                    <a:pt x="190738" y="435293"/>
                  </a:cubicBezTo>
                  <a:close/>
                  <a:moveTo>
                    <a:pt x="257413" y="437197"/>
                  </a:moveTo>
                  <a:cubicBezTo>
                    <a:pt x="244078" y="436245"/>
                    <a:pt x="221218" y="437197"/>
                    <a:pt x="220266" y="433388"/>
                  </a:cubicBezTo>
                  <a:cubicBezTo>
                    <a:pt x="216456" y="414338"/>
                    <a:pt x="215503" y="393383"/>
                    <a:pt x="218360" y="373380"/>
                  </a:cubicBezTo>
                  <a:cubicBezTo>
                    <a:pt x="219313" y="368618"/>
                    <a:pt x="241221" y="367665"/>
                    <a:pt x="257413" y="363855"/>
                  </a:cubicBezTo>
                  <a:cubicBezTo>
                    <a:pt x="257413" y="390525"/>
                    <a:pt x="257413" y="411480"/>
                    <a:pt x="257413" y="437197"/>
                  </a:cubicBezTo>
                  <a:close/>
                  <a:moveTo>
                    <a:pt x="215503" y="73343"/>
                  </a:moveTo>
                  <a:cubicBezTo>
                    <a:pt x="230743" y="73343"/>
                    <a:pt x="243126" y="73343"/>
                    <a:pt x="256460" y="73343"/>
                  </a:cubicBezTo>
                  <a:cubicBezTo>
                    <a:pt x="256460" y="95250"/>
                    <a:pt x="256460" y="117158"/>
                    <a:pt x="256460" y="140970"/>
                  </a:cubicBezTo>
                  <a:cubicBezTo>
                    <a:pt x="248841" y="140970"/>
                    <a:pt x="240268" y="141922"/>
                    <a:pt x="232648" y="141922"/>
                  </a:cubicBezTo>
                  <a:cubicBezTo>
                    <a:pt x="220266" y="142875"/>
                    <a:pt x="214551" y="138113"/>
                    <a:pt x="215503" y="124778"/>
                  </a:cubicBezTo>
                  <a:cubicBezTo>
                    <a:pt x="216456" y="108585"/>
                    <a:pt x="215503" y="92393"/>
                    <a:pt x="215503" y="73343"/>
                  </a:cubicBezTo>
                  <a:close/>
                  <a:moveTo>
                    <a:pt x="215503" y="211455"/>
                  </a:moveTo>
                  <a:cubicBezTo>
                    <a:pt x="216456" y="198120"/>
                    <a:pt x="215503" y="184785"/>
                    <a:pt x="215503" y="168593"/>
                  </a:cubicBezTo>
                  <a:cubicBezTo>
                    <a:pt x="229791" y="168593"/>
                    <a:pt x="242173" y="168593"/>
                    <a:pt x="258366" y="168593"/>
                  </a:cubicBezTo>
                  <a:cubicBezTo>
                    <a:pt x="258366" y="183833"/>
                    <a:pt x="257413" y="198120"/>
                    <a:pt x="258366" y="212408"/>
                  </a:cubicBezTo>
                  <a:cubicBezTo>
                    <a:pt x="259318" y="227647"/>
                    <a:pt x="258366" y="238125"/>
                    <a:pt x="237410" y="238125"/>
                  </a:cubicBezTo>
                  <a:cubicBezTo>
                    <a:pt x="216456" y="238125"/>
                    <a:pt x="214551" y="228600"/>
                    <a:pt x="215503" y="211455"/>
                  </a:cubicBezTo>
                  <a:close/>
                  <a:moveTo>
                    <a:pt x="215503" y="293370"/>
                  </a:moveTo>
                  <a:cubicBezTo>
                    <a:pt x="215503" y="258128"/>
                    <a:pt x="218360" y="256222"/>
                    <a:pt x="256460" y="264795"/>
                  </a:cubicBezTo>
                  <a:cubicBezTo>
                    <a:pt x="256460" y="289560"/>
                    <a:pt x="256460" y="314325"/>
                    <a:pt x="256460" y="342900"/>
                  </a:cubicBezTo>
                  <a:cubicBezTo>
                    <a:pt x="245983" y="342900"/>
                    <a:pt x="237410" y="344805"/>
                    <a:pt x="229791" y="341947"/>
                  </a:cubicBezTo>
                  <a:cubicBezTo>
                    <a:pt x="224076" y="340043"/>
                    <a:pt x="216456" y="333375"/>
                    <a:pt x="215503" y="327660"/>
                  </a:cubicBezTo>
                  <a:cubicBezTo>
                    <a:pt x="214551" y="316230"/>
                    <a:pt x="215503" y="304800"/>
                    <a:pt x="215503" y="293370"/>
                  </a:cubicBezTo>
                  <a:close/>
                  <a:moveTo>
                    <a:pt x="149781" y="214313"/>
                  </a:moveTo>
                  <a:cubicBezTo>
                    <a:pt x="150733" y="199072"/>
                    <a:pt x="149781" y="184785"/>
                    <a:pt x="149781" y="168593"/>
                  </a:cubicBezTo>
                  <a:cubicBezTo>
                    <a:pt x="164068" y="168593"/>
                    <a:pt x="175498" y="168593"/>
                    <a:pt x="190738" y="168593"/>
                  </a:cubicBezTo>
                  <a:cubicBezTo>
                    <a:pt x="190738" y="184785"/>
                    <a:pt x="189785" y="199072"/>
                    <a:pt x="190738" y="214313"/>
                  </a:cubicBezTo>
                  <a:cubicBezTo>
                    <a:pt x="191691" y="229553"/>
                    <a:pt x="188833" y="238125"/>
                    <a:pt x="170735" y="238125"/>
                  </a:cubicBezTo>
                  <a:cubicBezTo>
                    <a:pt x="152638" y="238125"/>
                    <a:pt x="148828" y="230505"/>
                    <a:pt x="149781" y="214313"/>
                  </a:cubicBezTo>
                  <a:close/>
                  <a:moveTo>
                    <a:pt x="92631" y="73343"/>
                  </a:moveTo>
                  <a:cubicBezTo>
                    <a:pt x="108823" y="73343"/>
                    <a:pt x="120253" y="73343"/>
                    <a:pt x="134541" y="73343"/>
                  </a:cubicBezTo>
                  <a:cubicBezTo>
                    <a:pt x="134541" y="92393"/>
                    <a:pt x="134541" y="110490"/>
                    <a:pt x="134541" y="128588"/>
                  </a:cubicBezTo>
                  <a:cubicBezTo>
                    <a:pt x="134541" y="144780"/>
                    <a:pt x="123110" y="141922"/>
                    <a:pt x="113585" y="141922"/>
                  </a:cubicBezTo>
                  <a:cubicBezTo>
                    <a:pt x="104060" y="141922"/>
                    <a:pt x="92631" y="145733"/>
                    <a:pt x="92631" y="129540"/>
                  </a:cubicBezTo>
                  <a:cubicBezTo>
                    <a:pt x="92631" y="111443"/>
                    <a:pt x="92631" y="93345"/>
                    <a:pt x="92631" y="73343"/>
                  </a:cubicBezTo>
                  <a:close/>
                  <a:moveTo>
                    <a:pt x="134541" y="170497"/>
                  </a:moveTo>
                  <a:cubicBezTo>
                    <a:pt x="134541" y="187643"/>
                    <a:pt x="134541" y="205740"/>
                    <a:pt x="134541" y="223838"/>
                  </a:cubicBezTo>
                  <a:cubicBezTo>
                    <a:pt x="134541" y="240030"/>
                    <a:pt x="123110" y="237172"/>
                    <a:pt x="113585" y="237172"/>
                  </a:cubicBezTo>
                  <a:cubicBezTo>
                    <a:pt x="104060" y="237172"/>
                    <a:pt x="92631" y="240030"/>
                    <a:pt x="92631" y="223838"/>
                  </a:cubicBezTo>
                  <a:cubicBezTo>
                    <a:pt x="92631" y="215265"/>
                    <a:pt x="92631" y="207645"/>
                    <a:pt x="92631" y="199072"/>
                  </a:cubicBezTo>
                  <a:cubicBezTo>
                    <a:pt x="92631" y="162878"/>
                    <a:pt x="93583" y="161925"/>
                    <a:pt x="134541" y="170497"/>
                  </a:cubicBezTo>
                  <a:close/>
                  <a:moveTo>
                    <a:pt x="91678" y="281940"/>
                  </a:moveTo>
                  <a:cubicBezTo>
                    <a:pt x="90726" y="265747"/>
                    <a:pt x="96441" y="260985"/>
                    <a:pt x="112633" y="260033"/>
                  </a:cubicBezTo>
                  <a:cubicBezTo>
                    <a:pt x="129778" y="260033"/>
                    <a:pt x="136446" y="264795"/>
                    <a:pt x="134541" y="281940"/>
                  </a:cubicBezTo>
                  <a:cubicBezTo>
                    <a:pt x="133588" y="288608"/>
                    <a:pt x="134541" y="295275"/>
                    <a:pt x="134541" y="302895"/>
                  </a:cubicBezTo>
                  <a:cubicBezTo>
                    <a:pt x="134541" y="308610"/>
                    <a:pt x="134541" y="313372"/>
                    <a:pt x="134541" y="319088"/>
                  </a:cubicBezTo>
                  <a:cubicBezTo>
                    <a:pt x="136446" y="334328"/>
                    <a:pt x="132635" y="342900"/>
                    <a:pt x="114538" y="342900"/>
                  </a:cubicBezTo>
                  <a:cubicBezTo>
                    <a:pt x="95488" y="342900"/>
                    <a:pt x="90726" y="335280"/>
                    <a:pt x="92631" y="318135"/>
                  </a:cubicBezTo>
                  <a:cubicBezTo>
                    <a:pt x="92631" y="306705"/>
                    <a:pt x="92631" y="294322"/>
                    <a:pt x="91678" y="281940"/>
                  </a:cubicBezTo>
                  <a:close/>
                  <a:moveTo>
                    <a:pt x="38338" y="73343"/>
                  </a:moveTo>
                  <a:cubicBezTo>
                    <a:pt x="47863" y="73343"/>
                    <a:pt x="55483" y="73343"/>
                    <a:pt x="65960" y="73343"/>
                  </a:cubicBezTo>
                  <a:cubicBezTo>
                    <a:pt x="65960" y="95250"/>
                    <a:pt x="65960" y="117158"/>
                    <a:pt x="65960" y="140970"/>
                  </a:cubicBezTo>
                  <a:cubicBezTo>
                    <a:pt x="56435" y="140970"/>
                    <a:pt x="48816" y="140970"/>
                    <a:pt x="38338" y="140970"/>
                  </a:cubicBezTo>
                  <a:cubicBezTo>
                    <a:pt x="38338" y="119063"/>
                    <a:pt x="38338" y="97155"/>
                    <a:pt x="38338" y="73343"/>
                  </a:cubicBezTo>
                  <a:close/>
                  <a:moveTo>
                    <a:pt x="35481" y="277178"/>
                  </a:moveTo>
                  <a:cubicBezTo>
                    <a:pt x="35481" y="265747"/>
                    <a:pt x="39291" y="260985"/>
                    <a:pt x="51673" y="260985"/>
                  </a:cubicBezTo>
                  <a:cubicBezTo>
                    <a:pt x="64056" y="260985"/>
                    <a:pt x="67866" y="265747"/>
                    <a:pt x="67866" y="277178"/>
                  </a:cubicBezTo>
                  <a:cubicBezTo>
                    <a:pt x="67866" y="285750"/>
                    <a:pt x="67866" y="294322"/>
                    <a:pt x="67866" y="301943"/>
                  </a:cubicBezTo>
                  <a:cubicBezTo>
                    <a:pt x="67866" y="310515"/>
                    <a:pt x="67866" y="319088"/>
                    <a:pt x="67866" y="326708"/>
                  </a:cubicBezTo>
                  <a:cubicBezTo>
                    <a:pt x="68818" y="339090"/>
                    <a:pt x="61198" y="343853"/>
                    <a:pt x="50721" y="340995"/>
                  </a:cubicBezTo>
                  <a:cubicBezTo>
                    <a:pt x="45006" y="339090"/>
                    <a:pt x="37385" y="332422"/>
                    <a:pt x="36433" y="326708"/>
                  </a:cubicBezTo>
                  <a:cubicBezTo>
                    <a:pt x="34528" y="310515"/>
                    <a:pt x="36433" y="294322"/>
                    <a:pt x="35481" y="277178"/>
                  </a:cubicBezTo>
                  <a:close/>
                  <a:moveTo>
                    <a:pt x="36433" y="379095"/>
                  </a:moveTo>
                  <a:cubicBezTo>
                    <a:pt x="37385" y="374333"/>
                    <a:pt x="46910" y="367665"/>
                    <a:pt x="52626" y="367665"/>
                  </a:cubicBezTo>
                  <a:cubicBezTo>
                    <a:pt x="57388" y="367665"/>
                    <a:pt x="65960" y="375285"/>
                    <a:pt x="65960" y="379095"/>
                  </a:cubicBezTo>
                  <a:cubicBezTo>
                    <a:pt x="67866" y="397193"/>
                    <a:pt x="66913" y="415290"/>
                    <a:pt x="66913" y="435293"/>
                  </a:cubicBezTo>
                  <a:cubicBezTo>
                    <a:pt x="55483" y="435293"/>
                    <a:pt x="46910" y="435293"/>
                    <a:pt x="35481" y="435293"/>
                  </a:cubicBezTo>
                  <a:cubicBezTo>
                    <a:pt x="36433" y="416243"/>
                    <a:pt x="34528" y="397193"/>
                    <a:pt x="36433" y="37909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9" name="Freeform: Shape 4248">
              <a:extLst>
                <a:ext uri="{FF2B5EF4-FFF2-40B4-BE49-F238E27FC236}">
                  <a16:creationId xmlns:a16="http://schemas.microsoft.com/office/drawing/2014/main" id="{609BD985-AFDA-42D1-BE2E-B495D4C92366}"/>
                </a:ext>
              </a:extLst>
            </p:cNvPr>
            <p:cNvSpPr/>
            <p:nvPr/>
          </p:nvSpPr>
          <p:spPr>
            <a:xfrm>
              <a:off x="4305191" y="5032707"/>
              <a:ext cx="275703" cy="716828"/>
            </a:xfrm>
            <a:custGeom>
              <a:avLst/>
              <a:gdLst>
                <a:gd name="connsiteX0" fmla="*/ 341947 w 333375"/>
                <a:gd name="connsiteY0" fmla="*/ 873443 h 866775"/>
                <a:gd name="connsiteX1" fmla="*/ 341947 w 333375"/>
                <a:gd name="connsiteY1" fmla="*/ 143828 h 866775"/>
                <a:gd name="connsiteX2" fmla="*/ 332422 w 333375"/>
                <a:gd name="connsiteY2" fmla="*/ 141922 h 866775"/>
                <a:gd name="connsiteX3" fmla="*/ 242888 w 333375"/>
                <a:gd name="connsiteY3" fmla="*/ 141922 h 866775"/>
                <a:gd name="connsiteX4" fmla="*/ 189548 w 333375"/>
                <a:gd name="connsiteY4" fmla="*/ 89535 h 866775"/>
                <a:gd name="connsiteX5" fmla="*/ 189548 w 333375"/>
                <a:gd name="connsiteY5" fmla="*/ 0 h 866775"/>
                <a:gd name="connsiteX6" fmla="*/ 152400 w 333375"/>
                <a:gd name="connsiteY6" fmla="*/ 0 h 866775"/>
                <a:gd name="connsiteX7" fmla="*/ 152400 w 333375"/>
                <a:gd name="connsiteY7" fmla="*/ 141922 h 866775"/>
                <a:gd name="connsiteX8" fmla="*/ 0 w 333375"/>
                <a:gd name="connsiteY8" fmla="*/ 141922 h 866775"/>
                <a:gd name="connsiteX9" fmla="*/ 0 w 333375"/>
                <a:gd name="connsiteY9" fmla="*/ 874395 h 866775"/>
                <a:gd name="connsiteX10" fmla="*/ 341947 w 333375"/>
                <a:gd name="connsiteY10" fmla="*/ 874395 h 866775"/>
                <a:gd name="connsiteX11" fmla="*/ 286703 w 333375"/>
                <a:gd name="connsiteY11" fmla="*/ 693420 h 866775"/>
                <a:gd name="connsiteX12" fmla="*/ 246698 w 333375"/>
                <a:gd name="connsiteY12" fmla="*/ 693420 h 866775"/>
                <a:gd name="connsiteX13" fmla="*/ 247650 w 333375"/>
                <a:gd name="connsiteY13" fmla="*/ 584835 h 866775"/>
                <a:gd name="connsiteX14" fmla="*/ 270510 w 333375"/>
                <a:gd name="connsiteY14" fmla="*/ 576263 h 866775"/>
                <a:gd name="connsiteX15" fmla="*/ 285750 w 333375"/>
                <a:gd name="connsiteY15" fmla="*/ 588645 h 866775"/>
                <a:gd name="connsiteX16" fmla="*/ 286703 w 333375"/>
                <a:gd name="connsiteY16" fmla="*/ 693420 h 866775"/>
                <a:gd name="connsiteX17" fmla="*/ 247650 w 333375"/>
                <a:gd name="connsiteY17" fmla="*/ 529590 h 866775"/>
                <a:gd name="connsiteX18" fmla="*/ 247650 w 333375"/>
                <a:gd name="connsiteY18" fmla="*/ 415290 h 866775"/>
                <a:gd name="connsiteX19" fmla="*/ 285750 w 333375"/>
                <a:gd name="connsiteY19" fmla="*/ 415290 h 866775"/>
                <a:gd name="connsiteX20" fmla="*/ 285750 w 333375"/>
                <a:gd name="connsiteY20" fmla="*/ 529590 h 866775"/>
                <a:gd name="connsiteX21" fmla="*/ 247650 w 333375"/>
                <a:gd name="connsiteY21" fmla="*/ 529590 h 866775"/>
                <a:gd name="connsiteX22" fmla="*/ 247650 w 333375"/>
                <a:gd name="connsiteY22" fmla="*/ 261938 h 866775"/>
                <a:gd name="connsiteX23" fmla="*/ 269558 w 333375"/>
                <a:gd name="connsiteY23" fmla="*/ 251460 h 866775"/>
                <a:gd name="connsiteX24" fmla="*/ 286703 w 333375"/>
                <a:gd name="connsiteY24" fmla="*/ 264795 h 866775"/>
                <a:gd name="connsiteX25" fmla="*/ 287655 w 333375"/>
                <a:gd name="connsiteY25" fmla="*/ 369570 h 866775"/>
                <a:gd name="connsiteX26" fmla="*/ 247650 w 333375"/>
                <a:gd name="connsiteY26" fmla="*/ 369570 h 866775"/>
                <a:gd name="connsiteX27" fmla="*/ 247650 w 333375"/>
                <a:gd name="connsiteY27" fmla="*/ 261938 h 866775"/>
                <a:gd name="connsiteX28" fmla="*/ 221933 w 333375"/>
                <a:gd name="connsiteY28" fmla="*/ 693420 h 866775"/>
                <a:gd name="connsiteX29" fmla="*/ 180023 w 333375"/>
                <a:gd name="connsiteY29" fmla="*/ 693420 h 866775"/>
                <a:gd name="connsiteX30" fmla="*/ 180975 w 333375"/>
                <a:gd name="connsiteY30" fmla="*/ 584835 h 866775"/>
                <a:gd name="connsiteX31" fmla="*/ 206692 w 333375"/>
                <a:gd name="connsiteY31" fmla="*/ 576263 h 866775"/>
                <a:gd name="connsiteX32" fmla="*/ 221933 w 333375"/>
                <a:gd name="connsiteY32" fmla="*/ 589597 h 866775"/>
                <a:gd name="connsiteX33" fmla="*/ 221933 w 333375"/>
                <a:gd name="connsiteY33" fmla="*/ 693420 h 866775"/>
                <a:gd name="connsiteX34" fmla="*/ 180023 w 333375"/>
                <a:gd name="connsiteY34" fmla="*/ 260032 h 866775"/>
                <a:gd name="connsiteX35" fmla="*/ 204788 w 333375"/>
                <a:gd name="connsiteY35" fmla="*/ 250507 h 866775"/>
                <a:gd name="connsiteX36" fmla="*/ 220027 w 333375"/>
                <a:gd name="connsiteY36" fmla="*/ 262890 h 866775"/>
                <a:gd name="connsiteX37" fmla="*/ 220980 w 333375"/>
                <a:gd name="connsiteY37" fmla="*/ 367665 h 866775"/>
                <a:gd name="connsiteX38" fmla="*/ 179070 w 333375"/>
                <a:gd name="connsiteY38" fmla="*/ 367665 h 866775"/>
                <a:gd name="connsiteX39" fmla="*/ 180023 w 333375"/>
                <a:gd name="connsiteY39" fmla="*/ 260032 h 866775"/>
                <a:gd name="connsiteX40" fmla="*/ 111442 w 333375"/>
                <a:gd name="connsiteY40" fmla="*/ 416243 h 866775"/>
                <a:gd name="connsiteX41" fmla="*/ 153352 w 333375"/>
                <a:gd name="connsiteY41" fmla="*/ 416243 h 866775"/>
                <a:gd name="connsiteX42" fmla="*/ 153352 w 333375"/>
                <a:gd name="connsiteY42" fmla="*/ 529590 h 866775"/>
                <a:gd name="connsiteX43" fmla="*/ 133350 w 333375"/>
                <a:gd name="connsiteY43" fmla="*/ 531495 h 866775"/>
                <a:gd name="connsiteX44" fmla="*/ 110490 w 333375"/>
                <a:gd name="connsiteY44" fmla="*/ 510540 h 866775"/>
                <a:gd name="connsiteX45" fmla="*/ 111442 w 333375"/>
                <a:gd name="connsiteY45" fmla="*/ 416243 h 866775"/>
                <a:gd name="connsiteX46" fmla="*/ 47625 w 333375"/>
                <a:gd name="connsiteY46" fmla="*/ 252413 h 866775"/>
                <a:gd name="connsiteX47" fmla="*/ 88583 w 333375"/>
                <a:gd name="connsiteY47" fmla="*/ 284797 h 866775"/>
                <a:gd name="connsiteX48" fmla="*/ 88583 w 333375"/>
                <a:gd name="connsiteY48" fmla="*/ 334328 h 866775"/>
                <a:gd name="connsiteX49" fmla="*/ 47625 w 333375"/>
                <a:gd name="connsiteY49" fmla="*/ 367665 h 866775"/>
                <a:gd name="connsiteX50" fmla="*/ 47625 w 333375"/>
                <a:gd name="connsiteY50" fmla="*/ 252413 h 866775"/>
                <a:gd name="connsiteX51" fmla="*/ 47625 w 333375"/>
                <a:gd name="connsiteY51" fmla="*/ 415290 h 866775"/>
                <a:gd name="connsiteX52" fmla="*/ 88583 w 333375"/>
                <a:gd name="connsiteY52" fmla="*/ 415290 h 866775"/>
                <a:gd name="connsiteX53" fmla="*/ 87630 w 333375"/>
                <a:gd name="connsiteY53" fmla="*/ 519113 h 866775"/>
                <a:gd name="connsiteX54" fmla="*/ 74295 w 333375"/>
                <a:gd name="connsiteY54" fmla="*/ 529590 h 866775"/>
                <a:gd name="connsiteX55" fmla="*/ 46673 w 333375"/>
                <a:gd name="connsiteY55" fmla="*/ 530543 h 866775"/>
                <a:gd name="connsiteX56" fmla="*/ 47625 w 333375"/>
                <a:gd name="connsiteY56" fmla="*/ 415290 h 866775"/>
                <a:gd name="connsiteX57" fmla="*/ 46673 w 333375"/>
                <a:gd name="connsiteY57" fmla="*/ 579120 h 866775"/>
                <a:gd name="connsiteX58" fmla="*/ 88583 w 333375"/>
                <a:gd name="connsiteY58" fmla="*/ 606743 h 866775"/>
                <a:gd name="connsiteX59" fmla="*/ 88583 w 333375"/>
                <a:gd name="connsiteY59" fmla="*/ 661988 h 866775"/>
                <a:gd name="connsiteX60" fmla="*/ 46673 w 333375"/>
                <a:gd name="connsiteY60" fmla="*/ 692468 h 866775"/>
                <a:gd name="connsiteX61" fmla="*/ 46673 w 333375"/>
                <a:gd name="connsiteY61" fmla="*/ 579120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33375" h="866775">
                  <a:moveTo>
                    <a:pt x="341947" y="873443"/>
                  </a:moveTo>
                  <a:cubicBezTo>
                    <a:pt x="341947" y="628650"/>
                    <a:pt x="341947" y="385763"/>
                    <a:pt x="341947" y="143828"/>
                  </a:cubicBezTo>
                  <a:cubicBezTo>
                    <a:pt x="337185" y="142875"/>
                    <a:pt x="334328" y="141922"/>
                    <a:pt x="332422" y="141922"/>
                  </a:cubicBezTo>
                  <a:cubicBezTo>
                    <a:pt x="302895" y="141922"/>
                    <a:pt x="273367" y="141922"/>
                    <a:pt x="242888" y="141922"/>
                  </a:cubicBezTo>
                  <a:cubicBezTo>
                    <a:pt x="189548" y="141922"/>
                    <a:pt x="189548" y="141922"/>
                    <a:pt x="189548" y="89535"/>
                  </a:cubicBezTo>
                  <a:cubicBezTo>
                    <a:pt x="189548" y="60007"/>
                    <a:pt x="189548" y="30480"/>
                    <a:pt x="189548" y="0"/>
                  </a:cubicBezTo>
                  <a:cubicBezTo>
                    <a:pt x="176213" y="0"/>
                    <a:pt x="165735" y="0"/>
                    <a:pt x="152400" y="0"/>
                  </a:cubicBezTo>
                  <a:cubicBezTo>
                    <a:pt x="152400" y="47625"/>
                    <a:pt x="152400" y="93345"/>
                    <a:pt x="152400" y="141922"/>
                  </a:cubicBezTo>
                  <a:cubicBezTo>
                    <a:pt x="101917" y="141922"/>
                    <a:pt x="52388" y="141922"/>
                    <a:pt x="0" y="141922"/>
                  </a:cubicBezTo>
                  <a:cubicBezTo>
                    <a:pt x="0" y="387668"/>
                    <a:pt x="0" y="630555"/>
                    <a:pt x="0" y="874395"/>
                  </a:cubicBezTo>
                  <a:lnTo>
                    <a:pt x="341947" y="874395"/>
                  </a:lnTo>
                  <a:close/>
                  <a:moveTo>
                    <a:pt x="286703" y="693420"/>
                  </a:moveTo>
                  <a:cubicBezTo>
                    <a:pt x="272415" y="693420"/>
                    <a:pt x="260985" y="693420"/>
                    <a:pt x="246698" y="693420"/>
                  </a:cubicBezTo>
                  <a:cubicBezTo>
                    <a:pt x="246698" y="656272"/>
                    <a:pt x="245745" y="620078"/>
                    <a:pt x="247650" y="584835"/>
                  </a:cubicBezTo>
                  <a:cubicBezTo>
                    <a:pt x="247650" y="581025"/>
                    <a:pt x="262890" y="576263"/>
                    <a:pt x="270510" y="576263"/>
                  </a:cubicBezTo>
                  <a:cubicBezTo>
                    <a:pt x="276225" y="576263"/>
                    <a:pt x="285750" y="583882"/>
                    <a:pt x="285750" y="588645"/>
                  </a:cubicBezTo>
                  <a:cubicBezTo>
                    <a:pt x="287655" y="622935"/>
                    <a:pt x="286703" y="657225"/>
                    <a:pt x="286703" y="693420"/>
                  </a:cubicBezTo>
                  <a:close/>
                  <a:moveTo>
                    <a:pt x="247650" y="529590"/>
                  </a:moveTo>
                  <a:cubicBezTo>
                    <a:pt x="247650" y="490538"/>
                    <a:pt x="247650" y="453390"/>
                    <a:pt x="247650" y="415290"/>
                  </a:cubicBezTo>
                  <a:cubicBezTo>
                    <a:pt x="260985" y="415290"/>
                    <a:pt x="272415" y="415290"/>
                    <a:pt x="285750" y="415290"/>
                  </a:cubicBezTo>
                  <a:cubicBezTo>
                    <a:pt x="285750" y="453390"/>
                    <a:pt x="285750" y="491490"/>
                    <a:pt x="285750" y="529590"/>
                  </a:cubicBezTo>
                  <a:cubicBezTo>
                    <a:pt x="272415" y="529590"/>
                    <a:pt x="260985" y="529590"/>
                    <a:pt x="247650" y="529590"/>
                  </a:cubicBezTo>
                  <a:close/>
                  <a:moveTo>
                    <a:pt x="247650" y="261938"/>
                  </a:moveTo>
                  <a:cubicBezTo>
                    <a:pt x="247650" y="258128"/>
                    <a:pt x="261938" y="251460"/>
                    <a:pt x="269558" y="251460"/>
                  </a:cubicBezTo>
                  <a:cubicBezTo>
                    <a:pt x="275273" y="251460"/>
                    <a:pt x="286703" y="260032"/>
                    <a:pt x="286703" y="264795"/>
                  </a:cubicBezTo>
                  <a:cubicBezTo>
                    <a:pt x="288608" y="299085"/>
                    <a:pt x="287655" y="333375"/>
                    <a:pt x="287655" y="369570"/>
                  </a:cubicBezTo>
                  <a:cubicBezTo>
                    <a:pt x="273367" y="369570"/>
                    <a:pt x="261938" y="369570"/>
                    <a:pt x="247650" y="369570"/>
                  </a:cubicBezTo>
                  <a:cubicBezTo>
                    <a:pt x="246698" y="332422"/>
                    <a:pt x="245745" y="297180"/>
                    <a:pt x="247650" y="261938"/>
                  </a:cubicBezTo>
                  <a:close/>
                  <a:moveTo>
                    <a:pt x="221933" y="693420"/>
                  </a:moveTo>
                  <a:cubicBezTo>
                    <a:pt x="206692" y="693420"/>
                    <a:pt x="195263" y="693420"/>
                    <a:pt x="180023" y="693420"/>
                  </a:cubicBezTo>
                  <a:cubicBezTo>
                    <a:pt x="180023" y="656272"/>
                    <a:pt x="179070" y="620078"/>
                    <a:pt x="180975" y="584835"/>
                  </a:cubicBezTo>
                  <a:cubicBezTo>
                    <a:pt x="180975" y="581025"/>
                    <a:pt x="197167" y="576263"/>
                    <a:pt x="206692" y="576263"/>
                  </a:cubicBezTo>
                  <a:cubicBezTo>
                    <a:pt x="211455" y="576263"/>
                    <a:pt x="221933" y="584835"/>
                    <a:pt x="221933" y="589597"/>
                  </a:cubicBezTo>
                  <a:cubicBezTo>
                    <a:pt x="221933" y="622935"/>
                    <a:pt x="221933" y="657225"/>
                    <a:pt x="221933" y="693420"/>
                  </a:cubicBezTo>
                  <a:close/>
                  <a:moveTo>
                    <a:pt x="180023" y="260032"/>
                  </a:moveTo>
                  <a:cubicBezTo>
                    <a:pt x="180023" y="256222"/>
                    <a:pt x="196215" y="251460"/>
                    <a:pt x="204788" y="250507"/>
                  </a:cubicBezTo>
                  <a:cubicBezTo>
                    <a:pt x="210502" y="250507"/>
                    <a:pt x="220027" y="258128"/>
                    <a:pt x="220027" y="262890"/>
                  </a:cubicBezTo>
                  <a:cubicBezTo>
                    <a:pt x="220980" y="297180"/>
                    <a:pt x="220980" y="330518"/>
                    <a:pt x="220980" y="367665"/>
                  </a:cubicBezTo>
                  <a:cubicBezTo>
                    <a:pt x="205740" y="367665"/>
                    <a:pt x="194310" y="367665"/>
                    <a:pt x="179070" y="367665"/>
                  </a:cubicBezTo>
                  <a:cubicBezTo>
                    <a:pt x="179070" y="332422"/>
                    <a:pt x="178117" y="296228"/>
                    <a:pt x="180023" y="260032"/>
                  </a:cubicBezTo>
                  <a:close/>
                  <a:moveTo>
                    <a:pt x="111442" y="416243"/>
                  </a:moveTo>
                  <a:cubicBezTo>
                    <a:pt x="125730" y="416243"/>
                    <a:pt x="138113" y="416243"/>
                    <a:pt x="153352" y="416243"/>
                  </a:cubicBezTo>
                  <a:cubicBezTo>
                    <a:pt x="153352" y="454343"/>
                    <a:pt x="153352" y="491490"/>
                    <a:pt x="153352" y="529590"/>
                  </a:cubicBezTo>
                  <a:cubicBezTo>
                    <a:pt x="146685" y="530543"/>
                    <a:pt x="140017" y="530543"/>
                    <a:pt x="133350" y="531495"/>
                  </a:cubicBezTo>
                  <a:cubicBezTo>
                    <a:pt x="117158" y="533400"/>
                    <a:pt x="109538" y="528638"/>
                    <a:pt x="110490" y="510540"/>
                  </a:cubicBezTo>
                  <a:cubicBezTo>
                    <a:pt x="111442" y="479107"/>
                    <a:pt x="111442" y="448628"/>
                    <a:pt x="111442" y="416243"/>
                  </a:cubicBezTo>
                  <a:close/>
                  <a:moveTo>
                    <a:pt x="47625" y="252413"/>
                  </a:moveTo>
                  <a:cubicBezTo>
                    <a:pt x="88583" y="246697"/>
                    <a:pt x="88583" y="246697"/>
                    <a:pt x="88583" y="284797"/>
                  </a:cubicBezTo>
                  <a:cubicBezTo>
                    <a:pt x="88583" y="300990"/>
                    <a:pt x="88583" y="318135"/>
                    <a:pt x="88583" y="334328"/>
                  </a:cubicBezTo>
                  <a:cubicBezTo>
                    <a:pt x="88583" y="373380"/>
                    <a:pt x="88583" y="373380"/>
                    <a:pt x="47625" y="367665"/>
                  </a:cubicBezTo>
                  <a:cubicBezTo>
                    <a:pt x="47625" y="329565"/>
                    <a:pt x="47625" y="291465"/>
                    <a:pt x="47625" y="252413"/>
                  </a:cubicBezTo>
                  <a:close/>
                  <a:moveTo>
                    <a:pt x="47625" y="415290"/>
                  </a:moveTo>
                  <a:cubicBezTo>
                    <a:pt x="60960" y="415290"/>
                    <a:pt x="73342" y="415290"/>
                    <a:pt x="88583" y="415290"/>
                  </a:cubicBezTo>
                  <a:cubicBezTo>
                    <a:pt x="88583" y="450532"/>
                    <a:pt x="88583" y="484822"/>
                    <a:pt x="87630" y="519113"/>
                  </a:cubicBezTo>
                  <a:cubicBezTo>
                    <a:pt x="87630" y="522922"/>
                    <a:pt x="80010" y="528638"/>
                    <a:pt x="74295" y="529590"/>
                  </a:cubicBezTo>
                  <a:cubicBezTo>
                    <a:pt x="66675" y="531495"/>
                    <a:pt x="58102" y="530543"/>
                    <a:pt x="46673" y="530543"/>
                  </a:cubicBezTo>
                  <a:cubicBezTo>
                    <a:pt x="47625" y="491490"/>
                    <a:pt x="47625" y="454343"/>
                    <a:pt x="47625" y="415290"/>
                  </a:cubicBezTo>
                  <a:close/>
                  <a:moveTo>
                    <a:pt x="46673" y="579120"/>
                  </a:moveTo>
                  <a:cubicBezTo>
                    <a:pt x="82867" y="567690"/>
                    <a:pt x="88583" y="571500"/>
                    <a:pt x="88583" y="606743"/>
                  </a:cubicBezTo>
                  <a:cubicBezTo>
                    <a:pt x="88583" y="624840"/>
                    <a:pt x="88583" y="642938"/>
                    <a:pt x="88583" y="661988"/>
                  </a:cubicBezTo>
                  <a:cubicBezTo>
                    <a:pt x="88583" y="699135"/>
                    <a:pt x="88583" y="699135"/>
                    <a:pt x="46673" y="692468"/>
                  </a:cubicBezTo>
                  <a:cubicBezTo>
                    <a:pt x="46673" y="653415"/>
                    <a:pt x="46673" y="616268"/>
                    <a:pt x="46673" y="57912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50" name="Freeform: Shape 4249">
              <a:extLst>
                <a:ext uri="{FF2B5EF4-FFF2-40B4-BE49-F238E27FC236}">
                  <a16:creationId xmlns:a16="http://schemas.microsoft.com/office/drawing/2014/main" id="{FB67B845-EB66-419E-9831-CFD677B1A8B6}"/>
                </a:ext>
              </a:extLst>
            </p:cNvPr>
            <p:cNvSpPr/>
            <p:nvPr/>
          </p:nvSpPr>
          <p:spPr>
            <a:xfrm>
              <a:off x="1058497" y="4583054"/>
              <a:ext cx="1121561" cy="1166481"/>
            </a:xfrm>
            <a:custGeom>
              <a:avLst/>
              <a:gdLst>
                <a:gd name="connsiteX0" fmla="*/ 91855 w 1303698"/>
                <a:gd name="connsiteY0" fmla="*/ 1312553 h 1355913"/>
                <a:gd name="connsiteX1" fmla="*/ 91855 w 1303698"/>
                <a:gd name="connsiteY1" fmla="*/ 1330841 h 1355913"/>
                <a:gd name="connsiteX2" fmla="*/ 274735 w 1303698"/>
                <a:gd name="connsiteY2" fmla="*/ 1330841 h 1355913"/>
                <a:gd name="connsiteX3" fmla="*/ 274735 w 1303698"/>
                <a:gd name="connsiteY3" fmla="*/ 1312553 h 1355913"/>
                <a:gd name="connsiteX4" fmla="*/ 928130 w 1303698"/>
                <a:gd name="connsiteY4" fmla="*/ 1308135 h 1355913"/>
                <a:gd name="connsiteX5" fmla="*/ 928130 w 1303698"/>
                <a:gd name="connsiteY5" fmla="*/ 1326423 h 1355913"/>
                <a:gd name="connsiteX6" fmla="*/ 1111010 w 1303698"/>
                <a:gd name="connsiteY6" fmla="*/ 1326423 h 1355913"/>
                <a:gd name="connsiteX7" fmla="*/ 1111010 w 1303698"/>
                <a:gd name="connsiteY7" fmla="*/ 1308135 h 1355913"/>
                <a:gd name="connsiteX8" fmla="*/ 713802 w 1303698"/>
                <a:gd name="connsiteY8" fmla="*/ 1307881 h 1355913"/>
                <a:gd name="connsiteX9" fmla="*/ 713802 w 1303698"/>
                <a:gd name="connsiteY9" fmla="*/ 1326169 h 1355913"/>
                <a:gd name="connsiteX10" fmla="*/ 896682 w 1303698"/>
                <a:gd name="connsiteY10" fmla="*/ 1326169 h 1355913"/>
                <a:gd name="connsiteX11" fmla="*/ 896682 w 1303698"/>
                <a:gd name="connsiteY11" fmla="*/ 1307881 h 1355913"/>
                <a:gd name="connsiteX12" fmla="*/ 91855 w 1303698"/>
                <a:gd name="connsiteY12" fmla="*/ 1284733 h 1355913"/>
                <a:gd name="connsiteX13" fmla="*/ 91855 w 1303698"/>
                <a:gd name="connsiteY13" fmla="*/ 1303021 h 1355913"/>
                <a:gd name="connsiteX14" fmla="*/ 274735 w 1303698"/>
                <a:gd name="connsiteY14" fmla="*/ 1303021 h 1355913"/>
                <a:gd name="connsiteX15" fmla="*/ 274735 w 1303698"/>
                <a:gd name="connsiteY15" fmla="*/ 1284733 h 1355913"/>
                <a:gd name="connsiteX16" fmla="*/ 928130 w 1303698"/>
                <a:gd name="connsiteY16" fmla="*/ 1280315 h 1355913"/>
                <a:gd name="connsiteX17" fmla="*/ 928130 w 1303698"/>
                <a:gd name="connsiteY17" fmla="*/ 1298603 h 1355913"/>
                <a:gd name="connsiteX18" fmla="*/ 1111010 w 1303698"/>
                <a:gd name="connsiteY18" fmla="*/ 1298603 h 1355913"/>
                <a:gd name="connsiteX19" fmla="*/ 1111010 w 1303698"/>
                <a:gd name="connsiteY19" fmla="*/ 1280315 h 1355913"/>
                <a:gd name="connsiteX20" fmla="*/ 713802 w 1303698"/>
                <a:gd name="connsiteY20" fmla="*/ 1280061 h 1355913"/>
                <a:gd name="connsiteX21" fmla="*/ 713802 w 1303698"/>
                <a:gd name="connsiteY21" fmla="*/ 1298349 h 1355913"/>
                <a:gd name="connsiteX22" fmla="*/ 896682 w 1303698"/>
                <a:gd name="connsiteY22" fmla="*/ 1298349 h 1355913"/>
                <a:gd name="connsiteX23" fmla="*/ 896682 w 1303698"/>
                <a:gd name="connsiteY23" fmla="*/ 1280061 h 1355913"/>
                <a:gd name="connsiteX24" fmla="*/ 91855 w 1303698"/>
                <a:gd name="connsiteY24" fmla="*/ 1256914 h 1355913"/>
                <a:gd name="connsiteX25" fmla="*/ 91855 w 1303698"/>
                <a:gd name="connsiteY25" fmla="*/ 1275202 h 1355913"/>
                <a:gd name="connsiteX26" fmla="*/ 274735 w 1303698"/>
                <a:gd name="connsiteY26" fmla="*/ 1275202 h 1355913"/>
                <a:gd name="connsiteX27" fmla="*/ 274735 w 1303698"/>
                <a:gd name="connsiteY27" fmla="*/ 1256914 h 1355913"/>
                <a:gd name="connsiteX28" fmla="*/ 928130 w 1303698"/>
                <a:gd name="connsiteY28" fmla="*/ 1252496 h 1355913"/>
                <a:gd name="connsiteX29" fmla="*/ 928130 w 1303698"/>
                <a:gd name="connsiteY29" fmla="*/ 1270784 h 1355913"/>
                <a:gd name="connsiteX30" fmla="*/ 1111010 w 1303698"/>
                <a:gd name="connsiteY30" fmla="*/ 1270784 h 1355913"/>
                <a:gd name="connsiteX31" fmla="*/ 1111010 w 1303698"/>
                <a:gd name="connsiteY31" fmla="*/ 1252496 h 1355913"/>
                <a:gd name="connsiteX32" fmla="*/ 713802 w 1303698"/>
                <a:gd name="connsiteY32" fmla="*/ 1252242 h 1355913"/>
                <a:gd name="connsiteX33" fmla="*/ 713802 w 1303698"/>
                <a:gd name="connsiteY33" fmla="*/ 1270530 h 1355913"/>
                <a:gd name="connsiteX34" fmla="*/ 896682 w 1303698"/>
                <a:gd name="connsiteY34" fmla="*/ 1270530 h 1355913"/>
                <a:gd name="connsiteX35" fmla="*/ 896682 w 1303698"/>
                <a:gd name="connsiteY35" fmla="*/ 1252242 h 1355913"/>
                <a:gd name="connsiteX36" fmla="*/ 91855 w 1303698"/>
                <a:gd name="connsiteY36" fmla="*/ 1229095 h 1355913"/>
                <a:gd name="connsiteX37" fmla="*/ 91855 w 1303698"/>
                <a:gd name="connsiteY37" fmla="*/ 1247383 h 1355913"/>
                <a:gd name="connsiteX38" fmla="*/ 274735 w 1303698"/>
                <a:gd name="connsiteY38" fmla="*/ 1247383 h 1355913"/>
                <a:gd name="connsiteX39" fmla="*/ 274735 w 1303698"/>
                <a:gd name="connsiteY39" fmla="*/ 1229095 h 1355913"/>
                <a:gd name="connsiteX40" fmla="*/ 928130 w 1303698"/>
                <a:gd name="connsiteY40" fmla="*/ 1224677 h 1355913"/>
                <a:gd name="connsiteX41" fmla="*/ 928130 w 1303698"/>
                <a:gd name="connsiteY41" fmla="*/ 1242965 h 1355913"/>
                <a:gd name="connsiteX42" fmla="*/ 1111010 w 1303698"/>
                <a:gd name="connsiteY42" fmla="*/ 1242965 h 1355913"/>
                <a:gd name="connsiteX43" fmla="*/ 1111010 w 1303698"/>
                <a:gd name="connsiteY43" fmla="*/ 1224677 h 1355913"/>
                <a:gd name="connsiteX44" fmla="*/ 713802 w 1303698"/>
                <a:gd name="connsiteY44" fmla="*/ 1224423 h 1355913"/>
                <a:gd name="connsiteX45" fmla="*/ 713802 w 1303698"/>
                <a:gd name="connsiteY45" fmla="*/ 1242711 h 1355913"/>
                <a:gd name="connsiteX46" fmla="*/ 896682 w 1303698"/>
                <a:gd name="connsiteY46" fmla="*/ 1242711 h 1355913"/>
                <a:gd name="connsiteX47" fmla="*/ 896682 w 1303698"/>
                <a:gd name="connsiteY47" fmla="*/ 1224423 h 1355913"/>
                <a:gd name="connsiteX48" fmla="*/ 1172454 w 1303698"/>
                <a:gd name="connsiteY48" fmla="*/ 1139433 h 1355913"/>
                <a:gd name="connsiteX49" fmla="*/ 1172454 w 1303698"/>
                <a:gd name="connsiteY49" fmla="*/ 1176009 h 1355913"/>
                <a:gd name="connsiteX50" fmla="*/ 1218416 w 1303698"/>
                <a:gd name="connsiteY50" fmla="*/ 1176009 h 1355913"/>
                <a:gd name="connsiteX51" fmla="*/ 1218416 w 1303698"/>
                <a:gd name="connsiteY51" fmla="*/ 1139433 h 1355913"/>
                <a:gd name="connsiteX52" fmla="*/ 1096012 w 1303698"/>
                <a:gd name="connsiteY52" fmla="*/ 1139433 h 1355913"/>
                <a:gd name="connsiteX53" fmla="*/ 1096012 w 1303698"/>
                <a:gd name="connsiteY53" fmla="*/ 1176009 h 1355913"/>
                <a:gd name="connsiteX54" fmla="*/ 1141974 w 1303698"/>
                <a:gd name="connsiteY54" fmla="*/ 1176009 h 1355913"/>
                <a:gd name="connsiteX55" fmla="*/ 1141974 w 1303698"/>
                <a:gd name="connsiteY55" fmla="*/ 1139433 h 1355913"/>
                <a:gd name="connsiteX56" fmla="*/ 1019570 w 1303698"/>
                <a:gd name="connsiteY56" fmla="*/ 1139433 h 1355913"/>
                <a:gd name="connsiteX57" fmla="*/ 1019570 w 1303698"/>
                <a:gd name="connsiteY57" fmla="*/ 1176009 h 1355913"/>
                <a:gd name="connsiteX58" fmla="*/ 1065532 w 1303698"/>
                <a:gd name="connsiteY58" fmla="*/ 1176009 h 1355913"/>
                <a:gd name="connsiteX59" fmla="*/ 1065532 w 1303698"/>
                <a:gd name="connsiteY59" fmla="*/ 1139433 h 1355913"/>
                <a:gd name="connsiteX60" fmla="*/ 943128 w 1303698"/>
                <a:gd name="connsiteY60" fmla="*/ 1139433 h 1355913"/>
                <a:gd name="connsiteX61" fmla="*/ 943128 w 1303698"/>
                <a:gd name="connsiteY61" fmla="*/ 1176009 h 1355913"/>
                <a:gd name="connsiteX62" fmla="*/ 989090 w 1303698"/>
                <a:gd name="connsiteY62" fmla="*/ 1176009 h 1355913"/>
                <a:gd name="connsiteX63" fmla="*/ 989090 w 1303698"/>
                <a:gd name="connsiteY63" fmla="*/ 1139433 h 1355913"/>
                <a:gd name="connsiteX64" fmla="*/ 866686 w 1303698"/>
                <a:gd name="connsiteY64" fmla="*/ 1139433 h 1355913"/>
                <a:gd name="connsiteX65" fmla="*/ 866686 w 1303698"/>
                <a:gd name="connsiteY65" fmla="*/ 1176009 h 1355913"/>
                <a:gd name="connsiteX66" fmla="*/ 912648 w 1303698"/>
                <a:gd name="connsiteY66" fmla="*/ 1176009 h 1355913"/>
                <a:gd name="connsiteX67" fmla="*/ 912648 w 1303698"/>
                <a:gd name="connsiteY67" fmla="*/ 1139433 h 1355913"/>
                <a:gd name="connsiteX68" fmla="*/ 790244 w 1303698"/>
                <a:gd name="connsiteY68" fmla="*/ 1139433 h 1355913"/>
                <a:gd name="connsiteX69" fmla="*/ 790244 w 1303698"/>
                <a:gd name="connsiteY69" fmla="*/ 1176009 h 1355913"/>
                <a:gd name="connsiteX70" fmla="*/ 836206 w 1303698"/>
                <a:gd name="connsiteY70" fmla="*/ 1176009 h 1355913"/>
                <a:gd name="connsiteX71" fmla="*/ 836206 w 1303698"/>
                <a:gd name="connsiteY71" fmla="*/ 1139433 h 1355913"/>
                <a:gd name="connsiteX72" fmla="*/ 713802 w 1303698"/>
                <a:gd name="connsiteY72" fmla="*/ 1139433 h 1355913"/>
                <a:gd name="connsiteX73" fmla="*/ 713802 w 1303698"/>
                <a:gd name="connsiteY73" fmla="*/ 1176009 h 1355913"/>
                <a:gd name="connsiteX74" fmla="*/ 759764 w 1303698"/>
                <a:gd name="connsiteY74" fmla="*/ 1176009 h 1355913"/>
                <a:gd name="connsiteX75" fmla="*/ 759764 w 1303698"/>
                <a:gd name="connsiteY75" fmla="*/ 1139433 h 1355913"/>
                <a:gd name="connsiteX76" fmla="*/ 550507 w 1303698"/>
                <a:gd name="connsiteY76" fmla="*/ 1139433 h 1355913"/>
                <a:gd name="connsiteX77" fmla="*/ 550507 w 1303698"/>
                <a:gd name="connsiteY77" fmla="*/ 1176009 h 1355913"/>
                <a:gd name="connsiteX78" fmla="*/ 596469 w 1303698"/>
                <a:gd name="connsiteY78" fmla="*/ 1176009 h 1355913"/>
                <a:gd name="connsiteX79" fmla="*/ 596469 w 1303698"/>
                <a:gd name="connsiteY79" fmla="*/ 1139433 h 1355913"/>
                <a:gd name="connsiteX80" fmla="*/ 474065 w 1303698"/>
                <a:gd name="connsiteY80" fmla="*/ 1139433 h 1355913"/>
                <a:gd name="connsiteX81" fmla="*/ 474065 w 1303698"/>
                <a:gd name="connsiteY81" fmla="*/ 1176009 h 1355913"/>
                <a:gd name="connsiteX82" fmla="*/ 520027 w 1303698"/>
                <a:gd name="connsiteY82" fmla="*/ 1176009 h 1355913"/>
                <a:gd name="connsiteX83" fmla="*/ 520027 w 1303698"/>
                <a:gd name="connsiteY83" fmla="*/ 1139433 h 1355913"/>
                <a:gd name="connsiteX84" fmla="*/ 397623 w 1303698"/>
                <a:gd name="connsiteY84" fmla="*/ 1139433 h 1355913"/>
                <a:gd name="connsiteX85" fmla="*/ 397623 w 1303698"/>
                <a:gd name="connsiteY85" fmla="*/ 1176009 h 1355913"/>
                <a:gd name="connsiteX86" fmla="*/ 443585 w 1303698"/>
                <a:gd name="connsiteY86" fmla="*/ 1176009 h 1355913"/>
                <a:gd name="connsiteX87" fmla="*/ 443585 w 1303698"/>
                <a:gd name="connsiteY87" fmla="*/ 1139433 h 1355913"/>
                <a:gd name="connsiteX88" fmla="*/ 321181 w 1303698"/>
                <a:gd name="connsiteY88" fmla="*/ 1139433 h 1355913"/>
                <a:gd name="connsiteX89" fmla="*/ 321181 w 1303698"/>
                <a:gd name="connsiteY89" fmla="*/ 1176009 h 1355913"/>
                <a:gd name="connsiteX90" fmla="*/ 367143 w 1303698"/>
                <a:gd name="connsiteY90" fmla="*/ 1176009 h 1355913"/>
                <a:gd name="connsiteX91" fmla="*/ 367143 w 1303698"/>
                <a:gd name="connsiteY91" fmla="*/ 1139433 h 1355913"/>
                <a:gd name="connsiteX92" fmla="*/ 244739 w 1303698"/>
                <a:gd name="connsiteY92" fmla="*/ 1139433 h 1355913"/>
                <a:gd name="connsiteX93" fmla="*/ 244739 w 1303698"/>
                <a:gd name="connsiteY93" fmla="*/ 1176009 h 1355913"/>
                <a:gd name="connsiteX94" fmla="*/ 290701 w 1303698"/>
                <a:gd name="connsiteY94" fmla="*/ 1176009 h 1355913"/>
                <a:gd name="connsiteX95" fmla="*/ 290701 w 1303698"/>
                <a:gd name="connsiteY95" fmla="*/ 1139433 h 1355913"/>
                <a:gd name="connsiteX96" fmla="*/ 168297 w 1303698"/>
                <a:gd name="connsiteY96" fmla="*/ 1139433 h 1355913"/>
                <a:gd name="connsiteX97" fmla="*/ 168297 w 1303698"/>
                <a:gd name="connsiteY97" fmla="*/ 1176009 h 1355913"/>
                <a:gd name="connsiteX98" fmla="*/ 214259 w 1303698"/>
                <a:gd name="connsiteY98" fmla="*/ 1176009 h 1355913"/>
                <a:gd name="connsiteX99" fmla="*/ 214259 w 1303698"/>
                <a:gd name="connsiteY99" fmla="*/ 1139433 h 1355913"/>
                <a:gd name="connsiteX100" fmla="*/ 91855 w 1303698"/>
                <a:gd name="connsiteY100" fmla="*/ 1139433 h 1355913"/>
                <a:gd name="connsiteX101" fmla="*/ 91855 w 1303698"/>
                <a:gd name="connsiteY101" fmla="*/ 1176009 h 1355913"/>
                <a:gd name="connsiteX102" fmla="*/ 137817 w 1303698"/>
                <a:gd name="connsiteY102" fmla="*/ 1176009 h 1355913"/>
                <a:gd name="connsiteX103" fmla="*/ 137817 w 1303698"/>
                <a:gd name="connsiteY103" fmla="*/ 1139433 h 1355913"/>
                <a:gd name="connsiteX104" fmla="*/ 1172454 w 1303698"/>
                <a:gd name="connsiteY104" fmla="*/ 1066462 h 1355913"/>
                <a:gd name="connsiteX105" fmla="*/ 1172454 w 1303698"/>
                <a:gd name="connsiteY105" fmla="*/ 1103038 h 1355913"/>
                <a:gd name="connsiteX106" fmla="*/ 1218416 w 1303698"/>
                <a:gd name="connsiteY106" fmla="*/ 1103038 h 1355913"/>
                <a:gd name="connsiteX107" fmla="*/ 1218416 w 1303698"/>
                <a:gd name="connsiteY107" fmla="*/ 1066462 h 1355913"/>
                <a:gd name="connsiteX108" fmla="*/ 1096012 w 1303698"/>
                <a:gd name="connsiteY108" fmla="*/ 1066462 h 1355913"/>
                <a:gd name="connsiteX109" fmla="*/ 1096012 w 1303698"/>
                <a:gd name="connsiteY109" fmla="*/ 1103038 h 1355913"/>
                <a:gd name="connsiteX110" fmla="*/ 1141974 w 1303698"/>
                <a:gd name="connsiteY110" fmla="*/ 1103038 h 1355913"/>
                <a:gd name="connsiteX111" fmla="*/ 1141974 w 1303698"/>
                <a:gd name="connsiteY111" fmla="*/ 1066462 h 1355913"/>
                <a:gd name="connsiteX112" fmla="*/ 1019570 w 1303698"/>
                <a:gd name="connsiteY112" fmla="*/ 1066462 h 1355913"/>
                <a:gd name="connsiteX113" fmla="*/ 1019570 w 1303698"/>
                <a:gd name="connsiteY113" fmla="*/ 1103038 h 1355913"/>
                <a:gd name="connsiteX114" fmla="*/ 1065532 w 1303698"/>
                <a:gd name="connsiteY114" fmla="*/ 1103038 h 1355913"/>
                <a:gd name="connsiteX115" fmla="*/ 1065532 w 1303698"/>
                <a:gd name="connsiteY115" fmla="*/ 1066462 h 1355913"/>
                <a:gd name="connsiteX116" fmla="*/ 943128 w 1303698"/>
                <a:gd name="connsiteY116" fmla="*/ 1066462 h 1355913"/>
                <a:gd name="connsiteX117" fmla="*/ 943128 w 1303698"/>
                <a:gd name="connsiteY117" fmla="*/ 1103038 h 1355913"/>
                <a:gd name="connsiteX118" fmla="*/ 989090 w 1303698"/>
                <a:gd name="connsiteY118" fmla="*/ 1103038 h 1355913"/>
                <a:gd name="connsiteX119" fmla="*/ 989090 w 1303698"/>
                <a:gd name="connsiteY119" fmla="*/ 1066462 h 1355913"/>
                <a:gd name="connsiteX120" fmla="*/ 866686 w 1303698"/>
                <a:gd name="connsiteY120" fmla="*/ 1066462 h 1355913"/>
                <a:gd name="connsiteX121" fmla="*/ 866686 w 1303698"/>
                <a:gd name="connsiteY121" fmla="*/ 1103038 h 1355913"/>
                <a:gd name="connsiteX122" fmla="*/ 912648 w 1303698"/>
                <a:gd name="connsiteY122" fmla="*/ 1103038 h 1355913"/>
                <a:gd name="connsiteX123" fmla="*/ 912648 w 1303698"/>
                <a:gd name="connsiteY123" fmla="*/ 1066462 h 1355913"/>
                <a:gd name="connsiteX124" fmla="*/ 790244 w 1303698"/>
                <a:gd name="connsiteY124" fmla="*/ 1066462 h 1355913"/>
                <a:gd name="connsiteX125" fmla="*/ 790244 w 1303698"/>
                <a:gd name="connsiteY125" fmla="*/ 1103038 h 1355913"/>
                <a:gd name="connsiteX126" fmla="*/ 836206 w 1303698"/>
                <a:gd name="connsiteY126" fmla="*/ 1103038 h 1355913"/>
                <a:gd name="connsiteX127" fmla="*/ 836206 w 1303698"/>
                <a:gd name="connsiteY127" fmla="*/ 1066462 h 1355913"/>
                <a:gd name="connsiteX128" fmla="*/ 713802 w 1303698"/>
                <a:gd name="connsiteY128" fmla="*/ 1066462 h 1355913"/>
                <a:gd name="connsiteX129" fmla="*/ 713802 w 1303698"/>
                <a:gd name="connsiteY129" fmla="*/ 1103038 h 1355913"/>
                <a:gd name="connsiteX130" fmla="*/ 759764 w 1303698"/>
                <a:gd name="connsiteY130" fmla="*/ 1103038 h 1355913"/>
                <a:gd name="connsiteX131" fmla="*/ 759764 w 1303698"/>
                <a:gd name="connsiteY131" fmla="*/ 1066462 h 1355913"/>
                <a:gd name="connsiteX132" fmla="*/ 550507 w 1303698"/>
                <a:gd name="connsiteY132" fmla="*/ 1066462 h 1355913"/>
                <a:gd name="connsiteX133" fmla="*/ 550507 w 1303698"/>
                <a:gd name="connsiteY133" fmla="*/ 1103038 h 1355913"/>
                <a:gd name="connsiteX134" fmla="*/ 596469 w 1303698"/>
                <a:gd name="connsiteY134" fmla="*/ 1103038 h 1355913"/>
                <a:gd name="connsiteX135" fmla="*/ 596469 w 1303698"/>
                <a:gd name="connsiteY135" fmla="*/ 1066462 h 1355913"/>
                <a:gd name="connsiteX136" fmla="*/ 474065 w 1303698"/>
                <a:gd name="connsiteY136" fmla="*/ 1066462 h 1355913"/>
                <a:gd name="connsiteX137" fmla="*/ 474065 w 1303698"/>
                <a:gd name="connsiteY137" fmla="*/ 1103038 h 1355913"/>
                <a:gd name="connsiteX138" fmla="*/ 520027 w 1303698"/>
                <a:gd name="connsiteY138" fmla="*/ 1103038 h 1355913"/>
                <a:gd name="connsiteX139" fmla="*/ 520027 w 1303698"/>
                <a:gd name="connsiteY139" fmla="*/ 1066462 h 1355913"/>
                <a:gd name="connsiteX140" fmla="*/ 397623 w 1303698"/>
                <a:gd name="connsiteY140" fmla="*/ 1066462 h 1355913"/>
                <a:gd name="connsiteX141" fmla="*/ 397623 w 1303698"/>
                <a:gd name="connsiteY141" fmla="*/ 1103038 h 1355913"/>
                <a:gd name="connsiteX142" fmla="*/ 443585 w 1303698"/>
                <a:gd name="connsiteY142" fmla="*/ 1103038 h 1355913"/>
                <a:gd name="connsiteX143" fmla="*/ 443585 w 1303698"/>
                <a:gd name="connsiteY143" fmla="*/ 1066462 h 1355913"/>
                <a:gd name="connsiteX144" fmla="*/ 321181 w 1303698"/>
                <a:gd name="connsiteY144" fmla="*/ 1066462 h 1355913"/>
                <a:gd name="connsiteX145" fmla="*/ 321181 w 1303698"/>
                <a:gd name="connsiteY145" fmla="*/ 1103038 h 1355913"/>
                <a:gd name="connsiteX146" fmla="*/ 367143 w 1303698"/>
                <a:gd name="connsiteY146" fmla="*/ 1103038 h 1355913"/>
                <a:gd name="connsiteX147" fmla="*/ 367143 w 1303698"/>
                <a:gd name="connsiteY147" fmla="*/ 1066462 h 1355913"/>
                <a:gd name="connsiteX148" fmla="*/ 244739 w 1303698"/>
                <a:gd name="connsiteY148" fmla="*/ 1066462 h 1355913"/>
                <a:gd name="connsiteX149" fmla="*/ 244739 w 1303698"/>
                <a:gd name="connsiteY149" fmla="*/ 1103038 h 1355913"/>
                <a:gd name="connsiteX150" fmla="*/ 290701 w 1303698"/>
                <a:gd name="connsiteY150" fmla="*/ 1103038 h 1355913"/>
                <a:gd name="connsiteX151" fmla="*/ 290701 w 1303698"/>
                <a:gd name="connsiteY151" fmla="*/ 1066462 h 1355913"/>
                <a:gd name="connsiteX152" fmla="*/ 168297 w 1303698"/>
                <a:gd name="connsiteY152" fmla="*/ 1066462 h 1355913"/>
                <a:gd name="connsiteX153" fmla="*/ 168297 w 1303698"/>
                <a:gd name="connsiteY153" fmla="*/ 1103038 h 1355913"/>
                <a:gd name="connsiteX154" fmla="*/ 214259 w 1303698"/>
                <a:gd name="connsiteY154" fmla="*/ 1103038 h 1355913"/>
                <a:gd name="connsiteX155" fmla="*/ 214259 w 1303698"/>
                <a:gd name="connsiteY155" fmla="*/ 1066462 h 1355913"/>
                <a:gd name="connsiteX156" fmla="*/ 91855 w 1303698"/>
                <a:gd name="connsiteY156" fmla="*/ 1066462 h 1355913"/>
                <a:gd name="connsiteX157" fmla="*/ 91855 w 1303698"/>
                <a:gd name="connsiteY157" fmla="*/ 1103038 h 1355913"/>
                <a:gd name="connsiteX158" fmla="*/ 137817 w 1303698"/>
                <a:gd name="connsiteY158" fmla="*/ 1103038 h 1355913"/>
                <a:gd name="connsiteX159" fmla="*/ 137817 w 1303698"/>
                <a:gd name="connsiteY159" fmla="*/ 1066462 h 1355913"/>
                <a:gd name="connsiteX160" fmla="*/ 1172454 w 1303698"/>
                <a:gd name="connsiteY160" fmla="*/ 987699 h 1355913"/>
                <a:gd name="connsiteX161" fmla="*/ 1172454 w 1303698"/>
                <a:gd name="connsiteY161" fmla="*/ 1024275 h 1355913"/>
                <a:gd name="connsiteX162" fmla="*/ 1218416 w 1303698"/>
                <a:gd name="connsiteY162" fmla="*/ 1024275 h 1355913"/>
                <a:gd name="connsiteX163" fmla="*/ 1218416 w 1303698"/>
                <a:gd name="connsiteY163" fmla="*/ 987699 h 1355913"/>
                <a:gd name="connsiteX164" fmla="*/ 1096012 w 1303698"/>
                <a:gd name="connsiteY164" fmla="*/ 987699 h 1355913"/>
                <a:gd name="connsiteX165" fmla="*/ 1096012 w 1303698"/>
                <a:gd name="connsiteY165" fmla="*/ 1024275 h 1355913"/>
                <a:gd name="connsiteX166" fmla="*/ 1141974 w 1303698"/>
                <a:gd name="connsiteY166" fmla="*/ 1024275 h 1355913"/>
                <a:gd name="connsiteX167" fmla="*/ 1141974 w 1303698"/>
                <a:gd name="connsiteY167" fmla="*/ 987699 h 1355913"/>
                <a:gd name="connsiteX168" fmla="*/ 1019570 w 1303698"/>
                <a:gd name="connsiteY168" fmla="*/ 987699 h 1355913"/>
                <a:gd name="connsiteX169" fmla="*/ 1019570 w 1303698"/>
                <a:gd name="connsiteY169" fmla="*/ 1024275 h 1355913"/>
                <a:gd name="connsiteX170" fmla="*/ 1065532 w 1303698"/>
                <a:gd name="connsiteY170" fmla="*/ 1024275 h 1355913"/>
                <a:gd name="connsiteX171" fmla="*/ 1065532 w 1303698"/>
                <a:gd name="connsiteY171" fmla="*/ 987699 h 1355913"/>
                <a:gd name="connsiteX172" fmla="*/ 943128 w 1303698"/>
                <a:gd name="connsiteY172" fmla="*/ 987699 h 1355913"/>
                <a:gd name="connsiteX173" fmla="*/ 943128 w 1303698"/>
                <a:gd name="connsiteY173" fmla="*/ 1024275 h 1355913"/>
                <a:gd name="connsiteX174" fmla="*/ 989090 w 1303698"/>
                <a:gd name="connsiteY174" fmla="*/ 1024275 h 1355913"/>
                <a:gd name="connsiteX175" fmla="*/ 989090 w 1303698"/>
                <a:gd name="connsiteY175" fmla="*/ 987699 h 1355913"/>
                <a:gd name="connsiteX176" fmla="*/ 866686 w 1303698"/>
                <a:gd name="connsiteY176" fmla="*/ 987699 h 1355913"/>
                <a:gd name="connsiteX177" fmla="*/ 866686 w 1303698"/>
                <a:gd name="connsiteY177" fmla="*/ 1024275 h 1355913"/>
                <a:gd name="connsiteX178" fmla="*/ 912648 w 1303698"/>
                <a:gd name="connsiteY178" fmla="*/ 1024275 h 1355913"/>
                <a:gd name="connsiteX179" fmla="*/ 912648 w 1303698"/>
                <a:gd name="connsiteY179" fmla="*/ 987699 h 1355913"/>
                <a:gd name="connsiteX180" fmla="*/ 790244 w 1303698"/>
                <a:gd name="connsiteY180" fmla="*/ 987699 h 1355913"/>
                <a:gd name="connsiteX181" fmla="*/ 790244 w 1303698"/>
                <a:gd name="connsiteY181" fmla="*/ 1024275 h 1355913"/>
                <a:gd name="connsiteX182" fmla="*/ 836206 w 1303698"/>
                <a:gd name="connsiteY182" fmla="*/ 1024275 h 1355913"/>
                <a:gd name="connsiteX183" fmla="*/ 836206 w 1303698"/>
                <a:gd name="connsiteY183" fmla="*/ 987699 h 1355913"/>
                <a:gd name="connsiteX184" fmla="*/ 713802 w 1303698"/>
                <a:gd name="connsiteY184" fmla="*/ 987699 h 1355913"/>
                <a:gd name="connsiteX185" fmla="*/ 713802 w 1303698"/>
                <a:gd name="connsiteY185" fmla="*/ 1024275 h 1355913"/>
                <a:gd name="connsiteX186" fmla="*/ 759764 w 1303698"/>
                <a:gd name="connsiteY186" fmla="*/ 1024275 h 1355913"/>
                <a:gd name="connsiteX187" fmla="*/ 759764 w 1303698"/>
                <a:gd name="connsiteY187" fmla="*/ 987699 h 1355913"/>
                <a:gd name="connsiteX188" fmla="*/ 1172454 w 1303698"/>
                <a:gd name="connsiteY188" fmla="*/ 914728 h 1355913"/>
                <a:gd name="connsiteX189" fmla="*/ 1172454 w 1303698"/>
                <a:gd name="connsiteY189" fmla="*/ 951304 h 1355913"/>
                <a:gd name="connsiteX190" fmla="*/ 1218416 w 1303698"/>
                <a:gd name="connsiteY190" fmla="*/ 951304 h 1355913"/>
                <a:gd name="connsiteX191" fmla="*/ 1218416 w 1303698"/>
                <a:gd name="connsiteY191" fmla="*/ 914728 h 1355913"/>
                <a:gd name="connsiteX192" fmla="*/ 1096012 w 1303698"/>
                <a:gd name="connsiteY192" fmla="*/ 914728 h 1355913"/>
                <a:gd name="connsiteX193" fmla="*/ 1096012 w 1303698"/>
                <a:gd name="connsiteY193" fmla="*/ 951304 h 1355913"/>
                <a:gd name="connsiteX194" fmla="*/ 1141974 w 1303698"/>
                <a:gd name="connsiteY194" fmla="*/ 951304 h 1355913"/>
                <a:gd name="connsiteX195" fmla="*/ 1141974 w 1303698"/>
                <a:gd name="connsiteY195" fmla="*/ 914728 h 1355913"/>
                <a:gd name="connsiteX196" fmla="*/ 1019570 w 1303698"/>
                <a:gd name="connsiteY196" fmla="*/ 914728 h 1355913"/>
                <a:gd name="connsiteX197" fmla="*/ 1019570 w 1303698"/>
                <a:gd name="connsiteY197" fmla="*/ 951304 h 1355913"/>
                <a:gd name="connsiteX198" fmla="*/ 1065532 w 1303698"/>
                <a:gd name="connsiteY198" fmla="*/ 951304 h 1355913"/>
                <a:gd name="connsiteX199" fmla="*/ 1065532 w 1303698"/>
                <a:gd name="connsiteY199" fmla="*/ 914728 h 1355913"/>
                <a:gd name="connsiteX200" fmla="*/ 943128 w 1303698"/>
                <a:gd name="connsiteY200" fmla="*/ 914728 h 1355913"/>
                <a:gd name="connsiteX201" fmla="*/ 943128 w 1303698"/>
                <a:gd name="connsiteY201" fmla="*/ 951304 h 1355913"/>
                <a:gd name="connsiteX202" fmla="*/ 989090 w 1303698"/>
                <a:gd name="connsiteY202" fmla="*/ 951304 h 1355913"/>
                <a:gd name="connsiteX203" fmla="*/ 989090 w 1303698"/>
                <a:gd name="connsiteY203" fmla="*/ 914728 h 1355913"/>
                <a:gd name="connsiteX204" fmla="*/ 866686 w 1303698"/>
                <a:gd name="connsiteY204" fmla="*/ 914728 h 1355913"/>
                <a:gd name="connsiteX205" fmla="*/ 866686 w 1303698"/>
                <a:gd name="connsiteY205" fmla="*/ 951304 h 1355913"/>
                <a:gd name="connsiteX206" fmla="*/ 912648 w 1303698"/>
                <a:gd name="connsiteY206" fmla="*/ 951304 h 1355913"/>
                <a:gd name="connsiteX207" fmla="*/ 912648 w 1303698"/>
                <a:gd name="connsiteY207" fmla="*/ 914728 h 1355913"/>
                <a:gd name="connsiteX208" fmla="*/ 790244 w 1303698"/>
                <a:gd name="connsiteY208" fmla="*/ 914728 h 1355913"/>
                <a:gd name="connsiteX209" fmla="*/ 790244 w 1303698"/>
                <a:gd name="connsiteY209" fmla="*/ 951304 h 1355913"/>
                <a:gd name="connsiteX210" fmla="*/ 836206 w 1303698"/>
                <a:gd name="connsiteY210" fmla="*/ 951304 h 1355913"/>
                <a:gd name="connsiteX211" fmla="*/ 836206 w 1303698"/>
                <a:gd name="connsiteY211" fmla="*/ 914728 h 1355913"/>
                <a:gd name="connsiteX212" fmla="*/ 713802 w 1303698"/>
                <a:gd name="connsiteY212" fmla="*/ 914728 h 1355913"/>
                <a:gd name="connsiteX213" fmla="*/ 713802 w 1303698"/>
                <a:gd name="connsiteY213" fmla="*/ 951304 h 1355913"/>
                <a:gd name="connsiteX214" fmla="*/ 759764 w 1303698"/>
                <a:gd name="connsiteY214" fmla="*/ 951304 h 1355913"/>
                <a:gd name="connsiteX215" fmla="*/ 759764 w 1303698"/>
                <a:gd name="connsiteY215" fmla="*/ 914728 h 1355913"/>
                <a:gd name="connsiteX216" fmla="*/ 406719 w 1303698"/>
                <a:gd name="connsiteY216" fmla="*/ 768369 h 1355913"/>
                <a:gd name="connsiteX217" fmla="*/ 392429 w 1303698"/>
                <a:gd name="connsiteY217" fmla="*/ 781560 h 1355913"/>
                <a:gd name="connsiteX218" fmla="*/ 391879 w 1303698"/>
                <a:gd name="connsiteY218" fmla="*/ 942049 h 1355913"/>
                <a:gd name="connsiteX219" fmla="*/ 405620 w 1303698"/>
                <a:gd name="connsiteY219" fmla="*/ 956339 h 1355913"/>
                <a:gd name="connsiteX220" fmla="*/ 419360 w 1303698"/>
                <a:gd name="connsiteY220" fmla="*/ 942049 h 1355913"/>
                <a:gd name="connsiteX221" fmla="*/ 419360 w 1303698"/>
                <a:gd name="connsiteY221" fmla="*/ 863453 h 1355913"/>
                <a:gd name="connsiteX222" fmla="*/ 419360 w 1303698"/>
                <a:gd name="connsiteY222" fmla="*/ 782110 h 1355913"/>
                <a:gd name="connsiteX223" fmla="*/ 406719 w 1303698"/>
                <a:gd name="connsiteY223" fmla="*/ 768369 h 1355913"/>
                <a:gd name="connsiteX224" fmla="*/ 555116 w 1303698"/>
                <a:gd name="connsiteY224" fmla="*/ 723300 h 1355913"/>
                <a:gd name="connsiteX225" fmla="*/ 544674 w 1303698"/>
                <a:gd name="connsiteY225" fmla="*/ 734842 h 1355913"/>
                <a:gd name="connsiteX226" fmla="*/ 545223 w 1303698"/>
                <a:gd name="connsiteY226" fmla="*/ 944797 h 1355913"/>
                <a:gd name="connsiteX227" fmla="*/ 556765 w 1303698"/>
                <a:gd name="connsiteY227" fmla="*/ 956339 h 1355913"/>
                <a:gd name="connsiteX228" fmla="*/ 600185 w 1303698"/>
                <a:gd name="connsiteY228" fmla="*/ 956339 h 1355913"/>
                <a:gd name="connsiteX229" fmla="*/ 615025 w 1303698"/>
                <a:gd name="connsiteY229" fmla="*/ 941499 h 1355913"/>
                <a:gd name="connsiteX230" fmla="*/ 615025 w 1303698"/>
                <a:gd name="connsiteY230" fmla="*/ 866751 h 1355913"/>
                <a:gd name="connsiteX231" fmla="*/ 621071 w 1303698"/>
                <a:gd name="connsiteY231" fmla="*/ 853010 h 1355913"/>
                <a:gd name="connsiteX232" fmla="*/ 637559 w 1303698"/>
                <a:gd name="connsiteY232" fmla="*/ 827728 h 1355913"/>
                <a:gd name="connsiteX233" fmla="*/ 625468 w 1303698"/>
                <a:gd name="connsiteY233" fmla="*/ 816735 h 1355913"/>
                <a:gd name="connsiteX234" fmla="*/ 585895 w 1303698"/>
                <a:gd name="connsiteY234" fmla="*/ 816735 h 1355913"/>
                <a:gd name="connsiteX235" fmla="*/ 567208 w 1303698"/>
                <a:gd name="connsiteY235" fmla="*/ 798598 h 1355913"/>
                <a:gd name="connsiteX236" fmla="*/ 567208 w 1303698"/>
                <a:gd name="connsiteY236" fmla="*/ 767819 h 1355913"/>
                <a:gd name="connsiteX237" fmla="*/ 566659 w 1303698"/>
                <a:gd name="connsiteY237" fmla="*/ 767819 h 1355913"/>
                <a:gd name="connsiteX238" fmla="*/ 566659 w 1303698"/>
                <a:gd name="connsiteY238" fmla="*/ 735392 h 1355913"/>
                <a:gd name="connsiteX239" fmla="*/ 555116 w 1303698"/>
                <a:gd name="connsiteY239" fmla="*/ 723300 h 1355913"/>
                <a:gd name="connsiteX240" fmla="*/ 509498 w 1303698"/>
                <a:gd name="connsiteY240" fmla="*/ 565559 h 1355913"/>
                <a:gd name="connsiteX241" fmla="*/ 495208 w 1303698"/>
                <a:gd name="connsiteY241" fmla="*/ 572704 h 1355913"/>
                <a:gd name="connsiteX242" fmla="*/ 502353 w 1303698"/>
                <a:gd name="connsiteY242" fmla="*/ 601284 h 1355913"/>
                <a:gd name="connsiteX243" fmla="*/ 545223 w 1303698"/>
                <a:gd name="connsiteY243" fmla="*/ 674384 h 1355913"/>
                <a:gd name="connsiteX244" fmla="*/ 571605 w 1303698"/>
                <a:gd name="connsiteY244" fmla="*/ 702964 h 1355913"/>
                <a:gd name="connsiteX245" fmla="*/ 578750 w 1303698"/>
                <a:gd name="connsiteY245" fmla="*/ 703514 h 1355913"/>
                <a:gd name="connsiteX246" fmla="*/ 588643 w 1303698"/>
                <a:gd name="connsiteY246" fmla="*/ 715056 h 1355913"/>
                <a:gd name="connsiteX247" fmla="*/ 588093 w 1303698"/>
                <a:gd name="connsiteY247" fmla="*/ 767270 h 1355913"/>
                <a:gd name="connsiteX248" fmla="*/ 613376 w 1303698"/>
                <a:gd name="connsiteY248" fmla="*/ 794751 h 1355913"/>
                <a:gd name="connsiteX249" fmla="*/ 617773 w 1303698"/>
                <a:gd name="connsiteY249" fmla="*/ 795300 h 1355913"/>
                <a:gd name="connsiteX250" fmla="*/ 637559 w 1303698"/>
                <a:gd name="connsiteY250" fmla="*/ 783758 h 1355913"/>
                <a:gd name="connsiteX251" fmla="*/ 620521 w 1303698"/>
                <a:gd name="connsiteY251" fmla="*/ 754629 h 1355913"/>
                <a:gd name="connsiteX252" fmla="*/ 597987 w 1303698"/>
                <a:gd name="connsiteY252" fmla="*/ 731545 h 1355913"/>
                <a:gd name="connsiteX253" fmla="*/ 597987 w 1303698"/>
                <a:gd name="connsiteY253" fmla="*/ 656796 h 1355913"/>
                <a:gd name="connsiteX254" fmla="*/ 597437 w 1303698"/>
                <a:gd name="connsiteY254" fmla="*/ 656796 h 1355913"/>
                <a:gd name="connsiteX255" fmla="*/ 597437 w 1303698"/>
                <a:gd name="connsiteY255" fmla="*/ 580949 h 1355913"/>
                <a:gd name="connsiteX256" fmla="*/ 582597 w 1303698"/>
                <a:gd name="connsiteY256" fmla="*/ 565559 h 1355913"/>
                <a:gd name="connsiteX257" fmla="*/ 509498 w 1303698"/>
                <a:gd name="connsiteY257" fmla="*/ 565559 h 1355913"/>
                <a:gd name="connsiteX258" fmla="*/ 1099240 w 1303698"/>
                <a:gd name="connsiteY258" fmla="*/ 0 h 1355913"/>
                <a:gd name="connsiteX259" fmla="*/ 1179484 w 1303698"/>
                <a:gd name="connsiteY259" fmla="*/ 0 h 1355913"/>
                <a:gd name="connsiteX260" fmla="*/ 1216309 w 1303698"/>
                <a:gd name="connsiteY260" fmla="*/ 756827 h 1355913"/>
                <a:gd name="connsiteX261" fmla="*/ 1303698 w 1303698"/>
                <a:gd name="connsiteY261" fmla="*/ 758476 h 1355913"/>
                <a:gd name="connsiteX262" fmla="*/ 1301500 w 1303698"/>
                <a:gd name="connsiteY262" fmla="*/ 1355913 h 1355913"/>
                <a:gd name="connsiteX263" fmla="*/ 0 w 1303698"/>
                <a:gd name="connsiteY263" fmla="*/ 1355913 h 1355913"/>
                <a:gd name="connsiteX264" fmla="*/ 2199 w 1303698"/>
                <a:gd name="connsiteY264" fmla="*/ 951942 h 1355913"/>
                <a:gd name="connsiteX265" fmla="*/ 149497 w 1303698"/>
                <a:gd name="connsiteY265" fmla="*/ 867850 h 1355913"/>
                <a:gd name="connsiteX266" fmla="*/ 190719 w 1303698"/>
                <a:gd name="connsiteY266" fmla="*/ 943698 h 1355913"/>
                <a:gd name="connsiteX267" fmla="*/ 325925 w 1303698"/>
                <a:gd name="connsiteY267" fmla="*/ 867300 h 1355913"/>
                <a:gd name="connsiteX268" fmla="*/ 364398 w 1303698"/>
                <a:gd name="connsiteY268" fmla="*/ 938751 h 1355913"/>
                <a:gd name="connsiteX269" fmla="*/ 366047 w 1303698"/>
                <a:gd name="connsiteY269" fmla="*/ 767270 h 1355913"/>
                <a:gd name="connsiteX270" fmla="*/ 391879 w 1303698"/>
                <a:gd name="connsiteY270" fmla="*/ 741987 h 1355913"/>
                <a:gd name="connsiteX271" fmla="*/ 419910 w 1303698"/>
                <a:gd name="connsiteY271" fmla="*/ 714506 h 1355913"/>
                <a:gd name="connsiteX272" fmla="*/ 419910 w 1303698"/>
                <a:gd name="connsiteY272" fmla="*/ 661193 h 1355913"/>
                <a:gd name="connsiteX273" fmla="*/ 454536 w 1303698"/>
                <a:gd name="connsiteY273" fmla="*/ 606231 h 1355913"/>
                <a:gd name="connsiteX274" fmla="*/ 467727 w 1303698"/>
                <a:gd name="connsiteY274" fmla="*/ 584796 h 1355913"/>
                <a:gd name="connsiteX275" fmla="*/ 467177 w 1303698"/>
                <a:gd name="connsiteY275" fmla="*/ 555116 h 1355913"/>
                <a:gd name="connsiteX276" fmla="*/ 482017 w 1303698"/>
                <a:gd name="connsiteY276" fmla="*/ 539178 h 1355913"/>
                <a:gd name="connsiteX277" fmla="*/ 607330 w 1303698"/>
                <a:gd name="connsiteY277" fmla="*/ 539178 h 1355913"/>
                <a:gd name="connsiteX278" fmla="*/ 624368 w 1303698"/>
                <a:gd name="connsiteY278" fmla="*/ 558414 h 1355913"/>
                <a:gd name="connsiteX279" fmla="*/ 624368 w 1303698"/>
                <a:gd name="connsiteY279" fmla="*/ 673834 h 1355913"/>
                <a:gd name="connsiteX280" fmla="*/ 626017 w 1303698"/>
                <a:gd name="connsiteY280" fmla="*/ 717254 h 1355913"/>
                <a:gd name="connsiteX281" fmla="*/ 632063 w 1303698"/>
                <a:gd name="connsiteY281" fmla="*/ 726598 h 1355913"/>
                <a:gd name="connsiteX282" fmla="*/ 637010 w 1303698"/>
                <a:gd name="connsiteY282" fmla="*/ 717804 h 1355913"/>
                <a:gd name="connsiteX283" fmla="*/ 637010 w 1303698"/>
                <a:gd name="connsiteY283" fmla="*/ 690873 h 1355913"/>
                <a:gd name="connsiteX284" fmla="*/ 653498 w 1303698"/>
                <a:gd name="connsiteY284" fmla="*/ 674384 h 1355913"/>
                <a:gd name="connsiteX285" fmla="*/ 671086 w 1303698"/>
                <a:gd name="connsiteY285" fmla="*/ 658445 h 1355913"/>
                <a:gd name="connsiteX286" fmla="*/ 695819 w 1303698"/>
                <a:gd name="connsiteY286" fmla="*/ 611727 h 1355913"/>
                <a:gd name="connsiteX287" fmla="*/ 715056 w 1303698"/>
                <a:gd name="connsiteY287" fmla="*/ 594140 h 1355913"/>
                <a:gd name="connsiteX288" fmla="*/ 753529 w 1303698"/>
                <a:gd name="connsiteY288" fmla="*/ 597987 h 1355913"/>
                <a:gd name="connsiteX289" fmla="*/ 762323 w 1303698"/>
                <a:gd name="connsiteY289" fmla="*/ 606231 h 1355913"/>
                <a:gd name="connsiteX290" fmla="*/ 795850 w 1303698"/>
                <a:gd name="connsiteY290" fmla="*/ 665590 h 1355913"/>
                <a:gd name="connsiteX291" fmla="*/ 795850 w 1303698"/>
                <a:gd name="connsiteY291" fmla="*/ 765071 h 1355913"/>
                <a:gd name="connsiteX292" fmla="*/ 862903 w 1303698"/>
                <a:gd name="connsiteY292" fmla="*/ 761773 h 1355913"/>
                <a:gd name="connsiteX293" fmla="*/ 898079 w 1303698"/>
                <a:gd name="connsiteY293" fmla="*/ 155543 h 1355913"/>
                <a:gd name="connsiteX294" fmla="*/ 979973 w 1303698"/>
                <a:gd name="connsiteY294" fmla="*/ 155543 h 1355913"/>
                <a:gd name="connsiteX295" fmla="*/ 1016797 w 1303698"/>
                <a:gd name="connsiteY295" fmla="*/ 759026 h 1355913"/>
                <a:gd name="connsiteX296" fmla="*/ 1063515 w 1303698"/>
                <a:gd name="connsiteY296" fmla="*/ 757376 h 1355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</a:cxnLst>
              <a:rect l="l" t="t" r="r" b="b"/>
              <a:pathLst>
                <a:path w="1303698" h="1355913">
                  <a:moveTo>
                    <a:pt x="91855" y="1312553"/>
                  </a:moveTo>
                  <a:lnTo>
                    <a:pt x="91855" y="1330841"/>
                  </a:lnTo>
                  <a:lnTo>
                    <a:pt x="274735" y="1330841"/>
                  </a:lnTo>
                  <a:lnTo>
                    <a:pt x="274735" y="1312553"/>
                  </a:lnTo>
                  <a:close/>
                  <a:moveTo>
                    <a:pt x="928130" y="1308135"/>
                  </a:moveTo>
                  <a:lnTo>
                    <a:pt x="928130" y="1326423"/>
                  </a:lnTo>
                  <a:lnTo>
                    <a:pt x="1111010" y="1326423"/>
                  </a:lnTo>
                  <a:lnTo>
                    <a:pt x="1111010" y="1308135"/>
                  </a:lnTo>
                  <a:close/>
                  <a:moveTo>
                    <a:pt x="713802" y="1307881"/>
                  </a:moveTo>
                  <a:lnTo>
                    <a:pt x="713802" y="1326169"/>
                  </a:lnTo>
                  <a:lnTo>
                    <a:pt x="896682" y="1326169"/>
                  </a:lnTo>
                  <a:lnTo>
                    <a:pt x="896682" y="1307881"/>
                  </a:lnTo>
                  <a:close/>
                  <a:moveTo>
                    <a:pt x="91855" y="1284733"/>
                  </a:moveTo>
                  <a:lnTo>
                    <a:pt x="91855" y="1303021"/>
                  </a:lnTo>
                  <a:lnTo>
                    <a:pt x="274735" y="1303021"/>
                  </a:lnTo>
                  <a:lnTo>
                    <a:pt x="274735" y="1284733"/>
                  </a:lnTo>
                  <a:close/>
                  <a:moveTo>
                    <a:pt x="928130" y="1280315"/>
                  </a:moveTo>
                  <a:lnTo>
                    <a:pt x="928130" y="1298603"/>
                  </a:lnTo>
                  <a:lnTo>
                    <a:pt x="1111010" y="1298603"/>
                  </a:lnTo>
                  <a:lnTo>
                    <a:pt x="1111010" y="1280315"/>
                  </a:lnTo>
                  <a:close/>
                  <a:moveTo>
                    <a:pt x="713802" y="1280061"/>
                  </a:moveTo>
                  <a:lnTo>
                    <a:pt x="713802" y="1298349"/>
                  </a:lnTo>
                  <a:lnTo>
                    <a:pt x="896682" y="1298349"/>
                  </a:lnTo>
                  <a:lnTo>
                    <a:pt x="896682" y="1280061"/>
                  </a:lnTo>
                  <a:close/>
                  <a:moveTo>
                    <a:pt x="91855" y="1256914"/>
                  </a:moveTo>
                  <a:lnTo>
                    <a:pt x="91855" y="1275202"/>
                  </a:lnTo>
                  <a:lnTo>
                    <a:pt x="274735" y="1275202"/>
                  </a:lnTo>
                  <a:lnTo>
                    <a:pt x="274735" y="1256914"/>
                  </a:lnTo>
                  <a:close/>
                  <a:moveTo>
                    <a:pt x="928130" y="1252496"/>
                  </a:moveTo>
                  <a:lnTo>
                    <a:pt x="928130" y="1270784"/>
                  </a:lnTo>
                  <a:lnTo>
                    <a:pt x="1111010" y="1270784"/>
                  </a:lnTo>
                  <a:lnTo>
                    <a:pt x="1111010" y="1252496"/>
                  </a:lnTo>
                  <a:close/>
                  <a:moveTo>
                    <a:pt x="713802" y="1252242"/>
                  </a:moveTo>
                  <a:lnTo>
                    <a:pt x="713802" y="1270530"/>
                  </a:lnTo>
                  <a:lnTo>
                    <a:pt x="896682" y="1270530"/>
                  </a:lnTo>
                  <a:lnTo>
                    <a:pt x="896682" y="1252242"/>
                  </a:lnTo>
                  <a:close/>
                  <a:moveTo>
                    <a:pt x="91855" y="1229095"/>
                  </a:moveTo>
                  <a:lnTo>
                    <a:pt x="91855" y="1247383"/>
                  </a:lnTo>
                  <a:lnTo>
                    <a:pt x="274735" y="1247383"/>
                  </a:lnTo>
                  <a:lnTo>
                    <a:pt x="274735" y="1229095"/>
                  </a:lnTo>
                  <a:close/>
                  <a:moveTo>
                    <a:pt x="928130" y="1224677"/>
                  </a:moveTo>
                  <a:lnTo>
                    <a:pt x="928130" y="1242965"/>
                  </a:lnTo>
                  <a:lnTo>
                    <a:pt x="1111010" y="1242965"/>
                  </a:lnTo>
                  <a:lnTo>
                    <a:pt x="1111010" y="1224677"/>
                  </a:lnTo>
                  <a:close/>
                  <a:moveTo>
                    <a:pt x="713802" y="1224423"/>
                  </a:moveTo>
                  <a:lnTo>
                    <a:pt x="713802" y="1242711"/>
                  </a:lnTo>
                  <a:lnTo>
                    <a:pt x="896682" y="1242711"/>
                  </a:lnTo>
                  <a:lnTo>
                    <a:pt x="896682" y="1224423"/>
                  </a:lnTo>
                  <a:close/>
                  <a:moveTo>
                    <a:pt x="1172454" y="1139433"/>
                  </a:moveTo>
                  <a:lnTo>
                    <a:pt x="1172454" y="1176009"/>
                  </a:lnTo>
                  <a:lnTo>
                    <a:pt x="1218416" y="1176009"/>
                  </a:lnTo>
                  <a:lnTo>
                    <a:pt x="1218416" y="1139433"/>
                  </a:lnTo>
                  <a:close/>
                  <a:moveTo>
                    <a:pt x="1096012" y="1139433"/>
                  </a:moveTo>
                  <a:lnTo>
                    <a:pt x="1096012" y="1176009"/>
                  </a:lnTo>
                  <a:lnTo>
                    <a:pt x="1141974" y="1176009"/>
                  </a:lnTo>
                  <a:lnTo>
                    <a:pt x="1141974" y="1139433"/>
                  </a:lnTo>
                  <a:close/>
                  <a:moveTo>
                    <a:pt x="1019570" y="1139433"/>
                  </a:moveTo>
                  <a:lnTo>
                    <a:pt x="1019570" y="1176009"/>
                  </a:lnTo>
                  <a:lnTo>
                    <a:pt x="1065532" y="1176009"/>
                  </a:lnTo>
                  <a:lnTo>
                    <a:pt x="1065532" y="1139433"/>
                  </a:lnTo>
                  <a:close/>
                  <a:moveTo>
                    <a:pt x="943128" y="1139433"/>
                  </a:moveTo>
                  <a:lnTo>
                    <a:pt x="943128" y="1176009"/>
                  </a:lnTo>
                  <a:lnTo>
                    <a:pt x="989090" y="1176009"/>
                  </a:lnTo>
                  <a:lnTo>
                    <a:pt x="989090" y="1139433"/>
                  </a:lnTo>
                  <a:close/>
                  <a:moveTo>
                    <a:pt x="866686" y="1139433"/>
                  </a:moveTo>
                  <a:lnTo>
                    <a:pt x="866686" y="1176009"/>
                  </a:lnTo>
                  <a:lnTo>
                    <a:pt x="912648" y="1176009"/>
                  </a:lnTo>
                  <a:lnTo>
                    <a:pt x="912648" y="1139433"/>
                  </a:lnTo>
                  <a:close/>
                  <a:moveTo>
                    <a:pt x="790244" y="1139433"/>
                  </a:moveTo>
                  <a:lnTo>
                    <a:pt x="790244" y="1176009"/>
                  </a:lnTo>
                  <a:lnTo>
                    <a:pt x="836206" y="1176009"/>
                  </a:lnTo>
                  <a:lnTo>
                    <a:pt x="836206" y="1139433"/>
                  </a:lnTo>
                  <a:close/>
                  <a:moveTo>
                    <a:pt x="713802" y="1139433"/>
                  </a:moveTo>
                  <a:lnTo>
                    <a:pt x="713802" y="1176009"/>
                  </a:lnTo>
                  <a:lnTo>
                    <a:pt x="759764" y="1176009"/>
                  </a:lnTo>
                  <a:lnTo>
                    <a:pt x="759764" y="1139433"/>
                  </a:lnTo>
                  <a:close/>
                  <a:moveTo>
                    <a:pt x="550507" y="1139433"/>
                  </a:moveTo>
                  <a:lnTo>
                    <a:pt x="550507" y="1176009"/>
                  </a:lnTo>
                  <a:lnTo>
                    <a:pt x="596469" y="1176009"/>
                  </a:lnTo>
                  <a:lnTo>
                    <a:pt x="596469" y="1139433"/>
                  </a:lnTo>
                  <a:close/>
                  <a:moveTo>
                    <a:pt x="474065" y="1139433"/>
                  </a:moveTo>
                  <a:lnTo>
                    <a:pt x="474065" y="1176009"/>
                  </a:lnTo>
                  <a:lnTo>
                    <a:pt x="520027" y="1176009"/>
                  </a:lnTo>
                  <a:lnTo>
                    <a:pt x="520027" y="1139433"/>
                  </a:lnTo>
                  <a:close/>
                  <a:moveTo>
                    <a:pt x="397623" y="1139433"/>
                  </a:moveTo>
                  <a:lnTo>
                    <a:pt x="397623" y="1176009"/>
                  </a:lnTo>
                  <a:lnTo>
                    <a:pt x="443585" y="1176009"/>
                  </a:lnTo>
                  <a:lnTo>
                    <a:pt x="443585" y="1139433"/>
                  </a:lnTo>
                  <a:close/>
                  <a:moveTo>
                    <a:pt x="321181" y="1139433"/>
                  </a:moveTo>
                  <a:lnTo>
                    <a:pt x="321181" y="1176009"/>
                  </a:lnTo>
                  <a:lnTo>
                    <a:pt x="367143" y="1176009"/>
                  </a:lnTo>
                  <a:lnTo>
                    <a:pt x="367143" y="1139433"/>
                  </a:lnTo>
                  <a:close/>
                  <a:moveTo>
                    <a:pt x="244739" y="1139433"/>
                  </a:moveTo>
                  <a:lnTo>
                    <a:pt x="244739" y="1176009"/>
                  </a:lnTo>
                  <a:lnTo>
                    <a:pt x="290701" y="1176009"/>
                  </a:lnTo>
                  <a:lnTo>
                    <a:pt x="290701" y="1139433"/>
                  </a:lnTo>
                  <a:close/>
                  <a:moveTo>
                    <a:pt x="168297" y="1139433"/>
                  </a:moveTo>
                  <a:lnTo>
                    <a:pt x="168297" y="1176009"/>
                  </a:lnTo>
                  <a:lnTo>
                    <a:pt x="214259" y="1176009"/>
                  </a:lnTo>
                  <a:lnTo>
                    <a:pt x="214259" y="1139433"/>
                  </a:lnTo>
                  <a:close/>
                  <a:moveTo>
                    <a:pt x="91855" y="1139433"/>
                  </a:moveTo>
                  <a:lnTo>
                    <a:pt x="91855" y="1176009"/>
                  </a:lnTo>
                  <a:lnTo>
                    <a:pt x="137817" y="1176009"/>
                  </a:lnTo>
                  <a:lnTo>
                    <a:pt x="137817" y="1139433"/>
                  </a:lnTo>
                  <a:close/>
                  <a:moveTo>
                    <a:pt x="1172454" y="1066462"/>
                  </a:moveTo>
                  <a:lnTo>
                    <a:pt x="1172454" y="1103038"/>
                  </a:lnTo>
                  <a:lnTo>
                    <a:pt x="1218416" y="1103038"/>
                  </a:lnTo>
                  <a:lnTo>
                    <a:pt x="1218416" y="1066462"/>
                  </a:lnTo>
                  <a:close/>
                  <a:moveTo>
                    <a:pt x="1096012" y="1066462"/>
                  </a:moveTo>
                  <a:lnTo>
                    <a:pt x="1096012" y="1103038"/>
                  </a:lnTo>
                  <a:lnTo>
                    <a:pt x="1141974" y="1103038"/>
                  </a:lnTo>
                  <a:lnTo>
                    <a:pt x="1141974" y="1066462"/>
                  </a:lnTo>
                  <a:close/>
                  <a:moveTo>
                    <a:pt x="1019570" y="1066462"/>
                  </a:moveTo>
                  <a:lnTo>
                    <a:pt x="1019570" y="1103038"/>
                  </a:lnTo>
                  <a:lnTo>
                    <a:pt x="1065532" y="1103038"/>
                  </a:lnTo>
                  <a:lnTo>
                    <a:pt x="1065532" y="1066462"/>
                  </a:lnTo>
                  <a:close/>
                  <a:moveTo>
                    <a:pt x="943128" y="1066462"/>
                  </a:moveTo>
                  <a:lnTo>
                    <a:pt x="943128" y="1103038"/>
                  </a:lnTo>
                  <a:lnTo>
                    <a:pt x="989090" y="1103038"/>
                  </a:lnTo>
                  <a:lnTo>
                    <a:pt x="989090" y="1066462"/>
                  </a:lnTo>
                  <a:close/>
                  <a:moveTo>
                    <a:pt x="866686" y="1066462"/>
                  </a:moveTo>
                  <a:lnTo>
                    <a:pt x="866686" y="1103038"/>
                  </a:lnTo>
                  <a:lnTo>
                    <a:pt x="912648" y="1103038"/>
                  </a:lnTo>
                  <a:lnTo>
                    <a:pt x="912648" y="1066462"/>
                  </a:lnTo>
                  <a:close/>
                  <a:moveTo>
                    <a:pt x="790244" y="1066462"/>
                  </a:moveTo>
                  <a:lnTo>
                    <a:pt x="790244" y="1103038"/>
                  </a:lnTo>
                  <a:lnTo>
                    <a:pt x="836206" y="1103038"/>
                  </a:lnTo>
                  <a:lnTo>
                    <a:pt x="836206" y="1066462"/>
                  </a:lnTo>
                  <a:close/>
                  <a:moveTo>
                    <a:pt x="713802" y="1066462"/>
                  </a:moveTo>
                  <a:lnTo>
                    <a:pt x="713802" y="1103038"/>
                  </a:lnTo>
                  <a:lnTo>
                    <a:pt x="759764" y="1103038"/>
                  </a:lnTo>
                  <a:lnTo>
                    <a:pt x="759764" y="1066462"/>
                  </a:lnTo>
                  <a:close/>
                  <a:moveTo>
                    <a:pt x="550507" y="1066462"/>
                  </a:moveTo>
                  <a:lnTo>
                    <a:pt x="550507" y="1103038"/>
                  </a:lnTo>
                  <a:lnTo>
                    <a:pt x="596469" y="1103038"/>
                  </a:lnTo>
                  <a:lnTo>
                    <a:pt x="596469" y="1066462"/>
                  </a:lnTo>
                  <a:close/>
                  <a:moveTo>
                    <a:pt x="474065" y="1066462"/>
                  </a:moveTo>
                  <a:lnTo>
                    <a:pt x="474065" y="1103038"/>
                  </a:lnTo>
                  <a:lnTo>
                    <a:pt x="520027" y="1103038"/>
                  </a:lnTo>
                  <a:lnTo>
                    <a:pt x="520027" y="1066462"/>
                  </a:lnTo>
                  <a:close/>
                  <a:moveTo>
                    <a:pt x="397623" y="1066462"/>
                  </a:moveTo>
                  <a:lnTo>
                    <a:pt x="397623" y="1103038"/>
                  </a:lnTo>
                  <a:lnTo>
                    <a:pt x="443585" y="1103038"/>
                  </a:lnTo>
                  <a:lnTo>
                    <a:pt x="443585" y="1066462"/>
                  </a:lnTo>
                  <a:close/>
                  <a:moveTo>
                    <a:pt x="321181" y="1066462"/>
                  </a:moveTo>
                  <a:lnTo>
                    <a:pt x="321181" y="1103038"/>
                  </a:lnTo>
                  <a:lnTo>
                    <a:pt x="367143" y="1103038"/>
                  </a:lnTo>
                  <a:lnTo>
                    <a:pt x="367143" y="1066462"/>
                  </a:lnTo>
                  <a:close/>
                  <a:moveTo>
                    <a:pt x="244739" y="1066462"/>
                  </a:moveTo>
                  <a:lnTo>
                    <a:pt x="244739" y="1103038"/>
                  </a:lnTo>
                  <a:lnTo>
                    <a:pt x="290701" y="1103038"/>
                  </a:lnTo>
                  <a:lnTo>
                    <a:pt x="290701" y="1066462"/>
                  </a:lnTo>
                  <a:close/>
                  <a:moveTo>
                    <a:pt x="168297" y="1066462"/>
                  </a:moveTo>
                  <a:lnTo>
                    <a:pt x="168297" y="1103038"/>
                  </a:lnTo>
                  <a:lnTo>
                    <a:pt x="214259" y="1103038"/>
                  </a:lnTo>
                  <a:lnTo>
                    <a:pt x="214259" y="1066462"/>
                  </a:lnTo>
                  <a:close/>
                  <a:moveTo>
                    <a:pt x="91855" y="1066462"/>
                  </a:moveTo>
                  <a:lnTo>
                    <a:pt x="91855" y="1103038"/>
                  </a:lnTo>
                  <a:lnTo>
                    <a:pt x="137817" y="1103038"/>
                  </a:lnTo>
                  <a:lnTo>
                    <a:pt x="137817" y="1066462"/>
                  </a:lnTo>
                  <a:close/>
                  <a:moveTo>
                    <a:pt x="1172454" y="987699"/>
                  </a:moveTo>
                  <a:lnTo>
                    <a:pt x="1172454" y="1024275"/>
                  </a:lnTo>
                  <a:lnTo>
                    <a:pt x="1218416" y="1024275"/>
                  </a:lnTo>
                  <a:lnTo>
                    <a:pt x="1218416" y="987699"/>
                  </a:lnTo>
                  <a:close/>
                  <a:moveTo>
                    <a:pt x="1096012" y="987699"/>
                  </a:moveTo>
                  <a:lnTo>
                    <a:pt x="1096012" y="1024275"/>
                  </a:lnTo>
                  <a:lnTo>
                    <a:pt x="1141974" y="1024275"/>
                  </a:lnTo>
                  <a:lnTo>
                    <a:pt x="1141974" y="987699"/>
                  </a:lnTo>
                  <a:close/>
                  <a:moveTo>
                    <a:pt x="1019570" y="987699"/>
                  </a:moveTo>
                  <a:lnTo>
                    <a:pt x="1019570" y="1024275"/>
                  </a:lnTo>
                  <a:lnTo>
                    <a:pt x="1065532" y="1024275"/>
                  </a:lnTo>
                  <a:lnTo>
                    <a:pt x="1065532" y="987699"/>
                  </a:lnTo>
                  <a:close/>
                  <a:moveTo>
                    <a:pt x="943128" y="987699"/>
                  </a:moveTo>
                  <a:lnTo>
                    <a:pt x="943128" y="1024275"/>
                  </a:lnTo>
                  <a:lnTo>
                    <a:pt x="989090" y="1024275"/>
                  </a:lnTo>
                  <a:lnTo>
                    <a:pt x="989090" y="987699"/>
                  </a:lnTo>
                  <a:close/>
                  <a:moveTo>
                    <a:pt x="866686" y="987699"/>
                  </a:moveTo>
                  <a:lnTo>
                    <a:pt x="866686" y="1024275"/>
                  </a:lnTo>
                  <a:lnTo>
                    <a:pt x="912648" y="1024275"/>
                  </a:lnTo>
                  <a:lnTo>
                    <a:pt x="912648" y="987699"/>
                  </a:lnTo>
                  <a:close/>
                  <a:moveTo>
                    <a:pt x="790244" y="987699"/>
                  </a:moveTo>
                  <a:lnTo>
                    <a:pt x="790244" y="1024275"/>
                  </a:lnTo>
                  <a:lnTo>
                    <a:pt x="836206" y="1024275"/>
                  </a:lnTo>
                  <a:lnTo>
                    <a:pt x="836206" y="987699"/>
                  </a:lnTo>
                  <a:close/>
                  <a:moveTo>
                    <a:pt x="713802" y="987699"/>
                  </a:moveTo>
                  <a:lnTo>
                    <a:pt x="713802" y="1024275"/>
                  </a:lnTo>
                  <a:lnTo>
                    <a:pt x="759764" y="1024275"/>
                  </a:lnTo>
                  <a:lnTo>
                    <a:pt x="759764" y="987699"/>
                  </a:lnTo>
                  <a:close/>
                  <a:moveTo>
                    <a:pt x="1172454" y="914728"/>
                  </a:moveTo>
                  <a:lnTo>
                    <a:pt x="1172454" y="951304"/>
                  </a:lnTo>
                  <a:lnTo>
                    <a:pt x="1218416" y="951304"/>
                  </a:lnTo>
                  <a:lnTo>
                    <a:pt x="1218416" y="914728"/>
                  </a:lnTo>
                  <a:close/>
                  <a:moveTo>
                    <a:pt x="1096012" y="914728"/>
                  </a:moveTo>
                  <a:lnTo>
                    <a:pt x="1096012" y="951304"/>
                  </a:lnTo>
                  <a:lnTo>
                    <a:pt x="1141974" y="951304"/>
                  </a:lnTo>
                  <a:lnTo>
                    <a:pt x="1141974" y="914728"/>
                  </a:lnTo>
                  <a:close/>
                  <a:moveTo>
                    <a:pt x="1019570" y="914728"/>
                  </a:moveTo>
                  <a:lnTo>
                    <a:pt x="1019570" y="951304"/>
                  </a:lnTo>
                  <a:lnTo>
                    <a:pt x="1065532" y="951304"/>
                  </a:lnTo>
                  <a:lnTo>
                    <a:pt x="1065532" y="914728"/>
                  </a:lnTo>
                  <a:close/>
                  <a:moveTo>
                    <a:pt x="943128" y="914728"/>
                  </a:moveTo>
                  <a:lnTo>
                    <a:pt x="943128" y="951304"/>
                  </a:lnTo>
                  <a:lnTo>
                    <a:pt x="989090" y="951304"/>
                  </a:lnTo>
                  <a:lnTo>
                    <a:pt x="989090" y="914728"/>
                  </a:lnTo>
                  <a:close/>
                  <a:moveTo>
                    <a:pt x="866686" y="914728"/>
                  </a:moveTo>
                  <a:lnTo>
                    <a:pt x="866686" y="951304"/>
                  </a:lnTo>
                  <a:lnTo>
                    <a:pt x="912648" y="951304"/>
                  </a:lnTo>
                  <a:lnTo>
                    <a:pt x="912648" y="914728"/>
                  </a:lnTo>
                  <a:close/>
                  <a:moveTo>
                    <a:pt x="790244" y="914728"/>
                  </a:moveTo>
                  <a:lnTo>
                    <a:pt x="790244" y="951304"/>
                  </a:lnTo>
                  <a:lnTo>
                    <a:pt x="836206" y="951304"/>
                  </a:lnTo>
                  <a:lnTo>
                    <a:pt x="836206" y="914728"/>
                  </a:lnTo>
                  <a:close/>
                  <a:moveTo>
                    <a:pt x="713802" y="914728"/>
                  </a:moveTo>
                  <a:lnTo>
                    <a:pt x="713802" y="951304"/>
                  </a:lnTo>
                  <a:lnTo>
                    <a:pt x="759764" y="951304"/>
                  </a:lnTo>
                  <a:lnTo>
                    <a:pt x="759764" y="914728"/>
                  </a:lnTo>
                  <a:close/>
                  <a:moveTo>
                    <a:pt x="406719" y="768369"/>
                  </a:moveTo>
                  <a:cubicBezTo>
                    <a:pt x="397376" y="768369"/>
                    <a:pt x="392429" y="770567"/>
                    <a:pt x="392429" y="781560"/>
                  </a:cubicBezTo>
                  <a:cubicBezTo>
                    <a:pt x="392979" y="834873"/>
                    <a:pt x="392979" y="888736"/>
                    <a:pt x="391879" y="942049"/>
                  </a:cubicBezTo>
                  <a:cubicBezTo>
                    <a:pt x="391879" y="951942"/>
                    <a:pt x="395177" y="956339"/>
                    <a:pt x="405620" y="956339"/>
                  </a:cubicBezTo>
                  <a:cubicBezTo>
                    <a:pt x="416063" y="956339"/>
                    <a:pt x="419360" y="952492"/>
                    <a:pt x="419360" y="942049"/>
                  </a:cubicBezTo>
                  <a:cubicBezTo>
                    <a:pt x="418811" y="915667"/>
                    <a:pt x="419360" y="889835"/>
                    <a:pt x="419360" y="863453"/>
                  </a:cubicBezTo>
                  <a:cubicBezTo>
                    <a:pt x="419360" y="836522"/>
                    <a:pt x="418811" y="809041"/>
                    <a:pt x="419360" y="782110"/>
                  </a:cubicBezTo>
                  <a:cubicBezTo>
                    <a:pt x="419360" y="772766"/>
                    <a:pt x="417162" y="768369"/>
                    <a:pt x="406719" y="768369"/>
                  </a:cubicBezTo>
                  <a:close/>
                  <a:moveTo>
                    <a:pt x="555116" y="723300"/>
                  </a:moveTo>
                  <a:cubicBezTo>
                    <a:pt x="546872" y="723300"/>
                    <a:pt x="544674" y="727697"/>
                    <a:pt x="544674" y="734842"/>
                  </a:cubicBezTo>
                  <a:cubicBezTo>
                    <a:pt x="544674" y="804644"/>
                    <a:pt x="544674" y="874446"/>
                    <a:pt x="545223" y="944797"/>
                  </a:cubicBezTo>
                  <a:cubicBezTo>
                    <a:pt x="544674" y="953041"/>
                    <a:pt x="548521" y="956339"/>
                    <a:pt x="556765" y="956339"/>
                  </a:cubicBezTo>
                  <a:cubicBezTo>
                    <a:pt x="571056" y="955789"/>
                    <a:pt x="585895" y="955789"/>
                    <a:pt x="600185" y="956339"/>
                  </a:cubicBezTo>
                  <a:cubicBezTo>
                    <a:pt x="611177" y="956889"/>
                    <a:pt x="615025" y="952492"/>
                    <a:pt x="615025" y="941499"/>
                  </a:cubicBezTo>
                  <a:cubicBezTo>
                    <a:pt x="614475" y="916217"/>
                    <a:pt x="615025" y="891484"/>
                    <a:pt x="615025" y="866751"/>
                  </a:cubicBezTo>
                  <a:cubicBezTo>
                    <a:pt x="615025" y="861255"/>
                    <a:pt x="613926" y="853010"/>
                    <a:pt x="621071" y="853010"/>
                  </a:cubicBezTo>
                  <a:cubicBezTo>
                    <a:pt x="640857" y="853010"/>
                    <a:pt x="637010" y="839270"/>
                    <a:pt x="637559" y="827728"/>
                  </a:cubicBezTo>
                  <a:cubicBezTo>
                    <a:pt x="637559" y="818934"/>
                    <a:pt x="633712" y="816735"/>
                    <a:pt x="625468" y="816735"/>
                  </a:cubicBezTo>
                  <a:cubicBezTo>
                    <a:pt x="612277" y="816735"/>
                    <a:pt x="599086" y="816186"/>
                    <a:pt x="585895" y="816735"/>
                  </a:cubicBezTo>
                  <a:cubicBezTo>
                    <a:pt x="572704" y="817285"/>
                    <a:pt x="567208" y="811239"/>
                    <a:pt x="567208" y="798598"/>
                  </a:cubicBezTo>
                  <a:cubicBezTo>
                    <a:pt x="567208" y="788705"/>
                    <a:pt x="567208" y="778262"/>
                    <a:pt x="567208" y="767819"/>
                  </a:cubicBezTo>
                  <a:cubicBezTo>
                    <a:pt x="566659" y="767819"/>
                    <a:pt x="566659" y="767819"/>
                    <a:pt x="566659" y="767819"/>
                  </a:cubicBezTo>
                  <a:cubicBezTo>
                    <a:pt x="566659" y="756827"/>
                    <a:pt x="566659" y="746384"/>
                    <a:pt x="566659" y="735392"/>
                  </a:cubicBezTo>
                  <a:cubicBezTo>
                    <a:pt x="566659" y="727148"/>
                    <a:pt x="563910" y="723300"/>
                    <a:pt x="555116" y="723300"/>
                  </a:cubicBezTo>
                  <a:close/>
                  <a:moveTo>
                    <a:pt x="509498" y="565559"/>
                  </a:moveTo>
                  <a:cubicBezTo>
                    <a:pt x="503452" y="565559"/>
                    <a:pt x="495208" y="563910"/>
                    <a:pt x="495208" y="572704"/>
                  </a:cubicBezTo>
                  <a:cubicBezTo>
                    <a:pt x="495208" y="582597"/>
                    <a:pt x="488063" y="595239"/>
                    <a:pt x="502353" y="601284"/>
                  </a:cubicBezTo>
                  <a:cubicBezTo>
                    <a:pt x="534781" y="615025"/>
                    <a:pt x="546322" y="640857"/>
                    <a:pt x="545223" y="674384"/>
                  </a:cubicBezTo>
                  <a:cubicBezTo>
                    <a:pt x="544674" y="705712"/>
                    <a:pt x="543025" y="702964"/>
                    <a:pt x="571605" y="702964"/>
                  </a:cubicBezTo>
                  <a:cubicBezTo>
                    <a:pt x="574353" y="702964"/>
                    <a:pt x="576552" y="702964"/>
                    <a:pt x="578750" y="703514"/>
                  </a:cubicBezTo>
                  <a:cubicBezTo>
                    <a:pt x="584796" y="704613"/>
                    <a:pt x="589193" y="706262"/>
                    <a:pt x="588643" y="715056"/>
                  </a:cubicBezTo>
                  <a:cubicBezTo>
                    <a:pt x="586994" y="732644"/>
                    <a:pt x="588093" y="749682"/>
                    <a:pt x="588093" y="767270"/>
                  </a:cubicBezTo>
                  <a:cubicBezTo>
                    <a:pt x="588093" y="793651"/>
                    <a:pt x="588093" y="793651"/>
                    <a:pt x="613376" y="794751"/>
                  </a:cubicBezTo>
                  <a:cubicBezTo>
                    <a:pt x="615025" y="794751"/>
                    <a:pt x="616124" y="795300"/>
                    <a:pt x="617773" y="795300"/>
                  </a:cubicBezTo>
                  <a:cubicBezTo>
                    <a:pt x="627117" y="795850"/>
                    <a:pt x="637010" y="799148"/>
                    <a:pt x="637559" y="783758"/>
                  </a:cubicBezTo>
                  <a:cubicBezTo>
                    <a:pt x="638658" y="756827"/>
                    <a:pt x="638658" y="755178"/>
                    <a:pt x="620521" y="754629"/>
                  </a:cubicBezTo>
                  <a:cubicBezTo>
                    <a:pt x="602384" y="753529"/>
                    <a:pt x="597987" y="749682"/>
                    <a:pt x="597987" y="731545"/>
                  </a:cubicBezTo>
                  <a:cubicBezTo>
                    <a:pt x="597987" y="706262"/>
                    <a:pt x="597987" y="681529"/>
                    <a:pt x="597987" y="656796"/>
                  </a:cubicBezTo>
                  <a:cubicBezTo>
                    <a:pt x="597437" y="656796"/>
                    <a:pt x="597437" y="656796"/>
                    <a:pt x="597437" y="656796"/>
                  </a:cubicBezTo>
                  <a:cubicBezTo>
                    <a:pt x="597437" y="631514"/>
                    <a:pt x="596887" y="606231"/>
                    <a:pt x="597437" y="580949"/>
                  </a:cubicBezTo>
                  <a:cubicBezTo>
                    <a:pt x="597987" y="569956"/>
                    <a:pt x="594689" y="565009"/>
                    <a:pt x="582597" y="565559"/>
                  </a:cubicBezTo>
                  <a:cubicBezTo>
                    <a:pt x="558414" y="566109"/>
                    <a:pt x="533681" y="565559"/>
                    <a:pt x="509498" y="565559"/>
                  </a:cubicBezTo>
                  <a:close/>
                  <a:moveTo>
                    <a:pt x="1099240" y="0"/>
                  </a:moveTo>
                  <a:lnTo>
                    <a:pt x="1179484" y="0"/>
                  </a:lnTo>
                  <a:lnTo>
                    <a:pt x="1216309" y="756827"/>
                  </a:lnTo>
                  <a:lnTo>
                    <a:pt x="1303698" y="758476"/>
                  </a:lnTo>
                  <a:lnTo>
                    <a:pt x="1301500" y="1355913"/>
                  </a:lnTo>
                  <a:lnTo>
                    <a:pt x="0" y="1355913"/>
                  </a:lnTo>
                  <a:lnTo>
                    <a:pt x="2199" y="951942"/>
                  </a:lnTo>
                  <a:lnTo>
                    <a:pt x="149497" y="867850"/>
                  </a:lnTo>
                  <a:lnTo>
                    <a:pt x="190719" y="943698"/>
                  </a:lnTo>
                  <a:lnTo>
                    <a:pt x="325925" y="867300"/>
                  </a:lnTo>
                  <a:lnTo>
                    <a:pt x="364398" y="938751"/>
                  </a:lnTo>
                  <a:cubicBezTo>
                    <a:pt x="364398" y="881591"/>
                    <a:pt x="365498" y="824430"/>
                    <a:pt x="366047" y="767270"/>
                  </a:cubicBezTo>
                  <a:cubicBezTo>
                    <a:pt x="366047" y="743636"/>
                    <a:pt x="367696" y="741987"/>
                    <a:pt x="391879" y="741987"/>
                  </a:cubicBezTo>
                  <a:cubicBezTo>
                    <a:pt x="423208" y="741987"/>
                    <a:pt x="419910" y="745835"/>
                    <a:pt x="419910" y="714506"/>
                  </a:cubicBezTo>
                  <a:cubicBezTo>
                    <a:pt x="419910" y="696918"/>
                    <a:pt x="419910" y="678781"/>
                    <a:pt x="419910" y="661193"/>
                  </a:cubicBezTo>
                  <a:cubicBezTo>
                    <a:pt x="420460" y="635911"/>
                    <a:pt x="431452" y="616674"/>
                    <a:pt x="454536" y="606231"/>
                  </a:cubicBezTo>
                  <a:cubicBezTo>
                    <a:pt x="464979" y="601834"/>
                    <a:pt x="468826" y="595788"/>
                    <a:pt x="467727" y="584796"/>
                  </a:cubicBezTo>
                  <a:cubicBezTo>
                    <a:pt x="466628" y="574903"/>
                    <a:pt x="467177" y="565009"/>
                    <a:pt x="467177" y="555116"/>
                  </a:cubicBezTo>
                  <a:cubicBezTo>
                    <a:pt x="466628" y="544674"/>
                    <a:pt x="471574" y="539178"/>
                    <a:pt x="482017" y="539178"/>
                  </a:cubicBezTo>
                  <a:cubicBezTo>
                    <a:pt x="523788" y="539178"/>
                    <a:pt x="565559" y="539178"/>
                    <a:pt x="607330" y="539178"/>
                  </a:cubicBezTo>
                  <a:cubicBezTo>
                    <a:pt x="620521" y="539178"/>
                    <a:pt x="624368" y="546872"/>
                    <a:pt x="624368" y="558414"/>
                  </a:cubicBezTo>
                  <a:cubicBezTo>
                    <a:pt x="623819" y="596887"/>
                    <a:pt x="623819" y="635361"/>
                    <a:pt x="624368" y="673834"/>
                  </a:cubicBezTo>
                  <a:cubicBezTo>
                    <a:pt x="624368" y="688124"/>
                    <a:pt x="625468" y="702964"/>
                    <a:pt x="626017" y="717254"/>
                  </a:cubicBezTo>
                  <a:cubicBezTo>
                    <a:pt x="626017" y="721651"/>
                    <a:pt x="626017" y="727148"/>
                    <a:pt x="632063" y="726598"/>
                  </a:cubicBezTo>
                  <a:cubicBezTo>
                    <a:pt x="637559" y="726048"/>
                    <a:pt x="637010" y="721651"/>
                    <a:pt x="637010" y="717804"/>
                  </a:cubicBezTo>
                  <a:cubicBezTo>
                    <a:pt x="637010" y="708461"/>
                    <a:pt x="637559" y="699667"/>
                    <a:pt x="637010" y="690873"/>
                  </a:cubicBezTo>
                  <a:cubicBezTo>
                    <a:pt x="636460" y="679330"/>
                    <a:pt x="641407" y="672735"/>
                    <a:pt x="653498" y="674384"/>
                  </a:cubicBezTo>
                  <a:cubicBezTo>
                    <a:pt x="665590" y="676033"/>
                    <a:pt x="671086" y="672186"/>
                    <a:pt x="671086" y="658445"/>
                  </a:cubicBezTo>
                  <a:cubicBezTo>
                    <a:pt x="671086" y="639208"/>
                    <a:pt x="680430" y="623819"/>
                    <a:pt x="695819" y="611727"/>
                  </a:cubicBezTo>
                  <a:cubicBezTo>
                    <a:pt x="702414" y="606231"/>
                    <a:pt x="710109" y="602933"/>
                    <a:pt x="715056" y="594140"/>
                  </a:cubicBezTo>
                  <a:cubicBezTo>
                    <a:pt x="720002" y="585346"/>
                    <a:pt x="748582" y="588643"/>
                    <a:pt x="753529" y="597987"/>
                  </a:cubicBezTo>
                  <a:cubicBezTo>
                    <a:pt x="755728" y="601834"/>
                    <a:pt x="758476" y="604033"/>
                    <a:pt x="762323" y="606231"/>
                  </a:cubicBezTo>
                  <a:cubicBezTo>
                    <a:pt x="785407" y="619422"/>
                    <a:pt x="795850" y="639758"/>
                    <a:pt x="795850" y="665590"/>
                  </a:cubicBezTo>
                  <a:cubicBezTo>
                    <a:pt x="795850" y="698567"/>
                    <a:pt x="795850" y="732094"/>
                    <a:pt x="795850" y="765071"/>
                  </a:cubicBezTo>
                  <a:lnTo>
                    <a:pt x="862903" y="761773"/>
                  </a:lnTo>
                  <a:lnTo>
                    <a:pt x="898079" y="155543"/>
                  </a:lnTo>
                  <a:lnTo>
                    <a:pt x="979973" y="155543"/>
                  </a:lnTo>
                  <a:lnTo>
                    <a:pt x="1016797" y="759026"/>
                  </a:lnTo>
                  <a:lnTo>
                    <a:pt x="1063515" y="757376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251" name="Freeform: Shape 4250">
              <a:extLst>
                <a:ext uri="{FF2B5EF4-FFF2-40B4-BE49-F238E27FC236}">
                  <a16:creationId xmlns:a16="http://schemas.microsoft.com/office/drawing/2014/main" id="{FAB0AF6B-A94C-4ED3-8507-D72650C54C04}"/>
                </a:ext>
              </a:extLst>
            </p:cNvPr>
            <p:cNvSpPr/>
            <p:nvPr/>
          </p:nvSpPr>
          <p:spPr>
            <a:xfrm>
              <a:off x="4622687" y="4855631"/>
              <a:ext cx="345495" cy="888416"/>
            </a:xfrm>
            <a:custGeom>
              <a:avLst/>
              <a:gdLst>
                <a:gd name="connsiteX0" fmla="*/ 0 w 466725"/>
                <a:gd name="connsiteY0" fmla="*/ 1203008 h 1200150"/>
                <a:gd name="connsiteX1" fmla="*/ 468630 w 466725"/>
                <a:gd name="connsiteY1" fmla="*/ 1203008 h 1200150"/>
                <a:gd name="connsiteX2" fmla="*/ 464820 w 466725"/>
                <a:gd name="connsiteY2" fmla="*/ 1182053 h 1200150"/>
                <a:gd name="connsiteX3" fmla="*/ 464820 w 466725"/>
                <a:gd name="connsiteY3" fmla="*/ 32385 h 1200150"/>
                <a:gd name="connsiteX4" fmla="*/ 464820 w 466725"/>
                <a:gd name="connsiteY4" fmla="*/ 0 h 1200150"/>
                <a:gd name="connsiteX5" fmla="*/ 0 w 466725"/>
                <a:gd name="connsiteY5" fmla="*/ 0 h 1200150"/>
                <a:gd name="connsiteX6" fmla="*/ 0 w 466725"/>
                <a:gd name="connsiteY6" fmla="*/ 29528 h 1200150"/>
                <a:gd name="connsiteX7" fmla="*/ 0 w 466725"/>
                <a:gd name="connsiteY7" fmla="*/ 1183958 h 1200150"/>
                <a:gd name="connsiteX8" fmla="*/ 0 w 466725"/>
                <a:gd name="connsiteY8" fmla="*/ 1203008 h 1200150"/>
                <a:gd name="connsiteX9" fmla="*/ 110490 w 466725"/>
                <a:gd name="connsiteY9" fmla="*/ 892493 h 1200150"/>
                <a:gd name="connsiteX10" fmla="*/ 41910 w 466725"/>
                <a:gd name="connsiteY10" fmla="*/ 892493 h 1200150"/>
                <a:gd name="connsiteX11" fmla="*/ 41910 w 466725"/>
                <a:gd name="connsiteY11" fmla="*/ 825818 h 1200150"/>
                <a:gd name="connsiteX12" fmla="*/ 110490 w 466725"/>
                <a:gd name="connsiteY12" fmla="*/ 825818 h 1200150"/>
                <a:gd name="connsiteX13" fmla="*/ 110490 w 466725"/>
                <a:gd name="connsiteY13" fmla="*/ 892493 h 1200150"/>
                <a:gd name="connsiteX14" fmla="*/ 204788 w 466725"/>
                <a:gd name="connsiteY14" fmla="*/ 892493 h 1200150"/>
                <a:gd name="connsiteX15" fmla="*/ 146685 w 466725"/>
                <a:gd name="connsiteY15" fmla="*/ 892493 h 1200150"/>
                <a:gd name="connsiteX16" fmla="*/ 146685 w 466725"/>
                <a:gd name="connsiteY16" fmla="*/ 824865 h 1200150"/>
                <a:gd name="connsiteX17" fmla="*/ 204788 w 466725"/>
                <a:gd name="connsiteY17" fmla="*/ 824865 h 1200150"/>
                <a:gd name="connsiteX18" fmla="*/ 204788 w 466725"/>
                <a:gd name="connsiteY18" fmla="*/ 892493 h 1200150"/>
                <a:gd name="connsiteX19" fmla="*/ 206692 w 466725"/>
                <a:gd name="connsiteY19" fmla="*/ 673418 h 1200150"/>
                <a:gd name="connsiteX20" fmla="*/ 206692 w 466725"/>
                <a:gd name="connsiteY20" fmla="*/ 701040 h 1200150"/>
                <a:gd name="connsiteX21" fmla="*/ 195263 w 466725"/>
                <a:gd name="connsiteY21" fmla="*/ 702945 h 1200150"/>
                <a:gd name="connsiteX22" fmla="*/ 144780 w 466725"/>
                <a:gd name="connsiteY22" fmla="*/ 652463 h 1200150"/>
                <a:gd name="connsiteX23" fmla="*/ 164782 w 466725"/>
                <a:gd name="connsiteY23" fmla="*/ 632460 h 1200150"/>
                <a:gd name="connsiteX24" fmla="*/ 206692 w 466725"/>
                <a:gd name="connsiteY24" fmla="*/ 673418 h 1200150"/>
                <a:gd name="connsiteX25" fmla="*/ 309563 w 466725"/>
                <a:gd name="connsiteY25" fmla="*/ 892493 h 1200150"/>
                <a:gd name="connsiteX26" fmla="*/ 252413 w 466725"/>
                <a:gd name="connsiteY26" fmla="*/ 892493 h 1200150"/>
                <a:gd name="connsiteX27" fmla="*/ 252413 w 466725"/>
                <a:gd name="connsiteY27" fmla="*/ 824865 h 1200150"/>
                <a:gd name="connsiteX28" fmla="*/ 309563 w 466725"/>
                <a:gd name="connsiteY28" fmla="*/ 824865 h 1200150"/>
                <a:gd name="connsiteX29" fmla="*/ 309563 w 466725"/>
                <a:gd name="connsiteY29" fmla="*/ 892493 h 1200150"/>
                <a:gd name="connsiteX30" fmla="*/ 311467 w 466725"/>
                <a:gd name="connsiteY30" fmla="*/ 701993 h 1200150"/>
                <a:gd name="connsiteX31" fmla="*/ 250507 w 466725"/>
                <a:gd name="connsiteY31" fmla="*/ 701993 h 1200150"/>
                <a:gd name="connsiteX32" fmla="*/ 251460 w 466725"/>
                <a:gd name="connsiteY32" fmla="*/ 644843 h 1200150"/>
                <a:gd name="connsiteX33" fmla="*/ 264795 w 466725"/>
                <a:gd name="connsiteY33" fmla="*/ 633413 h 1200150"/>
                <a:gd name="connsiteX34" fmla="*/ 311467 w 466725"/>
                <a:gd name="connsiteY34" fmla="*/ 672465 h 1200150"/>
                <a:gd name="connsiteX35" fmla="*/ 311467 w 466725"/>
                <a:gd name="connsiteY35" fmla="*/ 701993 h 1200150"/>
                <a:gd name="connsiteX36" fmla="*/ 404813 w 466725"/>
                <a:gd name="connsiteY36" fmla="*/ 892493 h 1200150"/>
                <a:gd name="connsiteX37" fmla="*/ 347663 w 466725"/>
                <a:gd name="connsiteY37" fmla="*/ 892493 h 1200150"/>
                <a:gd name="connsiteX38" fmla="*/ 347663 w 466725"/>
                <a:gd name="connsiteY38" fmla="*/ 824865 h 1200150"/>
                <a:gd name="connsiteX39" fmla="*/ 404813 w 466725"/>
                <a:gd name="connsiteY39" fmla="*/ 824865 h 1200150"/>
                <a:gd name="connsiteX40" fmla="*/ 404813 w 466725"/>
                <a:gd name="connsiteY40" fmla="*/ 892493 h 1200150"/>
                <a:gd name="connsiteX41" fmla="*/ 404813 w 466725"/>
                <a:gd name="connsiteY41" fmla="*/ 797243 h 1200150"/>
                <a:gd name="connsiteX42" fmla="*/ 346710 w 466725"/>
                <a:gd name="connsiteY42" fmla="*/ 797243 h 1200150"/>
                <a:gd name="connsiteX43" fmla="*/ 345757 w 466725"/>
                <a:gd name="connsiteY43" fmla="*/ 779145 h 1200150"/>
                <a:gd name="connsiteX44" fmla="*/ 404813 w 466725"/>
                <a:gd name="connsiteY44" fmla="*/ 731520 h 1200150"/>
                <a:gd name="connsiteX45" fmla="*/ 404813 w 466725"/>
                <a:gd name="connsiteY45" fmla="*/ 797243 h 1200150"/>
                <a:gd name="connsiteX46" fmla="*/ 405765 w 466725"/>
                <a:gd name="connsiteY46" fmla="*/ 701993 h 1200150"/>
                <a:gd name="connsiteX47" fmla="*/ 345757 w 466725"/>
                <a:gd name="connsiteY47" fmla="*/ 701993 h 1200150"/>
                <a:gd name="connsiteX48" fmla="*/ 345757 w 466725"/>
                <a:gd name="connsiteY48" fmla="*/ 643890 h 1200150"/>
                <a:gd name="connsiteX49" fmla="*/ 355282 w 466725"/>
                <a:gd name="connsiteY49" fmla="*/ 634365 h 1200150"/>
                <a:gd name="connsiteX50" fmla="*/ 404813 w 466725"/>
                <a:gd name="connsiteY50" fmla="*/ 634365 h 1200150"/>
                <a:gd name="connsiteX51" fmla="*/ 405765 w 466725"/>
                <a:gd name="connsiteY51" fmla="*/ 701993 h 1200150"/>
                <a:gd name="connsiteX52" fmla="*/ 405765 w 466725"/>
                <a:gd name="connsiteY52" fmla="*/ 444818 h 1200150"/>
                <a:gd name="connsiteX53" fmla="*/ 405765 w 466725"/>
                <a:gd name="connsiteY53" fmla="*/ 513398 h 1200150"/>
                <a:gd name="connsiteX54" fmla="*/ 358140 w 466725"/>
                <a:gd name="connsiteY54" fmla="*/ 512445 h 1200150"/>
                <a:gd name="connsiteX55" fmla="*/ 345757 w 466725"/>
                <a:gd name="connsiteY55" fmla="*/ 500063 h 1200150"/>
                <a:gd name="connsiteX56" fmla="*/ 344805 w 466725"/>
                <a:gd name="connsiteY56" fmla="*/ 443865 h 1200150"/>
                <a:gd name="connsiteX57" fmla="*/ 405765 w 466725"/>
                <a:gd name="connsiteY57" fmla="*/ 444818 h 1200150"/>
                <a:gd name="connsiteX58" fmla="*/ 404813 w 466725"/>
                <a:gd name="connsiteY58" fmla="*/ 321945 h 1200150"/>
                <a:gd name="connsiteX59" fmla="*/ 346710 w 466725"/>
                <a:gd name="connsiteY59" fmla="*/ 321945 h 1200150"/>
                <a:gd name="connsiteX60" fmla="*/ 346710 w 466725"/>
                <a:gd name="connsiteY60" fmla="*/ 254318 h 1200150"/>
                <a:gd name="connsiteX61" fmla="*/ 404813 w 466725"/>
                <a:gd name="connsiteY61" fmla="*/ 254318 h 1200150"/>
                <a:gd name="connsiteX62" fmla="*/ 404813 w 466725"/>
                <a:gd name="connsiteY62" fmla="*/ 321945 h 1200150"/>
                <a:gd name="connsiteX63" fmla="*/ 404813 w 466725"/>
                <a:gd name="connsiteY63" fmla="*/ 159068 h 1200150"/>
                <a:gd name="connsiteX64" fmla="*/ 404813 w 466725"/>
                <a:gd name="connsiteY64" fmla="*/ 224790 h 1200150"/>
                <a:gd name="connsiteX65" fmla="*/ 346710 w 466725"/>
                <a:gd name="connsiteY65" fmla="*/ 224790 h 1200150"/>
                <a:gd name="connsiteX66" fmla="*/ 345757 w 466725"/>
                <a:gd name="connsiteY66" fmla="*/ 207645 h 1200150"/>
                <a:gd name="connsiteX67" fmla="*/ 404813 w 466725"/>
                <a:gd name="connsiteY67" fmla="*/ 159068 h 1200150"/>
                <a:gd name="connsiteX68" fmla="*/ 346710 w 466725"/>
                <a:gd name="connsiteY68" fmla="*/ 349568 h 1200150"/>
                <a:gd name="connsiteX69" fmla="*/ 403860 w 466725"/>
                <a:gd name="connsiteY69" fmla="*/ 349568 h 1200150"/>
                <a:gd name="connsiteX70" fmla="*/ 403860 w 466725"/>
                <a:gd name="connsiteY70" fmla="*/ 415290 h 1200150"/>
                <a:gd name="connsiteX71" fmla="*/ 399097 w 466725"/>
                <a:gd name="connsiteY71" fmla="*/ 417195 h 1200150"/>
                <a:gd name="connsiteX72" fmla="*/ 346710 w 466725"/>
                <a:gd name="connsiteY72" fmla="*/ 349568 h 1200150"/>
                <a:gd name="connsiteX73" fmla="*/ 348615 w 466725"/>
                <a:gd name="connsiteY73" fmla="*/ 544830 h 1200150"/>
                <a:gd name="connsiteX74" fmla="*/ 405765 w 466725"/>
                <a:gd name="connsiteY74" fmla="*/ 534353 h 1200150"/>
                <a:gd name="connsiteX75" fmla="*/ 405765 w 466725"/>
                <a:gd name="connsiteY75" fmla="*/ 593408 h 1200150"/>
                <a:gd name="connsiteX76" fmla="*/ 403860 w 466725"/>
                <a:gd name="connsiteY76" fmla="*/ 611505 h 1200150"/>
                <a:gd name="connsiteX77" fmla="*/ 348615 w 466725"/>
                <a:gd name="connsiteY77" fmla="*/ 602933 h 1200150"/>
                <a:gd name="connsiteX78" fmla="*/ 348615 w 466725"/>
                <a:gd name="connsiteY78" fmla="*/ 544830 h 1200150"/>
                <a:gd name="connsiteX79" fmla="*/ 306705 w 466725"/>
                <a:gd name="connsiteY79" fmla="*/ 605790 h 1200150"/>
                <a:gd name="connsiteX80" fmla="*/ 258127 w 466725"/>
                <a:gd name="connsiteY80" fmla="*/ 607695 h 1200150"/>
                <a:gd name="connsiteX81" fmla="*/ 251460 w 466725"/>
                <a:gd name="connsiteY81" fmla="*/ 595313 h 1200150"/>
                <a:gd name="connsiteX82" fmla="*/ 251460 w 466725"/>
                <a:gd name="connsiteY82" fmla="*/ 570548 h 1200150"/>
                <a:gd name="connsiteX83" fmla="*/ 284797 w 466725"/>
                <a:gd name="connsiteY83" fmla="*/ 537210 h 1200150"/>
                <a:gd name="connsiteX84" fmla="*/ 314325 w 466725"/>
                <a:gd name="connsiteY84" fmla="*/ 575310 h 1200150"/>
                <a:gd name="connsiteX85" fmla="*/ 306705 w 466725"/>
                <a:gd name="connsiteY85" fmla="*/ 605790 h 1200150"/>
                <a:gd name="connsiteX86" fmla="*/ 252413 w 466725"/>
                <a:gd name="connsiteY86" fmla="*/ 254318 h 1200150"/>
                <a:gd name="connsiteX87" fmla="*/ 309563 w 466725"/>
                <a:gd name="connsiteY87" fmla="*/ 254318 h 1200150"/>
                <a:gd name="connsiteX88" fmla="*/ 309563 w 466725"/>
                <a:gd name="connsiteY88" fmla="*/ 321945 h 1200150"/>
                <a:gd name="connsiteX89" fmla="*/ 252413 w 466725"/>
                <a:gd name="connsiteY89" fmla="*/ 321945 h 1200150"/>
                <a:gd name="connsiteX90" fmla="*/ 252413 w 466725"/>
                <a:gd name="connsiteY90" fmla="*/ 254318 h 1200150"/>
                <a:gd name="connsiteX91" fmla="*/ 253365 w 466725"/>
                <a:gd name="connsiteY91" fmla="*/ 349568 h 1200150"/>
                <a:gd name="connsiteX92" fmla="*/ 309563 w 466725"/>
                <a:gd name="connsiteY92" fmla="*/ 349568 h 1200150"/>
                <a:gd name="connsiteX93" fmla="*/ 309563 w 466725"/>
                <a:gd name="connsiteY93" fmla="*/ 414338 h 1200150"/>
                <a:gd name="connsiteX94" fmla="*/ 304800 w 466725"/>
                <a:gd name="connsiteY94" fmla="*/ 417195 h 1200150"/>
                <a:gd name="connsiteX95" fmla="*/ 253365 w 466725"/>
                <a:gd name="connsiteY95" fmla="*/ 349568 h 1200150"/>
                <a:gd name="connsiteX96" fmla="*/ 254317 w 466725"/>
                <a:gd name="connsiteY96" fmla="*/ 736283 h 1200150"/>
                <a:gd name="connsiteX97" fmla="*/ 310515 w 466725"/>
                <a:gd name="connsiteY97" fmla="*/ 725805 h 1200150"/>
                <a:gd name="connsiteX98" fmla="*/ 310515 w 466725"/>
                <a:gd name="connsiteY98" fmla="*/ 799147 h 1200150"/>
                <a:gd name="connsiteX99" fmla="*/ 255270 w 466725"/>
                <a:gd name="connsiteY99" fmla="*/ 793433 h 1200150"/>
                <a:gd name="connsiteX100" fmla="*/ 254317 w 466725"/>
                <a:gd name="connsiteY100" fmla="*/ 736283 h 1200150"/>
                <a:gd name="connsiteX101" fmla="*/ 201930 w 466725"/>
                <a:gd name="connsiteY101" fmla="*/ 605790 h 1200150"/>
                <a:gd name="connsiteX102" fmla="*/ 153352 w 466725"/>
                <a:gd name="connsiteY102" fmla="*/ 607695 h 1200150"/>
                <a:gd name="connsiteX103" fmla="*/ 146685 w 466725"/>
                <a:gd name="connsiteY103" fmla="*/ 595313 h 1200150"/>
                <a:gd name="connsiteX104" fmla="*/ 145732 w 466725"/>
                <a:gd name="connsiteY104" fmla="*/ 559118 h 1200150"/>
                <a:gd name="connsiteX105" fmla="*/ 169545 w 466725"/>
                <a:gd name="connsiteY105" fmla="*/ 536258 h 1200150"/>
                <a:gd name="connsiteX106" fmla="*/ 208597 w 466725"/>
                <a:gd name="connsiteY106" fmla="*/ 574358 h 1200150"/>
                <a:gd name="connsiteX107" fmla="*/ 201930 w 466725"/>
                <a:gd name="connsiteY107" fmla="*/ 605790 h 1200150"/>
                <a:gd name="connsiteX108" fmla="*/ 145732 w 466725"/>
                <a:gd name="connsiteY108" fmla="*/ 167640 h 1200150"/>
                <a:gd name="connsiteX109" fmla="*/ 157163 w 466725"/>
                <a:gd name="connsiteY109" fmla="*/ 158115 h 1200150"/>
                <a:gd name="connsiteX110" fmla="*/ 204788 w 466725"/>
                <a:gd name="connsiteY110" fmla="*/ 158115 h 1200150"/>
                <a:gd name="connsiteX111" fmla="*/ 204788 w 466725"/>
                <a:gd name="connsiteY111" fmla="*/ 226695 h 1200150"/>
                <a:gd name="connsiteX112" fmla="*/ 144780 w 466725"/>
                <a:gd name="connsiteY112" fmla="*/ 226695 h 1200150"/>
                <a:gd name="connsiteX113" fmla="*/ 145732 w 466725"/>
                <a:gd name="connsiteY113" fmla="*/ 167640 h 1200150"/>
                <a:gd name="connsiteX114" fmla="*/ 204788 w 466725"/>
                <a:gd name="connsiteY114" fmla="*/ 254318 h 1200150"/>
                <a:gd name="connsiteX115" fmla="*/ 204788 w 466725"/>
                <a:gd name="connsiteY115" fmla="*/ 320993 h 1200150"/>
                <a:gd name="connsiteX116" fmla="*/ 146685 w 466725"/>
                <a:gd name="connsiteY116" fmla="*/ 320993 h 1200150"/>
                <a:gd name="connsiteX117" fmla="*/ 146685 w 466725"/>
                <a:gd name="connsiteY117" fmla="*/ 254318 h 1200150"/>
                <a:gd name="connsiteX118" fmla="*/ 204788 w 466725"/>
                <a:gd name="connsiteY118" fmla="*/ 254318 h 1200150"/>
                <a:gd name="connsiteX119" fmla="*/ 144780 w 466725"/>
                <a:gd name="connsiteY119" fmla="*/ 349568 h 1200150"/>
                <a:gd name="connsiteX120" fmla="*/ 205740 w 466725"/>
                <a:gd name="connsiteY120" fmla="*/ 349568 h 1200150"/>
                <a:gd name="connsiteX121" fmla="*/ 204788 w 466725"/>
                <a:gd name="connsiteY121" fmla="*/ 407670 h 1200150"/>
                <a:gd name="connsiteX122" fmla="*/ 194310 w 466725"/>
                <a:gd name="connsiteY122" fmla="*/ 418148 h 1200150"/>
                <a:gd name="connsiteX123" fmla="*/ 144780 w 466725"/>
                <a:gd name="connsiteY123" fmla="*/ 377190 h 1200150"/>
                <a:gd name="connsiteX124" fmla="*/ 144780 w 466725"/>
                <a:gd name="connsiteY124" fmla="*/ 349568 h 1200150"/>
                <a:gd name="connsiteX125" fmla="*/ 148590 w 466725"/>
                <a:gd name="connsiteY125" fmla="*/ 451485 h 1200150"/>
                <a:gd name="connsiteX126" fmla="*/ 204788 w 466725"/>
                <a:gd name="connsiteY126" fmla="*/ 441008 h 1200150"/>
                <a:gd name="connsiteX127" fmla="*/ 204788 w 466725"/>
                <a:gd name="connsiteY127" fmla="*/ 515303 h 1200150"/>
                <a:gd name="connsiteX128" fmla="*/ 148590 w 466725"/>
                <a:gd name="connsiteY128" fmla="*/ 506730 h 1200150"/>
                <a:gd name="connsiteX129" fmla="*/ 148590 w 466725"/>
                <a:gd name="connsiteY129" fmla="*/ 451485 h 1200150"/>
                <a:gd name="connsiteX130" fmla="*/ 112395 w 466725"/>
                <a:gd name="connsiteY130" fmla="*/ 782003 h 1200150"/>
                <a:gd name="connsiteX131" fmla="*/ 110490 w 466725"/>
                <a:gd name="connsiteY131" fmla="*/ 797243 h 1200150"/>
                <a:gd name="connsiteX132" fmla="*/ 89535 w 466725"/>
                <a:gd name="connsiteY132" fmla="*/ 798195 h 1200150"/>
                <a:gd name="connsiteX133" fmla="*/ 39052 w 466725"/>
                <a:gd name="connsiteY133" fmla="*/ 745808 h 1200150"/>
                <a:gd name="connsiteX134" fmla="*/ 56197 w 466725"/>
                <a:gd name="connsiteY134" fmla="*/ 727710 h 1200150"/>
                <a:gd name="connsiteX135" fmla="*/ 112395 w 466725"/>
                <a:gd name="connsiteY135" fmla="*/ 782003 h 1200150"/>
                <a:gd name="connsiteX136" fmla="*/ 74295 w 466725"/>
                <a:gd name="connsiteY136" fmla="*/ 609600 h 1200150"/>
                <a:gd name="connsiteX137" fmla="*/ 40005 w 466725"/>
                <a:gd name="connsiteY137" fmla="*/ 572453 h 1200150"/>
                <a:gd name="connsiteX138" fmla="*/ 78105 w 466725"/>
                <a:gd name="connsiteY138" fmla="*/ 537210 h 1200150"/>
                <a:gd name="connsiteX139" fmla="*/ 112395 w 466725"/>
                <a:gd name="connsiteY139" fmla="*/ 574358 h 1200150"/>
                <a:gd name="connsiteX140" fmla="*/ 74295 w 466725"/>
                <a:gd name="connsiteY140" fmla="*/ 609600 h 1200150"/>
                <a:gd name="connsiteX141" fmla="*/ 112395 w 466725"/>
                <a:gd name="connsiteY141" fmla="*/ 480060 h 1200150"/>
                <a:gd name="connsiteX142" fmla="*/ 75247 w 466725"/>
                <a:gd name="connsiteY142" fmla="*/ 513398 h 1200150"/>
                <a:gd name="connsiteX143" fmla="*/ 40005 w 466725"/>
                <a:gd name="connsiteY143" fmla="*/ 477203 h 1200150"/>
                <a:gd name="connsiteX144" fmla="*/ 76200 w 466725"/>
                <a:gd name="connsiteY144" fmla="*/ 442913 h 1200150"/>
                <a:gd name="connsiteX145" fmla="*/ 112395 w 466725"/>
                <a:gd name="connsiteY145" fmla="*/ 480060 h 1200150"/>
                <a:gd name="connsiteX146" fmla="*/ 41910 w 466725"/>
                <a:gd name="connsiteY146" fmla="*/ 320993 h 1200150"/>
                <a:gd name="connsiteX147" fmla="*/ 41910 w 466725"/>
                <a:gd name="connsiteY147" fmla="*/ 252413 h 1200150"/>
                <a:gd name="connsiteX148" fmla="*/ 109538 w 466725"/>
                <a:gd name="connsiteY148" fmla="*/ 252413 h 1200150"/>
                <a:gd name="connsiteX149" fmla="*/ 109538 w 466725"/>
                <a:gd name="connsiteY149" fmla="*/ 320993 h 1200150"/>
                <a:gd name="connsiteX150" fmla="*/ 41910 w 466725"/>
                <a:gd name="connsiteY150" fmla="*/ 320993 h 1200150"/>
                <a:gd name="connsiteX151" fmla="*/ 40957 w 466725"/>
                <a:gd name="connsiteY151" fmla="*/ 169545 h 1200150"/>
                <a:gd name="connsiteX152" fmla="*/ 91440 w 466725"/>
                <a:gd name="connsiteY152" fmla="*/ 158115 h 1200150"/>
                <a:gd name="connsiteX153" fmla="*/ 111442 w 466725"/>
                <a:gd name="connsiteY153" fmla="*/ 171450 h 1200150"/>
                <a:gd name="connsiteX154" fmla="*/ 111442 w 466725"/>
                <a:gd name="connsiteY154" fmla="*/ 226695 h 1200150"/>
                <a:gd name="connsiteX155" fmla="*/ 87630 w 466725"/>
                <a:gd name="connsiteY155" fmla="*/ 227648 h 1200150"/>
                <a:gd name="connsiteX156" fmla="*/ 39052 w 466725"/>
                <a:gd name="connsiteY156" fmla="*/ 227648 h 1200150"/>
                <a:gd name="connsiteX157" fmla="*/ 40957 w 466725"/>
                <a:gd name="connsiteY157" fmla="*/ 169545 h 1200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466725" h="1200150">
                  <a:moveTo>
                    <a:pt x="0" y="1203008"/>
                  </a:moveTo>
                  <a:lnTo>
                    <a:pt x="468630" y="1203008"/>
                  </a:lnTo>
                  <a:cubicBezTo>
                    <a:pt x="466725" y="1197293"/>
                    <a:pt x="464820" y="1189673"/>
                    <a:pt x="464820" y="1182053"/>
                  </a:cubicBezTo>
                  <a:cubicBezTo>
                    <a:pt x="464820" y="799147"/>
                    <a:pt x="464820" y="415290"/>
                    <a:pt x="464820" y="32385"/>
                  </a:cubicBezTo>
                  <a:cubicBezTo>
                    <a:pt x="464820" y="21908"/>
                    <a:pt x="464820" y="11430"/>
                    <a:pt x="464820" y="0"/>
                  </a:cubicBezTo>
                  <a:cubicBezTo>
                    <a:pt x="308610" y="0"/>
                    <a:pt x="156210" y="0"/>
                    <a:pt x="0" y="0"/>
                  </a:cubicBezTo>
                  <a:cubicBezTo>
                    <a:pt x="0" y="10478"/>
                    <a:pt x="0" y="20003"/>
                    <a:pt x="0" y="29528"/>
                  </a:cubicBezTo>
                  <a:cubicBezTo>
                    <a:pt x="0" y="414338"/>
                    <a:pt x="0" y="799147"/>
                    <a:pt x="0" y="1183958"/>
                  </a:cubicBezTo>
                  <a:cubicBezTo>
                    <a:pt x="952" y="1189673"/>
                    <a:pt x="1905" y="1196340"/>
                    <a:pt x="0" y="1203008"/>
                  </a:cubicBezTo>
                  <a:close/>
                  <a:moveTo>
                    <a:pt x="110490" y="892493"/>
                  </a:moveTo>
                  <a:cubicBezTo>
                    <a:pt x="87630" y="892493"/>
                    <a:pt x="65722" y="892493"/>
                    <a:pt x="41910" y="892493"/>
                  </a:cubicBezTo>
                  <a:cubicBezTo>
                    <a:pt x="41910" y="870585"/>
                    <a:pt x="41910" y="848678"/>
                    <a:pt x="41910" y="825818"/>
                  </a:cubicBezTo>
                  <a:cubicBezTo>
                    <a:pt x="64770" y="825818"/>
                    <a:pt x="86677" y="825818"/>
                    <a:pt x="110490" y="825818"/>
                  </a:cubicBezTo>
                  <a:cubicBezTo>
                    <a:pt x="110490" y="847725"/>
                    <a:pt x="110490" y="869633"/>
                    <a:pt x="110490" y="892493"/>
                  </a:cubicBezTo>
                  <a:close/>
                  <a:moveTo>
                    <a:pt x="204788" y="892493"/>
                  </a:moveTo>
                  <a:cubicBezTo>
                    <a:pt x="184785" y="892493"/>
                    <a:pt x="166688" y="892493"/>
                    <a:pt x="146685" y="892493"/>
                  </a:cubicBezTo>
                  <a:cubicBezTo>
                    <a:pt x="146685" y="870585"/>
                    <a:pt x="146685" y="848678"/>
                    <a:pt x="146685" y="824865"/>
                  </a:cubicBezTo>
                  <a:cubicBezTo>
                    <a:pt x="165735" y="824865"/>
                    <a:pt x="184785" y="824865"/>
                    <a:pt x="204788" y="824865"/>
                  </a:cubicBezTo>
                  <a:cubicBezTo>
                    <a:pt x="204788" y="848678"/>
                    <a:pt x="204788" y="869633"/>
                    <a:pt x="204788" y="892493"/>
                  </a:cubicBezTo>
                  <a:close/>
                  <a:moveTo>
                    <a:pt x="206692" y="673418"/>
                  </a:moveTo>
                  <a:cubicBezTo>
                    <a:pt x="206692" y="681990"/>
                    <a:pt x="206692" y="691515"/>
                    <a:pt x="206692" y="701040"/>
                  </a:cubicBezTo>
                  <a:cubicBezTo>
                    <a:pt x="200025" y="701993"/>
                    <a:pt x="198120" y="702945"/>
                    <a:pt x="195263" y="702945"/>
                  </a:cubicBezTo>
                  <a:cubicBezTo>
                    <a:pt x="136207" y="701993"/>
                    <a:pt x="146685" y="712470"/>
                    <a:pt x="144780" y="652463"/>
                  </a:cubicBezTo>
                  <a:cubicBezTo>
                    <a:pt x="144780" y="638175"/>
                    <a:pt x="149542" y="632460"/>
                    <a:pt x="164782" y="632460"/>
                  </a:cubicBezTo>
                  <a:cubicBezTo>
                    <a:pt x="215265" y="633413"/>
                    <a:pt x="204788" y="629603"/>
                    <a:pt x="206692" y="673418"/>
                  </a:cubicBezTo>
                  <a:close/>
                  <a:moveTo>
                    <a:pt x="309563" y="892493"/>
                  </a:moveTo>
                  <a:cubicBezTo>
                    <a:pt x="291465" y="892493"/>
                    <a:pt x="272415" y="892493"/>
                    <a:pt x="252413" y="892493"/>
                  </a:cubicBezTo>
                  <a:cubicBezTo>
                    <a:pt x="252413" y="870585"/>
                    <a:pt x="252413" y="848678"/>
                    <a:pt x="252413" y="824865"/>
                  </a:cubicBezTo>
                  <a:cubicBezTo>
                    <a:pt x="272415" y="824865"/>
                    <a:pt x="290513" y="824865"/>
                    <a:pt x="309563" y="824865"/>
                  </a:cubicBezTo>
                  <a:cubicBezTo>
                    <a:pt x="309563" y="847725"/>
                    <a:pt x="309563" y="869633"/>
                    <a:pt x="309563" y="892493"/>
                  </a:cubicBezTo>
                  <a:close/>
                  <a:moveTo>
                    <a:pt x="311467" y="701993"/>
                  </a:moveTo>
                  <a:cubicBezTo>
                    <a:pt x="289560" y="701993"/>
                    <a:pt x="271463" y="701993"/>
                    <a:pt x="250507" y="701993"/>
                  </a:cubicBezTo>
                  <a:cubicBezTo>
                    <a:pt x="250507" y="681990"/>
                    <a:pt x="249555" y="662940"/>
                    <a:pt x="251460" y="644843"/>
                  </a:cubicBezTo>
                  <a:cubicBezTo>
                    <a:pt x="251460" y="641033"/>
                    <a:pt x="259080" y="634365"/>
                    <a:pt x="264795" y="633413"/>
                  </a:cubicBezTo>
                  <a:cubicBezTo>
                    <a:pt x="307657" y="626745"/>
                    <a:pt x="312420" y="630555"/>
                    <a:pt x="311467" y="672465"/>
                  </a:cubicBezTo>
                  <a:cubicBezTo>
                    <a:pt x="311467" y="681990"/>
                    <a:pt x="311467" y="690563"/>
                    <a:pt x="311467" y="701993"/>
                  </a:cubicBezTo>
                  <a:close/>
                  <a:moveTo>
                    <a:pt x="404813" y="892493"/>
                  </a:moveTo>
                  <a:cubicBezTo>
                    <a:pt x="385763" y="892493"/>
                    <a:pt x="367665" y="892493"/>
                    <a:pt x="347663" y="892493"/>
                  </a:cubicBezTo>
                  <a:cubicBezTo>
                    <a:pt x="347663" y="870585"/>
                    <a:pt x="347663" y="848678"/>
                    <a:pt x="347663" y="824865"/>
                  </a:cubicBezTo>
                  <a:cubicBezTo>
                    <a:pt x="366713" y="824865"/>
                    <a:pt x="384810" y="824865"/>
                    <a:pt x="404813" y="824865"/>
                  </a:cubicBezTo>
                  <a:cubicBezTo>
                    <a:pt x="404813" y="846772"/>
                    <a:pt x="404813" y="869633"/>
                    <a:pt x="404813" y="892493"/>
                  </a:cubicBezTo>
                  <a:close/>
                  <a:moveTo>
                    <a:pt x="404813" y="797243"/>
                  </a:moveTo>
                  <a:cubicBezTo>
                    <a:pt x="385763" y="797243"/>
                    <a:pt x="367665" y="797243"/>
                    <a:pt x="346710" y="797243"/>
                  </a:cubicBezTo>
                  <a:cubicBezTo>
                    <a:pt x="345757" y="789622"/>
                    <a:pt x="345757" y="784860"/>
                    <a:pt x="345757" y="779145"/>
                  </a:cubicBezTo>
                  <a:cubicBezTo>
                    <a:pt x="344805" y="722947"/>
                    <a:pt x="346710" y="721043"/>
                    <a:pt x="404813" y="731520"/>
                  </a:cubicBezTo>
                  <a:cubicBezTo>
                    <a:pt x="404813" y="752475"/>
                    <a:pt x="404813" y="773430"/>
                    <a:pt x="404813" y="797243"/>
                  </a:cubicBezTo>
                  <a:close/>
                  <a:moveTo>
                    <a:pt x="405765" y="701993"/>
                  </a:moveTo>
                  <a:cubicBezTo>
                    <a:pt x="386715" y="701993"/>
                    <a:pt x="367665" y="701993"/>
                    <a:pt x="345757" y="701993"/>
                  </a:cubicBezTo>
                  <a:cubicBezTo>
                    <a:pt x="345757" y="681990"/>
                    <a:pt x="344805" y="662940"/>
                    <a:pt x="345757" y="643890"/>
                  </a:cubicBezTo>
                  <a:cubicBezTo>
                    <a:pt x="345757" y="640080"/>
                    <a:pt x="351472" y="634365"/>
                    <a:pt x="355282" y="634365"/>
                  </a:cubicBezTo>
                  <a:cubicBezTo>
                    <a:pt x="371475" y="633413"/>
                    <a:pt x="387667" y="634365"/>
                    <a:pt x="404813" y="634365"/>
                  </a:cubicBezTo>
                  <a:cubicBezTo>
                    <a:pt x="405765" y="659130"/>
                    <a:pt x="405765" y="680085"/>
                    <a:pt x="405765" y="701993"/>
                  </a:cubicBezTo>
                  <a:close/>
                  <a:moveTo>
                    <a:pt x="405765" y="444818"/>
                  </a:moveTo>
                  <a:cubicBezTo>
                    <a:pt x="405765" y="467678"/>
                    <a:pt x="405765" y="488633"/>
                    <a:pt x="405765" y="513398"/>
                  </a:cubicBezTo>
                  <a:cubicBezTo>
                    <a:pt x="389572" y="513398"/>
                    <a:pt x="373380" y="514350"/>
                    <a:pt x="358140" y="512445"/>
                  </a:cubicBezTo>
                  <a:cubicBezTo>
                    <a:pt x="353377" y="512445"/>
                    <a:pt x="346710" y="504825"/>
                    <a:pt x="345757" y="500063"/>
                  </a:cubicBezTo>
                  <a:cubicBezTo>
                    <a:pt x="344805" y="481965"/>
                    <a:pt x="344805" y="463868"/>
                    <a:pt x="344805" y="443865"/>
                  </a:cubicBezTo>
                  <a:cubicBezTo>
                    <a:pt x="365760" y="444818"/>
                    <a:pt x="384810" y="444818"/>
                    <a:pt x="405765" y="444818"/>
                  </a:cubicBezTo>
                  <a:close/>
                  <a:moveTo>
                    <a:pt x="404813" y="321945"/>
                  </a:moveTo>
                  <a:cubicBezTo>
                    <a:pt x="385763" y="321945"/>
                    <a:pt x="367665" y="321945"/>
                    <a:pt x="346710" y="321945"/>
                  </a:cubicBezTo>
                  <a:cubicBezTo>
                    <a:pt x="346710" y="298133"/>
                    <a:pt x="346710" y="277178"/>
                    <a:pt x="346710" y="254318"/>
                  </a:cubicBezTo>
                  <a:cubicBezTo>
                    <a:pt x="365760" y="254318"/>
                    <a:pt x="384810" y="254318"/>
                    <a:pt x="404813" y="254318"/>
                  </a:cubicBezTo>
                  <a:cubicBezTo>
                    <a:pt x="404813" y="276225"/>
                    <a:pt x="404813" y="298133"/>
                    <a:pt x="404813" y="321945"/>
                  </a:cubicBezTo>
                  <a:close/>
                  <a:moveTo>
                    <a:pt x="404813" y="159068"/>
                  </a:moveTo>
                  <a:cubicBezTo>
                    <a:pt x="404813" y="180023"/>
                    <a:pt x="404813" y="201930"/>
                    <a:pt x="404813" y="224790"/>
                  </a:cubicBezTo>
                  <a:cubicBezTo>
                    <a:pt x="386715" y="224790"/>
                    <a:pt x="367665" y="224790"/>
                    <a:pt x="346710" y="224790"/>
                  </a:cubicBezTo>
                  <a:cubicBezTo>
                    <a:pt x="345757" y="218123"/>
                    <a:pt x="345757" y="212408"/>
                    <a:pt x="345757" y="207645"/>
                  </a:cubicBezTo>
                  <a:cubicBezTo>
                    <a:pt x="343852" y="151448"/>
                    <a:pt x="345757" y="150495"/>
                    <a:pt x="404813" y="159068"/>
                  </a:cubicBezTo>
                  <a:close/>
                  <a:moveTo>
                    <a:pt x="346710" y="349568"/>
                  </a:moveTo>
                  <a:cubicBezTo>
                    <a:pt x="365760" y="349568"/>
                    <a:pt x="383857" y="349568"/>
                    <a:pt x="403860" y="349568"/>
                  </a:cubicBezTo>
                  <a:cubicBezTo>
                    <a:pt x="403860" y="371475"/>
                    <a:pt x="403860" y="393383"/>
                    <a:pt x="403860" y="415290"/>
                  </a:cubicBezTo>
                  <a:cubicBezTo>
                    <a:pt x="401955" y="416243"/>
                    <a:pt x="401003" y="417195"/>
                    <a:pt x="399097" y="417195"/>
                  </a:cubicBezTo>
                  <a:cubicBezTo>
                    <a:pt x="336232" y="417195"/>
                    <a:pt x="343852" y="433388"/>
                    <a:pt x="346710" y="349568"/>
                  </a:cubicBezTo>
                  <a:close/>
                  <a:moveTo>
                    <a:pt x="348615" y="544830"/>
                  </a:moveTo>
                  <a:cubicBezTo>
                    <a:pt x="355282" y="534353"/>
                    <a:pt x="383857" y="538163"/>
                    <a:pt x="405765" y="534353"/>
                  </a:cubicBezTo>
                  <a:cubicBezTo>
                    <a:pt x="405765" y="558165"/>
                    <a:pt x="405765" y="576263"/>
                    <a:pt x="405765" y="593408"/>
                  </a:cubicBezTo>
                  <a:cubicBezTo>
                    <a:pt x="405765" y="598170"/>
                    <a:pt x="404813" y="601980"/>
                    <a:pt x="403860" y="611505"/>
                  </a:cubicBezTo>
                  <a:cubicBezTo>
                    <a:pt x="383857" y="608648"/>
                    <a:pt x="355282" y="613410"/>
                    <a:pt x="348615" y="602933"/>
                  </a:cubicBezTo>
                  <a:cubicBezTo>
                    <a:pt x="340042" y="588645"/>
                    <a:pt x="340042" y="559118"/>
                    <a:pt x="348615" y="544830"/>
                  </a:cubicBezTo>
                  <a:close/>
                  <a:moveTo>
                    <a:pt x="306705" y="605790"/>
                  </a:moveTo>
                  <a:cubicBezTo>
                    <a:pt x="291465" y="609600"/>
                    <a:pt x="274320" y="608648"/>
                    <a:pt x="258127" y="607695"/>
                  </a:cubicBezTo>
                  <a:cubicBezTo>
                    <a:pt x="255270" y="607695"/>
                    <a:pt x="252413" y="600075"/>
                    <a:pt x="251460" y="595313"/>
                  </a:cubicBezTo>
                  <a:cubicBezTo>
                    <a:pt x="250507" y="586740"/>
                    <a:pt x="251460" y="579120"/>
                    <a:pt x="251460" y="570548"/>
                  </a:cubicBezTo>
                  <a:cubicBezTo>
                    <a:pt x="251460" y="537210"/>
                    <a:pt x="251460" y="537210"/>
                    <a:pt x="284797" y="537210"/>
                  </a:cubicBezTo>
                  <a:cubicBezTo>
                    <a:pt x="312420" y="537210"/>
                    <a:pt x="312420" y="537210"/>
                    <a:pt x="314325" y="575310"/>
                  </a:cubicBezTo>
                  <a:cubicBezTo>
                    <a:pt x="311467" y="585788"/>
                    <a:pt x="311467" y="604838"/>
                    <a:pt x="306705" y="605790"/>
                  </a:cubicBezTo>
                  <a:close/>
                  <a:moveTo>
                    <a:pt x="252413" y="254318"/>
                  </a:moveTo>
                  <a:cubicBezTo>
                    <a:pt x="270510" y="254318"/>
                    <a:pt x="289560" y="254318"/>
                    <a:pt x="309563" y="254318"/>
                  </a:cubicBezTo>
                  <a:cubicBezTo>
                    <a:pt x="309563" y="275273"/>
                    <a:pt x="309563" y="297180"/>
                    <a:pt x="309563" y="321945"/>
                  </a:cubicBezTo>
                  <a:cubicBezTo>
                    <a:pt x="290513" y="321945"/>
                    <a:pt x="272415" y="321945"/>
                    <a:pt x="252413" y="321945"/>
                  </a:cubicBezTo>
                  <a:cubicBezTo>
                    <a:pt x="252413" y="300038"/>
                    <a:pt x="252413" y="278130"/>
                    <a:pt x="252413" y="254318"/>
                  </a:cubicBezTo>
                  <a:close/>
                  <a:moveTo>
                    <a:pt x="253365" y="349568"/>
                  </a:moveTo>
                  <a:cubicBezTo>
                    <a:pt x="271463" y="349568"/>
                    <a:pt x="289560" y="349568"/>
                    <a:pt x="309563" y="349568"/>
                  </a:cubicBezTo>
                  <a:cubicBezTo>
                    <a:pt x="309563" y="372428"/>
                    <a:pt x="309563" y="393383"/>
                    <a:pt x="309563" y="414338"/>
                  </a:cubicBezTo>
                  <a:cubicBezTo>
                    <a:pt x="306705" y="416243"/>
                    <a:pt x="305752" y="417195"/>
                    <a:pt x="304800" y="417195"/>
                  </a:cubicBezTo>
                  <a:cubicBezTo>
                    <a:pt x="247650" y="422910"/>
                    <a:pt x="240030" y="412433"/>
                    <a:pt x="253365" y="349568"/>
                  </a:cubicBezTo>
                  <a:close/>
                  <a:moveTo>
                    <a:pt x="254317" y="736283"/>
                  </a:moveTo>
                  <a:cubicBezTo>
                    <a:pt x="260985" y="725805"/>
                    <a:pt x="288607" y="728663"/>
                    <a:pt x="310515" y="725805"/>
                  </a:cubicBezTo>
                  <a:cubicBezTo>
                    <a:pt x="310515" y="753428"/>
                    <a:pt x="310515" y="774383"/>
                    <a:pt x="310515" y="799147"/>
                  </a:cubicBezTo>
                  <a:cubicBezTo>
                    <a:pt x="291465" y="798195"/>
                    <a:pt x="262890" y="803910"/>
                    <a:pt x="255270" y="793433"/>
                  </a:cubicBezTo>
                  <a:cubicBezTo>
                    <a:pt x="245745" y="780097"/>
                    <a:pt x="244792" y="750570"/>
                    <a:pt x="254317" y="736283"/>
                  </a:cubicBezTo>
                  <a:close/>
                  <a:moveTo>
                    <a:pt x="201930" y="605790"/>
                  </a:moveTo>
                  <a:cubicBezTo>
                    <a:pt x="186690" y="610553"/>
                    <a:pt x="169545" y="608648"/>
                    <a:pt x="153352" y="607695"/>
                  </a:cubicBezTo>
                  <a:cubicBezTo>
                    <a:pt x="150495" y="607695"/>
                    <a:pt x="146685" y="600075"/>
                    <a:pt x="146685" y="595313"/>
                  </a:cubicBezTo>
                  <a:cubicBezTo>
                    <a:pt x="145732" y="582930"/>
                    <a:pt x="147638" y="571500"/>
                    <a:pt x="145732" y="559118"/>
                  </a:cubicBezTo>
                  <a:cubicBezTo>
                    <a:pt x="143827" y="540068"/>
                    <a:pt x="152400" y="536258"/>
                    <a:pt x="169545" y="536258"/>
                  </a:cubicBezTo>
                  <a:cubicBezTo>
                    <a:pt x="214313" y="537210"/>
                    <a:pt x="206692" y="533400"/>
                    <a:pt x="208597" y="574358"/>
                  </a:cubicBezTo>
                  <a:cubicBezTo>
                    <a:pt x="205740" y="585788"/>
                    <a:pt x="206692" y="604838"/>
                    <a:pt x="201930" y="605790"/>
                  </a:cubicBezTo>
                  <a:close/>
                  <a:moveTo>
                    <a:pt x="145732" y="167640"/>
                  </a:moveTo>
                  <a:cubicBezTo>
                    <a:pt x="145732" y="163830"/>
                    <a:pt x="153352" y="158115"/>
                    <a:pt x="157163" y="158115"/>
                  </a:cubicBezTo>
                  <a:cubicBezTo>
                    <a:pt x="172402" y="157163"/>
                    <a:pt x="186690" y="158115"/>
                    <a:pt x="204788" y="158115"/>
                  </a:cubicBezTo>
                  <a:cubicBezTo>
                    <a:pt x="204788" y="182880"/>
                    <a:pt x="204788" y="203835"/>
                    <a:pt x="204788" y="226695"/>
                  </a:cubicBezTo>
                  <a:cubicBezTo>
                    <a:pt x="185738" y="226695"/>
                    <a:pt x="166688" y="226695"/>
                    <a:pt x="144780" y="226695"/>
                  </a:cubicBezTo>
                  <a:cubicBezTo>
                    <a:pt x="145732" y="205740"/>
                    <a:pt x="144780" y="186690"/>
                    <a:pt x="145732" y="167640"/>
                  </a:cubicBezTo>
                  <a:close/>
                  <a:moveTo>
                    <a:pt x="204788" y="254318"/>
                  </a:moveTo>
                  <a:cubicBezTo>
                    <a:pt x="204788" y="276225"/>
                    <a:pt x="204788" y="297180"/>
                    <a:pt x="204788" y="320993"/>
                  </a:cubicBezTo>
                  <a:cubicBezTo>
                    <a:pt x="186690" y="320993"/>
                    <a:pt x="167640" y="320993"/>
                    <a:pt x="146685" y="320993"/>
                  </a:cubicBezTo>
                  <a:cubicBezTo>
                    <a:pt x="146685" y="298133"/>
                    <a:pt x="146685" y="277178"/>
                    <a:pt x="146685" y="254318"/>
                  </a:cubicBezTo>
                  <a:cubicBezTo>
                    <a:pt x="165735" y="254318"/>
                    <a:pt x="183832" y="254318"/>
                    <a:pt x="204788" y="254318"/>
                  </a:cubicBezTo>
                  <a:close/>
                  <a:moveTo>
                    <a:pt x="144780" y="349568"/>
                  </a:moveTo>
                  <a:cubicBezTo>
                    <a:pt x="165735" y="349568"/>
                    <a:pt x="183832" y="349568"/>
                    <a:pt x="205740" y="349568"/>
                  </a:cubicBezTo>
                  <a:cubicBezTo>
                    <a:pt x="205740" y="368618"/>
                    <a:pt x="206692" y="388620"/>
                    <a:pt x="204788" y="407670"/>
                  </a:cubicBezTo>
                  <a:cubicBezTo>
                    <a:pt x="204788" y="411480"/>
                    <a:pt x="198120" y="417195"/>
                    <a:pt x="194310" y="418148"/>
                  </a:cubicBezTo>
                  <a:cubicBezTo>
                    <a:pt x="150495" y="426720"/>
                    <a:pt x="144780" y="421005"/>
                    <a:pt x="144780" y="377190"/>
                  </a:cubicBezTo>
                  <a:cubicBezTo>
                    <a:pt x="144780" y="368618"/>
                    <a:pt x="144780" y="359093"/>
                    <a:pt x="144780" y="349568"/>
                  </a:cubicBezTo>
                  <a:close/>
                  <a:moveTo>
                    <a:pt x="148590" y="451485"/>
                  </a:moveTo>
                  <a:cubicBezTo>
                    <a:pt x="156210" y="441008"/>
                    <a:pt x="183832" y="443865"/>
                    <a:pt x="204788" y="441008"/>
                  </a:cubicBezTo>
                  <a:cubicBezTo>
                    <a:pt x="204788" y="468630"/>
                    <a:pt x="204788" y="489585"/>
                    <a:pt x="204788" y="515303"/>
                  </a:cubicBezTo>
                  <a:cubicBezTo>
                    <a:pt x="184785" y="513398"/>
                    <a:pt x="157163" y="517208"/>
                    <a:pt x="148590" y="506730"/>
                  </a:cubicBezTo>
                  <a:cubicBezTo>
                    <a:pt x="140017" y="494348"/>
                    <a:pt x="139065" y="463868"/>
                    <a:pt x="148590" y="451485"/>
                  </a:cubicBezTo>
                  <a:close/>
                  <a:moveTo>
                    <a:pt x="112395" y="782003"/>
                  </a:moveTo>
                  <a:cubicBezTo>
                    <a:pt x="112395" y="786765"/>
                    <a:pt x="111442" y="790575"/>
                    <a:pt x="110490" y="797243"/>
                  </a:cubicBezTo>
                  <a:cubicBezTo>
                    <a:pt x="101917" y="797243"/>
                    <a:pt x="96202" y="798195"/>
                    <a:pt x="89535" y="798195"/>
                  </a:cubicBezTo>
                  <a:cubicBezTo>
                    <a:pt x="36195" y="799147"/>
                    <a:pt x="36195" y="799147"/>
                    <a:pt x="39052" y="745808"/>
                  </a:cubicBezTo>
                  <a:cubicBezTo>
                    <a:pt x="40005" y="733425"/>
                    <a:pt x="42863" y="727710"/>
                    <a:pt x="56197" y="727710"/>
                  </a:cubicBezTo>
                  <a:cubicBezTo>
                    <a:pt x="122872" y="729615"/>
                    <a:pt x="111442" y="717233"/>
                    <a:pt x="112395" y="782003"/>
                  </a:cubicBezTo>
                  <a:close/>
                  <a:moveTo>
                    <a:pt x="74295" y="609600"/>
                  </a:moveTo>
                  <a:cubicBezTo>
                    <a:pt x="40005" y="609600"/>
                    <a:pt x="40005" y="609600"/>
                    <a:pt x="40005" y="572453"/>
                  </a:cubicBezTo>
                  <a:cubicBezTo>
                    <a:pt x="40005" y="537210"/>
                    <a:pt x="40005" y="537210"/>
                    <a:pt x="78105" y="537210"/>
                  </a:cubicBezTo>
                  <a:cubicBezTo>
                    <a:pt x="112395" y="537210"/>
                    <a:pt x="112395" y="537210"/>
                    <a:pt x="112395" y="574358"/>
                  </a:cubicBezTo>
                  <a:cubicBezTo>
                    <a:pt x="112395" y="609600"/>
                    <a:pt x="112395" y="609600"/>
                    <a:pt x="74295" y="609600"/>
                  </a:cubicBezTo>
                  <a:close/>
                  <a:moveTo>
                    <a:pt x="112395" y="480060"/>
                  </a:moveTo>
                  <a:cubicBezTo>
                    <a:pt x="112395" y="513398"/>
                    <a:pt x="112395" y="513398"/>
                    <a:pt x="75247" y="513398"/>
                  </a:cubicBezTo>
                  <a:cubicBezTo>
                    <a:pt x="40005" y="513398"/>
                    <a:pt x="40005" y="513398"/>
                    <a:pt x="40005" y="477203"/>
                  </a:cubicBezTo>
                  <a:cubicBezTo>
                    <a:pt x="40005" y="437198"/>
                    <a:pt x="38100" y="443865"/>
                    <a:pt x="76200" y="442913"/>
                  </a:cubicBezTo>
                  <a:cubicBezTo>
                    <a:pt x="115252" y="443865"/>
                    <a:pt x="112395" y="438150"/>
                    <a:pt x="112395" y="480060"/>
                  </a:cubicBezTo>
                  <a:close/>
                  <a:moveTo>
                    <a:pt x="41910" y="320993"/>
                  </a:moveTo>
                  <a:cubicBezTo>
                    <a:pt x="41910" y="299085"/>
                    <a:pt x="41910" y="277178"/>
                    <a:pt x="41910" y="252413"/>
                  </a:cubicBezTo>
                  <a:cubicBezTo>
                    <a:pt x="65722" y="252413"/>
                    <a:pt x="86677" y="252413"/>
                    <a:pt x="109538" y="252413"/>
                  </a:cubicBezTo>
                  <a:cubicBezTo>
                    <a:pt x="109538" y="275273"/>
                    <a:pt x="109538" y="297180"/>
                    <a:pt x="109538" y="320993"/>
                  </a:cubicBezTo>
                  <a:cubicBezTo>
                    <a:pt x="87630" y="320993"/>
                    <a:pt x="65722" y="320993"/>
                    <a:pt x="41910" y="320993"/>
                  </a:cubicBezTo>
                  <a:close/>
                  <a:moveTo>
                    <a:pt x="40957" y="169545"/>
                  </a:moveTo>
                  <a:cubicBezTo>
                    <a:pt x="49530" y="142875"/>
                    <a:pt x="74295" y="162878"/>
                    <a:pt x="91440" y="158115"/>
                  </a:cubicBezTo>
                  <a:cubicBezTo>
                    <a:pt x="100965" y="155258"/>
                    <a:pt x="111442" y="156210"/>
                    <a:pt x="111442" y="171450"/>
                  </a:cubicBezTo>
                  <a:cubicBezTo>
                    <a:pt x="111442" y="188595"/>
                    <a:pt x="111442" y="205740"/>
                    <a:pt x="111442" y="226695"/>
                  </a:cubicBezTo>
                  <a:cubicBezTo>
                    <a:pt x="100965" y="227648"/>
                    <a:pt x="94297" y="227648"/>
                    <a:pt x="87630" y="227648"/>
                  </a:cubicBezTo>
                  <a:cubicBezTo>
                    <a:pt x="72390" y="227648"/>
                    <a:pt x="57150" y="227648"/>
                    <a:pt x="39052" y="227648"/>
                  </a:cubicBezTo>
                  <a:cubicBezTo>
                    <a:pt x="40005" y="206693"/>
                    <a:pt x="36195" y="185738"/>
                    <a:pt x="40957" y="16954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52" name="Group 4251">
            <a:extLst>
              <a:ext uri="{FF2B5EF4-FFF2-40B4-BE49-F238E27FC236}">
                <a16:creationId xmlns:a16="http://schemas.microsoft.com/office/drawing/2014/main" id="{FD0BB1D1-E166-4C8F-8523-865D1EBFBD36}"/>
              </a:ext>
            </a:extLst>
          </p:cNvPr>
          <p:cNvGrpSpPr/>
          <p:nvPr/>
        </p:nvGrpSpPr>
        <p:grpSpPr>
          <a:xfrm>
            <a:off x="0" y="6304502"/>
            <a:ext cx="11994191" cy="123256"/>
            <a:chOff x="361707" y="6576482"/>
            <a:chExt cx="11994191" cy="123256"/>
          </a:xfrm>
        </p:grpSpPr>
        <p:sp>
          <p:nvSpPr>
            <p:cNvPr id="4253" name="Rectangle 4252">
              <a:extLst>
                <a:ext uri="{FF2B5EF4-FFF2-40B4-BE49-F238E27FC236}">
                  <a16:creationId xmlns:a16="http://schemas.microsoft.com/office/drawing/2014/main" id="{AAB13AA9-73E0-4C52-A8A2-59B3684A24FD}"/>
                </a:ext>
              </a:extLst>
            </p:cNvPr>
            <p:cNvSpPr/>
            <p:nvPr/>
          </p:nvSpPr>
          <p:spPr>
            <a:xfrm>
              <a:off x="36170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4" name="Rectangle 4253">
              <a:extLst>
                <a:ext uri="{FF2B5EF4-FFF2-40B4-BE49-F238E27FC236}">
                  <a16:creationId xmlns:a16="http://schemas.microsoft.com/office/drawing/2014/main" id="{601B7D70-5107-4C00-B5DF-1BF76B377D25}"/>
                </a:ext>
              </a:extLst>
            </p:cNvPr>
            <p:cNvSpPr/>
            <p:nvPr/>
          </p:nvSpPr>
          <p:spPr>
            <a:xfrm>
              <a:off x="194847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5" name="Rectangle 4254">
              <a:extLst>
                <a:ext uri="{FF2B5EF4-FFF2-40B4-BE49-F238E27FC236}">
                  <a16:creationId xmlns:a16="http://schemas.microsoft.com/office/drawing/2014/main" id="{456D26AA-0EC3-4E61-81FB-72DE88EFDC8E}"/>
                </a:ext>
              </a:extLst>
            </p:cNvPr>
            <p:cNvSpPr/>
            <p:nvPr/>
          </p:nvSpPr>
          <p:spPr>
            <a:xfrm>
              <a:off x="353524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6" name="Rectangle 4255">
              <a:extLst>
                <a:ext uri="{FF2B5EF4-FFF2-40B4-BE49-F238E27FC236}">
                  <a16:creationId xmlns:a16="http://schemas.microsoft.com/office/drawing/2014/main" id="{03021164-CAD6-4295-B4FA-73006ADD1CD7}"/>
                </a:ext>
              </a:extLst>
            </p:cNvPr>
            <p:cNvSpPr/>
            <p:nvPr/>
          </p:nvSpPr>
          <p:spPr>
            <a:xfrm>
              <a:off x="512201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7" name="Rectangle 4256">
              <a:extLst>
                <a:ext uri="{FF2B5EF4-FFF2-40B4-BE49-F238E27FC236}">
                  <a16:creationId xmlns:a16="http://schemas.microsoft.com/office/drawing/2014/main" id="{4B3EB1DB-7374-4E40-83FC-F86CF8249D19}"/>
                </a:ext>
              </a:extLst>
            </p:cNvPr>
            <p:cNvSpPr/>
            <p:nvPr/>
          </p:nvSpPr>
          <p:spPr>
            <a:xfrm>
              <a:off x="670878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8" name="Rectangle 4257">
              <a:extLst>
                <a:ext uri="{FF2B5EF4-FFF2-40B4-BE49-F238E27FC236}">
                  <a16:creationId xmlns:a16="http://schemas.microsoft.com/office/drawing/2014/main" id="{7F81CF81-9986-4F09-98F7-17114DA27D76}"/>
                </a:ext>
              </a:extLst>
            </p:cNvPr>
            <p:cNvSpPr/>
            <p:nvPr/>
          </p:nvSpPr>
          <p:spPr>
            <a:xfrm>
              <a:off x="829555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9" name="Rectangle 4258">
              <a:extLst>
                <a:ext uri="{FF2B5EF4-FFF2-40B4-BE49-F238E27FC236}">
                  <a16:creationId xmlns:a16="http://schemas.microsoft.com/office/drawing/2014/main" id="{4D228CCE-68B7-4166-A81F-74E02BB6AC92}"/>
                </a:ext>
              </a:extLst>
            </p:cNvPr>
            <p:cNvSpPr/>
            <p:nvPr/>
          </p:nvSpPr>
          <p:spPr>
            <a:xfrm>
              <a:off x="988232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0" name="Rectangle 4259">
              <a:extLst>
                <a:ext uri="{FF2B5EF4-FFF2-40B4-BE49-F238E27FC236}">
                  <a16:creationId xmlns:a16="http://schemas.microsoft.com/office/drawing/2014/main" id="{09B1AE42-F425-481D-BCCA-4133CCFECDE6}"/>
                </a:ext>
              </a:extLst>
            </p:cNvPr>
            <p:cNvSpPr/>
            <p:nvPr/>
          </p:nvSpPr>
          <p:spPr>
            <a:xfrm>
              <a:off x="11469097" y="6576482"/>
              <a:ext cx="886801" cy="123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12732</TotalTime>
  <Words>124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97</cp:revision>
  <dcterms:created xsi:type="dcterms:W3CDTF">2018-02-18T19:39:47Z</dcterms:created>
  <dcterms:modified xsi:type="dcterms:W3CDTF">2020-09-03T03:15:11Z</dcterms:modified>
</cp:coreProperties>
</file>