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ED8610EE-F977-4B77-96F9-FEA29BA00C72}"/>
              </a:ext>
            </a:extLst>
          </p:cNvPr>
          <p:cNvSpPr/>
          <p:nvPr/>
        </p:nvSpPr>
        <p:spPr>
          <a:xfrm>
            <a:off x="0" y="3749881"/>
            <a:ext cx="12192000" cy="28498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sp>
        <p:nvSpPr>
          <p:cNvPr id="4134" name="Oval 4133">
            <a:extLst>
              <a:ext uri="{FF2B5EF4-FFF2-40B4-BE49-F238E27FC236}">
                <a16:creationId xmlns:a16="http://schemas.microsoft.com/office/drawing/2014/main" id="{622DA02E-7F4F-4B74-87E6-9DF365922D81}"/>
              </a:ext>
            </a:extLst>
          </p:cNvPr>
          <p:cNvSpPr/>
          <p:nvPr/>
        </p:nvSpPr>
        <p:spPr>
          <a:xfrm>
            <a:off x="6815788" y="5127871"/>
            <a:ext cx="525222" cy="525222"/>
          </a:xfrm>
          <a:prstGeom prst="ellipse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35" name="Oval 4134">
            <a:extLst>
              <a:ext uri="{FF2B5EF4-FFF2-40B4-BE49-F238E27FC236}">
                <a16:creationId xmlns:a16="http://schemas.microsoft.com/office/drawing/2014/main" id="{FFBE1D5E-4BA4-4B34-A207-848741F19594}"/>
              </a:ext>
            </a:extLst>
          </p:cNvPr>
          <p:cNvSpPr/>
          <p:nvPr/>
        </p:nvSpPr>
        <p:spPr>
          <a:xfrm>
            <a:off x="4923106" y="5127871"/>
            <a:ext cx="525222" cy="525222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36" name="Oval 4135">
            <a:extLst>
              <a:ext uri="{FF2B5EF4-FFF2-40B4-BE49-F238E27FC236}">
                <a16:creationId xmlns:a16="http://schemas.microsoft.com/office/drawing/2014/main" id="{377376CA-D1C3-4D4F-A36E-F57672D08756}"/>
              </a:ext>
            </a:extLst>
          </p:cNvPr>
          <p:cNvSpPr/>
          <p:nvPr/>
        </p:nvSpPr>
        <p:spPr>
          <a:xfrm>
            <a:off x="3030424" y="5127871"/>
            <a:ext cx="525222" cy="525222"/>
          </a:xfrm>
          <a:prstGeom prst="ellipse">
            <a:avLst/>
          </a:prstGeom>
          <a:solidFill>
            <a:schemeClr val="bg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37" name="Oval 4136">
            <a:extLst>
              <a:ext uri="{FF2B5EF4-FFF2-40B4-BE49-F238E27FC236}">
                <a16:creationId xmlns:a16="http://schemas.microsoft.com/office/drawing/2014/main" id="{756C92CA-D9D2-47CF-91B5-4AC7FC8A9C6F}"/>
              </a:ext>
            </a:extLst>
          </p:cNvPr>
          <p:cNvSpPr/>
          <p:nvPr/>
        </p:nvSpPr>
        <p:spPr>
          <a:xfrm>
            <a:off x="8708470" y="5127871"/>
            <a:ext cx="525222" cy="525222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38" name="TextBox 4137">
            <a:extLst>
              <a:ext uri="{FF2B5EF4-FFF2-40B4-BE49-F238E27FC236}">
                <a16:creationId xmlns:a16="http://schemas.microsoft.com/office/drawing/2014/main" id="{502125A4-DC34-458D-A4AA-3FBE4A2B24A9}"/>
              </a:ext>
            </a:extLst>
          </p:cNvPr>
          <p:cNvSpPr txBox="1"/>
          <p:nvPr/>
        </p:nvSpPr>
        <p:spPr>
          <a:xfrm>
            <a:off x="2718716" y="5807634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39" name="TextBox 4138">
            <a:extLst>
              <a:ext uri="{FF2B5EF4-FFF2-40B4-BE49-F238E27FC236}">
                <a16:creationId xmlns:a16="http://schemas.microsoft.com/office/drawing/2014/main" id="{7C0CEAA1-9529-421B-A07D-F469254FECAE}"/>
              </a:ext>
            </a:extLst>
          </p:cNvPr>
          <p:cNvSpPr txBox="1"/>
          <p:nvPr/>
        </p:nvSpPr>
        <p:spPr>
          <a:xfrm>
            <a:off x="4615368" y="5807634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40" name="TextBox 4139">
            <a:extLst>
              <a:ext uri="{FF2B5EF4-FFF2-40B4-BE49-F238E27FC236}">
                <a16:creationId xmlns:a16="http://schemas.microsoft.com/office/drawing/2014/main" id="{F1E49C17-4D41-4B01-9C40-0AB953EF85BD}"/>
              </a:ext>
            </a:extLst>
          </p:cNvPr>
          <p:cNvSpPr txBox="1"/>
          <p:nvPr/>
        </p:nvSpPr>
        <p:spPr>
          <a:xfrm>
            <a:off x="6512020" y="5807634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41" name="TextBox 4140">
            <a:extLst>
              <a:ext uri="{FF2B5EF4-FFF2-40B4-BE49-F238E27FC236}">
                <a16:creationId xmlns:a16="http://schemas.microsoft.com/office/drawing/2014/main" id="{42C3BD0A-662B-406D-968B-EB5C9A5FB9DE}"/>
              </a:ext>
            </a:extLst>
          </p:cNvPr>
          <p:cNvSpPr txBox="1"/>
          <p:nvPr/>
        </p:nvSpPr>
        <p:spPr>
          <a:xfrm>
            <a:off x="8408672" y="5807634"/>
            <a:ext cx="1148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Simple PowerPoint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42" name="Rounded Rectangle 27">
            <a:extLst>
              <a:ext uri="{FF2B5EF4-FFF2-40B4-BE49-F238E27FC236}">
                <a16:creationId xmlns:a16="http://schemas.microsoft.com/office/drawing/2014/main" id="{EC2CF40E-4FC4-472E-840D-AE5A57877B7E}"/>
              </a:ext>
            </a:extLst>
          </p:cNvPr>
          <p:cNvSpPr/>
          <p:nvPr/>
        </p:nvSpPr>
        <p:spPr>
          <a:xfrm>
            <a:off x="5052143" y="5264192"/>
            <a:ext cx="255772" cy="19646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43" name="Rounded Rectangle 7">
            <a:extLst>
              <a:ext uri="{FF2B5EF4-FFF2-40B4-BE49-F238E27FC236}">
                <a16:creationId xmlns:a16="http://schemas.microsoft.com/office/drawing/2014/main" id="{978BE999-01F3-49EC-8139-823293D50238}"/>
              </a:ext>
            </a:extLst>
          </p:cNvPr>
          <p:cNvSpPr/>
          <p:nvPr/>
        </p:nvSpPr>
        <p:spPr>
          <a:xfrm>
            <a:off x="3186323" y="5259363"/>
            <a:ext cx="260040" cy="22441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144" name="Rectangle 16">
            <a:extLst>
              <a:ext uri="{FF2B5EF4-FFF2-40B4-BE49-F238E27FC236}">
                <a16:creationId xmlns:a16="http://schemas.microsoft.com/office/drawing/2014/main" id="{21A26A90-5E2B-4BE5-AB57-4B380FFCF879}"/>
              </a:ext>
            </a:extLst>
          </p:cNvPr>
          <p:cNvSpPr/>
          <p:nvPr/>
        </p:nvSpPr>
        <p:spPr>
          <a:xfrm rot="2700000">
            <a:off x="6987060" y="5237716"/>
            <a:ext cx="182680" cy="32751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45" name="Rectangle 9">
            <a:extLst>
              <a:ext uri="{FF2B5EF4-FFF2-40B4-BE49-F238E27FC236}">
                <a16:creationId xmlns:a16="http://schemas.microsoft.com/office/drawing/2014/main" id="{1AE57951-8B63-48C5-B95D-50DABC891C03}"/>
              </a:ext>
            </a:extLst>
          </p:cNvPr>
          <p:cNvSpPr/>
          <p:nvPr/>
        </p:nvSpPr>
        <p:spPr>
          <a:xfrm>
            <a:off x="8861677" y="5257252"/>
            <a:ext cx="247398" cy="23158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163" name="Group 4162">
            <a:extLst>
              <a:ext uri="{FF2B5EF4-FFF2-40B4-BE49-F238E27FC236}">
                <a16:creationId xmlns:a16="http://schemas.microsoft.com/office/drawing/2014/main" id="{8BAC4116-13F0-4F8E-A564-0A5A8A814224}"/>
              </a:ext>
            </a:extLst>
          </p:cNvPr>
          <p:cNvGrpSpPr/>
          <p:nvPr/>
        </p:nvGrpSpPr>
        <p:grpSpPr>
          <a:xfrm>
            <a:off x="3494583" y="1819576"/>
            <a:ext cx="5356388" cy="3145748"/>
            <a:chOff x="3199814" y="1646461"/>
            <a:chExt cx="5945925" cy="3491977"/>
          </a:xfrm>
        </p:grpSpPr>
        <p:grpSp>
          <p:nvGrpSpPr>
            <p:cNvPr id="4122" name="Group 4121">
              <a:extLst>
                <a:ext uri="{FF2B5EF4-FFF2-40B4-BE49-F238E27FC236}">
                  <a16:creationId xmlns:a16="http://schemas.microsoft.com/office/drawing/2014/main" id="{B5F8FA11-65E1-455F-8508-4BF4F6641B96}"/>
                </a:ext>
              </a:extLst>
            </p:cNvPr>
            <p:cNvGrpSpPr/>
            <p:nvPr/>
          </p:nvGrpSpPr>
          <p:grpSpPr>
            <a:xfrm>
              <a:off x="3199814" y="1871555"/>
              <a:ext cx="5945925" cy="3266883"/>
              <a:chOff x="-548507" y="477868"/>
              <a:chExt cx="11570449" cy="6357177"/>
            </a:xfrm>
          </p:grpSpPr>
          <p:sp>
            <p:nvSpPr>
              <p:cNvPr id="4123" name="Freeform: Shape 4122">
                <a:extLst>
                  <a:ext uri="{FF2B5EF4-FFF2-40B4-BE49-F238E27FC236}">
                    <a16:creationId xmlns:a16="http://schemas.microsoft.com/office/drawing/2014/main" id="{A1856E23-C046-4259-B2EA-AC463DDC5E70}"/>
                  </a:ext>
                </a:extLst>
              </p:cNvPr>
              <p:cNvSpPr/>
              <p:nvPr/>
            </p:nvSpPr>
            <p:spPr>
              <a:xfrm>
                <a:off x="-482765" y="6440599"/>
                <a:ext cx="11438966" cy="394446"/>
              </a:xfrm>
              <a:custGeom>
                <a:avLst/>
                <a:gdLst>
                  <a:gd name="connsiteX0" fmla="*/ 1605439 w 1657350"/>
                  <a:gd name="connsiteY0" fmla="*/ 54769 h 57150"/>
                  <a:gd name="connsiteX1" fmla="*/ 1652111 w 1657350"/>
                  <a:gd name="connsiteY1" fmla="*/ 22384 h 57150"/>
                  <a:gd name="connsiteX2" fmla="*/ 1652111 w 1657350"/>
                  <a:gd name="connsiteY2" fmla="*/ 22384 h 57150"/>
                  <a:gd name="connsiteX3" fmla="*/ 1636871 w 1657350"/>
                  <a:gd name="connsiteY3" fmla="*/ 7144 h 57150"/>
                  <a:gd name="connsiteX4" fmla="*/ 44291 w 1657350"/>
                  <a:gd name="connsiteY4" fmla="*/ 12859 h 57150"/>
                  <a:gd name="connsiteX5" fmla="*/ 23336 w 1657350"/>
                  <a:gd name="connsiteY5" fmla="*/ 12859 h 57150"/>
                  <a:gd name="connsiteX6" fmla="*/ 7144 w 1657350"/>
                  <a:gd name="connsiteY6" fmla="*/ 26194 h 57150"/>
                  <a:gd name="connsiteX7" fmla="*/ 7144 w 1657350"/>
                  <a:gd name="connsiteY7" fmla="*/ 26194 h 57150"/>
                  <a:gd name="connsiteX8" fmla="*/ 50959 w 1657350"/>
                  <a:gd name="connsiteY8" fmla="*/ 53816 h 57150"/>
                  <a:gd name="connsiteX9" fmla="*/ 51911 w 1657350"/>
                  <a:gd name="connsiteY9" fmla="*/ 54769 h 57150"/>
                  <a:gd name="connsiteX10" fmla="*/ 51911 w 1657350"/>
                  <a:gd name="connsiteY10" fmla="*/ 54769 h 57150"/>
                  <a:gd name="connsiteX11" fmla="*/ 56674 w 1657350"/>
                  <a:gd name="connsiteY11" fmla="*/ 54769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57350" h="57150">
                    <a:moveTo>
                      <a:pt x="1605439" y="54769"/>
                    </a:moveTo>
                    <a:cubicBezTo>
                      <a:pt x="1605439" y="54769"/>
                      <a:pt x="1638776" y="50959"/>
                      <a:pt x="1652111" y="22384"/>
                    </a:cubicBezTo>
                    <a:lnTo>
                      <a:pt x="1652111" y="22384"/>
                    </a:lnTo>
                    <a:cubicBezTo>
                      <a:pt x="1652111" y="13811"/>
                      <a:pt x="1645444" y="7144"/>
                      <a:pt x="1636871" y="7144"/>
                    </a:cubicBezTo>
                    <a:lnTo>
                      <a:pt x="44291" y="12859"/>
                    </a:lnTo>
                    <a:lnTo>
                      <a:pt x="23336" y="12859"/>
                    </a:lnTo>
                    <a:cubicBezTo>
                      <a:pt x="14764" y="12859"/>
                      <a:pt x="7144" y="18574"/>
                      <a:pt x="7144" y="26194"/>
                    </a:cubicBezTo>
                    <a:lnTo>
                      <a:pt x="7144" y="26194"/>
                    </a:lnTo>
                    <a:cubicBezTo>
                      <a:pt x="17621" y="45244"/>
                      <a:pt x="40481" y="51911"/>
                      <a:pt x="50959" y="53816"/>
                    </a:cubicBezTo>
                    <a:lnTo>
                      <a:pt x="51911" y="54769"/>
                    </a:lnTo>
                    <a:cubicBezTo>
                      <a:pt x="51911" y="54769"/>
                      <a:pt x="51911" y="54769"/>
                      <a:pt x="51911" y="54769"/>
                    </a:cubicBezTo>
                    <a:lnTo>
                      <a:pt x="56674" y="54769"/>
                    </a:lnTo>
                  </a:path>
                </a:pathLst>
              </a:custGeom>
              <a:solidFill>
                <a:srgbClr val="5F676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24" name="Freeform: Shape 4123">
                <a:extLst>
                  <a:ext uri="{FF2B5EF4-FFF2-40B4-BE49-F238E27FC236}">
                    <a16:creationId xmlns:a16="http://schemas.microsoft.com/office/drawing/2014/main" id="{3A558A07-013A-49D4-8CBE-B0FF0E876263}"/>
                  </a:ext>
                </a:extLst>
              </p:cNvPr>
              <p:cNvSpPr/>
              <p:nvPr/>
            </p:nvSpPr>
            <p:spPr>
              <a:xfrm>
                <a:off x="700575" y="477868"/>
                <a:ext cx="9072285" cy="5916709"/>
              </a:xfrm>
              <a:custGeom>
                <a:avLst/>
                <a:gdLst>
                  <a:gd name="connsiteX0" fmla="*/ 1311116 w 1314450"/>
                  <a:gd name="connsiteY0" fmla="*/ 813911 h 857250"/>
                  <a:gd name="connsiteX1" fmla="*/ 1281589 w 1314450"/>
                  <a:gd name="connsiteY1" fmla="*/ 852964 h 857250"/>
                  <a:gd name="connsiteX2" fmla="*/ 36671 w 1314450"/>
                  <a:gd name="connsiteY2" fmla="*/ 852964 h 857250"/>
                  <a:gd name="connsiteX3" fmla="*/ 7144 w 1314450"/>
                  <a:gd name="connsiteY3" fmla="*/ 813911 h 857250"/>
                  <a:gd name="connsiteX4" fmla="*/ 7144 w 1314450"/>
                  <a:gd name="connsiteY4" fmla="*/ 46196 h 857250"/>
                  <a:gd name="connsiteX5" fmla="*/ 36671 w 1314450"/>
                  <a:gd name="connsiteY5" fmla="*/ 7144 h 857250"/>
                  <a:gd name="connsiteX6" fmla="*/ 1281589 w 1314450"/>
                  <a:gd name="connsiteY6" fmla="*/ 7144 h 857250"/>
                  <a:gd name="connsiteX7" fmla="*/ 1311116 w 1314450"/>
                  <a:gd name="connsiteY7" fmla="*/ 46196 h 857250"/>
                  <a:gd name="connsiteX8" fmla="*/ 1311116 w 1314450"/>
                  <a:gd name="connsiteY8" fmla="*/ 813911 h 857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14450" h="857250">
                    <a:moveTo>
                      <a:pt x="1311116" y="813911"/>
                    </a:moveTo>
                    <a:cubicBezTo>
                      <a:pt x="1311116" y="834866"/>
                      <a:pt x="1297781" y="852964"/>
                      <a:pt x="1281589" y="852964"/>
                    </a:cubicBezTo>
                    <a:lnTo>
                      <a:pt x="36671" y="852964"/>
                    </a:lnTo>
                    <a:cubicBezTo>
                      <a:pt x="20479" y="852964"/>
                      <a:pt x="7144" y="835819"/>
                      <a:pt x="7144" y="813911"/>
                    </a:cubicBezTo>
                    <a:lnTo>
                      <a:pt x="7144" y="46196"/>
                    </a:lnTo>
                    <a:cubicBezTo>
                      <a:pt x="7144" y="25241"/>
                      <a:pt x="20479" y="7144"/>
                      <a:pt x="36671" y="7144"/>
                    </a:cubicBezTo>
                    <a:lnTo>
                      <a:pt x="1281589" y="7144"/>
                    </a:lnTo>
                    <a:cubicBezTo>
                      <a:pt x="1297781" y="7144"/>
                      <a:pt x="1311116" y="24289"/>
                      <a:pt x="1311116" y="46196"/>
                    </a:cubicBezTo>
                    <a:lnTo>
                      <a:pt x="1311116" y="813911"/>
                    </a:ln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25" name="Freeform: Shape 4124">
                <a:extLst>
                  <a:ext uri="{FF2B5EF4-FFF2-40B4-BE49-F238E27FC236}">
                    <a16:creationId xmlns:a16="http://schemas.microsoft.com/office/drawing/2014/main" id="{D44B2CD9-AB06-4288-9E98-51C541025212}"/>
                  </a:ext>
                </a:extLst>
              </p:cNvPr>
              <p:cNvSpPr/>
              <p:nvPr/>
            </p:nvSpPr>
            <p:spPr>
              <a:xfrm>
                <a:off x="1088451" y="839448"/>
                <a:ext cx="8283390" cy="5062073"/>
              </a:xfrm>
              <a:custGeom>
                <a:avLst/>
                <a:gdLst>
                  <a:gd name="connsiteX0" fmla="*/ 7144 w 1200150"/>
                  <a:gd name="connsiteY0" fmla="*/ 7144 h 733425"/>
                  <a:gd name="connsiteX1" fmla="*/ 1196816 w 1200150"/>
                  <a:gd name="connsiteY1" fmla="*/ 7144 h 733425"/>
                  <a:gd name="connsiteX2" fmla="*/ 1196816 w 1200150"/>
                  <a:gd name="connsiteY2" fmla="*/ 730091 h 733425"/>
                  <a:gd name="connsiteX3" fmla="*/ 7144 w 1200150"/>
                  <a:gd name="connsiteY3" fmla="*/ 730091 h 7334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00150" h="733425">
                    <a:moveTo>
                      <a:pt x="7144" y="7144"/>
                    </a:moveTo>
                    <a:lnTo>
                      <a:pt x="1196816" y="7144"/>
                    </a:lnTo>
                    <a:lnTo>
                      <a:pt x="1196816" y="730091"/>
                    </a:lnTo>
                    <a:lnTo>
                      <a:pt x="7144" y="730091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26" name="Freeform: Shape 4125">
                <a:extLst>
                  <a:ext uri="{FF2B5EF4-FFF2-40B4-BE49-F238E27FC236}">
                    <a16:creationId xmlns:a16="http://schemas.microsoft.com/office/drawing/2014/main" id="{96D329CF-7F83-46C7-8341-737F19B3134E}"/>
                  </a:ext>
                </a:extLst>
              </p:cNvPr>
              <p:cNvSpPr/>
              <p:nvPr/>
            </p:nvSpPr>
            <p:spPr>
              <a:xfrm>
                <a:off x="-548507" y="6164484"/>
                <a:ext cx="11570449" cy="460187"/>
              </a:xfrm>
              <a:custGeom>
                <a:avLst/>
                <a:gdLst>
                  <a:gd name="connsiteX0" fmla="*/ 50006 w 1676400"/>
                  <a:gd name="connsiteY0" fmla="*/ 7144 h 66675"/>
                  <a:gd name="connsiteX1" fmla="*/ 1630204 w 1676400"/>
                  <a:gd name="connsiteY1" fmla="*/ 7144 h 66675"/>
                  <a:gd name="connsiteX2" fmla="*/ 1672114 w 1676400"/>
                  <a:gd name="connsiteY2" fmla="*/ 49054 h 66675"/>
                  <a:gd name="connsiteX3" fmla="*/ 1672114 w 1676400"/>
                  <a:gd name="connsiteY3" fmla="*/ 57626 h 66675"/>
                  <a:gd name="connsiteX4" fmla="*/ 1656874 w 1676400"/>
                  <a:gd name="connsiteY4" fmla="*/ 62389 h 66675"/>
                  <a:gd name="connsiteX5" fmla="*/ 1654016 w 1676400"/>
                  <a:gd name="connsiteY5" fmla="*/ 62389 h 66675"/>
                  <a:gd name="connsiteX6" fmla="*/ 29051 w 1676400"/>
                  <a:gd name="connsiteY6" fmla="*/ 62389 h 66675"/>
                  <a:gd name="connsiteX7" fmla="*/ 21431 w 1676400"/>
                  <a:gd name="connsiteY7" fmla="*/ 63341 h 66675"/>
                  <a:gd name="connsiteX8" fmla="*/ 7144 w 1676400"/>
                  <a:gd name="connsiteY8" fmla="*/ 55721 h 66675"/>
                  <a:gd name="connsiteX9" fmla="*/ 7144 w 1676400"/>
                  <a:gd name="connsiteY9" fmla="*/ 48101 h 66675"/>
                  <a:gd name="connsiteX10" fmla="*/ 50006 w 1676400"/>
                  <a:gd name="connsiteY10" fmla="*/ 7144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76400" h="66675">
                    <a:moveTo>
                      <a:pt x="50006" y="7144"/>
                    </a:moveTo>
                    <a:lnTo>
                      <a:pt x="1630204" y="7144"/>
                    </a:lnTo>
                    <a:cubicBezTo>
                      <a:pt x="1653064" y="7144"/>
                      <a:pt x="1672114" y="26194"/>
                      <a:pt x="1672114" y="49054"/>
                    </a:cubicBezTo>
                    <a:lnTo>
                      <a:pt x="1672114" y="57626"/>
                    </a:lnTo>
                    <a:cubicBezTo>
                      <a:pt x="1672114" y="57626"/>
                      <a:pt x="1674019" y="64294"/>
                      <a:pt x="1656874" y="62389"/>
                    </a:cubicBezTo>
                    <a:cubicBezTo>
                      <a:pt x="1655921" y="62389"/>
                      <a:pt x="1654969" y="62389"/>
                      <a:pt x="1654016" y="62389"/>
                    </a:cubicBezTo>
                    <a:lnTo>
                      <a:pt x="29051" y="62389"/>
                    </a:lnTo>
                    <a:cubicBezTo>
                      <a:pt x="26194" y="62389"/>
                      <a:pt x="24289" y="62389"/>
                      <a:pt x="21431" y="63341"/>
                    </a:cubicBezTo>
                    <a:cubicBezTo>
                      <a:pt x="16669" y="64294"/>
                      <a:pt x="8096" y="64294"/>
                      <a:pt x="7144" y="55721"/>
                    </a:cubicBezTo>
                    <a:lnTo>
                      <a:pt x="7144" y="48101"/>
                    </a:lnTo>
                    <a:cubicBezTo>
                      <a:pt x="8096" y="25241"/>
                      <a:pt x="26194" y="7144"/>
                      <a:pt x="50006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4127" name="Freeform: Shape 4126">
                <a:extLst>
                  <a:ext uri="{FF2B5EF4-FFF2-40B4-BE49-F238E27FC236}">
                    <a16:creationId xmlns:a16="http://schemas.microsoft.com/office/drawing/2014/main" id="{9761743C-3300-4566-93F9-5F53CAFDAFB0}"/>
                  </a:ext>
                </a:extLst>
              </p:cNvPr>
              <p:cNvSpPr/>
              <p:nvPr/>
            </p:nvSpPr>
            <p:spPr>
              <a:xfrm>
                <a:off x="4438629" y="6215033"/>
                <a:ext cx="1618413" cy="184076"/>
              </a:xfrm>
              <a:custGeom>
                <a:avLst/>
                <a:gdLst>
                  <a:gd name="connsiteX0" fmla="*/ 1478513 w 1618413"/>
                  <a:gd name="connsiteY0" fmla="*/ 177499 h 184076"/>
                  <a:gd name="connsiteX1" fmla="*/ 1485084 w 1618413"/>
                  <a:gd name="connsiteY1" fmla="*/ 177499 h 184076"/>
                  <a:gd name="connsiteX2" fmla="*/ 1502686 w 1618413"/>
                  <a:gd name="connsiteY2" fmla="*/ 178122 h 184076"/>
                  <a:gd name="connsiteX3" fmla="*/ 1499879 w 1618413"/>
                  <a:gd name="connsiteY3" fmla="*/ 178526 h 184076"/>
                  <a:gd name="connsiteX4" fmla="*/ 1478513 w 1618413"/>
                  <a:gd name="connsiteY4" fmla="*/ 177499 h 184076"/>
                  <a:gd name="connsiteX5" fmla="*/ 84799 w 1618413"/>
                  <a:gd name="connsiteY5" fmla="*/ 170928 h 184076"/>
                  <a:gd name="connsiteX6" fmla="*/ 117666 w 1618413"/>
                  <a:gd name="connsiteY6" fmla="*/ 177499 h 184076"/>
                  <a:gd name="connsiteX7" fmla="*/ 104518 w 1618413"/>
                  <a:gd name="connsiteY7" fmla="*/ 177499 h 184076"/>
                  <a:gd name="connsiteX8" fmla="*/ 84799 w 1618413"/>
                  <a:gd name="connsiteY8" fmla="*/ 170928 h 184076"/>
                  <a:gd name="connsiteX9" fmla="*/ 1603418 w 1618413"/>
                  <a:gd name="connsiteY9" fmla="*/ 0 h 184076"/>
                  <a:gd name="connsiteX10" fmla="*/ 1616567 w 1618413"/>
                  <a:gd name="connsiteY10" fmla="*/ 0 h 184076"/>
                  <a:gd name="connsiteX11" fmla="*/ 1511177 w 1618413"/>
                  <a:gd name="connsiteY11" fmla="*/ 178423 h 184076"/>
                  <a:gd name="connsiteX12" fmla="*/ 1502686 w 1618413"/>
                  <a:gd name="connsiteY12" fmla="*/ 178122 h 184076"/>
                  <a:gd name="connsiteX13" fmla="*/ 1521501 w 1618413"/>
                  <a:gd name="connsiteY13" fmla="*/ 175419 h 184076"/>
                  <a:gd name="connsiteX14" fmla="*/ 1603418 w 1618413"/>
                  <a:gd name="connsiteY14" fmla="*/ 6571 h 184076"/>
                  <a:gd name="connsiteX15" fmla="*/ 5911 w 1618413"/>
                  <a:gd name="connsiteY15" fmla="*/ 0 h 184076"/>
                  <a:gd name="connsiteX16" fmla="*/ 19060 w 1618413"/>
                  <a:gd name="connsiteY16" fmla="*/ 6571 h 184076"/>
                  <a:gd name="connsiteX17" fmla="*/ 91379 w 1618413"/>
                  <a:gd name="connsiteY17" fmla="*/ 184076 h 184076"/>
                  <a:gd name="connsiteX18" fmla="*/ 5911 w 1618413"/>
                  <a:gd name="connsiteY18" fmla="*/ 0 h 1840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18413" h="184076">
                    <a:moveTo>
                      <a:pt x="1478513" y="177499"/>
                    </a:moveTo>
                    <a:lnTo>
                      <a:pt x="1485084" y="177499"/>
                    </a:lnTo>
                    <a:lnTo>
                      <a:pt x="1502686" y="178122"/>
                    </a:lnTo>
                    <a:lnTo>
                      <a:pt x="1499879" y="178526"/>
                    </a:lnTo>
                    <a:cubicBezTo>
                      <a:pt x="1487142" y="179142"/>
                      <a:pt x="1478513" y="177499"/>
                      <a:pt x="1478513" y="177499"/>
                    </a:cubicBezTo>
                    <a:close/>
                    <a:moveTo>
                      <a:pt x="84799" y="170928"/>
                    </a:moveTo>
                    <a:cubicBezTo>
                      <a:pt x="97947" y="177499"/>
                      <a:pt x="104518" y="177499"/>
                      <a:pt x="117666" y="177499"/>
                    </a:cubicBezTo>
                    <a:lnTo>
                      <a:pt x="104518" y="177499"/>
                    </a:lnTo>
                    <a:cubicBezTo>
                      <a:pt x="97947" y="177499"/>
                      <a:pt x="91370" y="177499"/>
                      <a:pt x="84799" y="170928"/>
                    </a:cubicBezTo>
                    <a:close/>
                    <a:moveTo>
                      <a:pt x="1603418" y="0"/>
                    </a:moveTo>
                    <a:lnTo>
                      <a:pt x="1616567" y="0"/>
                    </a:lnTo>
                    <a:cubicBezTo>
                      <a:pt x="1631361" y="152847"/>
                      <a:pt x="1553705" y="176266"/>
                      <a:pt x="1511177" y="178423"/>
                    </a:cubicBezTo>
                    <a:lnTo>
                      <a:pt x="1502686" y="178122"/>
                    </a:lnTo>
                    <a:lnTo>
                      <a:pt x="1521501" y="175419"/>
                    </a:lnTo>
                    <a:cubicBezTo>
                      <a:pt x="1560791" y="165788"/>
                      <a:pt x="1611636" y="129836"/>
                      <a:pt x="1603418" y="6571"/>
                    </a:cubicBezTo>
                    <a:close/>
                    <a:moveTo>
                      <a:pt x="5911" y="0"/>
                    </a:moveTo>
                    <a:lnTo>
                      <a:pt x="19060" y="6571"/>
                    </a:lnTo>
                    <a:cubicBezTo>
                      <a:pt x="19060" y="6571"/>
                      <a:pt x="-20385" y="144631"/>
                      <a:pt x="91379" y="184076"/>
                    </a:cubicBezTo>
                    <a:cubicBezTo>
                      <a:pt x="-33534" y="151202"/>
                      <a:pt x="5911" y="0"/>
                      <a:pt x="5911" y="0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128" name="Group 4127">
                <a:extLst>
                  <a:ext uri="{FF2B5EF4-FFF2-40B4-BE49-F238E27FC236}">
                    <a16:creationId xmlns:a16="http://schemas.microsoft.com/office/drawing/2014/main" id="{40C895C9-A7A1-442B-A1E3-17DAF4DA1A8E}"/>
                  </a:ext>
                </a:extLst>
              </p:cNvPr>
              <p:cNvGrpSpPr/>
              <p:nvPr/>
            </p:nvGrpSpPr>
            <p:grpSpPr>
              <a:xfrm>
                <a:off x="1606" y="6382978"/>
                <a:ext cx="413937" cy="115242"/>
                <a:chOff x="5955" y="6353672"/>
                <a:chExt cx="413937" cy="115242"/>
              </a:xfrm>
            </p:grpSpPr>
            <p:sp>
              <p:nvSpPr>
                <p:cNvPr id="4132" name="Rectangle: Rounded Corners 4131">
                  <a:extLst>
                    <a:ext uri="{FF2B5EF4-FFF2-40B4-BE49-F238E27FC236}">
                      <a16:creationId xmlns:a16="http://schemas.microsoft.com/office/drawing/2014/main" id="{A5955C67-7933-4DCF-9D30-2E06D90867C3}"/>
                    </a:ext>
                  </a:extLst>
                </p:cNvPr>
                <p:cNvSpPr/>
                <p:nvPr/>
              </p:nvSpPr>
              <p:spPr>
                <a:xfrm>
                  <a:off x="5955" y="6353672"/>
                  <a:ext cx="413937" cy="11524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3" name="Rectangle: Rounded Corners 4132">
                  <a:extLst>
                    <a:ext uri="{FF2B5EF4-FFF2-40B4-BE49-F238E27FC236}">
                      <a16:creationId xmlns:a16="http://schemas.microsoft.com/office/drawing/2014/main" id="{13C66DEC-217A-49D9-918E-5088527D377A}"/>
                    </a:ext>
                  </a:extLst>
                </p:cNvPr>
                <p:cNvSpPr/>
                <p:nvPr/>
              </p:nvSpPr>
              <p:spPr>
                <a:xfrm>
                  <a:off x="99417" y="6382279"/>
                  <a:ext cx="227012" cy="5527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29" name="Group 4128">
                <a:extLst>
                  <a:ext uri="{FF2B5EF4-FFF2-40B4-BE49-F238E27FC236}">
                    <a16:creationId xmlns:a16="http://schemas.microsoft.com/office/drawing/2014/main" id="{67F31545-3710-4E38-A666-89F3ED47E082}"/>
                  </a:ext>
                </a:extLst>
              </p:cNvPr>
              <p:cNvGrpSpPr/>
              <p:nvPr/>
            </p:nvGrpSpPr>
            <p:grpSpPr>
              <a:xfrm>
                <a:off x="9855291" y="6381600"/>
                <a:ext cx="885989" cy="115242"/>
                <a:chOff x="5955" y="6353672"/>
                <a:chExt cx="413937" cy="115242"/>
              </a:xfrm>
            </p:grpSpPr>
            <p:sp>
              <p:nvSpPr>
                <p:cNvPr id="4130" name="Rectangle: Rounded Corners 4129">
                  <a:extLst>
                    <a:ext uri="{FF2B5EF4-FFF2-40B4-BE49-F238E27FC236}">
                      <a16:creationId xmlns:a16="http://schemas.microsoft.com/office/drawing/2014/main" id="{44126ECA-1920-4B2B-A63E-13239A6C9510}"/>
                    </a:ext>
                  </a:extLst>
                </p:cNvPr>
                <p:cNvSpPr/>
                <p:nvPr/>
              </p:nvSpPr>
              <p:spPr>
                <a:xfrm>
                  <a:off x="5955" y="6353672"/>
                  <a:ext cx="413937" cy="11524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31" name="Rectangle: Rounded Corners 4130">
                  <a:extLst>
                    <a:ext uri="{FF2B5EF4-FFF2-40B4-BE49-F238E27FC236}">
                      <a16:creationId xmlns:a16="http://schemas.microsoft.com/office/drawing/2014/main" id="{61F9561F-4D5F-4059-AD14-37963501466E}"/>
                    </a:ext>
                  </a:extLst>
                </p:cNvPr>
                <p:cNvSpPr/>
                <p:nvPr/>
              </p:nvSpPr>
              <p:spPr>
                <a:xfrm>
                  <a:off x="84761" y="6382279"/>
                  <a:ext cx="256326" cy="55272"/>
                </a:xfrm>
                <a:prstGeom prst="roundRect">
                  <a:avLst>
                    <a:gd name="adj" fmla="val 28154"/>
                  </a:avLst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4146" name="Group 4145">
              <a:extLst>
                <a:ext uri="{FF2B5EF4-FFF2-40B4-BE49-F238E27FC236}">
                  <a16:creationId xmlns:a16="http://schemas.microsoft.com/office/drawing/2014/main" id="{B823A321-9BBD-49F6-9EC9-3F25CD53A37D}"/>
                </a:ext>
              </a:extLst>
            </p:cNvPr>
            <p:cNvGrpSpPr/>
            <p:nvPr/>
          </p:nvGrpSpPr>
          <p:grpSpPr>
            <a:xfrm rot="20532872">
              <a:off x="4551582" y="3286195"/>
              <a:ext cx="1256889" cy="1163715"/>
              <a:chOff x="1064519" y="1872500"/>
              <a:chExt cx="1561257" cy="1445520"/>
            </a:xfrm>
          </p:grpSpPr>
          <p:sp>
            <p:nvSpPr>
              <p:cNvPr id="4147" name="Freeform: Shape 4146">
                <a:extLst>
                  <a:ext uri="{FF2B5EF4-FFF2-40B4-BE49-F238E27FC236}">
                    <a16:creationId xmlns:a16="http://schemas.microsoft.com/office/drawing/2014/main" id="{5810CE34-5768-414F-8451-2BE1FC963AEF}"/>
                  </a:ext>
                </a:extLst>
              </p:cNvPr>
              <p:cNvSpPr/>
              <p:nvPr/>
            </p:nvSpPr>
            <p:spPr>
              <a:xfrm>
                <a:off x="1634779" y="2819951"/>
                <a:ext cx="110877" cy="179829"/>
              </a:xfrm>
              <a:custGeom>
                <a:avLst/>
                <a:gdLst>
                  <a:gd name="connsiteX0" fmla="*/ 95575 w 110877"/>
                  <a:gd name="connsiteY0" fmla="*/ 170244 h 179829"/>
                  <a:gd name="connsiteX1" fmla="*/ 68653 w 110877"/>
                  <a:gd name="connsiteY1" fmla="*/ 178699 h 179829"/>
                  <a:gd name="connsiteX2" fmla="*/ 41280 w 110877"/>
                  <a:gd name="connsiteY2" fmla="*/ 164423 h 179829"/>
                  <a:gd name="connsiteX3" fmla="*/ 1260 w 110877"/>
                  <a:gd name="connsiteY3" fmla="*/ 37088 h 179829"/>
                  <a:gd name="connsiteX4" fmla="*/ 15536 w 110877"/>
                  <a:gd name="connsiteY4" fmla="*/ 9715 h 179829"/>
                  <a:gd name="connsiteX5" fmla="*/ 42458 w 110877"/>
                  <a:gd name="connsiteY5" fmla="*/ 1260 h 179829"/>
                  <a:gd name="connsiteX6" fmla="*/ 69831 w 110877"/>
                  <a:gd name="connsiteY6" fmla="*/ 15536 h 179829"/>
                  <a:gd name="connsiteX7" fmla="*/ 109851 w 110877"/>
                  <a:gd name="connsiteY7" fmla="*/ 142872 h 179829"/>
                  <a:gd name="connsiteX8" fmla="*/ 95575 w 110877"/>
                  <a:gd name="connsiteY8" fmla="*/ 170244 h 179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0877" h="179829">
                    <a:moveTo>
                      <a:pt x="95575" y="170244"/>
                    </a:moveTo>
                    <a:lnTo>
                      <a:pt x="68653" y="178699"/>
                    </a:lnTo>
                    <a:cubicBezTo>
                      <a:pt x="57184" y="182302"/>
                      <a:pt x="44884" y="175858"/>
                      <a:pt x="41280" y="164423"/>
                    </a:cubicBezTo>
                    <a:lnTo>
                      <a:pt x="1260" y="37088"/>
                    </a:lnTo>
                    <a:cubicBezTo>
                      <a:pt x="-2343" y="25619"/>
                      <a:pt x="4102" y="13318"/>
                      <a:pt x="15536" y="9715"/>
                    </a:cubicBezTo>
                    <a:lnTo>
                      <a:pt x="42458" y="1260"/>
                    </a:lnTo>
                    <a:cubicBezTo>
                      <a:pt x="53927" y="-2343"/>
                      <a:pt x="66228" y="4102"/>
                      <a:pt x="69831" y="15536"/>
                    </a:cubicBezTo>
                    <a:lnTo>
                      <a:pt x="109851" y="142872"/>
                    </a:lnTo>
                    <a:cubicBezTo>
                      <a:pt x="113454" y="154341"/>
                      <a:pt x="107044" y="166641"/>
                      <a:pt x="95575" y="17024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48" name="Freeform: Shape 4147">
                <a:extLst>
                  <a:ext uri="{FF2B5EF4-FFF2-40B4-BE49-F238E27FC236}">
                    <a16:creationId xmlns:a16="http://schemas.microsoft.com/office/drawing/2014/main" id="{1D751538-534C-4578-8EDA-E704CFA54022}"/>
                  </a:ext>
                </a:extLst>
              </p:cNvPr>
              <p:cNvSpPr/>
              <p:nvPr/>
            </p:nvSpPr>
            <p:spPr>
              <a:xfrm>
                <a:off x="2539846" y="2271312"/>
                <a:ext cx="85930" cy="302834"/>
              </a:xfrm>
              <a:custGeom>
                <a:avLst/>
                <a:gdLst>
                  <a:gd name="connsiteX0" fmla="*/ 17377 w 85929"/>
                  <a:gd name="connsiteY0" fmla="*/ 260 h 302833"/>
                  <a:gd name="connsiteX1" fmla="*/ 1646 w 85929"/>
                  <a:gd name="connsiteY1" fmla="*/ 145163 h 302833"/>
                  <a:gd name="connsiteX2" fmla="*/ 260 w 85929"/>
                  <a:gd name="connsiteY2" fmla="*/ 145163 h 302833"/>
                  <a:gd name="connsiteX3" fmla="*/ 953 w 85929"/>
                  <a:gd name="connsiteY3" fmla="*/ 151434 h 302833"/>
                  <a:gd name="connsiteX4" fmla="*/ 260 w 85929"/>
                  <a:gd name="connsiteY4" fmla="*/ 157706 h 302833"/>
                  <a:gd name="connsiteX5" fmla="*/ 1646 w 85929"/>
                  <a:gd name="connsiteY5" fmla="*/ 157706 h 302833"/>
                  <a:gd name="connsiteX6" fmla="*/ 17377 w 85929"/>
                  <a:gd name="connsiteY6" fmla="*/ 302643 h 302833"/>
                  <a:gd name="connsiteX7" fmla="*/ 85843 w 85929"/>
                  <a:gd name="connsiteY7" fmla="*/ 244433 h 302833"/>
                  <a:gd name="connsiteX8" fmla="*/ 85843 w 85929"/>
                  <a:gd name="connsiteY8" fmla="*/ 157706 h 302833"/>
                  <a:gd name="connsiteX9" fmla="*/ 85843 w 85929"/>
                  <a:gd name="connsiteY9" fmla="*/ 145163 h 302833"/>
                  <a:gd name="connsiteX10" fmla="*/ 85843 w 85929"/>
                  <a:gd name="connsiteY10" fmla="*/ 58436 h 3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5929" h="302833">
                    <a:moveTo>
                      <a:pt x="17377" y="260"/>
                    </a:moveTo>
                    <a:lnTo>
                      <a:pt x="1646" y="145163"/>
                    </a:lnTo>
                    <a:lnTo>
                      <a:pt x="260" y="145163"/>
                    </a:lnTo>
                    <a:lnTo>
                      <a:pt x="953" y="151434"/>
                    </a:lnTo>
                    <a:lnTo>
                      <a:pt x="260" y="157706"/>
                    </a:lnTo>
                    <a:lnTo>
                      <a:pt x="1646" y="157706"/>
                    </a:lnTo>
                    <a:lnTo>
                      <a:pt x="17377" y="302643"/>
                    </a:lnTo>
                    <a:lnTo>
                      <a:pt x="85843" y="244433"/>
                    </a:lnTo>
                    <a:lnTo>
                      <a:pt x="85843" y="157706"/>
                    </a:lnTo>
                    <a:lnTo>
                      <a:pt x="85843" y="145163"/>
                    </a:lnTo>
                    <a:lnTo>
                      <a:pt x="85843" y="58436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49" name="Freeform: Shape 4148">
                <a:extLst>
                  <a:ext uri="{FF2B5EF4-FFF2-40B4-BE49-F238E27FC236}">
                    <a16:creationId xmlns:a16="http://schemas.microsoft.com/office/drawing/2014/main" id="{538D198D-1932-4015-9ADA-D367E8976DD0}"/>
                  </a:ext>
                </a:extLst>
              </p:cNvPr>
              <p:cNvSpPr/>
              <p:nvPr/>
            </p:nvSpPr>
            <p:spPr>
              <a:xfrm>
                <a:off x="1326355" y="2477085"/>
                <a:ext cx="459448" cy="840935"/>
              </a:xfrm>
              <a:custGeom>
                <a:avLst/>
                <a:gdLst>
                  <a:gd name="connsiteX0" fmla="*/ 423750 w 459447"/>
                  <a:gd name="connsiteY0" fmla="*/ 795051 h 840935"/>
                  <a:gd name="connsiteX1" fmla="*/ 284980 w 459447"/>
                  <a:gd name="connsiteY1" fmla="*/ 838674 h 840935"/>
                  <a:gd name="connsiteX2" fmla="*/ 221122 w 459447"/>
                  <a:gd name="connsiteY2" fmla="*/ 805342 h 840935"/>
                  <a:gd name="connsiteX3" fmla="*/ 2590 w 459447"/>
                  <a:gd name="connsiteY3" fmla="*/ 110072 h 840935"/>
                  <a:gd name="connsiteX4" fmla="*/ 35922 w 459447"/>
                  <a:gd name="connsiteY4" fmla="*/ 46213 h 840935"/>
                  <a:gd name="connsiteX5" fmla="*/ 174692 w 459447"/>
                  <a:gd name="connsiteY5" fmla="*/ 2590 h 840935"/>
                  <a:gd name="connsiteX6" fmla="*/ 238551 w 459447"/>
                  <a:gd name="connsiteY6" fmla="*/ 35922 h 840935"/>
                  <a:gd name="connsiteX7" fmla="*/ 457048 w 459447"/>
                  <a:gd name="connsiteY7" fmla="*/ 731227 h 840935"/>
                  <a:gd name="connsiteX8" fmla="*/ 423750 w 459447"/>
                  <a:gd name="connsiteY8" fmla="*/ 795051 h 840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59447" h="840935">
                    <a:moveTo>
                      <a:pt x="423750" y="795051"/>
                    </a:moveTo>
                    <a:lnTo>
                      <a:pt x="284980" y="838674"/>
                    </a:lnTo>
                    <a:cubicBezTo>
                      <a:pt x="258266" y="847059"/>
                      <a:pt x="229507" y="832091"/>
                      <a:pt x="221122" y="805342"/>
                    </a:cubicBezTo>
                    <a:lnTo>
                      <a:pt x="2590" y="110072"/>
                    </a:lnTo>
                    <a:cubicBezTo>
                      <a:pt x="-5795" y="83357"/>
                      <a:pt x="9173" y="54598"/>
                      <a:pt x="35922" y="46213"/>
                    </a:cubicBezTo>
                    <a:lnTo>
                      <a:pt x="174692" y="2590"/>
                    </a:lnTo>
                    <a:cubicBezTo>
                      <a:pt x="201407" y="-5795"/>
                      <a:pt x="230165" y="9173"/>
                      <a:pt x="238551" y="35922"/>
                    </a:cubicBezTo>
                    <a:lnTo>
                      <a:pt x="457048" y="731227"/>
                    </a:lnTo>
                    <a:cubicBezTo>
                      <a:pt x="465468" y="757942"/>
                      <a:pt x="450465" y="786666"/>
                      <a:pt x="423750" y="795051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0" name="Freeform: Shape 4149">
                <a:extLst>
                  <a:ext uri="{FF2B5EF4-FFF2-40B4-BE49-F238E27FC236}">
                    <a16:creationId xmlns:a16="http://schemas.microsoft.com/office/drawing/2014/main" id="{FBD962BF-B577-4272-95E2-210276DB1876}"/>
                  </a:ext>
                </a:extLst>
              </p:cNvPr>
              <p:cNvSpPr/>
              <p:nvPr/>
            </p:nvSpPr>
            <p:spPr>
              <a:xfrm>
                <a:off x="1471820" y="1927904"/>
                <a:ext cx="1038782" cy="989580"/>
              </a:xfrm>
              <a:custGeom>
                <a:avLst/>
                <a:gdLst>
                  <a:gd name="connsiteX0" fmla="*/ 541133 w 1038782"/>
                  <a:gd name="connsiteY0" fmla="*/ 221633 h 989580"/>
                  <a:gd name="connsiteX1" fmla="*/ 260 w 1038782"/>
                  <a:gd name="connsiteY1" fmla="*/ 221633 h 989580"/>
                  <a:gd name="connsiteX2" fmla="*/ 260 w 1038782"/>
                  <a:gd name="connsiteY2" fmla="*/ 487393 h 989580"/>
                  <a:gd name="connsiteX3" fmla="*/ 260 w 1038782"/>
                  <a:gd name="connsiteY3" fmla="*/ 502326 h 989580"/>
                  <a:gd name="connsiteX4" fmla="*/ 260 w 1038782"/>
                  <a:gd name="connsiteY4" fmla="*/ 768086 h 989580"/>
                  <a:gd name="connsiteX5" fmla="*/ 541133 w 1038782"/>
                  <a:gd name="connsiteY5" fmla="*/ 768086 h 989580"/>
                  <a:gd name="connsiteX6" fmla="*/ 1038626 w 1038782"/>
                  <a:gd name="connsiteY6" fmla="*/ 989459 h 989580"/>
                  <a:gd name="connsiteX7" fmla="*/ 1038626 w 1038782"/>
                  <a:gd name="connsiteY7" fmla="*/ 502326 h 989580"/>
                  <a:gd name="connsiteX8" fmla="*/ 1038626 w 1038782"/>
                  <a:gd name="connsiteY8" fmla="*/ 487393 h 989580"/>
                  <a:gd name="connsiteX9" fmla="*/ 1038626 w 1038782"/>
                  <a:gd name="connsiteY9" fmla="*/ 260 h 989580"/>
                  <a:gd name="connsiteX10" fmla="*/ 541133 w 1038782"/>
                  <a:gd name="connsiteY10" fmla="*/ 221633 h 989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38782" h="989580">
                    <a:moveTo>
                      <a:pt x="541133" y="221633"/>
                    </a:moveTo>
                    <a:lnTo>
                      <a:pt x="260" y="221633"/>
                    </a:lnTo>
                    <a:lnTo>
                      <a:pt x="260" y="487393"/>
                    </a:lnTo>
                    <a:lnTo>
                      <a:pt x="260" y="502326"/>
                    </a:lnTo>
                    <a:lnTo>
                      <a:pt x="260" y="768086"/>
                    </a:lnTo>
                    <a:lnTo>
                      <a:pt x="541133" y="768086"/>
                    </a:lnTo>
                    <a:cubicBezTo>
                      <a:pt x="541133" y="768086"/>
                      <a:pt x="851521" y="802319"/>
                      <a:pt x="1038626" y="989459"/>
                    </a:cubicBezTo>
                    <a:lnTo>
                      <a:pt x="1038626" y="502326"/>
                    </a:lnTo>
                    <a:lnTo>
                      <a:pt x="1038626" y="487393"/>
                    </a:lnTo>
                    <a:lnTo>
                      <a:pt x="1038626" y="260"/>
                    </a:lnTo>
                    <a:cubicBezTo>
                      <a:pt x="851486" y="187400"/>
                      <a:pt x="541133" y="221633"/>
                      <a:pt x="541133" y="22163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1" name="Freeform: Shape 4150">
                <a:extLst>
                  <a:ext uri="{FF2B5EF4-FFF2-40B4-BE49-F238E27FC236}">
                    <a16:creationId xmlns:a16="http://schemas.microsoft.com/office/drawing/2014/main" id="{C4959CE4-571D-49C9-8B18-BEA62E303808}"/>
                  </a:ext>
                </a:extLst>
              </p:cNvPr>
              <p:cNvSpPr/>
              <p:nvPr/>
            </p:nvSpPr>
            <p:spPr>
              <a:xfrm>
                <a:off x="2510221" y="1872500"/>
                <a:ext cx="59597" cy="1100458"/>
              </a:xfrm>
              <a:custGeom>
                <a:avLst/>
                <a:gdLst>
                  <a:gd name="connsiteX0" fmla="*/ 41562 w 59596"/>
                  <a:gd name="connsiteY0" fmla="*/ 1100267 h 1100457"/>
                  <a:gd name="connsiteX1" fmla="*/ 18277 w 59596"/>
                  <a:gd name="connsiteY1" fmla="*/ 1100267 h 1100457"/>
                  <a:gd name="connsiteX2" fmla="*/ 260 w 59596"/>
                  <a:gd name="connsiteY2" fmla="*/ 1082250 h 1100457"/>
                  <a:gd name="connsiteX3" fmla="*/ 260 w 59596"/>
                  <a:gd name="connsiteY3" fmla="*/ 18277 h 1100457"/>
                  <a:gd name="connsiteX4" fmla="*/ 18277 w 59596"/>
                  <a:gd name="connsiteY4" fmla="*/ 260 h 1100457"/>
                  <a:gd name="connsiteX5" fmla="*/ 41562 w 59596"/>
                  <a:gd name="connsiteY5" fmla="*/ 260 h 1100457"/>
                  <a:gd name="connsiteX6" fmla="*/ 59579 w 59596"/>
                  <a:gd name="connsiteY6" fmla="*/ 18277 h 1100457"/>
                  <a:gd name="connsiteX7" fmla="*/ 59579 w 59596"/>
                  <a:gd name="connsiteY7" fmla="*/ 1082250 h 1100457"/>
                  <a:gd name="connsiteX8" fmla="*/ 41562 w 59596"/>
                  <a:gd name="connsiteY8" fmla="*/ 1100267 h 1100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596" h="1100457">
                    <a:moveTo>
                      <a:pt x="41562" y="1100267"/>
                    </a:moveTo>
                    <a:lnTo>
                      <a:pt x="18277" y="1100267"/>
                    </a:lnTo>
                    <a:cubicBezTo>
                      <a:pt x="8368" y="1100267"/>
                      <a:pt x="260" y="1092159"/>
                      <a:pt x="260" y="1082250"/>
                    </a:cubicBezTo>
                    <a:lnTo>
                      <a:pt x="260" y="18277"/>
                    </a:lnTo>
                    <a:cubicBezTo>
                      <a:pt x="260" y="8368"/>
                      <a:pt x="8368" y="260"/>
                      <a:pt x="18277" y="260"/>
                    </a:cubicBezTo>
                    <a:lnTo>
                      <a:pt x="41562" y="260"/>
                    </a:lnTo>
                    <a:cubicBezTo>
                      <a:pt x="51471" y="260"/>
                      <a:pt x="59579" y="8368"/>
                      <a:pt x="59579" y="18277"/>
                    </a:cubicBezTo>
                    <a:lnTo>
                      <a:pt x="59579" y="1082250"/>
                    </a:lnTo>
                    <a:cubicBezTo>
                      <a:pt x="59579" y="1092159"/>
                      <a:pt x="51471" y="1100267"/>
                      <a:pt x="41562" y="1100267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2" name="Freeform: Shape 4151">
                <a:extLst>
                  <a:ext uri="{FF2B5EF4-FFF2-40B4-BE49-F238E27FC236}">
                    <a16:creationId xmlns:a16="http://schemas.microsoft.com/office/drawing/2014/main" id="{FA8E154B-8BA5-431A-A41B-93C3B9FDB128}"/>
                  </a:ext>
                </a:extLst>
              </p:cNvPr>
              <p:cNvSpPr/>
              <p:nvPr/>
            </p:nvSpPr>
            <p:spPr>
              <a:xfrm>
                <a:off x="1064519" y="2288498"/>
                <a:ext cx="126123" cy="267492"/>
              </a:xfrm>
              <a:custGeom>
                <a:avLst/>
                <a:gdLst>
                  <a:gd name="connsiteX0" fmla="*/ 260 w 126122"/>
                  <a:gd name="connsiteY0" fmla="*/ 260 h 267491"/>
                  <a:gd name="connsiteX1" fmla="*/ 126071 w 126122"/>
                  <a:gd name="connsiteY1" fmla="*/ 260 h 267491"/>
                  <a:gd name="connsiteX2" fmla="*/ 126071 w 126122"/>
                  <a:gd name="connsiteY2" fmla="*/ 267266 h 267491"/>
                  <a:gd name="connsiteX3" fmla="*/ 260 w 126122"/>
                  <a:gd name="connsiteY3" fmla="*/ 267266 h 267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122" h="267491">
                    <a:moveTo>
                      <a:pt x="260" y="260"/>
                    </a:moveTo>
                    <a:lnTo>
                      <a:pt x="126071" y="260"/>
                    </a:lnTo>
                    <a:lnTo>
                      <a:pt x="126071" y="267266"/>
                    </a:lnTo>
                    <a:lnTo>
                      <a:pt x="260" y="267266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3" name="Freeform: Shape 4152">
                <a:extLst>
                  <a:ext uri="{FF2B5EF4-FFF2-40B4-BE49-F238E27FC236}">
                    <a16:creationId xmlns:a16="http://schemas.microsoft.com/office/drawing/2014/main" id="{C4688F37-5E43-4F8A-A366-BEDA72BFF349}"/>
                  </a:ext>
                </a:extLst>
              </p:cNvPr>
              <p:cNvSpPr/>
              <p:nvPr/>
            </p:nvSpPr>
            <p:spPr>
              <a:xfrm>
                <a:off x="1122660" y="2149278"/>
                <a:ext cx="349610" cy="545724"/>
              </a:xfrm>
              <a:custGeom>
                <a:avLst/>
                <a:gdLst>
                  <a:gd name="connsiteX0" fmla="*/ 132620 w 349610"/>
                  <a:gd name="connsiteY0" fmla="*/ 260 h 545724"/>
                  <a:gd name="connsiteX1" fmla="*/ 260 w 349610"/>
                  <a:gd name="connsiteY1" fmla="*/ 78463 h 545724"/>
                  <a:gd name="connsiteX2" fmla="*/ 260 w 349610"/>
                  <a:gd name="connsiteY2" fmla="*/ 269727 h 545724"/>
                  <a:gd name="connsiteX3" fmla="*/ 260 w 349610"/>
                  <a:gd name="connsiteY3" fmla="*/ 276206 h 545724"/>
                  <a:gd name="connsiteX4" fmla="*/ 260 w 349610"/>
                  <a:gd name="connsiteY4" fmla="*/ 467469 h 545724"/>
                  <a:gd name="connsiteX5" fmla="*/ 132620 w 349610"/>
                  <a:gd name="connsiteY5" fmla="*/ 545673 h 545724"/>
                  <a:gd name="connsiteX6" fmla="*/ 349420 w 349610"/>
                  <a:gd name="connsiteY6" fmla="*/ 545673 h 545724"/>
                  <a:gd name="connsiteX7" fmla="*/ 349420 w 349610"/>
                  <a:gd name="connsiteY7" fmla="*/ 276206 h 545724"/>
                  <a:gd name="connsiteX8" fmla="*/ 349420 w 349610"/>
                  <a:gd name="connsiteY8" fmla="*/ 269727 h 545724"/>
                  <a:gd name="connsiteX9" fmla="*/ 349420 w 349610"/>
                  <a:gd name="connsiteY9" fmla="*/ 260 h 545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9610" h="545724">
                    <a:moveTo>
                      <a:pt x="132620" y="260"/>
                    </a:moveTo>
                    <a:lnTo>
                      <a:pt x="260" y="78463"/>
                    </a:lnTo>
                    <a:lnTo>
                      <a:pt x="260" y="269727"/>
                    </a:lnTo>
                    <a:lnTo>
                      <a:pt x="260" y="276206"/>
                    </a:lnTo>
                    <a:lnTo>
                      <a:pt x="260" y="467469"/>
                    </a:lnTo>
                    <a:lnTo>
                      <a:pt x="132620" y="545673"/>
                    </a:lnTo>
                    <a:lnTo>
                      <a:pt x="349420" y="545673"/>
                    </a:lnTo>
                    <a:lnTo>
                      <a:pt x="349420" y="276206"/>
                    </a:lnTo>
                    <a:lnTo>
                      <a:pt x="349420" y="269727"/>
                    </a:lnTo>
                    <a:lnTo>
                      <a:pt x="349420" y="26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525" cap="flat">
                <a:solidFill>
                  <a:schemeClr val="accent1">
                    <a:shade val="50000"/>
                  </a:schemeClr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154" name="Group 4153">
              <a:extLst>
                <a:ext uri="{FF2B5EF4-FFF2-40B4-BE49-F238E27FC236}">
                  <a16:creationId xmlns:a16="http://schemas.microsoft.com/office/drawing/2014/main" id="{B4D833F2-D2A3-4DC7-BBC2-A6286F6EB876}"/>
                </a:ext>
              </a:extLst>
            </p:cNvPr>
            <p:cNvGrpSpPr/>
            <p:nvPr/>
          </p:nvGrpSpPr>
          <p:grpSpPr>
            <a:xfrm>
              <a:off x="3319669" y="1646461"/>
              <a:ext cx="5762469" cy="1243428"/>
              <a:chOff x="2758043" y="1681512"/>
              <a:chExt cx="7496623" cy="1968489"/>
            </a:xfrm>
          </p:grpSpPr>
          <p:sp>
            <p:nvSpPr>
              <p:cNvPr id="4155" name="Freeform: Shape 4154">
                <a:extLst>
                  <a:ext uri="{FF2B5EF4-FFF2-40B4-BE49-F238E27FC236}">
                    <a16:creationId xmlns:a16="http://schemas.microsoft.com/office/drawing/2014/main" id="{BECEB1CE-91BC-4E7C-BD37-0520622A2A16}"/>
                  </a:ext>
                </a:extLst>
              </p:cNvPr>
              <p:cNvSpPr/>
              <p:nvPr/>
            </p:nvSpPr>
            <p:spPr>
              <a:xfrm>
                <a:off x="7496532" y="1859790"/>
                <a:ext cx="795009" cy="1762075"/>
              </a:xfrm>
              <a:custGeom>
                <a:avLst/>
                <a:gdLst>
                  <a:gd name="connsiteX0" fmla="*/ 358764 w 795009"/>
                  <a:gd name="connsiteY0" fmla="*/ 1760832 h 1762075"/>
                  <a:gd name="connsiteX1" fmla="*/ 118193 w 795009"/>
                  <a:gd name="connsiteY1" fmla="*/ 1678169 h 1762075"/>
                  <a:gd name="connsiteX2" fmla="*/ 3736 w 795009"/>
                  <a:gd name="connsiteY2" fmla="*/ 1612462 h 1762075"/>
                  <a:gd name="connsiteX3" fmla="*/ 2676 w 795009"/>
                  <a:gd name="connsiteY3" fmla="*/ 1547285 h 1762075"/>
                  <a:gd name="connsiteX4" fmla="*/ 22282 w 795009"/>
                  <a:gd name="connsiteY4" fmla="*/ 745028 h 1762075"/>
                  <a:gd name="connsiteX5" fmla="*/ 40299 w 795009"/>
                  <a:gd name="connsiteY5" fmla="*/ 27554 h 1762075"/>
                  <a:gd name="connsiteX6" fmla="*/ 69443 w 795009"/>
                  <a:gd name="connsiteY6" fmla="*/ 0 h 1762075"/>
                  <a:gd name="connsiteX7" fmla="*/ 673520 w 795009"/>
                  <a:gd name="connsiteY7" fmla="*/ 0 h 1762075"/>
                  <a:gd name="connsiteX8" fmla="*/ 704253 w 795009"/>
                  <a:gd name="connsiteY8" fmla="*/ 29144 h 1762075"/>
                  <a:gd name="connsiteX9" fmla="*/ 744526 w 795009"/>
                  <a:gd name="connsiteY9" fmla="*/ 716414 h 1762075"/>
                  <a:gd name="connsiteX10" fmla="*/ 777908 w 795009"/>
                  <a:gd name="connsiteY10" fmla="*/ 1295057 h 1762075"/>
                  <a:gd name="connsiteX11" fmla="*/ 794865 w 795009"/>
                  <a:gd name="connsiteY11" fmla="*/ 1588617 h 1762075"/>
                  <a:gd name="connsiteX12" fmla="*/ 793805 w 795009"/>
                  <a:gd name="connsiteY12" fmla="*/ 1611932 h 1762075"/>
                  <a:gd name="connsiteX13" fmla="*/ 717501 w 795009"/>
                  <a:gd name="connsiteY13" fmla="*/ 1659093 h 1762075"/>
                  <a:gd name="connsiteX14" fmla="*/ 358764 w 795009"/>
                  <a:gd name="connsiteY14" fmla="*/ 1760832 h 1762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95009" h="1762075">
                    <a:moveTo>
                      <a:pt x="358764" y="1760832"/>
                    </a:moveTo>
                    <a:cubicBezTo>
                      <a:pt x="272392" y="1751824"/>
                      <a:pt x="192378" y="1723739"/>
                      <a:pt x="118193" y="1678169"/>
                    </a:cubicBezTo>
                    <a:cubicBezTo>
                      <a:pt x="80571" y="1655383"/>
                      <a:pt x="41888" y="1634188"/>
                      <a:pt x="3736" y="1612462"/>
                    </a:cubicBezTo>
                    <a:cubicBezTo>
                      <a:pt x="-3682" y="1590736"/>
                      <a:pt x="2147" y="1569011"/>
                      <a:pt x="2676" y="1547285"/>
                    </a:cubicBezTo>
                    <a:cubicBezTo>
                      <a:pt x="9035" y="1279690"/>
                      <a:pt x="15394" y="1012624"/>
                      <a:pt x="22282" y="745028"/>
                    </a:cubicBezTo>
                    <a:cubicBezTo>
                      <a:pt x="28111" y="506047"/>
                      <a:pt x="35000" y="267066"/>
                      <a:pt x="40299" y="27554"/>
                    </a:cubicBezTo>
                    <a:cubicBezTo>
                      <a:pt x="40829" y="5299"/>
                      <a:pt x="47717" y="0"/>
                      <a:pt x="69443" y="0"/>
                    </a:cubicBezTo>
                    <a:cubicBezTo>
                      <a:pt x="270802" y="530"/>
                      <a:pt x="472161" y="1060"/>
                      <a:pt x="673520" y="0"/>
                    </a:cubicBezTo>
                    <a:cubicBezTo>
                      <a:pt x="696305" y="0"/>
                      <a:pt x="703194" y="5829"/>
                      <a:pt x="704253" y="29144"/>
                    </a:cubicBezTo>
                    <a:cubicBezTo>
                      <a:pt x="716971" y="258058"/>
                      <a:pt x="731278" y="487501"/>
                      <a:pt x="744526" y="716414"/>
                    </a:cubicBezTo>
                    <a:cubicBezTo>
                      <a:pt x="755653" y="909295"/>
                      <a:pt x="766781" y="1102176"/>
                      <a:pt x="777908" y="1295057"/>
                    </a:cubicBezTo>
                    <a:cubicBezTo>
                      <a:pt x="783737" y="1393087"/>
                      <a:pt x="789036" y="1490587"/>
                      <a:pt x="794865" y="1588617"/>
                    </a:cubicBezTo>
                    <a:cubicBezTo>
                      <a:pt x="795395" y="1596565"/>
                      <a:pt x="794335" y="1604514"/>
                      <a:pt x="793805" y="1611932"/>
                    </a:cubicBezTo>
                    <a:cubicBezTo>
                      <a:pt x="768371" y="1627829"/>
                      <a:pt x="741876" y="1642136"/>
                      <a:pt x="717501" y="1659093"/>
                    </a:cubicBezTo>
                    <a:cubicBezTo>
                      <a:pt x="609403" y="1734337"/>
                      <a:pt x="490177" y="1769310"/>
                      <a:pt x="358764" y="1760832"/>
                    </a:cubicBezTo>
                    <a:close/>
                  </a:path>
                </a:pathLst>
              </a:custGeom>
              <a:solidFill>
                <a:schemeClr val="bg1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6" name="Freeform: Shape 4155">
                <a:extLst>
                  <a:ext uri="{FF2B5EF4-FFF2-40B4-BE49-F238E27FC236}">
                    <a16:creationId xmlns:a16="http://schemas.microsoft.com/office/drawing/2014/main" id="{771FB0D9-55F0-4107-B7D0-7E7FEB759BCC}"/>
                  </a:ext>
                </a:extLst>
              </p:cNvPr>
              <p:cNvSpPr/>
              <p:nvPr/>
            </p:nvSpPr>
            <p:spPr>
              <a:xfrm>
                <a:off x="3420449" y="1882046"/>
                <a:ext cx="846417" cy="1762421"/>
              </a:xfrm>
              <a:custGeom>
                <a:avLst/>
                <a:gdLst>
                  <a:gd name="connsiteX0" fmla="*/ 353088 w 846417"/>
                  <a:gd name="connsiteY0" fmla="*/ 1762422 h 1762421"/>
                  <a:gd name="connsiteX1" fmla="*/ 112517 w 846417"/>
                  <a:gd name="connsiteY1" fmla="*/ 1679758 h 1762421"/>
                  <a:gd name="connsiteX2" fmla="*/ 180 w 846417"/>
                  <a:gd name="connsiteY2" fmla="*/ 1616171 h 1762421"/>
                  <a:gd name="connsiteX3" fmla="*/ 246050 w 846417"/>
                  <a:gd name="connsiteY3" fmla="*/ 29674 h 1762421"/>
                  <a:gd name="connsiteX4" fmla="*/ 275194 w 846417"/>
                  <a:gd name="connsiteY4" fmla="*/ 2120 h 1762421"/>
                  <a:gd name="connsiteX5" fmla="*/ 815684 w 846417"/>
                  <a:gd name="connsiteY5" fmla="*/ 0 h 1762421"/>
                  <a:gd name="connsiteX6" fmla="*/ 846417 w 846417"/>
                  <a:gd name="connsiteY6" fmla="*/ 29144 h 1762421"/>
                  <a:gd name="connsiteX7" fmla="*/ 724542 w 846417"/>
                  <a:gd name="connsiteY7" fmla="*/ 1629419 h 1762421"/>
                  <a:gd name="connsiteX8" fmla="*/ 645058 w 846417"/>
                  <a:gd name="connsiteY8" fmla="*/ 1693006 h 1762421"/>
                  <a:gd name="connsiteX9" fmla="*/ 353088 w 846417"/>
                  <a:gd name="connsiteY9" fmla="*/ 1762422 h 1762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46417" h="1762421">
                    <a:moveTo>
                      <a:pt x="353088" y="1762422"/>
                    </a:moveTo>
                    <a:cubicBezTo>
                      <a:pt x="266715" y="1753413"/>
                      <a:pt x="186702" y="1725329"/>
                      <a:pt x="112517" y="1679758"/>
                    </a:cubicBezTo>
                    <a:cubicBezTo>
                      <a:pt x="74894" y="1656973"/>
                      <a:pt x="38332" y="1637897"/>
                      <a:pt x="180" y="1616171"/>
                    </a:cubicBezTo>
                    <a:cubicBezTo>
                      <a:pt x="-7239" y="1594446"/>
                      <a:pt x="217435" y="263886"/>
                      <a:pt x="246050" y="29674"/>
                    </a:cubicBezTo>
                    <a:cubicBezTo>
                      <a:pt x="246580" y="7418"/>
                      <a:pt x="253468" y="2120"/>
                      <a:pt x="275194" y="2120"/>
                    </a:cubicBezTo>
                    <a:cubicBezTo>
                      <a:pt x="476553" y="2649"/>
                      <a:pt x="614325" y="1060"/>
                      <a:pt x="815684" y="0"/>
                    </a:cubicBezTo>
                    <a:cubicBezTo>
                      <a:pt x="838469" y="0"/>
                      <a:pt x="845358" y="5829"/>
                      <a:pt x="846417" y="29144"/>
                    </a:cubicBezTo>
                    <a:cubicBezTo>
                      <a:pt x="839529" y="264946"/>
                      <a:pt x="724542" y="1621470"/>
                      <a:pt x="724542" y="1629419"/>
                    </a:cubicBezTo>
                    <a:cubicBezTo>
                      <a:pt x="699107" y="1645315"/>
                      <a:pt x="669433" y="1676049"/>
                      <a:pt x="645058" y="1693006"/>
                    </a:cubicBezTo>
                    <a:cubicBezTo>
                      <a:pt x="524773" y="1760302"/>
                      <a:pt x="486621" y="1759772"/>
                      <a:pt x="353088" y="1762422"/>
                    </a:cubicBezTo>
                    <a:close/>
                  </a:path>
                </a:pathLst>
              </a:custGeom>
              <a:solidFill>
                <a:schemeClr val="bg1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7" name="Freeform: Shape 4156">
                <a:extLst>
                  <a:ext uri="{FF2B5EF4-FFF2-40B4-BE49-F238E27FC236}">
                    <a16:creationId xmlns:a16="http://schemas.microsoft.com/office/drawing/2014/main" id="{B7B38DB7-973D-4235-B5BD-4E03656F666C}"/>
                  </a:ext>
                </a:extLst>
              </p:cNvPr>
              <p:cNvSpPr/>
              <p:nvPr/>
            </p:nvSpPr>
            <p:spPr>
              <a:xfrm>
                <a:off x="8734916" y="1858201"/>
                <a:ext cx="888786" cy="1757122"/>
              </a:xfrm>
              <a:custGeom>
                <a:avLst/>
                <a:gdLst>
                  <a:gd name="connsiteX0" fmla="*/ 525123 w 888786"/>
                  <a:gd name="connsiteY0" fmla="*/ 1757123 h 1757122"/>
                  <a:gd name="connsiteX1" fmla="*/ 765694 w 888786"/>
                  <a:gd name="connsiteY1" fmla="*/ 1674459 h 1757122"/>
                  <a:gd name="connsiteX2" fmla="*/ 888629 w 888786"/>
                  <a:gd name="connsiteY2" fmla="*/ 1610872 h 1757122"/>
                  <a:gd name="connsiteX3" fmla="*/ 610966 w 888786"/>
                  <a:gd name="connsiteY3" fmla="*/ 29674 h 1757122"/>
                  <a:gd name="connsiteX4" fmla="*/ 581822 w 888786"/>
                  <a:gd name="connsiteY4" fmla="*/ 2120 h 1757122"/>
                  <a:gd name="connsiteX5" fmla="*/ 30734 w 888786"/>
                  <a:gd name="connsiteY5" fmla="*/ 0 h 1757122"/>
                  <a:gd name="connsiteX6" fmla="*/ 0 w 888786"/>
                  <a:gd name="connsiteY6" fmla="*/ 23845 h 1757122"/>
                  <a:gd name="connsiteX7" fmla="*/ 153669 w 888786"/>
                  <a:gd name="connsiteY7" fmla="*/ 1624120 h 1757122"/>
                  <a:gd name="connsiteX8" fmla="*/ 233153 w 888786"/>
                  <a:gd name="connsiteY8" fmla="*/ 1687707 h 1757122"/>
                  <a:gd name="connsiteX9" fmla="*/ 525123 w 888786"/>
                  <a:gd name="connsiteY9" fmla="*/ 1757123 h 175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88786" h="1757122">
                    <a:moveTo>
                      <a:pt x="525123" y="1757123"/>
                    </a:moveTo>
                    <a:cubicBezTo>
                      <a:pt x="611496" y="1748115"/>
                      <a:pt x="691509" y="1720030"/>
                      <a:pt x="765694" y="1674459"/>
                    </a:cubicBezTo>
                    <a:cubicBezTo>
                      <a:pt x="803316" y="1651674"/>
                      <a:pt x="850477" y="1632598"/>
                      <a:pt x="888629" y="1610872"/>
                    </a:cubicBezTo>
                    <a:cubicBezTo>
                      <a:pt x="896047" y="1589147"/>
                      <a:pt x="639580" y="263886"/>
                      <a:pt x="610966" y="29674"/>
                    </a:cubicBezTo>
                    <a:cubicBezTo>
                      <a:pt x="610435" y="7418"/>
                      <a:pt x="603547" y="2120"/>
                      <a:pt x="581822" y="2120"/>
                    </a:cubicBezTo>
                    <a:cubicBezTo>
                      <a:pt x="380463" y="2649"/>
                      <a:pt x="232093" y="1060"/>
                      <a:pt x="30734" y="0"/>
                    </a:cubicBezTo>
                    <a:cubicBezTo>
                      <a:pt x="7948" y="0"/>
                      <a:pt x="1060" y="530"/>
                      <a:pt x="0" y="23845"/>
                    </a:cubicBezTo>
                    <a:cubicBezTo>
                      <a:pt x="6889" y="259647"/>
                      <a:pt x="153669" y="1616171"/>
                      <a:pt x="153669" y="1624120"/>
                    </a:cubicBezTo>
                    <a:cubicBezTo>
                      <a:pt x="179104" y="1640016"/>
                      <a:pt x="208778" y="1670750"/>
                      <a:pt x="233153" y="1687707"/>
                    </a:cubicBezTo>
                    <a:cubicBezTo>
                      <a:pt x="353438" y="1755533"/>
                      <a:pt x="391590" y="1754473"/>
                      <a:pt x="525123" y="1757123"/>
                    </a:cubicBezTo>
                    <a:close/>
                  </a:path>
                </a:pathLst>
              </a:custGeom>
              <a:solidFill>
                <a:schemeClr val="bg1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8" name="Freeform: Shape 4157">
                <a:extLst>
                  <a:ext uri="{FF2B5EF4-FFF2-40B4-BE49-F238E27FC236}">
                    <a16:creationId xmlns:a16="http://schemas.microsoft.com/office/drawing/2014/main" id="{80FB3306-E738-436E-BFF5-A9790248BC1C}"/>
                  </a:ext>
                </a:extLst>
              </p:cNvPr>
              <p:cNvSpPr/>
              <p:nvPr/>
            </p:nvSpPr>
            <p:spPr>
              <a:xfrm>
                <a:off x="4768647" y="1883635"/>
                <a:ext cx="795009" cy="1762075"/>
              </a:xfrm>
              <a:custGeom>
                <a:avLst/>
                <a:gdLst>
                  <a:gd name="connsiteX0" fmla="*/ 358764 w 795009"/>
                  <a:gd name="connsiteY0" fmla="*/ 1760832 h 1762075"/>
                  <a:gd name="connsiteX1" fmla="*/ 118193 w 795009"/>
                  <a:gd name="connsiteY1" fmla="*/ 1678169 h 1762075"/>
                  <a:gd name="connsiteX2" fmla="*/ 3736 w 795009"/>
                  <a:gd name="connsiteY2" fmla="*/ 1612462 h 1762075"/>
                  <a:gd name="connsiteX3" fmla="*/ 2676 w 795009"/>
                  <a:gd name="connsiteY3" fmla="*/ 1547285 h 1762075"/>
                  <a:gd name="connsiteX4" fmla="*/ 22282 w 795009"/>
                  <a:gd name="connsiteY4" fmla="*/ 745028 h 1762075"/>
                  <a:gd name="connsiteX5" fmla="*/ 40299 w 795009"/>
                  <a:gd name="connsiteY5" fmla="*/ 27554 h 1762075"/>
                  <a:gd name="connsiteX6" fmla="*/ 69443 w 795009"/>
                  <a:gd name="connsiteY6" fmla="*/ 0 h 1762075"/>
                  <a:gd name="connsiteX7" fmla="*/ 673520 w 795009"/>
                  <a:gd name="connsiteY7" fmla="*/ 0 h 1762075"/>
                  <a:gd name="connsiteX8" fmla="*/ 704254 w 795009"/>
                  <a:gd name="connsiteY8" fmla="*/ 29144 h 1762075"/>
                  <a:gd name="connsiteX9" fmla="*/ 744525 w 795009"/>
                  <a:gd name="connsiteY9" fmla="*/ 716414 h 1762075"/>
                  <a:gd name="connsiteX10" fmla="*/ 777908 w 795009"/>
                  <a:gd name="connsiteY10" fmla="*/ 1295057 h 1762075"/>
                  <a:gd name="connsiteX11" fmla="*/ 794865 w 795009"/>
                  <a:gd name="connsiteY11" fmla="*/ 1588617 h 1762075"/>
                  <a:gd name="connsiteX12" fmla="*/ 793805 w 795009"/>
                  <a:gd name="connsiteY12" fmla="*/ 1611932 h 1762075"/>
                  <a:gd name="connsiteX13" fmla="*/ 717501 w 795009"/>
                  <a:gd name="connsiteY13" fmla="*/ 1659093 h 1762075"/>
                  <a:gd name="connsiteX14" fmla="*/ 358764 w 795009"/>
                  <a:gd name="connsiteY14" fmla="*/ 1760832 h 1762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95009" h="1762075">
                    <a:moveTo>
                      <a:pt x="358764" y="1760832"/>
                    </a:moveTo>
                    <a:cubicBezTo>
                      <a:pt x="272391" y="1751824"/>
                      <a:pt x="192378" y="1723739"/>
                      <a:pt x="118193" y="1678169"/>
                    </a:cubicBezTo>
                    <a:cubicBezTo>
                      <a:pt x="80571" y="1655383"/>
                      <a:pt x="41888" y="1634188"/>
                      <a:pt x="3736" y="1612462"/>
                    </a:cubicBezTo>
                    <a:cubicBezTo>
                      <a:pt x="-3682" y="1590736"/>
                      <a:pt x="2146" y="1569011"/>
                      <a:pt x="2676" y="1547285"/>
                    </a:cubicBezTo>
                    <a:cubicBezTo>
                      <a:pt x="9035" y="1279690"/>
                      <a:pt x="15394" y="1012624"/>
                      <a:pt x="22282" y="745028"/>
                    </a:cubicBezTo>
                    <a:cubicBezTo>
                      <a:pt x="28111" y="506047"/>
                      <a:pt x="35000" y="267066"/>
                      <a:pt x="40299" y="27554"/>
                    </a:cubicBezTo>
                    <a:cubicBezTo>
                      <a:pt x="40829" y="5299"/>
                      <a:pt x="47717" y="0"/>
                      <a:pt x="69443" y="0"/>
                    </a:cubicBezTo>
                    <a:cubicBezTo>
                      <a:pt x="270802" y="530"/>
                      <a:pt x="472161" y="1060"/>
                      <a:pt x="673520" y="0"/>
                    </a:cubicBezTo>
                    <a:cubicBezTo>
                      <a:pt x="696305" y="0"/>
                      <a:pt x="703194" y="5829"/>
                      <a:pt x="704254" y="29144"/>
                    </a:cubicBezTo>
                    <a:cubicBezTo>
                      <a:pt x="716971" y="258058"/>
                      <a:pt x="731278" y="487501"/>
                      <a:pt x="744525" y="716414"/>
                    </a:cubicBezTo>
                    <a:cubicBezTo>
                      <a:pt x="755653" y="909295"/>
                      <a:pt x="766781" y="1102176"/>
                      <a:pt x="777908" y="1295057"/>
                    </a:cubicBezTo>
                    <a:cubicBezTo>
                      <a:pt x="783737" y="1393087"/>
                      <a:pt x="789036" y="1490587"/>
                      <a:pt x="794865" y="1588617"/>
                    </a:cubicBezTo>
                    <a:cubicBezTo>
                      <a:pt x="795395" y="1596565"/>
                      <a:pt x="794335" y="1604514"/>
                      <a:pt x="793805" y="1611932"/>
                    </a:cubicBezTo>
                    <a:cubicBezTo>
                      <a:pt x="768370" y="1627829"/>
                      <a:pt x="741876" y="1642136"/>
                      <a:pt x="717501" y="1659093"/>
                    </a:cubicBezTo>
                    <a:cubicBezTo>
                      <a:pt x="609403" y="1734337"/>
                      <a:pt x="490177" y="1769310"/>
                      <a:pt x="358764" y="1760832"/>
                    </a:cubicBezTo>
                    <a:close/>
                  </a:path>
                </a:pathLst>
              </a:custGeom>
              <a:solidFill>
                <a:schemeClr val="bg1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59" name="Freeform: Shape 4158">
                <a:extLst>
                  <a:ext uri="{FF2B5EF4-FFF2-40B4-BE49-F238E27FC236}">
                    <a16:creationId xmlns:a16="http://schemas.microsoft.com/office/drawing/2014/main" id="{361C5C9A-DD62-49AA-8236-D096424F7B0B}"/>
                  </a:ext>
                </a:extLst>
              </p:cNvPr>
              <p:cNvSpPr/>
              <p:nvPr/>
            </p:nvSpPr>
            <p:spPr>
              <a:xfrm>
                <a:off x="6087019" y="1883106"/>
                <a:ext cx="795009" cy="1762089"/>
              </a:xfrm>
              <a:custGeom>
                <a:avLst/>
                <a:gdLst>
                  <a:gd name="connsiteX0" fmla="*/ 358764 w 795009"/>
                  <a:gd name="connsiteY0" fmla="*/ 1760832 h 1762089"/>
                  <a:gd name="connsiteX1" fmla="*/ 118193 w 795009"/>
                  <a:gd name="connsiteY1" fmla="*/ 1678169 h 1762089"/>
                  <a:gd name="connsiteX2" fmla="*/ 3736 w 795009"/>
                  <a:gd name="connsiteY2" fmla="*/ 1612462 h 1762089"/>
                  <a:gd name="connsiteX3" fmla="*/ 2676 w 795009"/>
                  <a:gd name="connsiteY3" fmla="*/ 1547285 h 1762089"/>
                  <a:gd name="connsiteX4" fmla="*/ 22282 w 795009"/>
                  <a:gd name="connsiteY4" fmla="*/ 745029 h 1762089"/>
                  <a:gd name="connsiteX5" fmla="*/ 40299 w 795009"/>
                  <a:gd name="connsiteY5" fmla="*/ 27554 h 1762089"/>
                  <a:gd name="connsiteX6" fmla="*/ 69443 w 795009"/>
                  <a:gd name="connsiteY6" fmla="*/ 0 h 1762089"/>
                  <a:gd name="connsiteX7" fmla="*/ 673520 w 795009"/>
                  <a:gd name="connsiteY7" fmla="*/ 0 h 1762089"/>
                  <a:gd name="connsiteX8" fmla="*/ 704254 w 795009"/>
                  <a:gd name="connsiteY8" fmla="*/ 29144 h 1762089"/>
                  <a:gd name="connsiteX9" fmla="*/ 744525 w 795009"/>
                  <a:gd name="connsiteY9" fmla="*/ 716414 h 1762089"/>
                  <a:gd name="connsiteX10" fmla="*/ 777908 w 795009"/>
                  <a:gd name="connsiteY10" fmla="*/ 1295057 h 1762089"/>
                  <a:gd name="connsiteX11" fmla="*/ 794865 w 795009"/>
                  <a:gd name="connsiteY11" fmla="*/ 1588617 h 1762089"/>
                  <a:gd name="connsiteX12" fmla="*/ 793805 w 795009"/>
                  <a:gd name="connsiteY12" fmla="*/ 1611932 h 1762089"/>
                  <a:gd name="connsiteX13" fmla="*/ 717501 w 795009"/>
                  <a:gd name="connsiteY13" fmla="*/ 1659093 h 1762089"/>
                  <a:gd name="connsiteX14" fmla="*/ 358764 w 795009"/>
                  <a:gd name="connsiteY14" fmla="*/ 1760832 h 17620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95009" h="1762089">
                    <a:moveTo>
                      <a:pt x="358764" y="1760832"/>
                    </a:moveTo>
                    <a:cubicBezTo>
                      <a:pt x="272392" y="1751824"/>
                      <a:pt x="192378" y="1723739"/>
                      <a:pt x="118193" y="1678169"/>
                    </a:cubicBezTo>
                    <a:cubicBezTo>
                      <a:pt x="80571" y="1655383"/>
                      <a:pt x="41888" y="1634188"/>
                      <a:pt x="3736" y="1612462"/>
                    </a:cubicBezTo>
                    <a:cubicBezTo>
                      <a:pt x="-3682" y="1590737"/>
                      <a:pt x="2147" y="1569011"/>
                      <a:pt x="2676" y="1547285"/>
                    </a:cubicBezTo>
                    <a:cubicBezTo>
                      <a:pt x="9035" y="1279690"/>
                      <a:pt x="15394" y="1012624"/>
                      <a:pt x="22282" y="745029"/>
                    </a:cubicBezTo>
                    <a:cubicBezTo>
                      <a:pt x="28111" y="506047"/>
                      <a:pt x="35000" y="267066"/>
                      <a:pt x="40299" y="27554"/>
                    </a:cubicBezTo>
                    <a:cubicBezTo>
                      <a:pt x="40829" y="5299"/>
                      <a:pt x="47717" y="0"/>
                      <a:pt x="69443" y="0"/>
                    </a:cubicBezTo>
                    <a:cubicBezTo>
                      <a:pt x="270802" y="530"/>
                      <a:pt x="472161" y="1060"/>
                      <a:pt x="673520" y="0"/>
                    </a:cubicBezTo>
                    <a:cubicBezTo>
                      <a:pt x="696305" y="0"/>
                      <a:pt x="703194" y="5829"/>
                      <a:pt x="704254" y="29144"/>
                    </a:cubicBezTo>
                    <a:cubicBezTo>
                      <a:pt x="716971" y="258057"/>
                      <a:pt x="731278" y="487501"/>
                      <a:pt x="744525" y="716414"/>
                    </a:cubicBezTo>
                    <a:cubicBezTo>
                      <a:pt x="755653" y="909295"/>
                      <a:pt x="766781" y="1102176"/>
                      <a:pt x="777908" y="1295057"/>
                    </a:cubicBezTo>
                    <a:cubicBezTo>
                      <a:pt x="783737" y="1393087"/>
                      <a:pt x="789036" y="1490587"/>
                      <a:pt x="794865" y="1588617"/>
                    </a:cubicBezTo>
                    <a:cubicBezTo>
                      <a:pt x="795395" y="1596565"/>
                      <a:pt x="794335" y="1604514"/>
                      <a:pt x="793805" y="1611932"/>
                    </a:cubicBezTo>
                    <a:cubicBezTo>
                      <a:pt x="768370" y="1627829"/>
                      <a:pt x="741876" y="1642136"/>
                      <a:pt x="717501" y="1659093"/>
                    </a:cubicBezTo>
                    <a:cubicBezTo>
                      <a:pt x="609403" y="1734867"/>
                      <a:pt x="490177" y="1769310"/>
                      <a:pt x="358764" y="1760832"/>
                    </a:cubicBezTo>
                    <a:close/>
                  </a:path>
                </a:pathLst>
              </a:custGeom>
              <a:solidFill>
                <a:schemeClr val="bg1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60" name="Freeform: Shape 4159">
                <a:extLst>
                  <a:ext uri="{FF2B5EF4-FFF2-40B4-BE49-F238E27FC236}">
                    <a16:creationId xmlns:a16="http://schemas.microsoft.com/office/drawing/2014/main" id="{C6D8AF25-E8C5-4399-BE49-2CBD5D01C946}"/>
                  </a:ext>
                </a:extLst>
              </p:cNvPr>
              <p:cNvSpPr/>
              <p:nvPr/>
            </p:nvSpPr>
            <p:spPr>
              <a:xfrm>
                <a:off x="2758043" y="1681512"/>
                <a:ext cx="7496623" cy="1968489"/>
              </a:xfrm>
              <a:custGeom>
                <a:avLst/>
                <a:gdLst>
                  <a:gd name="connsiteX0" fmla="*/ 773863 w 7496623"/>
                  <a:gd name="connsiteY0" fmla="*/ 235 h 1968489"/>
                  <a:gd name="connsiteX1" fmla="*/ 1044108 w 7496623"/>
                  <a:gd name="connsiteY1" fmla="*/ 235 h 1968489"/>
                  <a:gd name="connsiteX2" fmla="*/ 1484449 w 7496623"/>
                  <a:gd name="connsiteY2" fmla="*/ 235 h 1968489"/>
                  <a:gd name="connsiteX3" fmla="*/ 2844682 w 7496623"/>
                  <a:gd name="connsiteY3" fmla="*/ 235 h 1968489"/>
                  <a:gd name="connsiteX4" fmla="*/ 4212333 w 7496623"/>
                  <a:gd name="connsiteY4" fmla="*/ 235 h 1968489"/>
                  <a:gd name="connsiteX5" fmla="*/ 5924013 w 7496623"/>
                  <a:gd name="connsiteY5" fmla="*/ 235 h 1968489"/>
                  <a:gd name="connsiteX6" fmla="*/ 5933953 w 7496623"/>
                  <a:gd name="connsiteY6" fmla="*/ 235 h 1968489"/>
                  <a:gd name="connsiteX7" fmla="*/ 6697655 w 7496623"/>
                  <a:gd name="connsiteY7" fmla="*/ 235 h 1968489"/>
                  <a:gd name="connsiteX8" fmla="*/ 6816351 w 7496623"/>
                  <a:gd name="connsiteY8" fmla="*/ 114162 h 1968489"/>
                  <a:gd name="connsiteX9" fmla="*/ 6833838 w 7496623"/>
                  <a:gd name="connsiteY9" fmla="*/ 190996 h 1968489"/>
                  <a:gd name="connsiteX10" fmla="*/ 7487195 w 7496623"/>
                  <a:gd name="connsiteY10" fmla="*/ 1621705 h 1968489"/>
                  <a:gd name="connsiteX11" fmla="*/ 7488784 w 7496623"/>
                  <a:gd name="connsiteY11" fmla="*/ 1679993 h 1968489"/>
                  <a:gd name="connsiteX12" fmla="*/ 7196284 w 7496623"/>
                  <a:gd name="connsiteY12" fmla="*/ 1905727 h 1968489"/>
                  <a:gd name="connsiteX13" fmla="*/ 6865101 w 7496623"/>
                  <a:gd name="connsiteY13" fmla="*/ 1828363 h 1968489"/>
                  <a:gd name="connsiteX14" fmla="*/ 6844965 w 7496623"/>
                  <a:gd name="connsiteY14" fmla="*/ 1793390 h 1968489"/>
                  <a:gd name="connsiteX15" fmla="*/ 6693416 w 7496623"/>
                  <a:gd name="connsiteY15" fmla="*/ 938674 h 1968489"/>
                  <a:gd name="connsiteX16" fmla="*/ 6567302 w 7496623"/>
                  <a:gd name="connsiteY16" fmla="*/ 224379 h 1968489"/>
                  <a:gd name="connsiteX17" fmla="*/ 6541337 w 7496623"/>
                  <a:gd name="connsiteY17" fmla="*/ 203184 h 1968489"/>
                  <a:gd name="connsiteX18" fmla="*/ 5984951 w 7496623"/>
                  <a:gd name="connsiteY18" fmla="*/ 202654 h 1968489"/>
                  <a:gd name="connsiteX19" fmla="*/ 5963994 w 7496623"/>
                  <a:gd name="connsiteY19" fmla="*/ 210529 h 1968489"/>
                  <a:gd name="connsiteX20" fmla="*/ 5983232 w 7496623"/>
                  <a:gd name="connsiteY20" fmla="*/ 345194 h 1968489"/>
                  <a:gd name="connsiteX21" fmla="*/ 6125773 w 7496623"/>
                  <a:gd name="connsiteY21" fmla="*/ 1780672 h 1968489"/>
                  <a:gd name="connsiteX22" fmla="*/ 6096100 w 7496623"/>
                  <a:gd name="connsiteY22" fmla="*/ 1855917 h 1968489"/>
                  <a:gd name="connsiteX23" fmla="*/ 5900040 w 7496623"/>
                  <a:gd name="connsiteY23" fmla="*/ 1949708 h 1968489"/>
                  <a:gd name="connsiteX24" fmla="*/ 5593762 w 7496623"/>
                  <a:gd name="connsiteY24" fmla="*/ 1881352 h 1968489"/>
                  <a:gd name="connsiteX25" fmla="*/ 5538653 w 7496623"/>
                  <a:gd name="connsiteY25" fmla="*/ 1840020 h 1968489"/>
                  <a:gd name="connsiteX26" fmla="*/ 5515338 w 7496623"/>
                  <a:gd name="connsiteY26" fmla="*/ 1811936 h 1968489"/>
                  <a:gd name="connsiteX27" fmla="*/ 5422607 w 7496623"/>
                  <a:gd name="connsiteY27" fmla="*/ 258822 h 1968489"/>
                  <a:gd name="connsiteX28" fmla="*/ 5374917 w 7496623"/>
                  <a:gd name="connsiteY28" fmla="*/ 215901 h 1968489"/>
                  <a:gd name="connsiteX29" fmla="*/ 4834427 w 7496623"/>
                  <a:gd name="connsiteY29" fmla="*/ 215901 h 1968489"/>
                  <a:gd name="connsiteX30" fmla="*/ 4786736 w 7496623"/>
                  <a:gd name="connsiteY30" fmla="*/ 263591 h 1968489"/>
                  <a:gd name="connsiteX31" fmla="*/ 4745935 w 7496623"/>
                  <a:gd name="connsiteY31" fmla="*/ 1808757 h 1968489"/>
                  <a:gd name="connsiteX32" fmla="*/ 4733747 w 7496623"/>
                  <a:gd name="connsiteY32" fmla="*/ 1831542 h 1968489"/>
                  <a:gd name="connsiteX33" fmla="*/ 4724739 w 7496623"/>
                  <a:gd name="connsiteY33" fmla="*/ 1837901 h 1968489"/>
                  <a:gd name="connsiteX34" fmla="*/ 4705663 w 7496623"/>
                  <a:gd name="connsiteY34" fmla="*/ 1855387 h 1968489"/>
                  <a:gd name="connsiteX35" fmla="*/ 4601804 w 7496623"/>
                  <a:gd name="connsiteY35" fmla="*/ 1920564 h 1968489"/>
                  <a:gd name="connsiteX36" fmla="*/ 4530269 w 7496623"/>
                  <a:gd name="connsiteY36" fmla="*/ 1950768 h 1968489"/>
                  <a:gd name="connsiteX37" fmla="*/ 4187428 w 7496623"/>
                  <a:gd name="connsiteY37" fmla="*/ 1898309 h 1968489"/>
                  <a:gd name="connsiteX38" fmla="*/ 4109534 w 7496623"/>
                  <a:gd name="connsiteY38" fmla="*/ 1843730 h 1968489"/>
                  <a:gd name="connsiteX39" fmla="*/ 4032700 w 7496623"/>
                  <a:gd name="connsiteY39" fmla="*/ 258822 h 1968489"/>
                  <a:gd name="connsiteX40" fmla="*/ 3985009 w 7496623"/>
                  <a:gd name="connsiteY40" fmla="*/ 215901 h 1968489"/>
                  <a:gd name="connsiteX41" fmla="*/ 3444519 w 7496623"/>
                  <a:gd name="connsiteY41" fmla="*/ 215901 h 1968489"/>
                  <a:gd name="connsiteX42" fmla="*/ 3396829 w 7496623"/>
                  <a:gd name="connsiteY42" fmla="*/ 263591 h 1968489"/>
                  <a:gd name="connsiteX43" fmla="*/ 3382522 w 7496623"/>
                  <a:gd name="connsiteY43" fmla="*/ 1780142 h 1968489"/>
                  <a:gd name="connsiteX44" fmla="*/ 3352848 w 7496623"/>
                  <a:gd name="connsiteY44" fmla="*/ 1855387 h 1968489"/>
                  <a:gd name="connsiteX45" fmla="*/ 3172685 w 7496623"/>
                  <a:gd name="connsiteY45" fmla="*/ 1949178 h 1968489"/>
                  <a:gd name="connsiteX46" fmla="*/ 2866407 w 7496623"/>
                  <a:gd name="connsiteY46" fmla="*/ 1880822 h 1968489"/>
                  <a:gd name="connsiteX47" fmla="*/ 2811298 w 7496623"/>
                  <a:gd name="connsiteY47" fmla="*/ 1839490 h 1968489"/>
                  <a:gd name="connsiteX48" fmla="*/ 2772086 w 7496623"/>
                  <a:gd name="connsiteY48" fmla="*/ 1811406 h 1968489"/>
                  <a:gd name="connsiteX49" fmla="*/ 2695252 w 7496623"/>
                  <a:gd name="connsiteY49" fmla="*/ 258292 h 1968489"/>
                  <a:gd name="connsiteX50" fmla="*/ 2647562 w 7496623"/>
                  <a:gd name="connsiteY50" fmla="*/ 215371 h 1968489"/>
                  <a:gd name="connsiteX51" fmla="*/ 2107072 w 7496623"/>
                  <a:gd name="connsiteY51" fmla="*/ 215371 h 1968489"/>
                  <a:gd name="connsiteX52" fmla="*/ 2059382 w 7496623"/>
                  <a:gd name="connsiteY52" fmla="*/ 263061 h 1968489"/>
                  <a:gd name="connsiteX53" fmla="*/ 2018580 w 7496623"/>
                  <a:gd name="connsiteY53" fmla="*/ 1808227 h 1968489"/>
                  <a:gd name="connsiteX54" fmla="*/ 2006392 w 7496623"/>
                  <a:gd name="connsiteY54" fmla="*/ 1831012 h 1968489"/>
                  <a:gd name="connsiteX55" fmla="*/ 1802384 w 7496623"/>
                  <a:gd name="connsiteY55" fmla="*/ 1950238 h 1968489"/>
                  <a:gd name="connsiteX56" fmla="*/ 1459544 w 7496623"/>
                  <a:gd name="connsiteY56" fmla="*/ 1897779 h 1968489"/>
                  <a:gd name="connsiteX57" fmla="*/ 1381649 w 7496623"/>
                  <a:gd name="connsiteY57" fmla="*/ 1843200 h 1968489"/>
                  <a:gd name="connsiteX58" fmla="*/ 1367872 w 7496623"/>
                  <a:gd name="connsiteY58" fmla="*/ 1812996 h 1968489"/>
                  <a:gd name="connsiteX59" fmla="*/ 1490277 w 7496623"/>
                  <a:gd name="connsiteY59" fmla="*/ 229148 h 1968489"/>
                  <a:gd name="connsiteX60" fmla="*/ 1474910 w 7496623"/>
                  <a:gd name="connsiteY60" fmla="*/ 202653 h 1968489"/>
                  <a:gd name="connsiteX61" fmla="*/ 1474910 w 7496623"/>
                  <a:gd name="connsiteY61" fmla="*/ 202123 h 1968489"/>
                  <a:gd name="connsiteX62" fmla="*/ 932301 w 7496623"/>
                  <a:gd name="connsiteY62" fmla="*/ 202123 h 1968489"/>
                  <a:gd name="connsiteX63" fmla="*/ 904217 w 7496623"/>
                  <a:gd name="connsiteY63" fmla="*/ 227028 h 1968489"/>
                  <a:gd name="connsiteX64" fmla="*/ 666825 w 7496623"/>
                  <a:gd name="connsiteY64" fmla="*/ 1791800 h 1968489"/>
                  <a:gd name="connsiteX65" fmla="*/ 647219 w 7496623"/>
                  <a:gd name="connsiteY65" fmla="*/ 1827303 h 1968489"/>
                  <a:gd name="connsiteX66" fmla="*/ 141702 w 7496623"/>
                  <a:gd name="connsiteY66" fmla="*/ 1825713 h 1968489"/>
                  <a:gd name="connsiteX67" fmla="*/ 18237 w 7496623"/>
                  <a:gd name="connsiteY67" fmla="*/ 1699069 h 1968489"/>
                  <a:gd name="connsiteX68" fmla="*/ 8699 w 7496623"/>
                  <a:gd name="connsiteY68" fmla="*/ 1616936 h 1968489"/>
                  <a:gd name="connsiteX69" fmla="*/ 663116 w 7496623"/>
                  <a:gd name="connsiteY69" fmla="*/ 183577 h 1968489"/>
                  <a:gd name="connsiteX70" fmla="*/ 673714 w 7496623"/>
                  <a:gd name="connsiteY70" fmla="*/ 114161 h 1968489"/>
                  <a:gd name="connsiteX71" fmla="*/ 773863 w 7496623"/>
                  <a:gd name="connsiteY71" fmla="*/ 235 h 1968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7496623" h="1968489">
                    <a:moveTo>
                      <a:pt x="773863" y="235"/>
                    </a:moveTo>
                    <a:cubicBezTo>
                      <a:pt x="863945" y="-295"/>
                      <a:pt x="954027" y="235"/>
                      <a:pt x="1044108" y="235"/>
                    </a:cubicBezTo>
                    <a:cubicBezTo>
                      <a:pt x="1190888" y="235"/>
                      <a:pt x="1337668" y="235"/>
                      <a:pt x="1484449" y="235"/>
                    </a:cubicBezTo>
                    <a:cubicBezTo>
                      <a:pt x="1938036" y="235"/>
                      <a:pt x="2391094" y="235"/>
                      <a:pt x="2844682" y="235"/>
                    </a:cubicBezTo>
                    <a:cubicBezTo>
                      <a:pt x="3300389" y="235"/>
                      <a:pt x="3756626" y="235"/>
                      <a:pt x="4212333" y="235"/>
                    </a:cubicBezTo>
                    <a:lnTo>
                      <a:pt x="5924013" y="235"/>
                    </a:lnTo>
                    <a:lnTo>
                      <a:pt x="5933953" y="235"/>
                    </a:lnTo>
                    <a:lnTo>
                      <a:pt x="6697655" y="235"/>
                    </a:lnTo>
                    <a:cubicBezTo>
                      <a:pt x="6778729" y="235"/>
                      <a:pt x="6812642" y="33618"/>
                      <a:pt x="6816351" y="114162"/>
                    </a:cubicBezTo>
                    <a:cubicBezTo>
                      <a:pt x="6817411" y="140656"/>
                      <a:pt x="6822710" y="166091"/>
                      <a:pt x="6833838" y="190996"/>
                    </a:cubicBezTo>
                    <a:cubicBezTo>
                      <a:pt x="7052153" y="667899"/>
                      <a:pt x="7269409" y="1144802"/>
                      <a:pt x="7487195" y="1621705"/>
                    </a:cubicBezTo>
                    <a:cubicBezTo>
                      <a:pt x="7495673" y="1641311"/>
                      <a:pt x="7502562" y="1659328"/>
                      <a:pt x="7488784" y="1679993"/>
                    </a:cubicBezTo>
                    <a:cubicBezTo>
                      <a:pt x="7414069" y="1784912"/>
                      <a:pt x="7328757" y="1876583"/>
                      <a:pt x="7196284" y="1905727"/>
                    </a:cubicBezTo>
                    <a:cubicBezTo>
                      <a:pt x="7073879" y="1932752"/>
                      <a:pt x="6963661" y="1905727"/>
                      <a:pt x="6865101" y="1828363"/>
                    </a:cubicBezTo>
                    <a:cubicBezTo>
                      <a:pt x="6853444" y="1818825"/>
                      <a:pt x="6847615" y="1808227"/>
                      <a:pt x="6844965" y="1793390"/>
                    </a:cubicBezTo>
                    <a:cubicBezTo>
                      <a:pt x="6794625" y="1508308"/>
                      <a:pt x="6743756" y="1223756"/>
                      <a:pt x="6693416" y="938674"/>
                    </a:cubicBezTo>
                    <a:cubicBezTo>
                      <a:pt x="6651554" y="700223"/>
                      <a:pt x="6608633" y="462301"/>
                      <a:pt x="6567302" y="224379"/>
                    </a:cubicBezTo>
                    <a:cubicBezTo>
                      <a:pt x="6564122" y="206893"/>
                      <a:pt x="6557234" y="203184"/>
                      <a:pt x="6541337" y="203184"/>
                    </a:cubicBezTo>
                    <a:cubicBezTo>
                      <a:pt x="6355875" y="203184"/>
                      <a:pt x="6170413" y="203714"/>
                      <a:pt x="5984951" y="202654"/>
                    </a:cubicBezTo>
                    <a:lnTo>
                      <a:pt x="5963994" y="210529"/>
                    </a:lnTo>
                    <a:lnTo>
                      <a:pt x="5983232" y="345194"/>
                    </a:lnTo>
                    <a:cubicBezTo>
                      <a:pt x="5994361" y="455412"/>
                      <a:pt x="6125244" y="1767425"/>
                      <a:pt x="6125773" y="1780672"/>
                    </a:cubicBezTo>
                    <a:cubicBezTo>
                      <a:pt x="6134782" y="1813526"/>
                      <a:pt x="6124184" y="1834721"/>
                      <a:pt x="6096100" y="1855917"/>
                    </a:cubicBezTo>
                    <a:cubicBezTo>
                      <a:pt x="6036222" y="1900428"/>
                      <a:pt x="5974224" y="1938050"/>
                      <a:pt x="5900040" y="1949708"/>
                    </a:cubicBezTo>
                    <a:cubicBezTo>
                      <a:pt x="5789822" y="1966665"/>
                      <a:pt x="5685963" y="1948648"/>
                      <a:pt x="5593762" y="1881352"/>
                    </a:cubicBezTo>
                    <a:cubicBezTo>
                      <a:pt x="5575215" y="1867575"/>
                      <a:pt x="5557200" y="1853797"/>
                      <a:pt x="5538653" y="1840020"/>
                    </a:cubicBezTo>
                    <a:cubicBezTo>
                      <a:pt x="5528585" y="1832602"/>
                      <a:pt x="5519577" y="1824124"/>
                      <a:pt x="5515338" y="1811936"/>
                    </a:cubicBezTo>
                    <a:cubicBezTo>
                      <a:pt x="5511628" y="1739341"/>
                      <a:pt x="5430026" y="340425"/>
                      <a:pt x="5422607" y="258822"/>
                    </a:cubicBezTo>
                    <a:cubicBezTo>
                      <a:pt x="5419427" y="224379"/>
                      <a:pt x="5409889" y="215901"/>
                      <a:pt x="5374917" y="215901"/>
                    </a:cubicBezTo>
                    <a:cubicBezTo>
                      <a:pt x="5194753" y="215371"/>
                      <a:pt x="5014590" y="215371"/>
                      <a:pt x="4834427" y="215901"/>
                    </a:cubicBezTo>
                    <a:cubicBezTo>
                      <a:pt x="4797864" y="215901"/>
                      <a:pt x="4787796" y="226498"/>
                      <a:pt x="4786736" y="263591"/>
                    </a:cubicBezTo>
                    <a:cubicBezTo>
                      <a:pt x="4781967" y="414610"/>
                      <a:pt x="4752823" y="1725034"/>
                      <a:pt x="4745935" y="1808757"/>
                    </a:cubicBezTo>
                    <a:cubicBezTo>
                      <a:pt x="4743815" y="1817765"/>
                      <a:pt x="4741696" y="1826243"/>
                      <a:pt x="4733747" y="1831542"/>
                    </a:cubicBezTo>
                    <a:cubicBezTo>
                      <a:pt x="4731098" y="1833662"/>
                      <a:pt x="4727918" y="1835781"/>
                      <a:pt x="4724739" y="1837901"/>
                    </a:cubicBezTo>
                    <a:cubicBezTo>
                      <a:pt x="4719440" y="1843730"/>
                      <a:pt x="4713081" y="1849558"/>
                      <a:pt x="4705663" y="1855387"/>
                    </a:cubicBezTo>
                    <a:cubicBezTo>
                      <a:pt x="4672810" y="1880292"/>
                      <a:pt x="4638367" y="1903078"/>
                      <a:pt x="4601804" y="1920564"/>
                    </a:cubicBezTo>
                    <a:cubicBezTo>
                      <a:pt x="4579548" y="1932752"/>
                      <a:pt x="4555703" y="1943349"/>
                      <a:pt x="4530269" y="1950768"/>
                    </a:cubicBezTo>
                    <a:cubicBezTo>
                      <a:pt x="4407333" y="1986270"/>
                      <a:pt x="4293407" y="1968254"/>
                      <a:pt x="4187428" y="1898309"/>
                    </a:cubicBezTo>
                    <a:cubicBezTo>
                      <a:pt x="4160934" y="1880822"/>
                      <a:pt x="4136029" y="1861216"/>
                      <a:pt x="4109534" y="1843730"/>
                    </a:cubicBezTo>
                    <a:cubicBezTo>
                      <a:pt x="4098406" y="1836311"/>
                      <a:pt x="4040118" y="340425"/>
                      <a:pt x="4032700" y="258822"/>
                    </a:cubicBezTo>
                    <a:cubicBezTo>
                      <a:pt x="4029520" y="224379"/>
                      <a:pt x="4019982" y="215901"/>
                      <a:pt x="3985009" y="215901"/>
                    </a:cubicBezTo>
                    <a:cubicBezTo>
                      <a:pt x="3804846" y="215371"/>
                      <a:pt x="3624683" y="215371"/>
                      <a:pt x="3444519" y="215901"/>
                    </a:cubicBezTo>
                    <a:cubicBezTo>
                      <a:pt x="3407957" y="215901"/>
                      <a:pt x="3397889" y="226498"/>
                      <a:pt x="3396829" y="263591"/>
                    </a:cubicBezTo>
                    <a:cubicBezTo>
                      <a:pt x="3392060" y="414080"/>
                      <a:pt x="3381462" y="1766895"/>
                      <a:pt x="3382522" y="1780142"/>
                    </a:cubicBezTo>
                    <a:cubicBezTo>
                      <a:pt x="3391530" y="1812996"/>
                      <a:pt x="3380932" y="1834192"/>
                      <a:pt x="3352848" y="1855387"/>
                    </a:cubicBezTo>
                    <a:cubicBezTo>
                      <a:pt x="3292970" y="1899898"/>
                      <a:pt x="3246870" y="1937521"/>
                      <a:pt x="3172685" y="1949178"/>
                    </a:cubicBezTo>
                    <a:cubicBezTo>
                      <a:pt x="3062467" y="1966135"/>
                      <a:pt x="2958609" y="1948118"/>
                      <a:pt x="2866407" y="1880822"/>
                    </a:cubicBezTo>
                    <a:cubicBezTo>
                      <a:pt x="2847861" y="1867045"/>
                      <a:pt x="2829845" y="1853268"/>
                      <a:pt x="2811298" y="1839490"/>
                    </a:cubicBezTo>
                    <a:cubicBezTo>
                      <a:pt x="2801231" y="1832072"/>
                      <a:pt x="2776326" y="1823594"/>
                      <a:pt x="2772086" y="1811406"/>
                    </a:cubicBezTo>
                    <a:cubicBezTo>
                      <a:pt x="2768377" y="1738811"/>
                      <a:pt x="2702671" y="339895"/>
                      <a:pt x="2695252" y="258292"/>
                    </a:cubicBezTo>
                    <a:cubicBezTo>
                      <a:pt x="2692073" y="223849"/>
                      <a:pt x="2682535" y="215371"/>
                      <a:pt x="2647562" y="215371"/>
                    </a:cubicBezTo>
                    <a:cubicBezTo>
                      <a:pt x="2467399" y="214841"/>
                      <a:pt x="2287235" y="214841"/>
                      <a:pt x="2107072" y="215371"/>
                    </a:cubicBezTo>
                    <a:cubicBezTo>
                      <a:pt x="2070509" y="215371"/>
                      <a:pt x="2060441" y="225969"/>
                      <a:pt x="2059382" y="263061"/>
                    </a:cubicBezTo>
                    <a:cubicBezTo>
                      <a:pt x="2054612" y="414080"/>
                      <a:pt x="2025468" y="1724504"/>
                      <a:pt x="2018580" y="1808227"/>
                    </a:cubicBezTo>
                    <a:cubicBezTo>
                      <a:pt x="2016460" y="1817235"/>
                      <a:pt x="2014341" y="1825713"/>
                      <a:pt x="2006392" y="1831012"/>
                    </a:cubicBezTo>
                    <a:cubicBezTo>
                      <a:pt x="1941745" y="1876053"/>
                      <a:pt x="1880808" y="1927453"/>
                      <a:pt x="1802384" y="1950238"/>
                    </a:cubicBezTo>
                    <a:cubicBezTo>
                      <a:pt x="1679449" y="1985741"/>
                      <a:pt x="1565522" y="1967724"/>
                      <a:pt x="1459544" y="1897779"/>
                    </a:cubicBezTo>
                    <a:cubicBezTo>
                      <a:pt x="1433049" y="1880292"/>
                      <a:pt x="1408144" y="1860686"/>
                      <a:pt x="1381649" y="1843200"/>
                    </a:cubicBezTo>
                    <a:cubicBezTo>
                      <a:pt x="1371052" y="1835781"/>
                      <a:pt x="1362044" y="1827833"/>
                      <a:pt x="1367872" y="1812996"/>
                    </a:cubicBezTo>
                    <a:cubicBezTo>
                      <a:pt x="1376880" y="1703308"/>
                      <a:pt x="1484449" y="296974"/>
                      <a:pt x="1490277" y="229148"/>
                    </a:cubicBezTo>
                    <a:cubicBezTo>
                      <a:pt x="1491867" y="212191"/>
                      <a:pt x="1488158" y="204773"/>
                      <a:pt x="1474910" y="202653"/>
                    </a:cubicBezTo>
                    <a:lnTo>
                      <a:pt x="1474910" y="202123"/>
                    </a:lnTo>
                    <a:cubicBezTo>
                      <a:pt x="1294217" y="202653"/>
                      <a:pt x="1112994" y="202653"/>
                      <a:pt x="932301" y="202123"/>
                    </a:cubicBezTo>
                    <a:cubicBezTo>
                      <a:pt x="912695" y="202123"/>
                      <a:pt x="906866" y="209012"/>
                      <a:pt x="904217" y="227028"/>
                    </a:cubicBezTo>
                    <a:cubicBezTo>
                      <a:pt x="855467" y="548673"/>
                      <a:pt x="696499" y="1592031"/>
                      <a:pt x="666825" y="1791800"/>
                    </a:cubicBezTo>
                    <a:cubicBezTo>
                      <a:pt x="664705" y="1807167"/>
                      <a:pt x="658347" y="1817765"/>
                      <a:pt x="647219" y="1827303"/>
                    </a:cubicBezTo>
                    <a:cubicBezTo>
                      <a:pt x="500969" y="1952357"/>
                      <a:pt x="286892" y="1951827"/>
                      <a:pt x="141702" y="1825713"/>
                    </a:cubicBezTo>
                    <a:cubicBezTo>
                      <a:pt x="97191" y="1787031"/>
                      <a:pt x="54270" y="1746229"/>
                      <a:pt x="18237" y="1699069"/>
                    </a:cubicBezTo>
                    <a:cubicBezTo>
                      <a:pt x="-1369" y="1673104"/>
                      <a:pt x="-6138" y="1649789"/>
                      <a:pt x="8699" y="1616936"/>
                    </a:cubicBezTo>
                    <a:cubicBezTo>
                      <a:pt x="227544" y="1139503"/>
                      <a:pt x="444800" y="661540"/>
                      <a:pt x="663116" y="183577"/>
                    </a:cubicBezTo>
                    <a:cubicBezTo>
                      <a:pt x="673184" y="161322"/>
                      <a:pt x="676363" y="138536"/>
                      <a:pt x="673714" y="114161"/>
                    </a:cubicBezTo>
                    <a:cubicBezTo>
                      <a:pt x="666295" y="52164"/>
                      <a:pt x="711866" y="764"/>
                      <a:pt x="773863" y="23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297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4161" name="TextBox 4160">
            <a:extLst>
              <a:ext uri="{FF2B5EF4-FFF2-40B4-BE49-F238E27FC236}">
                <a16:creationId xmlns:a16="http://schemas.microsoft.com/office/drawing/2014/main" id="{CBA016BD-8C4A-4E5C-A35F-AC33E852ED40}"/>
              </a:ext>
            </a:extLst>
          </p:cNvPr>
          <p:cNvSpPr txBox="1"/>
          <p:nvPr/>
        </p:nvSpPr>
        <p:spPr>
          <a:xfrm rot="900000">
            <a:off x="5995784" y="3625069"/>
            <a:ext cx="167665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INTERNET SHOPPING</a:t>
            </a:r>
            <a:endParaRPr lang="ko-KR" alt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162" name="TextBox 4161">
            <a:extLst>
              <a:ext uri="{FF2B5EF4-FFF2-40B4-BE49-F238E27FC236}">
                <a16:creationId xmlns:a16="http://schemas.microsoft.com/office/drawing/2014/main" id="{6598DE4C-6352-4CCF-97E6-EB63A42CA13B}"/>
              </a:ext>
            </a:extLst>
          </p:cNvPr>
          <p:cNvSpPr txBox="1"/>
          <p:nvPr/>
        </p:nvSpPr>
        <p:spPr>
          <a:xfrm rot="900000">
            <a:off x="5657865" y="3181972"/>
            <a:ext cx="235248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2400" dirty="0">
                <a:solidFill>
                  <a:schemeClr val="accent3">
                    <a:lumMod val="60000"/>
                    <a:lumOff val="40000"/>
                  </a:schemeClr>
                </a:solidFill>
                <a:cs typeface="Arial" pitchFamily="34" charset="0"/>
              </a:rPr>
              <a:t>E-COMMERCE</a:t>
            </a:r>
            <a:endParaRPr lang="ko-KR" altLang="en-US" sz="2400" dirty="0">
              <a:solidFill>
                <a:schemeClr val="accent3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12731</TotalTime>
  <Words>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96</cp:revision>
  <dcterms:created xsi:type="dcterms:W3CDTF">2018-02-18T19:39:47Z</dcterms:created>
  <dcterms:modified xsi:type="dcterms:W3CDTF">2020-09-03T03:13:47Z</dcterms:modified>
</cp:coreProperties>
</file>