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3628" name="Straight Connector 3627">
            <a:extLst>
              <a:ext uri="{FF2B5EF4-FFF2-40B4-BE49-F238E27FC236}">
                <a16:creationId xmlns:a16="http://schemas.microsoft.com/office/drawing/2014/main" id="{87F68E7E-800D-4C60-B879-EA6693EA3818}"/>
              </a:ext>
            </a:extLst>
          </p:cNvPr>
          <p:cNvCxnSpPr>
            <a:cxnSpLocks/>
          </p:cNvCxnSpPr>
          <p:nvPr/>
        </p:nvCxnSpPr>
        <p:spPr>
          <a:xfrm>
            <a:off x="778979" y="3695092"/>
            <a:ext cx="10738944" cy="8530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29" name="Group 3628">
            <a:extLst>
              <a:ext uri="{FF2B5EF4-FFF2-40B4-BE49-F238E27FC236}">
                <a16:creationId xmlns:a16="http://schemas.microsoft.com/office/drawing/2014/main" id="{6D98575A-1B6A-453D-9B55-C63368B782CE}"/>
              </a:ext>
            </a:extLst>
          </p:cNvPr>
          <p:cNvGrpSpPr/>
          <p:nvPr/>
        </p:nvGrpSpPr>
        <p:grpSpPr>
          <a:xfrm>
            <a:off x="882326" y="3997263"/>
            <a:ext cx="1890209" cy="1689135"/>
            <a:chOff x="4993893" y="4474075"/>
            <a:chExt cx="1890209" cy="1689135"/>
          </a:xfrm>
        </p:grpSpPr>
        <p:sp>
          <p:nvSpPr>
            <p:cNvPr id="3630" name="TextBox 3629">
              <a:extLst>
                <a:ext uri="{FF2B5EF4-FFF2-40B4-BE49-F238E27FC236}">
                  <a16:creationId xmlns:a16="http://schemas.microsoft.com/office/drawing/2014/main" id="{271EFB80-27A1-42C9-8133-8B6B4C5DDD48}"/>
                </a:ext>
              </a:extLst>
            </p:cNvPr>
            <p:cNvSpPr txBox="1"/>
            <p:nvPr/>
          </p:nvSpPr>
          <p:spPr>
            <a:xfrm>
              <a:off x="4993893" y="5147547"/>
              <a:ext cx="18902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and appeal to your Reports and Presentations.</a:t>
              </a:r>
            </a:p>
          </p:txBody>
        </p:sp>
        <p:sp>
          <p:nvSpPr>
            <p:cNvPr id="3631" name="TextBox 3630">
              <a:extLst>
                <a:ext uri="{FF2B5EF4-FFF2-40B4-BE49-F238E27FC236}">
                  <a16:creationId xmlns:a16="http://schemas.microsoft.com/office/drawing/2014/main" id="{6C836C62-846F-444A-92D4-F56D67E5FC71}"/>
                </a:ext>
              </a:extLst>
            </p:cNvPr>
            <p:cNvSpPr txBox="1"/>
            <p:nvPr/>
          </p:nvSpPr>
          <p:spPr>
            <a:xfrm>
              <a:off x="5002483" y="4474075"/>
              <a:ext cx="1440160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accent1"/>
                  </a:solidFill>
                </a:rPr>
                <a:t>A </a:t>
              </a:r>
              <a:r>
                <a:rPr lang="en-US" altLang="ko-KR" sz="1600" dirty="0">
                  <a:solidFill>
                    <a:schemeClr val="accent1"/>
                  </a:solidFill>
                </a:rPr>
                <a:t>Style</a:t>
              </a:r>
              <a:endParaRPr lang="en-US" altLang="ko-KR" sz="4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632" name="Group 3631">
            <a:extLst>
              <a:ext uri="{FF2B5EF4-FFF2-40B4-BE49-F238E27FC236}">
                <a16:creationId xmlns:a16="http://schemas.microsoft.com/office/drawing/2014/main" id="{26D89E2D-76FE-4011-BE44-A40969B42571}"/>
              </a:ext>
            </a:extLst>
          </p:cNvPr>
          <p:cNvGrpSpPr/>
          <p:nvPr/>
        </p:nvGrpSpPr>
        <p:grpSpPr>
          <a:xfrm>
            <a:off x="3728039" y="3997263"/>
            <a:ext cx="1890209" cy="1701835"/>
            <a:chOff x="7816920" y="4474075"/>
            <a:chExt cx="1890209" cy="1701835"/>
          </a:xfrm>
        </p:grpSpPr>
        <p:sp>
          <p:nvSpPr>
            <p:cNvPr id="3633" name="TextBox 3632">
              <a:extLst>
                <a:ext uri="{FF2B5EF4-FFF2-40B4-BE49-F238E27FC236}">
                  <a16:creationId xmlns:a16="http://schemas.microsoft.com/office/drawing/2014/main" id="{4F0F8664-4646-439D-BB3D-E7274189792A}"/>
                </a:ext>
              </a:extLst>
            </p:cNvPr>
            <p:cNvSpPr txBox="1"/>
            <p:nvPr/>
          </p:nvSpPr>
          <p:spPr>
            <a:xfrm>
              <a:off x="7816920" y="5160247"/>
              <a:ext cx="18902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and appeal to your Reports and Presentations.</a:t>
              </a:r>
            </a:p>
          </p:txBody>
        </p:sp>
        <p:sp>
          <p:nvSpPr>
            <p:cNvPr id="3634" name="TextBox 3633">
              <a:extLst>
                <a:ext uri="{FF2B5EF4-FFF2-40B4-BE49-F238E27FC236}">
                  <a16:creationId xmlns:a16="http://schemas.microsoft.com/office/drawing/2014/main" id="{1E370DB4-FFDD-43F3-80BE-437C34D67D7F}"/>
                </a:ext>
              </a:extLst>
            </p:cNvPr>
            <p:cNvSpPr txBox="1"/>
            <p:nvPr/>
          </p:nvSpPr>
          <p:spPr>
            <a:xfrm>
              <a:off x="7836316" y="4474075"/>
              <a:ext cx="1440160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accent2"/>
                  </a:solidFill>
                </a:rPr>
                <a:t>B </a:t>
              </a:r>
              <a:r>
                <a:rPr lang="en-US" altLang="ko-KR" sz="1600" dirty="0">
                  <a:solidFill>
                    <a:schemeClr val="accent2"/>
                  </a:solidFill>
                </a:rPr>
                <a:t>Style</a:t>
              </a:r>
              <a:endParaRPr lang="en-US" altLang="ko-KR" sz="40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635" name="Group 3634">
            <a:extLst>
              <a:ext uri="{FF2B5EF4-FFF2-40B4-BE49-F238E27FC236}">
                <a16:creationId xmlns:a16="http://schemas.microsoft.com/office/drawing/2014/main" id="{EB950B40-BC96-4F0E-91D7-E021A9460D1A}"/>
              </a:ext>
            </a:extLst>
          </p:cNvPr>
          <p:cNvGrpSpPr/>
          <p:nvPr/>
        </p:nvGrpSpPr>
        <p:grpSpPr>
          <a:xfrm>
            <a:off x="6573752" y="3997263"/>
            <a:ext cx="1890209" cy="1714535"/>
            <a:chOff x="10639947" y="4474075"/>
            <a:chExt cx="1890209" cy="1714535"/>
          </a:xfrm>
        </p:grpSpPr>
        <p:sp>
          <p:nvSpPr>
            <p:cNvPr id="3636" name="TextBox 3635">
              <a:extLst>
                <a:ext uri="{FF2B5EF4-FFF2-40B4-BE49-F238E27FC236}">
                  <a16:creationId xmlns:a16="http://schemas.microsoft.com/office/drawing/2014/main" id="{A6161CDD-E7AE-4645-AFF2-44A8AD0C0486}"/>
                </a:ext>
              </a:extLst>
            </p:cNvPr>
            <p:cNvSpPr txBox="1"/>
            <p:nvPr/>
          </p:nvSpPr>
          <p:spPr>
            <a:xfrm>
              <a:off x="10639947" y="5172947"/>
              <a:ext cx="18902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and appeal to your Reports and Presentations. </a:t>
              </a:r>
            </a:p>
          </p:txBody>
        </p:sp>
        <p:sp>
          <p:nvSpPr>
            <p:cNvPr id="3637" name="TextBox 3636">
              <a:extLst>
                <a:ext uri="{FF2B5EF4-FFF2-40B4-BE49-F238E27FC236}">
                  <a16:creationId xmlns:a16="http://schemas.microsoft.com/office/drawing/2014/main" id="{9F166DB6-B785-404D-BEB5-4B4AEA7664B6}"/>
                </a:ext>
              </a:extLst>
            </p:cNvPr>
            <p:cNvSpPr txBox="1"/>
            <p:nvPr/>
          </p:nvSpPr>
          <p:spPr>
            <a:xfrm>
              <a:off x="10670149" y="4474075"/>
              <a:ext cx="1440160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accent3"/>
                  </a:solidFill>
                </a:rPr>
                <a:t>C </a:t>
              </a:r>
              <a:r>
                <a:rPr lang="en-US" altLang="ko-KR" sz="1600" dirty="0">
                  <a:solidFill>
                    <a:schemeClr val="accent3"/>
                  </a:solidFill>
                </a:rPr>
                <a:t>Style</a:t>
              </a:r>
              <a:endParaRPr lang="en-US" altLang="ko-KR" sz="40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3638" name="Group 3637">
            <a:extLst>
              <a:ext uri="{FF2B5EF4-FFF2-40B4-BE49-F238E27FC236}">
                <a16:creationId xmlns:a16="http://schemas.microsoft.com/office/drawing/2014/main" id="{D769AA4E-6F2D-41ED-9623-DF6C6AD6D271}"/>
              </a:ext>
            </a:extLst>
          </p:cNvPr>
          <p:cNvGrpSpPr/>
          <p:nvPr/>
        </p:nvGrpSpPr>
        <p:grpSpPr>
          <a:xfrm>
            <a:off x="1305306" y="2287122"/>
            <a:ext cx="9581388" cy="1044224"/>
            <a:chOff x="1397200" y="2243162"/>
            <a:chExt cx="9581388" cy="1044224"/>
          </a:xfrm>
        </p:grpSpPr>
        <p:sp>
          <p:nvSpPr>
            <p:cNvPr id="3639" name="Oval 10">
              <a:extLst>
                <a:ext uri="{FF2B5EF4-FFF2-40B4-BE49-F238E27FC236}">
                  <a16:creationId xmlns:a16="http://schemas.microsoft.com/office/drawing/2014/main" id="{BB393B56-731F-47FF-965B-81A06491A27C}"/>
                </a:ext>
              </a:extLst>
            </p:cNvPr>
            <p:cNvSpPr/>
            <p:nvPr/>
          </p:nvSpPr>
          <p:spPr>
            <a:xfrm rot="10800000">
              <a:off x="1481614" y="2327800"/>
              <a:ext cx="864000" cy="864000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rgbClr val="0070C0"/>
                </a:solidFill>
              </a:endParaRPr>
            </a:p>
          </p:txBody>
        </p:sp>
        <p:sp>
          <p:nvSpPr>
            <p:cNvPr id="3640" name="타원 41">
              <a:extLst>
                <a:ext uri="{FF2B5EF4-FFF2-40B4-BE49-F238E27FC236}">
                  <a16:creationId xmlns:a16="http://schemas.microsoft.com/office/drawing/2014/main" id="{6ED456F8-FEDB-4F6A-9E03-997D0ECC0035}"/>
                </a:ext>
              </a:extLst>
            </p:cNvPr>
            <p:cNvSpPr/>
            <p:nvPr/>
          </p:nvSpPr>
          <p:spPr>
            <a:xfrm rot="10800000">
              <a:off x="1397200" y="2243386"/>
              <a:ext cx="1044000" cy="1044000"/>
            </a:xfrm>
            <a:prstGeom prst="ellipse">
              <a:avLst/>
            </a:prstGeom>
            <a:noFill/>
            <a:ln w="22225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641" name="Oval 10">
              <a:extLst>
                <a:ext uri="{FF2B5EF4-FFF2-40B4-BE49-F238E27FC236}">
                  <a16:creationId xmlns:a16="http://schemas.microsoft.com/office/drawing/2014/main" id="{9EB44883-E614-4F81-ACFA-0637AF49FEAF}"/>
                </a:ext>
              </a:extLst>
            </p:cNvPr>
            <p:cNvSpPr/>
            <p:nvPr/>
          </p:nvSpPr>
          <p:spPr>
            <a:xfrm rot="10800000">
              <a:off x="4327410" y="2327688"/>
              <a:ext cx="864000" cy="864000"/>
            </a:xfrm>
            <a:prstGeom prst="ellipse">
              <a:avLst/>
            </a:prstGeom>
            <a:noFill/>
            <a:ln w="158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rgbClr val="0070C0"/>
                </a:solidFill>
              </a:endParaRPr>
            </a:p>
          </p:txBody>
        </p:sp>
        <p:sp>
          <p:nvSpPr>
            <p:cNvPr id="3642" name="타원 44">
              <a:extLst>
                <a:ext uri="{FF2B5EF4-FFF2-40B4-BE49-F238E27FC236}">
                  <a16:creationId xmlns:a16="http://schemas.microsoft.com/office/drawing/2014/main" id="{831F8470-E7C9-40BD-B646-1250FE09E331}"/>
                </a:ext>
              </a:extLst>
            </p:cNvPr>
            <p:cNvSpPr/>
            <p:nvPr/>
          </p:nvSpPr>
          <p:spPr>
            <a:xfrm rot="10800000">
              <a:off x="4242997" y="2243274"/>
              <a:ext cx="1044000" cy="1044000"/>
            </a:xfrm>
            <a:prstGeom prst="ellipse">
              <a:avLst/>
            </a:prstGeom>
            <a:noFill/>
            <a:ln w="22225">
              <a:solidFill>
                <a:schemeClr val="accent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643" name="Oval 10">
              <a:extLst>
                <a:ext uri="{FF2B5EF4-FFF2-40B4-BE49-F238E27FC236}">
                  <a16:creationId xmlns:a16="http://schemas.microsoft.com/office/drawing/2014/main" id="{CDB4AF0D-F5B6-4F3C-BE31-154F7B9694BC}"/>
                </a:ext>
              </a:extLst>
            </p:cNvPr>
            <p:cNvSpPr/>
            <p:nvPr/>
          </p:nvSpPr>
          <p:spPr>
            <a:xfrm rot="10800000">
              <a:off x="7173206" y="2327576"/>
              <a:ext cx="864000" cy="864000"/>
            </a:xfrm>
            <a:prstGeom prst="ellipse">
              <a:avLst/>
            </a:prstGeom>
            <a:noFill/>
            <a:ln w="158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rgbClr val="0070C0"/>
                </a:solidFill>
              </a:endParaRPr>
            </a:p>
          </p:txBody>
        </p:sp>
        <p:sp>
          <p:nvSpPr>
            <p:cNvPr id="3644" name="타원 47">
              <a:extLst>
                <a:ext uri="{FF2B5EF4-FFF2-40B4-BE49-F238E27FC236}">
                  <a16:creationId xmlns:a16="http://schemas.microsoft.com/office/drawing/2014/main" id="{A4367705-3B68-4264-BBA3-3487F5FC60C9}"/>
                </a:ext>
              </a:extLst>
            </p:cNvPr>
            <p:cNvSpPr/>
            <p:nvPr/>
          </p:nvSpPr>
          <p:spPr>
            <a:xfrm rot="10800000">
              <a:off x="7088794" y="2243162"/>
              <a:ext cx="1044000" cy="1044000"/>
            </a:xfrm>
            <a:prstGeom prst="ellipse">
              <a:avLst/>
            </a:prstGeom>
            <a:noFill/>
            <a:ln w="22225"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cxnSp>
          <p:nvCxnSpPr>
            <p:cNvPr id="3645" name="직선 연결선 55">
              <a:extLst>
                <a:ext uri="{FF2B5EF4-FFF2-40B4-BE49-F238E27FC236}">
                  <a16:creationId xmlns:a16="http://schemas.microsoft.com/office/drawing/2014/main" id="{BC0EDD30-FCA6-44BD-868F-4FB954F070DF}"/>
                </a:ext>
              </a:extLst>
            </p:cNvPr>
            <p:cNvCxnSpPr/>
            <p:nvPr/>
          </p:nvCxnSpPr>
          <p:spPr>
            <a:xfrm rot="10800000">
              <a:off x="2939766" y="2788320"/>
              <a:ext cx="804665" cy="0"/>
            </a:xfrm>
            <a:prstGeom prst="line">
              <a:avLst/>
            </a:prstGeom>
            <a:noFill/>
            <a:ln w="22225">
              <a:solidFill>
                <a:schemeClr val="accent1"/>
              </a:solidFill>
              <a:prstDash val="sysDot"/>
              <a:headEnd type="triangle" w="med" len="lg"/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46" name="직선 연결선 56">
              <a:extLst>
                <a:ext uri="{FF2B5EF4-FFF2-40B4-BE49-F238E27FC236}">
                  <a16:creationId xmlns:a16="http://schemas.microsoft.com/office/drawing/2014/main" id="{F6B6EEA5-8A6D-49F1-8341-CA7C4812203C}"/>
                </a:ext>
              </a:extLst>
            </p:cNvPr>
            <p:cNvCxnSpPr/>
            <p:nvPr/>
          </p:nvCxnSpPr>
          <p:spPr>
            <a:xfrm rot="10800000">
              <a:off x="5785563" y="2772444"/>
              <a:ext cx="804665" cy="0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prstDash val="sysDot"/>
              <a:headEnd type="triangle" w="med" len="lg"/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647" name="Rounded Rectangle 5">
              <a:extLst>
                <a:ext uri="{FF2B5EF4-FFF2-40B4-BE49-F238E27FC236}">
                  <a16:creationId xmlns:a16="http://schemas.microsoft.com/office/drawing/2014/main" id="{5EE8A9DF-4756-4515-9F7F-027C43FFC27F}"/>
                </a:ext>
              </a:extLst>
            </p:cNvPr>
            <p:cNvSpPr/>
            <p:nvPr/>
          </p:nvSpPr>
          <p:spPr>
            <a:xfrm flipH="1">
              <a:off x="4563569" y="2626763"/>
              <a:ext cx="391682" cy="323114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648" name="Teardrop 1">
              <a:extLst>
                <a:ext uri="{FF2B5EF4-FFF2-40B4-BE49-F238E27FC236}">
                  <a16:creationId xmlns:a16="http://schemas.microsoft.com/office/drawing/2014/main" id="{6CC71413-F3BB-49BF-931A-70334FF472ED}"/>
                </a:ext>
              </a:extLst>
            </p:cNvPr>
            <p:cNvSpPr/>
            <p:nvPr/>
          </p:nvSpPr>
          <p:spPr>
            <a:xfrm rot="18805991">
              <a:off x="1721876" y="2585978"/>
              <a:ext cx="376862" cy="37293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649" name="Oval 10">
              <a:extLst>
                <a:ext uri="{FF2B5EF4-FFF2-40B4-BE49-F238E27FC236}">
                  <a16:creationId xmlns:a16="http://schemas.microsoft.com/office/drawing/2014/main" id="{A24E35A7-92B2-41C8-A9BD-3490190C67AA}"/>
                </a:ext>
              </a:extLst>
            </p:cNvPr>
            <p:cNvSpPr/>
            <p:nvPr/>
          </p:nvSpPr>
          <p:spPr>
            <a:xfrm rot="10800000">
              <a:off x="10019002" y="2327576"/>
              <a:ext cx="864000" cy="864000"/>
            </a:xfrm>
            <a:prstGeom prst="ellipse">
              <a:avLst/>
            </a:prstGeom>
            <a:noFill/>
            <a:ln w="158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rgbClr val="0070C0"/>
                </a:solidFill>
              </a:endParaRPr>
            </a:p>
          </p:txBody>
        </p:sp>
        <p:sp>
          <p:nvSpPr>
            <p:cNvPr id="3650" name="타원 47">
              <a:extLst>
                <a:ext uri="{FF2B5EF4-FFF2-40B4-BE49-F238E27FC236}">
                  <a16:creationId xmlns:a16="http://schemas.microsoft.com/office/drawing/2014/main" id="{9FD64AF2-EFA7-43BB-A07D-27110274DED5}"/>
                </a:ext>
              </a:extLst>
            </p:cNvPr>
            <p:cNvSpPr/>
            <p:nvPr/>
          </p:nvSpPr>
          <p:spPr>
            <a:xfrm rot="10800000">
              <a:off x="9934588" y="2243162"/>
              <a:ext cx="1044000" cy="1044000"/>
            </a:xfrm>
            <a:prstGeom prst="ellipse">
              <a:avLst/>
            </a:prstGeom>
            <a:noFill/>
            <a:ln w="22225">
              <a:solidFill>
                <a:schemeClr val="accent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cxnSp>
          <p:nvCxnSpPr>
            <p:cNvPr id="3651" name="직선 연결선 56">
              <a:extLst>
                <a:ext uri="{FF2B5EF4-FFF2-40B4-BE49-F238E27FC236}">
                  <a16:creationId xmlns:a16="http://schemas.microsoft.com/office/drawing/2014/main" id="{88936A1F-D636-47E0-B6A9-0720C5FBB490}"/>
                </a:ext>
              </a:extLst>
            </p:cNvPr>
            <p:cNvCxnSpPr/>
            <p:nvPr/>
          </p:nvCxnSpPr>
          <p:spPr>
            <a:xfrm rot="10800000">
              <a:off x="8631359" y="2772444"/>
              <a:ext cx="804665" cy="0"/>
            </a:xfrm>
            <a:prstGeom prst="line">
              <a:avLst/>
            </a:prstGeom>
            <a:noFill/>
            <a:ln w="22225">
              <a:solidFill>
                <a:schemeClr val="accent3"/>
              </a:solidFill>
              <a:prstDash val="sysDot"/>
              <a:headEnd type="triangle" w="med" len="lg"/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652" name="Rectangle 36">
              <a:extLst>
                <a:ext uri="{FF2B5EF4-FFF2-40B4-BE49-F238E27FC236}">
                  <a16:creationId xmlns:a16="http://schemas.microsoft.com/office/drawing/2014/main" id="{6E0DEE13-9376-40F5-A97D-227BD198B3F8}"/>
                </a:ext>
              </a:extLst>
            </p:cNvPr>
            <p:cNvSpPr/>
            <p:nvPr/>
          </p:nvSpPr>
          <p:spPr>
            <a:xfrm>
              <a:off x="10261904" y="2593828"/>
              <a:ext cx="389370" cy="325482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653" name="Freeform 20">
              <a:extLst>
                <a:ext uri="{FF2B5EF4-FFF2-40B4-BE49-F238E27FC236}">
                  <a16:creationId xmlns:a16="http://schemas.microsoft.com/office/drawing/2014/main" id="{DB2A8E4F-A068-4E05-82C6-EB56CE1D1AD7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7424734" y="2593828"/>
              <a:ext cx="401521" cy="386076"/>
            </a:xfrm>
            <a:custGeom>
              <a:avLst/>
              <a:gdLst/>
              <a:ahLst/>
              <a:cxnLst/>
              <a:rect l="l" t="t" r="r" b="b"/>
              <a:pathLst>
                <a:path w="3948393" h="3817544">
                  <a:moveTo>
                    <a:pt x="1888045" y="2370407"/>
                  </a:moveTo>
                  <a:lnTo>
                    <a:pt x="1180379" y="2998560"/>
                  </a:lnTo>
                  <a:lnTo>
                    <a:pt x="695350" y="2712314"/>
                  </a:lnTo>
                  <a:lnTo>
                    <a:pt x="703301" y="3014463"/>
                  </a:lnTo>
                  <a:lnTo>
                    <a:pt x="1888044" y="3817544"/>
                  </a:lnTo>
                  <a:cubicBezTo>
                    <a:pt x="1885393" y="3356368"/>
                    <a:pt x="1874793" y="2911096"/>
                    <a:pt x="1888045" y="2370407"/>
                  </a:cubicBezTo>
                  <a:close/>
                  <a:moveTo>
                    <a:pt x="2059390" y="2370407"/>
                  </a:moveTo>
                  <a:cubicBezTo>
                    <a:pt x="2072642" y="2911096"/>
                    <a:pt x="2062042" y="3356368"/>
                    <a:pt x="2059391" y="3817544"/>
                  </a:cubicBezTo>
                  <a:lnTo>
                    <a:pt x="3244134" y="3014463"/>
                  </a:lnTo>
                  <a:lnTo>
                    <a:pt x="3252085" y="2712314"/>
                  </a:lnTo>
                  <a:lnTo>
                    <a:pt x="2767056" y="2998560"/>
                  </a:lnTo>
                  <a:close/>
                  <a:moveTo>
                    <a:pt x="733907" y="1451867"/>
                  </a:moveTo>
                  <a:lnTo>
                    <a:pt x="0" y="2113471"/>
                  </a:lnTo>
                  <a:lnTo>
                    <a:pt x="1170450" y="2848461"/>
                  </a:lnTo>
                  <a:lnTo>
                    <a:pt x="1919327" y="2170968"/>
                  </a:lnTo>
                  <a:close/>
                  <a:moveTo>
                    <a:pt x="3206900" y="1451867"/>
                  </a:moveTo>
                  <a:lnTo>
                    <a:pt x="2021479" y="2170968"/>
                  </a:lnTo>
                  <a:lnTo>
                    <a:pt x="2770356" y="2848461"/>
                  </a:lnTo>
                  <a:lnTo>
                    <a:pt x="3940806" y="2113471"/>
                  </a:lnTo>
                  <a:close/>
                  <a:moveTo>
                    <a:pt x="1195981" y="0"/>
                  </a:moveTo>
                  <a:lnTo>
                    <a:pt x="10560" y="719101"/>
                  </a:lnTo>
                  <a:lnTo>
                    <a:pt x="759438" y="1396594"/>
                  </a:lnTo>
                  <a:lnTo>
                    <a:pt x="1929887" y="661605"/>
                  </a:lnTo>
                  <a:close/>
                  <a:moveTo>
                    <a:pt x="2762973" y="0"/>
                  </a:moveTo>
                  <a:lnTo>
                    <a:pt x="2029067" y="661605"/>
                  </a:lnTo>
                  <a:lnTo>
                    <a:pt x="3199516" y="1396594"/>
                  </a:lnTo>
                  <a:lnTo>
                    <a:pt x="3948393" y="71910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54" name="Group 3653">
            <a:extLst>
              <a:ext uri="{FF2B5EF4-FFF2-40B4-BE49-F238E27FC236}">
                <a16:creationId xmlns:a16="http://schemas.microsoft.com/office/drawing/2014/main" id="{B6239F6A-5316-4FB9-9DF8-EC3AAD400640}"/>
              </a:ext>
            </a:extLst>
          </p:cNvPr>
          <p:cNvGrpSpPr/>
          <p:nvPr/>
        </p:nvGrpSpPr>
        <p:grpSpPr>
          <a:xfrm>
            <a:off x="9419465" y="3997263"/>
            <a:ext cx="1890209" cy="1714535"/>
            <a:chOff x="10639947" y="4474075"/>
            <a:chExt cx="1890209" cy="1714535"/>
          </a:xfrm>
        </p:grpSpPr>
        <p:sp>
          <p:nvSpPr>
            <p:cNvPr id="3655" name="TextBox 3654">
              <a:extLst>
                <a:ext uri="{FF2B5EF4-FFF2-40B4-BE49-F238E27FC236}">
                  <a16:creationId xmlns:a16="http://schemas.microsoft.com/office/drawing/2014/main" id="{1CA7FDA8-080F-4A74-ABA2-F0806B637DF7}"/>
                </a:ext>
              </a:extLst>
            </p:cNvPr>
            <p:cNvSpPr txBox="1"/>
            <p:nvPr/>
          </p:nvSpPr>
          <p:spPr>
            <a:xfrm>
              <a:off x="10639947" y="5172947"/>
              <a:ext cx="18902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and appeal to your Reports and Presentations. </a:t>
              </a:r>
            </a:p>
          </p:txBody>
        </p:sp>
        <p:sp>
          <p:nvSpPr>
            <p:cNvPr id="3656" name="TextBox 3655">
              <a:extLst>
                <a:ext uri="{FF2B5EF4-FFF2-40B4-BE49-F238E27FC236}">
                  <a16:creationId xmlns:a16="http://schemas.microsoft.com/office/drawing/2014/main" id="{C392B970-DC2F-4727-9A34-DBA433FCFE10}"/>
                </a:ext>
              </a:extLst>
            </p:cNvPr>
            <p:cNvSpPr txBox="1"/>
            <p:nvPr/>
          </p:nvSpPr>
          <p:spPr>
            <a:xfrm>
              <a:off x="10670149" y="4474075"/>
              <a:ext cx="1440160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accent4"/>
                  </a:solidFill>
                </a:rPr>
                <a:t>D </a:t>
              </a:r>
              <a:r>
                <a:rPr lang="en-US" altLang="ko-KR" sz="1600" dirty="0">
                  <a:solidFill>
                    <a:schemeClr val="accent4"/>
                  </a:solidFill>
                </a:rPr>
                <a:t>Style</a:t>
              </a:r>
              <a:endParaRPr lang="en-US" altLang="ko-KR" sz="4000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11290</TotalTime>
  <Words>104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122</cp:revision>
  <dcterms:created xsi:type="dcterms:W3CDTF">2018-02-18T19:39:47Z</dcterms:created>
  <dcterms:modified xsi:type="dcterms:W3CDTF">2020-08-31T07:56:10Z</dcterms:modified>
</cp:coreProperties>
</file>