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3628" name="Straight Connector 3627">
            <a:extLst>
              <a:ext uri="{FF2B5EF4-FFF2-40B4-BE49-F238E27FC236}">
                <a16:creationId xmlns:a16="http://schemas.microsoft.com/office/drawing/2014/main" id="{87F68E7E-800D-4C60-B879-EA6693EA3818}"/>
              </a:ext>
            </a:extLst>
          </p:cNvPr>
          <p:cNvCxnSpPr>
            <a:cxnSpLocks/>
          </p:cNvCxnSpPr>
          <p:nvPr/>
        </p:nvCxnSpPr>
        <p:spPr>
          <a:xfrm>
            <a:off x="778979" y="3695092"/>
            <a:ext cx="10738944" cy="8530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29" name="Group 3628">
            <a:extLst>
              <a:ext uri="{FF2B5EF4-FFF2-40B4-BE49-F238E27FC236}">
                <a16:creationId xmlns:a16="http://schemas.microsoft.com/office/drawing/2014/main" id="{6D98575A-1B6A-453D-9B55-C63368B782CE}"/>
              </a:ext>
            </a:extLst>
          </p:cNvPr>
          <p:cNvGrpSpPr/>
          <p:nvPr/>
        </p:nvGrpSpPr>
        <p:grpSpPr>
          <a:xfrm>
            <a:off x="882326" y="3997263"/>
            <a:ext cx="1890209" cy="1689135"/>
            <a:chOff x="4993893" y="4474075"/>
            <a:chExt cx="1890209" cy="1689135"/>
          </a:xfrm>
        </p:grpSpPr>
        <p:sp>
          <p:nvSpPr>
            <p:cNvPr id="3630" name="TextBox 3629">
              <a:extLst>
                <a:ext uri="{FF2B5EF4-FFF2-40B4-BE49-F238E27FC236}">
                  <a16:creationId xmlns:a16="http://schemas.microsoft.com/office/drawing/2014/main" id="{271EFB80-27A1-42C9-8133-8B6B4C5DDD48}"/>
                </a:ext>
              </a:extLst>
            </p:cNvPr>
            <p:cNvSpPr txBox="1"/>
            <p:nvPr/>
          </p:nvSpPr>
          <p:spPr>
            <a:xfrm>
              <a:off x="4993893" y="5147547"/>
              <a:ext cx="189020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You can simply impress your audience and add a unique zing and appeal to your Reports and Presentations.</a:t>
              </a:r>
            </a:p>
          </p:txBody>
        </p:sp>
        <p:sp>
          <p:nvSpPr>
            <p:cNvPr id="3631" name="TextBox 3630">
              <a:extLst>
                <a:ext uri="{FF2B5EF4-FFF2-40B4-BE49-F238E27FC236}">
                  <a16:creationId xmlns:a16="http://schemas.microsoft.com/office/drawing/2014/main" id="{6C836C62-846F-444A-92D4-F56D67E5FC71}"/>
                </a:ext>
              </a:extLst>
            </p:cNvPr>
            <p:cNvSpPr txBox="1"/>
            <p:nvPr/>
          </p:nvSpPr>
          <p:spPr>
            <a:xfrm>
              <a:off x="5002483" y="4474075"/>
              <a:ext cx="1440160" cy="707886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4000" dirty="0">
                  <a:solidFill>
                    <a:schemeClr val="accent1"/>
                  </a:solidFill>
                </a:rPr>
                <a:t>A </a:t>
              </a:r>
              <a:r>
                <a:rPr lang="en-US" altLang="ko-KR" sz="1600" dirty="0">
                  <a:solidFill>
                    <a:schemeClr val="accent1"/>
                  </a:solidFill>
                </a:rPr>
                <a:t>Style</a:t>
              </a:r>
              <a:endParaRPr lang="en-US" altLang="ko-KR" sz="400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3632" name="Group 3631">
            <a:extLst>
              <a:ext uri="{FF2B5EF4-FFF2-40B4-BE49-F238E27FC236}">
                <a16:creationId xmlns:a16="http://schemas.microsoft.com/office/drawing/2014/main" id="{26D89E2D-76FE-4011-BE44-A40969B42571}"/>
              </a:ext>
            </a:extLst>
          </p:cNvPr>
          <p:cNvGrpSpPr/>
          <p:nvPr/>
        </p:nvGrpSpPr>
        <p:grpSpPr>
          <a:xfrm>
            <a:off x="3728039" y="3997263"/>
            <a:ext cx="1890209" cy="1701835"/>
            <a:chOff x="7816920" y="4474075"/>
            <a:chExt cx="1890209" cy="1701835"/>
          </a:xfrm>
        </p:grpSpPr>
        <p:sp>
          <p:nvSpPr>
            <p:cNvPr id="3633" name="TextBox 3632">
              <a:extLst>
                <a:ext uri="{FF2B5EF4-FFF2-40B4-BE49-F238E27FC236}">
                  <a16:creationId xmlns:a16="http://schemas.microsoft.com/office/drawing/2014/main" id="{4F0F8664-4646-439D-BB3D-E7274189792A}"/>
                </a:ext>
              </a:extLst>
            </p:cNvPr>
            <p:cNvSpPr txBox="1"/>
            <p:nvPr/>
          </p:nvSpPr>
          <p:spPr>
            <a:xfrm>
              <a:off x="7816920" y="5160247"/>
              <a:ext cx="189020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You can simply impress your audience and add a unique zing and appeal to your Reports and Presentations.</a:t>
              </a:r>
            </a:p>
          </p:txBody>
        </p:sp>
        <p:sp>
          <p:nvSpPr>
            <p:cNvPr id="3634" name="TextBox 3633">
              <a:extLst>
                <a:ext uri="{FF2B5EF4-FFF2-40B4-BE49-F238E27FC236}">
                  <a16:creationId xmlns:a16="http://schemas.microsoft.com/office/drawing/2014/main" id="{1E370DB4-FFDD-43F3-80BE-437C34D67D7F}"/>
                </a:ext>
              </a:extLst>
            </p:cNvPr>
            <p:cNvSpPr txBox="1"/>
            <p:nvPr/>
          </p:nvSpPr>
          <p:spPr>
            <a:xfrm>
              <a:off x="7836316" y="4474075"/>
              <a:ext cx="1440160" cy="707886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4000" dirty="0">
                  <a:solidFill>
                    <a:schemeClr val="accent2"/>
                  </a:solidFill>
                </a:rPr>
                <a:t>B </a:t>
              </a:r>
              <a:r>
                <a:rPr lang="en-US" altLang="ko-KR" sz="1600" dirty="0">
                  <a:solidFill>
                    <a:schemeClr val="accent2"/>
                  </a:solidFill>
                </a:rPr>
                <a:t>Style</a:t>
              </a:r>
              <a:endParaRPr lang="en-US" altLang="ko-KR" sz="4000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3635" name="Group 3634">
            <a:extLst>
              <a:ext uri="{FF2B5EF4-FFF2-40B4-BE49-F238E27FC236}">
                <a16:creationId xmlns:a16="http://schemas.microsoft.com/office/drawing/2014/main" id="{EB950B40-BC96-4F0E-91D7-E021A9460D1A}"/>
              </a:ext>
            </a:extLst>
          </p:cNvPr>
          <p:cNvGrpSpPr/>
          <p:nvPr/>
        </p:nvGrpSpPr>
        <p:grpSpPr>
          <a:xfrm>
            <a:off x="6573752" y="3997263"/>
            <a:ext cx="1890209" cy="1714535"/>
            <a:chOff x="10639947" y="4474075"/>
            <a:chExt cx="1890209" cy="1714535"/>
          </a:xfrm>
        </p:grpSpPr>
        <p:sp>
          <p:nvSpPr>
            <p:cNvPr id="3636" name="TextBox 3635">
              <a:extLst>
                <a:ext uri="{FF2B5EF4-FFF2-40B4-BE49-F238E27FC236}">
                  <a16:creationId xmlns:a16="http://schemas.microsoft.com/office/drawing/2014/main" id="{A6161CDD-E7AE-4645-AFF2-44A8AD0C0486}"/>
                </a:ext>
              </a:extLst>
            </p:cNvPr>
            <p:cNvSpPr txBox="1"/>
            <p:nvPr/>
          </p:nvSpPr>
          <p:spPr>
            <a:xfrm>
              <a:off x="10639947" y="5172947"/>
              <a:ext cx="189020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You can simply impress your audience and add a unique zing and appeal to your Reports and Presentations. </a:t>
              </a:r>
            </a:p>
          </p:txBody>
        </p:sp>
        <p:sp>
          <p:nvSpPr>
            <p:cNvPr id="3637" name="TextBox 3636">
              <a:extLst>
                <a:ext uri="{FF2B5EF4-FFF2-40B4-BE49-F238E27FC236}">
                  <a16:creationId xmlns:a16="http://schemas.microsoft.com/office/drawing/2014/main" id="{9F166DB6-B785-404D-BEB5-4B4AEA7664B6}"/>
                </a:ext>
              </a:extLst>
            </p:cNvPr>
            <p:cNvSpPr txBox="1"/>
            <p:nvPr/>
          </p:nvSpPr>
          <p:spPr>
            <a:xfrm>
              <a:off x="10670149" y="4474075"/>
              <a:ext cx="1440160" cy="707886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4000" dirty="0">
                  <a:solidFill>
                    <a:schemeClr val="accent3"/>
                  </a:solidFill>
                </a:rPr>
                <a:t>C </a:t>
              </a:r>
              <a:r>
                <a:rPr lang="en-US" altLang="ko-KR" sz="1600" dirty="0">
                  <a:solidFill>
                    <a:schemeClr val="accent3"/>
                  </a:solidFill>
                </a:rPr>
                <a:t>Style</a:t>
              </a:r>
              <a:endParaRPr lang="en-US" altLang="ko-KR" sz="4000" dirty="0">
                <a:solidFill>
                  <a:schemeClr val="accent3"/>
                </a:solidFill>
              </a:endParaRPr>
            </a:p>
          </p:txBody>
        </p:sp>
      </p:grpSp>
      <p:grpSp>
        <p:nvGrpSpPr>
          <p:cNvPr id="3638" name="Group 3637">
            <a:extLst>
              <a:ext uri="{FF2B5EF4-FFF2-40B4-BE49-F238E27FC236}">
                <a16:creationId xmlns:a16="http://schemas.microsoft.com/office/drawing/2014/main" id="{D769AA4E-6F2D-41ED-9623-DF6C6AD6D271}"/>
              </a:ext>
            </a:extLst>
          </p:cNvPr>
          <p:cNvGrpSpPr/>
          <p:nvPr/>
        </p:nvGrpSpPr>
        <p:grpSpPr>
          <a:xfrm>
            <a:off x="1305306" y="2287122"/>
            <a:ext cx="9581388" cy="1044224"/>
            <a:chOff x="1397200" y="2243162"/>
            <a:chExt cx="9581388" cy="1044224"/>
          </a:xfrm>
        </p:grpSpPr>
        <p:sp>
          <p:nvSpPr>
            <p:cNvPr id="3639" name="Oval 10">
              <a:extLst>
                <a:ext uri="{FF2B5EF4-FFF2-40B4-BE49-F238E27FC236}">
                  <a16:creationId xmlns:a16="http://schemas.microsoft.com/office/drawing/2014/main" id="{BB393B56-731F-47FF-965B-81A06491A27C}"/>
                </a:ext>
              </a:extLst>
            </p:cNvPr>
            <p:cNvSpPr/>
            <p:nvPr/>
          </p:nvSpPr>
          <p:spPr>
            <a:xfrm rot="10800000">
              <a:off x="1481614" y="2327800"/>
              <a:ext cx="864000" cy="864000"/>
            </a:xfrm>
            <a:prstGeom prst="ellipse">
              <a:avLst/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JM" sz="2700">
                <a:solidFill>
                  <a:srgbClr val="0070C0"/>
                </a:solidFill>
              </a:endParaRPr>
            </a:p>
          </p:txBody>
        </p:sp>
        <p:sp>
          <p:nvSpPr>
            <p:cNvPr id="3640" name="타원 41">
              <a:extLst>
                <a:ext uri="{FF2B5EF4-FFF2-40B4-BE49-F238E27FC236}">
                  <a16:creationId xmlns:a16="http://schemas.microsoft.com/office/drawing/2014/main" id="{6ED456F8-FEDB-4F6A-9E03-997D0ECC0035}"/>
                </a:ext>
              </a:extLst>
            </p:cNvPr>
            <p:cNvSpPr/>
            <p:nvPr/>
          </p:nvSpPr>
          <p:spPr>
            <a:xfrm rot="10800000">
              <a:off x="1397200" y="2243386"/>
              <a:ext cx="1044000" cy="1044000"/>
            </a:xfrm>
            <a:prstGeom prst="ellipse">
              <a:avLst/>
            </a:prstGeom>
            <a:noFill/>
            <a:ln w="22225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3641" name="Oval 10">
              <a:extLst>
                <a:ext uri="{FF2B5EF4-FFF2-40B4-BE49-F238E27FC236}">
                  <a16:creationId xmlns:a16="http://schemas.microsoft.com/office/drawing/2014/main" id="{9EB44883-E614-4F81-ACFA-0637AF49FEAF}"/>
                </a:ext>
              </a:extLst>
            </p:cNvPr>
            <p:cNvSpPr/>
            <p:nvPr/>
          </p:nvSpPr>
          <p:spPr>
            <a:xfrm rot="10800000">
              <a:off x="4327410" y="2327688"/>
              <a:ext cx="864000" cy="864000"/>
            </a:xfrm>
            <a:prstGeom prst="ellipse">
              <a:avLst/>
            </a:prstGeom>
            <a:noFill/>
            <a:ln w="15875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JM" sz="2700">
                <a:solidFill>
                  <a:srgbClr val="0070C0"/>
                </a:solidFill>
              </a:endParaRPr>
            </a:p>
          </p:txBody>
        </p:sp>
        <p:sp>
          <p:nvSpPr>
            <p:cNvPr id="3642" name="타원 44">
              <a:extLst>
                <a:ext uri="{FF2B5EF4-FFF2-40B4-BE49-F238E27FC236}">
                  <a16:creationId xmlns:a16="http://schemas.microsoft.com/office/drawing/2014/main" id="{831F8470-E7C9-40BD-B646-1250FE09E331}"/>
                </a:ext>
              </a:extLst>
            </p:cNvPr>
            <p:cNvSpPr/>
            <p:nvPr/>
          </p:nvSpPr>
          <p:spPr>
            <a:xfrm rot="10800000">
              <a:off x="4242997" y="2243274"/>
              <a:ext cx="1044000" cy="1044000"/>
            </a:xfrm>
            <a:prstGeom prst="ellipse">
              <a:avLst/>
            </a:prstGeom>
            <a:noFill/>
            <a:ln w="22225">
              <a:solidFill>
                <a:schemeClr val="accent2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3643" name="Oval 10">
              <a:extLst>
                <a:ext uri="{FF2B5EF4-FFF2-40B4-BE49-F238E27FC236}">
                  <a16:creationId xmlns:a16="http://schemas.microsoft.com/office/drawing/2014/main" id="{CDB4AF0D-F5B6-4F3C-BE31-154F7B9694BC}"/>
                </a:ext>
              </a:extLst>
            </p:cNvPr>
            <p:cNvSpPr/>
            <p:nvPr/>
          </p:nvSpPr>
          <p:spPr>
            <a:xfrm rot="10800000">
              <a:off x="7173206" y="2327576"/>
              <a:ext cx="864000" cy="864000"/>
            </a:xfrm>
            <a:prstGeom prst="ellipse">
              <a:avLst/>
            </a:prstGeom>
            <a:noFill/>
            <a:ln w="15875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JM" sz="2700">
                <a:solidFill>
                  <a:srgbClr val="0070C0"/>
                </a:solidFill>
              </a:endParaRPr>
            </a:p>
          </p:txBody>
        </p:sp>
        <p:sp>
          <p:nvSpPr>
            <p:cNvPr id="3644" name="타원 47">
              <a:extLst>
                <a:ext uri="{FF2B5EF4-FFF2-40B4-BE49-F238E27FC236}">
                  <a16:creationId xmlns:a16="http://schemas.microsoft.com/office/drawing/2014/main" id="{A4367705-3B68-4264-BBA3-3487F5FC60C9}"/>
                </a:ext>
              </a:extLst>
            </p:cNvPr>
            <p:cNvSpPr/>
            <p:nvPr/>
          </p:nvSpPr>
          <p:spPr>
            <a:xfrm rot="10800000">
              <a:off x="7088794" y="2243162"/>
              <a:ext cx="1044000" cy="1044000"/>
            </a:xfrm>
            <a:prstGeom prst="ellipse">
              <a:avLst/>
            </a:prstGeom>
            <a:noFill/>
            <a:ln w="22225">
              <a:solidFill>
                <a:schemeClr val="accent3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cxnSp>
          <p:nvCxnSpPr>
            <p:cNvPr id="3645" name="직선 연결선 55">
              <a:extLst>
                <a:ext uri="{FF2B5EF4-FFF2-40B4-BE49-F238E27FC236}">
                  <a16:creationId xmlns:a16="http://schemas.microsoft.com/office/drawing/2014/main" id="{BC0EDD30-FCA6-44BD-868F-4FB954F070DF}"/>
                </a:ext>
              </a:extLst>
            </p:cNvPr>
            <p:cNvCxnSpPr/>
            <p:nvPr/>
          </p:nvCxnSpPr>
          <p:spPr>
            <a:xfrm rot="10800000">
              <a:off x="2939766" y="2788320"/>
              <a:ext cx="804665" cy="0"/>
            </a:xfrm>
            <a:prstGeom prst="line">
              <a:avLst/>
            </a:prstGeom>
            <a:noFill/>
            <a:ln w="22225">
              <a:solidFill>
                <a:schemeClr val="accent1"/>
              </a:solidFill>
              <a:prstDash val="sysDot"/>
              <a:headEnd type="triangle" w="med" len="lg"/>
              <a:tailEnd type="triangle"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3646" name="직선 연결선 56">
              <a:extLst>
                <a:ext uri="{FF2B5EF4-FFF2-40B4-BE49-F238E27FC236}">
                  <a16:creationId xmlns:a16="http://schemas.microsoft.com/office/drawing/2014/main" id="{F6B6EEA5-8A6D-49F1-8341-CA7C4812203C}"/>
                </a:ext>
              </a:extLst>
            </p:cNvPr>
            <p:cNvCxnSpPr/>
            <p:nvPr/>
          </p:nvCxnSpPr>
          <p:spPr>
            <a:xfrm rot="10800000">
              <a:off x="5785563" y="2772444"/>
              <a:ext cx="804665" cy="0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prstDash val="sysDot"/>
              <a:headEnd type="triangle" w="med" len="lg"/>
              <a:tailEnd type="triangle"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3647" name="Rounded Rectangle 5">
              <a:extLst>
                <a:ext uri="{FF2B5EF4-FFF2-40B4-BE49-F238E27FC236}">
                  <a16:creationId xmlns:a16="http://schemas.microsoft.com/office/drawing/2014/main" id="{5EE8A9DF-4756-4515-9F7F-027C43FFC27F}"/>
                </a:ext>
              </a:extLst>
            </p:cNvPr>
            <p:cNvSpPr/>
            <p:nvPr/>
          </p:nvSpPr>
          <p:spPr>
            <a:xfrm flipH="1">
              <a:off x="4563569" y="2626763"/>
              <a:ext cx="391682" cy="323114"/>
            </a:xfrm>
            <a:custGeom>
              <a:avLst/>
              <a:gdLst>
                <a:gd name="connsiteX0" fmla="*/ 1384251 w 3217557"/>
                <a:gd name="connsiteY0" fmla="*/ 661544 h 2702049"/>
                <a:gd name="connsiteX1" fmla="*/ 1574067 w 3217557"/>
                <a:gd name="connsiteY1" fmla="*/ 851360 h 2702049"/>
                <a:gd name="connsiteX2" fmla="*/ 1384251 w 3217557"/>
                <a:gd name="connsiteY2" fmla="*/ 1041176 h 2702049"/>
                <a:gd name="connsiteX3" fmla="*/ 1194435 w 3217557"/>
                <a:gd name="connsiteY3" fmla="*/ 851360 h 2702049"/>
                <a:gd name="connsiteX4" fmla="*/ 1384251 w 3217557"/>
                <a:gd name="connsiteY4" fmla="*/ 661544 h 2702049"/>
                <a:gd name="connsiteX5" fmla="*/ 1993421 w 3217557"/>
                <a:gd name="connsiteY5" fmla="*/ 661544 h 2702049"/>
                <a:gd name="connsiteX6" fmla="*/ 2183237 w 3217557"/>
                <a:gd name="connsiteY6" fmla="*/ 851360 h 2702049"/>
                <a:gd name="connsiteX7" fmla="*/ 1993421 w 3217557"/>
                <a:gd name="connsiteY7" fmla="*/ 1041176 h 2702049"/>
                <a:gd name="connsiteX8" fmla="*/ 1803605 w 3217557"/>
                <a:gd name="connsiteY8" fmla="*/ 851360 h 2702049"/>
                <a:gd name="connsiteX9" fmla="*/ 1993421 w 3217557"/>
                <a:gd name="connsiteY9" fmla="*/ 661544 h 2702049"/>
                <a:gd name="connsiteX10" fmla="*/ 2602591 w 3217557"/>
                <a:gd name="connsiteY10" fmla="*/ 661544 h 2702049"/>
                <a:gd name="connsiteX11" fmla="*/ 2792407 w 3217557"/>
                <a:gd name="connsiteY11" fmla="*/ 851360 h 2702049"/>
                <a:gd name="connsiteX12" fmla="*/ 2602591 w 3217557"/>
                <a:gd name="connsiteY12" fmla="*/ 1041176 h 2702049"/>
                <a:gd name="connsiteX13" fmla="*/ 2412775 w 3217557"/>
                <a:gd name="connsiteY13" fmla="*/ 851360 h 2702049"/>
                <a:gd name="connsiteX14" fmla="*/ 2602591 w 3217557"/>
                <a:gd name="connsiteY14" fmla="*/ 661544 h 2702049"/>
                <a:gd name="connsiteX15" fmla="*/ 677114 w 3217557"/>
                <a:gd name="connsiteY15" fmla="*/ 569491 h 2702049"/>
                <a:gd name="connsiteX16" fmla="*/ 330916 w 3217557"/>
                <a:gd name="connsiteY16" fmla="*/ 569491 h 2702049"/>
                <a:gd name="connsiteX17" fmla="*/ 0 w 3217557"/>
                <a:gd name="connsiteY17" fmla="*/ 900407 h 2702049"/>
                <a:gd name="connsiteX18" fmla="*/ 0 w 3217557"/>
                <a:gd name="connsiteY18" fmla="*/ 1952009 h 2702049"/>
                <a:gd name="connsiteX19" fmla="*/ 330916 w 3217557"/>
                <a:gd name="connsiteY19" fmla="*/ 2282925 h 2702049"/>
                <a:gd name="connsiteX20" fmla="*/ 711670 w 3217557"/>
                <a:gd name="connsiteY20" fmla="*/ 2282925 h 2702049"/>
                <a:gd name="connsiteX21" fmla="*/ 15770 w 3217557"/>
                <a:gd name="connsiteY21" fmla="*/ 2702049 h 2702049"/>
                <a:gd name="connsiteX22" fmla="*/ 1294529 w 3217557"/>
                <a:gd name="connsiteY22" fmla="*/ 2282925 h 2702049"/>
                <a:gd name="connsiteX23" fmla="*/ 2117356 w 3217557"/>
                <a:gd name="connsiteY23" fmla="*/ 2282925 h 2702049"/>
                <a:gd name="connsiteX24" fmla="*/ 2418395 w 3217557"/>
                <a:gd name="connsiteY24" fmla="*/ 2087951 h 2702049"/>
                <a:gd name="connsiteX25" fmla="*/ 1830857 w 3217557"/>
                <a:gd name="connsiteY25" fmla="*/ 1799347 h 2702049"/>
                <a:gd name="connsiteX26" fmla="*/ 1008030 w 3217557"/>
                <a:gd name="connsiteY26" fmla="*/ 1799347 h 2702049"/>
                <a:gd name="connsiteX27" fmla="*/ 677114 w 3217557"/>
                <a:gd name="connsiteY27" fmla="*/ 1468431 h 2702049"/>
                <a:gd name="connsiteX28" fmla="*/ 677114 w 3217557"/>
                <a:gd name="connsiteY28" fmla="*/ 569491 h 2702049"/>
                <a:gd name="connsiteX29" fmla="*/ 2886641 w 3217557"/>
                <a:gd name="connsiteY29" fmla="*/ 0 h 2702049"/>
                <a:gd name="connsiteX30" fmla="*/ 1100201 w 3217557"/>
                <a:gd name="connsiteY30" fmla="*/ 0 h 2702049"/>
                <a:gd name="connsiteX31" fmla="*/ 769285 w 3217557"/>
                <a:gd name="connsiteY31" fmla="*/ 330916 h 2702049"/>
                <a:gd name="connsiteX32" fmla="*/ 769285 w 3217557"/>
                <a:gd name="connsiteY32" fmla="*/ 1382518 h 2702049"/>
                <a:gd name="connsiteX33" fmla="*/ 1100201 w 3217557"/>
                <a:gd name="connsiteY33" fmla="*/ 1713434 h 2702049"/>
                <a:gd name="connsiteX34" fmla="*/ 1923028 w 3217557"/>
                <a:gd name="connsiteY34" fmla="*/ 1713434 h 2702049"/>
                <a:gd name="connsiteX35" fmla="*/ 3078958 w 3217557"/>
                <a:gd name="connsiteY35" fmla="*/ 2077967 h 2702049"/>
                <a:gd name="connsiteX36" fmla="*/ 2505887 w 3217557"/>
                <a:gd name="connsiteY36" fmla="*/ 1713434 h 2702049"/>
                <a:gd name="connsiteX37" fmla="*/ 2886641 w 3217557"/>
                <a:gd name="connsiteY37" fmla="*/ 1713434 h 2702049"/>
                <a:gd name="connsiteX38" fmla="*/ 3217557 w 3217557"/>
                <a:gd name="connsiteY38" fmla="*/ 1382518 h 2702049"/>
                <a:gd name="connsiteX39" fmla="*/ 3217557 w 3217557"/>
                <a:gd name="connsiteY39" fmla="*/ 330916 h 2702049"/>
                <a:gd name="connsiteX40" fmla="*/ 2886641 w 3217557"/>
                <a:gd name="connsiteY40" fmla="*/ 0 h 2702049"/>
                <a:gd name="connsiteX0" fmla="*/ 1384251 w 3217557"/>
                <a:gd name="connsiteY0" fmla="*/ 661544 h 2702049"/>
                <a:gd name="connsiteX1" fmla="*/ 1574067 w 3217557"/>
                <a:gd name="connsiteY1" fmla="*/ 851360 h 2702049"/>
                <a:gd name="connsiteX2" fmla="*/ 1384251 w 3217557"/>
                <a:gd name="connsiteY2" fmla="*/ 1041176 h 2702049"/>
                <a:gd name="connsiteX3" fmla="*/ 1194435 w 3217557"/>
                <a:gd name="connsiteY3" fmla="*/ 851360 h 2702049"/>
                <a:gd name="connsiteX4" fmla="*/ 1384251 w 3217557"/>
                <a:gd name="connsiteY4" fmla="*/ 661544 h 2702049"/>
                <a:gd name="connsiteX5" fmla="*/ 1993421 w 3217557"/>
                <a:gd name="connsiteY5" fmla="*/ 661544 h 2702049"/>
                <a:gd name="connsiteX6" fmla="*/ 2183237 w 3217557"/>
                <a:gd name="connsiteY6" fmla="*/ 851360 h 2702049"/>
                <a:gd name="connsiteX7" fmla="*/ 1993421 w 3217557"/>
                <a:gd name="connsiteY7" fmla="*/ 1041176 h 2702049"/>
                <a:gd name="connsiteX8" fmla="*/ 1803605 w 3217557"/>
                <a:gd name="connsiteY8" fmla="*/ 851360 h 2702049"/>
                <a:gd name="connsiteX9" fmla="*/ 1993421 w 3217557"/>
                <a:gd name="connsiteY9" fmla="*/ 661544 h 2702049"/>
                <a:gd name="connsiteX10" fmla="*/ 2602591 w 3217557"/>
                <a:gd name="connsiteY10" fmla="*/ 661544 h 2702049"/>
                <a:gd name="connsiteX11" fmla="*/ 2792407 w 3217557"/>
                <a:gd name="connsiteY11" fmla="*/ 851360 h 2702049"/>
                <a:gd name="connsiteX12" fmla="*/ 2602591 w 3217557"/>
                <a:gd name="connsiteY12" fmla="*/ 1041176 h 2702049"/>
                <a:gd name="connsiteX13" fmla="*/ 2412775 w 3217557"/>
                <a:gd name="connsiteY13" fmla="*/ 851360 h 2702049"/>
                <a:gd name="connsiteX14" fmla="*/ 2602591 w 3217557"/>
                <a:gd name="connsiteY14" fmla="*/ 661544 h 2702049"/>
                <a:gd name="connsiteX15" fmla="*/ 677114 w 3217557"/>
                <a:gd name="connsiteY15" fmla="*/ 569491 h 2702049"/>
                <a:gd name="connsiteX16" fmla="*/ 330916 w 3217557"/>
                <a:gd name="connsiteY16" fmla="*/ 569491 h 2702049"/>
                <a:gd name="connsiteX17" fmla="*/ 0 w 3217557"/>
                <a:gd name="connsiteY17" fmla="*/ 900407 h 2702049"/>
                <a:gd name="connsiteX18" fmla="*/ 0 w 3217557"/>
                <a:gd name="connsiteY18" fmla="*/ 1952009 h 2702049"/>
                <a:gd name="connsiteX19" fmla="*/ 330916 w 3217557"/>
                <a:gd name="connsiteY19" fmla="*/ 2282925 h 2702049"/>
                <a:gd name="connsiteX20" fmla="*/ 711670 w 3217557"/>
                <a:gd name="connsiteY20" fmla="*/ 2282925 h 2702049"/>
                <a:gd name="connsiteX21" fmla="*/ 15770 w 3217557"/>
                <a:gd name="connsiteY21" fmla="*/ 2702049 h 2702049"/>
                <a:gd name="connsiteX22" fmla="*/ 1294529 w 3217557"/>
                <a:gd name="connsiteY22" fmla="*/ 2282925 h 2702049"/>
                <a:gd name="connsiteX23" fmla="*/ 2117356 w 3217557"/>
                <a:gd name="connsiteY23" fmla="*/ 2282925 h 2702049"/>
                <a:gd name="connsiteX24" fmla="*/ 2418395 w 3217557"/>
                <a:gd name="connsiteY24" fmla="*/ 2087951 h 2702049"/>
                <a:gd name="connsiteX25" fmla="*/ 1830857 w 3217557"/>
                <a:gd name="connsiteY25" fmla="*/ 1799347 h 2702049"/>
                <a:gd name="connsiteX26" fmla="*/ 1008030 w 3217557"/>
                <a:gd name="connsiteY26" fmla="*/ 1799347 h 2702049"/>
                <a:gd name="connsiteX27" fmla="*/ 677114 w 3217557"/>
                <a:gd name="connsiteY27" fmla="*/ 1468431 h 2702049"/>
                <a:gd name="connsiteX28" fmla="*/ 677114 w 3217557"/>
                <a:gd name="connsiteY28" fmla="*/ 569491 h 2702049"/>
                <a:gd name="connsiteX29" fmla="*/ 2886641 w 3217557"/>
                <a:gd name="connsiteY29" fmla="*/ 0 h 2702049"/>
                <a:gd name="connsiteX30" fmla="*/ 1100201 w 3217557"/>
                <a:gd name="connsiteY30" fmla="*/ 0 h 2702049"/>
                <a:gd name="connsiteX31" fmla="*/ 769285 w 3217557"/>
                <a:gd name="connsiteY31" fmla="*/ 330916 h 2702049"/>
                <a:gd name="connsiteX32" fmla="*/ 769285 w 3217557"/>
                <a:gd name="connsiteY32" fmla="*/ 1382518 h 2702049"/>
                <a:gd name="connsiteX33" fmla="*/ 1100201 w 3217557"/>
                <a:gd name="connsiteY33" fmla="*/ 1713434 h 2702049"/>
                <a:gd name="connsiteX34" fmla="*/ 1923028 w 3217557"/>
                <a:gd name="connsiteY34" fmla="*/ 1713434 h 2702049"/>
                <a:gd name="connsiteX35" fmla="*/ 3078958 w 3217557"/>
                <a:gd name="connsiteY35" fmla="*/ 2077967 h 2702049"/>
                <a:gd name="connsiteX36" fmla="*/ 2505887 w 3217557"/>
                <a:gd name="connsiteY36" fmla="*/ 1713434 h 2702049"/>
                <a:gd name="connsiteX37" fmla="*/ 2886641 w 3217557"/>
                <a:gd name="connsiteY37" fmla="*/ 1713434 h 2702049"/>
                <a:gd name="connsiteX38" fmla="*/ 3217557 w 3217557"/>
                <a:gd name="connsiteY38" fmla="*/ 1382518 h 2702049"/>
                <a:gd name="connsiteX39" fmla="*/ 3217557 w 3217557"/>
                <a:gd name="connsiteY39" fmla="*/ 330916 h 2702049"/>
                <a:gd name="connsiteX40" fmla="*/ 2886641 w 3217557"/>
                <a:gd name="connsiteY40" fmla="*/ 0 h 2702049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3217557" h="2654282">
                  <a:moveTo>
                    <a:pt x="1384251" y="661544"/>
                  </a:moveTo>
                  <a:cubicBezTo>
                    <a:pt x="1489083" y="661544"/>
                    <a:pt x="1574067" y="746528"/>
                    <a:pt x="1574067" y="851360"/>
                  </a:cubicBezTo>
                  <a:cubicBezTo>
                    <a:pt x="1574067" y="956192"/>
                    <a:pt x="1489083" y="1041176"/>
                    <a:pt x="1384251" y="1041176"/>
                  </a:cubicBezTo>
                  <a:cubicBezTo>
                    <a:pt x="1279419" y="1041176"/>
                    <a:pt x="1194435" y="956192"/>
                    <a:pt x="1194435" y="851360"/>
                  </a:cubicBezTo>
                  <a:cubicBezTo>
                    <a:pt x="1194435" y="746528"/>
                    <a:pt x="1279419" y="661544"/>
                    <a:pt x="1384251" y="661544"/>
                  </a:cubicBezTo>
                  <a:close/>
                  <a:moveTo>
                    <a:pt x="1993421" y="661544"/>
                  </a:moveTo>
                  <a:cubicBezTo>
                    <a:pt x="2098253" y="661544"/>
                    <a:pt x="2183237" y="746528"/>
                    <a:pt x="2183237" y="851360"/>
                  </a:cubicBezTo>
                  <a:cubicBezTo>
                    <a:pt x="2183237" y="956192"/>
                    <a:pt x="2098253" y="1041176"/>
                    <a:pt x="1993421" y="1041176"/>
                  </a:cubicBezTo>
                  <a:cubicBezTo>
                    <a:pt x="1888589" y="1041176"/>
                    <a:pt x="1803605" y="956192"/>
                    <a:pt x="1803605" y="851360"/>
                  </a:cubicBezTo>
                  <a:cubicBezTo>
                    <a:pt x="1803605" y="746528"/>
                    <a:pt x="1888589" y="661544"/>
                    <a:pt x="1993421" y="661544"/>
                  </a:cubicBezTo>
                  <a:close/>
                  <a:moveTo>
                    <a:pt x="2602591" y="661544"/>
                  </a:moveTo>
                  <a:cubicBezTo>
                    <a:pt x="2707423" y="661544"/>
                    <a:pt x="2792407" y="746528"/>
                    <a:pt x="2792407" y="851360"/>
                  </a:cubicBezTo>
                  <a:cubicBezTo>
                    <a:pt x="2792407" y="956192"/>
                    <a:pt x="2707423" y="1041176"/>
                    <a:pt x="2602591" y="1041176"/>
                  </a:cubicBezTo>
                  <a:cubicBezTo>
                    <a:pt x="2497759" y="1041176"/>
                    <a:pt x="2412775" y="956192"/>
                    <a:pt x="2412775" y="851360"/>
                  </a:cubicBezTo>
                  <a:cubicBezTo>
                    <a:pt x="2412775" y="746528"/>
                    <a:pt x="2497759" y="661544"/>
                    <a:pt x="2602591" y="661544"/>
                  </a:cubicBezTo>
                  <a:close/>
                  <a:moveTo>
                    <a:pt x="677114" y="569491"/>
                  </a:moveTo>
                  <a:lnTo>
                    <a:pt x="330916" y="569491"/>
                  </a:lnTo>
                  <a:cubicBezTo>
                    <a:pt x="148156" y="569491"/>
                    <a:pt x="0" y="717647"/>
                    <a:pt x="0" y="900407"/>
                  </a:cubicBezTo>
                  <a:lnTo>
                    <a:pt x="0" y="1952009"/>
                  </a:lnTo>
                  <a:cubicBezTo>
                    <a:pt x="0" y="2134769"/>
                    <a:pt x="148156" y="2282925"/>
                    <a:pt x="330916" y="2282925"/>
                  </a:cubicBezTo>
                  <a:lnTo>
                    <a:pt x="711670" y="2282925"/>
                  </a:lnTo>
                  <a:cubicBezTo>
                    <a:pt x="639726" y="2394386"/>
                    <a:pt x="647101" y="2475544"/>
                    <a:pt x="275077" y="2654282"/>
                  </a:cubicBezTo>
                  <a:cubicBezTo>
                    <a:pt x="900998" y="2583693"/>
                    <a:pt x="998412" y="2552618"/>
                    <a:pt x="1294529" y="2282925"/>
                  </a:cubicBezTo>
                  <a:lnTo>
                    <a:pt x="2117356" y="2282925"/>
                  </a:lnTo>
                  <a:cubicBezTo>
                    <a:pt x="2251554" y="2282925"/>
                    <a:pt x="2367095" y="2203043"/>
                    <a:pt x="2418395" y="2087951"/>
                  </a:cubicBezTo>
                  <a:cubicBezTo>
                    <a:pt x="2205538" y="2022975"/>
                    <a:pt x="2032941" y="1932583"/>
                    <a:pt x="1830857" y="1799347"/>
                  </a:cubicBezTo>
                  <a:lnTo>
                    <a:pt x="1008030" y="1799347"/>
                  </a:lnTo>
                  <a:cubicBezTo>
                    <a:pt x="825270" y="1799347"/>
                    <a:pt x="677114" y="1651191"/>
                    <a:pt x="677114" y="1468431"/>
                  </a:cubicBezTo>
                  <a:lnTo>
                    <a:pt x="677114" y="569491"/>
                  </a:lnTo>
                  <a:close/>
                  <a:moveTo>
                    <a:pt x="2886641" y="0"/>
                  </a:moveTo>
                  <a:lnTo>
                    <a:pt x="1100201" y="0"/>
                  </a:lnTo>
                  <a:cubicBezTo>
                    <a:pt x="917441" y="0"/>
                    <a:pt x="769285" y="148156"/>
                    <a:pt x="769285" y="330916"/>
                  </a:cubicBezTo>
                  <a:lnTo>
                    <a:pt x="769285" y="1382518"/>
                  </a:lnTo>
                  <a:cubicBezTo>
                    <a:pt x="769285" y="1565278"/>
                    <a:pt x="917441" y="1713434"/>
                    <a:pt x="1100201" y="1713434"/>
                  </a:cubicBezTo>
                  <a:lnTo>
                    <a:pt x="1923028" y="1713434"/>
                  </a:lnTo>
                  <a:cubicBezTo>
                    <a:pt x="2301032" y="1962656"/>
                    <a:pt x="2453037" y="2007378"/>
                    <a:pt x="3078958" y="2077967"/>
                  </a:cubicBezTo>
                  <a:cubicBezTo>
                    <a:pt x="2713759" y="1878758"/>
                    <a:pt x="2673367" y="1899957"/>
                    <a:pt x="2505887" y="1713434"/>
                  </a:cubicBezTo>
                  <a:lnTo>
                    <a:pt x="2886641" y="1713434"/>
                  </a:lnTo>
                  <a:cubicBezTo>
                    <a:pt x="3069401" y="1713434"/>
                    <a:pt x="3217557" y="1565278"/>
                    <a:pt x="3217557" y="1382518"/>
                  </a:cubicBezTo>
                  <a:lnTo>
                    <a:pt x="3217557" y="330916"/>
                  </a:lnTo>
                  <a:cubicBezTo>
                    <a:pt x="3217557" y="148156"/>
                    <a:pt x="3069401" y="0"/>
                    <a:pt x="288664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648" name="Teardrop 1">
              <a:extLst>
                <a:ext uri="{FF2B5EF4-FFF2-40B4-BE49-F238E27FC236}">
                  <a16:creationId xmlns:a16="http://schemas.microsoft.com/office/drawing/2014/main" id="{6CC71413-F3BB-49BF-931A-70334FF472ED}"/>
                </a:ext>
              </a:extLst>
            </p:cNvPr>
            <p:cNvSpPr/>
            <p:nvPr/>
          </p:nvSpPr>
          <p:spPr>
            <a:xfrm rot="18805991">
              <a:off x="1721876" y="2585978"/>
              <a:ext cx="376862" cy="37293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649" name="Oval 10">
              <a:extLst>
                <a:ext uri="{FF2B5EF4-FFF2-40B4-BE49-F238E27FC236}">
                  <a16:creationId xmlns:a16="http://schemas.microsoft.com/office/drawing/2014/main" id="{A24E35A7-92B2-41C8-A9BD-3490190C67AA}"/>
                </a:ext>
              </a:extLst>
            </p:cNvPr>
            <p:cNvSpPr/>
            <p:nvPr/>
          </p:nvSpPr>
          <p:spPr>
            <a:xfrm rot="10800000">
              <a:off x="10019002" y="2327576"/>
              <a:ext cx="864000" cy="864000"/>
            </a:xfrm>
            <a:prstGeom prst="ellipse">
              <a:avLst/>
            </a:prstGeom>
            <a:noFill/>
            <a:ln w="15875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JM" sz="2700">
                <a:solidFill>
                  <a:srgbClr val="0070C0"/>
                </a:solidFill>
              </a:endParaRPr>
            </a:p>
          </p:txBody>
        </p:sp>
        <p:sp>
          <p:nvSpPr>
            <p:cNvPr id="3650" name="타원 47">
              <a:extLst>
                <a:ext uri="{FF2B5EF4-FFF2-40B4-BE49-F238E27FC236}">
                  <a16:creationId xmlns:a16="http://schemas.microsoft.com/office/drawing/2014/main" id="{9FD64AF2-EFA7-43BB-A07D-27110274DED5}"/>
                </a:ext>
              </a:extLst>
            </p:cNvPr>
            <p:cNvSpPr/>
            <p:nvPr/>
          </p:nvSpPr>
          <p:spPr>
            <a:xfrm rot="10800000">
              <a:off x="9934588" y="2243162"/>
              <a:ext cx="1044000" cy="1044000"/>
            </a:xfrm>
            <a:prstGeom prst="ellipse">
              <a:avLst/>
            </a:prstGeom>
            <a:noFill/>
            <a:ln w="22225">
              <a:solidFill>
                <a:schemeClr val="accent4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cxnSp>
          <p:nvCxnSpPr>
            <p:cNvPr id="3651" name="직선 연결선 56">
              <a:extLst>
                <a:ext uri="{FF2B5EF4-FFF2-40B4-BE49-F238E27FC236}">
                  <a16:creationId xmlns:a16="http://schemas.microsoft.com/office/drawing/2014/main" id="{88936A1F-D636-47E0-B6A9-0720C5FBB490}"/>
                </a:ext>
              </a:extLst>
            </p:cNvPr>
            <p:cNvCxnSpPr/>
            <p:nvPr/>
          </p:nvCxnSpPr>
          <p:spPr>
            <a:xfrm rot="10800000">
              <a:off x="8631359" y="2772444"/>
              <a:ext cx="804665" cy="0"/>
            </a:xfrm>
            <a:prstGeom prst="line">
              <a:avLst/>
            </a:prstGeom>
            <a:noFill/>
            <a:ln w="22225">
              <a:solidFill>
                <a:schemeClr val="accent3"/>
              </a:solidFill>
              <a:prstDash val="sysDot"/>
              <a:headEnd type="triangle" w="med" len="lg"/>
              <a:tailEnd type="triangle"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3652" name="Rectangle 36">
              <a:extLst>
                <a:ext uri="{FF2B5EF4-FFF2-40B4-BE49-F238E27FC236}">
                  <a16:creationId xmlns:a16="http://schemas.microsoft.com/office/drawing/2014/main" id="{6E0DEE13-9376-40F5-A97D-227BD198B3F8}"/>
                </a:ext>
              </a:extLst>
            </p:cNvPr>
            <p:cNvSpPr/>
            <p:nvPr/>
          </p:nvSpPr>
          <p:spPr>
            <a:xfrm>
              <a:off x="10261904" y="2593828"/>
              <a:ext cx="389370" cy="325482"/>
            </a:xfrm>
            <a:custGeom>
              <a:avLst/>
              <a:gdLst/>
              <a:ahLst/>
              <a:cxnLst/>
              <a:rect l="l" t="t" r="r" b="b"/>
              <a:pathLst>
                <a:path w="3186824" h="2663936">
                  <a:moveTo>
                    <a:pt x="2624444" y="2376100"/>
                  </a:moveTo>
                  <a:lnTo>
                    <a:pt x="2624444" y="2520100"/>
                  </a:lnTo>
                  <a:lnTo>
                    <a:pt x="2952463" y="2520100"/>
                  </a:lnTo>
                  <a:lnTo>
                    <a:pt x="2952463" y="2376100"/>
                  </a:lnTo>
                  <a:close/>
                  <a:moveTo>
                    <a:pt x="210911" y="2376100"/>
                  </a:moveTo>
                  <a:lnTo>
                    <a:pt x="210911" y="2520100"/>
                  </a:lnTo>
                  <a:lnTo>
                    <a:pt x="538930" y="2520100"/>
                  </a:lnTo>
                  <a:lnTo>
                    <a:pt x="538930" y="2376100"/>
                  </a:lnTo>
                  <a:close/>
                  <a:moveTo>
                    <a:pt x="2624444" y="2095269"/>
                  </a:moveTo>
                  <a:lnTo>
                    <a:pt x="2624444" y="2239269"/>
                  </a:lnTo>
                  <a:lnTo>
                    <a:pt x="2952463" y="2239269"/>
                  </a:lnTo>
                  <a:lnTo>
                    <a:pt x="2952463" y="2095269"/>
                  </a:lnTo>
                  <a:close/>
                  <a:moveTo>
                    <a:pt x="210911" y="2095269"/>
                  </a:moveTo>
                  <a:lnTo>
                    <a:pt x="210911" y="2239269"/>
                  </a:lnTo>
                  <a:lnTo>
                    <a:pt x="538930" y="2239269"/>
                  </a:lnTo>
                  <a:lnTo>
                    <a:pt x="538930" y="2095269"/>
                  </a:lnTo>
                  <a:close/>
                  <a:moveTo>
                    <a:pt x="2624444" y="1814436"/>
                  </a:moveTo>
                  <a:lnTo>
                    <a:pt x="2624444" y="1958436"/>
                  </a:lnTo>
                  <a:lnTo>
                    <a:pt x="2952463" y="1958436"/>
                  </a:lnTo>
                  <a:lnTo>
                    <a:pt x="2952463" y="1814436"/>
                  </a:lnTo>
                  <a:close/>
                  <a:moveTo>
                    <a:pt x="210911" y="1814436"/>
                  </a:moveTo>
                  <a:lnTo>
                    <a:pt x="210911" y="1958436"/>
                  </a:lnTo>
                  <a:lnTo>
                    <a:pt x="538930" y="1958436"/>
                  </a:lnTo>
                  <a:lnTo>
                    <a:pt x="538930" y="1814436"/>
                  </a:lnTo>
                  <a:close/>
                  <a:moveTo>
                    <a:pt x="2624444" y="1533603"/>
                  </a:moveTo>
                  <a:lnTo>
                    <a:pt x="2624444" y="1677603"/>
                  </a:lnTo>
                  <a:lnTo>
                    <a:pt x="2952463" y="1677603"/>
                  </a:lnTo>
                  <a:lnTo>
                    <a:pt x="2952463" y="1533603"/>
                  </a:lnTo>
                  <a:close/>
                  <a:moveTo>
                    <a:pt x="210911" y="1533603"/>
                  </a:moveTo>
                  <a:lnTo>
                    <a:pt x="210911" y="1677603"/>
                  </a:lnTo>
                  <a:lnTo>
                    <a:pt x="538930" y="1677603"/>
                  </a:lnTo>
                  <a:lnTo>
                    <a:pt x="538930" y="1533603"/>
                  </a:lnTo>
                  <a:close/>
                  <a:moveTo>
                    <a:pt x="2624444" y="1252770"/>
                  </a:moveTo>
                  <a:lnTo>
                    <a:pt x="2624444" y="1396770"/>
                  </a:lnTo>
                  <a:lnTo>
                    <a:pt x="2952463" y="1396770"/>
                  </a:lnTo>
                  <a:lnTo>
                    <a:pt x="2952463" y="1252770"/>
                  </a:lnTo>
                  <a:close/>
                  <a:moveTo>
                    <a:pt x="210911" y="1252770"/>
                  </a:moveTo>
                  <a:lnTo>
                    <a:pt x="210911" y="1396770"/>
                  </a:lnTo>
                  <a:lnTo>
                    <a:pt x="538930" y="1396770"/>
                  </a:lnTo>
                  <a:lnTo>
                    <a:pt x="538930" y="1252770"/>
                  </a:lnTo>
                  <a:close/>
                  <a:moveTo>
                    <a:pt x="2624444" y="971937"/>
                  </a:moveTo>
                  <a:lnTo>
                    <a:pt x="2624444" y="1115937"/>
                  </a:lnTo>
                  <a:lnTo>
                    <a:pt x="2952463" y="1115937"/>
                  </a:lnTo>
                  <a:lnTo>
                    <a:pt x="2952463" y="971937"/>
                  </a:lnTo>
                  <a:close/>
                  <a:moveTo>
                    <a:pt x="210911" y="971937"/>
                  </a:moveTo>
                  <a:lnTo>
                    <a:pt x="210911" y="1115937"/>
                  </a:lnTo>
                  <a:lnTo>
                    <a:pt x="538930" y="1115937"/>
                  </a:lnTo>
                  <a:lnTo>
                    <a:pt x="538930" y="971937"/>
                  </a:lnTo>
                  <a:close/>
                  <a:moveTo>
                    <a:pt x="2624444" y="691104"/>
                  </a:moveTo>
                  <a:lnTo>
                    <a:pt x="2624444" y="835104"/>
                  </a:lnTo>
                  <a:lnTo>
                    <a:pt x="2952463" y="835104"/>
                  </a:lnTo>
                  <a:lnTo>
                    <a:pt x="2952463" y="691104"/>
                  </a:lnTo>
                  <a:close/>
                  <a:moveTo>
                    <a:pt x="210911" y="691104"/>
                  </a:moveTo>
                  <a:lnTo>
                    <a:pt x="210911" y="835104"/>
                  </a:lnTo>
                  <a:lnTo>
                    <a:pt x="538930" y="835104"/>
                  </a:lnTo>
                  <a:lnTo>
                    <a:pt x="538930" y="691104"/>
                  </a:lnTo>
                  <a:close/>
                  <a:moveTo>
                    <a:pt x="988006" y="552354"/>
                  </a:moveTo>
                  <a:lnTo>
                    <a:pt x="988006" y="2111583"/>
                  </a:lnTo>
                  <a:lnTo>
                    <a:pt x="2332169" y="1331969"/>
                  </a:lnTo>
                  <a:close/>
                  <a:moveTo>
                    <a:pt x="2624444" y="410271"/>
                  </a:moveTo>
                  <a:lnTo>
                    <a:pt x="2624444" y="554271"/>
                  </a:lnTo>
                  <a:lnTo>
                    <a:pt x="2952463" y="554271"/>
                  </a:lnTo>
                  <a:lnTo>
                    <a:pt x="2952463" y="410271"/>
                  </a:lnTo>
                  <a:close/>
                  <a:moveTo>
                    <a:pt x="210911" y="410271"/>
                  </a:moveTo>
                  <a:lnTo>
                    <a:pt x="210911" y="554271"/>
                  </a:lnTo>
                  <a:lnTo>
                    <a:pt x="538930" y="554271"/>
                  </a:lnTo>
                  <a:lnTo>
                    <a:pt x="538930" y="410271"/>
                  </a:lnTo>
                  <a:close/>
                  <a:moveTo>
                    <a:pt x="2624444" y="129438"/>
                  </a:moveTo>
                  <a:lnTo>
                    <a:pt x="2624444" y="273438"/>
                  </a:lnTo>
                  <a:lnTo>
                    <a:pt x="2952463" y="273438"/>
                  </a:lnTo>
                  <a:lnTo>
                    <a:pt x="2952463" y="129438"/>
                  </a:lnTo>
                  <a:close/>
                  <a:moveTo>
                    <a:pt x="210911" y="129438"/>
                  </a:moveTo>
                  <a:lnTo>
                    <a:pt x="210911" y="273438"/>
                  </a:lnTo>
                  <a:lnTo>
                    <a:pt x="538930" y="273438"/>
                  </a:lnTo>
                  <a:lnTo>
                    <a:pt x="538930" y="129438"/>
                  </a:lnTo>
                  <a:close/>
                  <a:moveTo>
                    <a:pt x="0" y="0"/>
                  </a:moveTo>
                  <a:lnTo>
                    <a:pt x="3186824" y="0"/>
                  </a:lnTo>
                  <a:lnTo>
                    <a:pt x="3186824" y="2663936"/>
                  </a:lnTo>
                  <a:lnTo>
                    <a:pt x="0" y="2663936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653" name="Freeform 20">
              <a:extLst>
                <a:ext uri="{FF2B5EF4-FFF2-40B4-BE49-F238E27FC236}">
                  <a16:creationId xmlns:a16="http://schemas.microsoft.com/office/drawing/2014/main" id="{DB2A8E4F-A068-4E05-82C6-EB56CE1D1AD7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7424734" y="2593828"/>
              <a:ext cx="401521" cy="386076"/>
            </a:xfrm>
            <a:custGeom>
              <a:avLst/>
              <a:gdLst/>
              <a:ahLst/>
              <a:cxnLst/>
              <a:rect l="l" t="t" r="r" b="b"/>
              <a:pathLst>
                <a:path w="3948393" h="3817544">
                  <a:moveTo>
                    <a:pt x="1888045" y="2370407"/>
                  </a:moveTo>
                  <a:lnTo>
                    <a:pt x="1180379" y="2998560"/>
                  </a:lnTo>
                  <a:lnTo>
                    <a:pt x="695350" y="2712314"/>
                  </a:lnTo>
                  <a:lnTo>
                    <a:pt x="703301" y="3014463"/>
                  </a:lnTo>
                  <a:lnTo>
                    <a:pt x="1888044" y="3817544"/>
                  </a:lnTo>
                  <a:cubicBezTo>
                    <a:pt x="1885393" y="3356368"/>
                    <a:pt x="1874793" y="2911096"/>
                    <a:pt x="1888045" y="2370407"/>
                  </a:cubicBezTo>
                  <a:close/>
                  <a:moveTo>
                    <a:pt x="2059390" y="2370407"/>
                  </a:moveTo>
                  <a:cubicBezTo>
                    <a:pt x="2072642" y="2911096"/>
                    <a:pt x="2062042" y="3356368"/>
                    <a:pt x="2059391" y="3817544"/>
                  </a:cubicBezTo>
                  <a:lnTo>
                    <a:pt x="3244134" y="3014463"/>
                  </a:lnTo>
                  <a:lnTo>
                    <a:pt x="3252085" y="2712314"/>
                  </a:lnTo>
                  <a:lnTo>
                    <a:pt x="2767056" y="2998560"/>
                  </a:lnTo>
                  <a:close/>
                  <a:moveTo>
                    <a:pt x="733907" y="1451867"/>
                  </a:moveTo>
                  <a:lnTo>
                    <a:pt x="0" y="2113471"/>
                  </a:lnTo>
                  <a:lnTo>
                    <a:pt x="1170450" y="2848461"/>
                  </a:lnTo>
                  <a:lnTo>
                    <a:pt x="1919327" y="2170968"/>
                  </a:lnTo>
                  <a:close/>
                  <a:moveTo>
                    <a:pt x="3206900" y="1451867"/>
                  </a:moveTo>
                  <a:lnTo>
                    <a:pt x="2021479" y="2170968"/>
                  </a:lnTo>
                  <a:lnTo>
                    <a:pt x="2770356" y="2848461"/>
                  </a:lnTo>
                  <a:lnTo>
                    <a:pt x="3940806" y="2113471"/>
                  </a:lnTo>
                  <a:close/>
                  <a:moveTo>
                    <a:pt x="1195981" y="0"/>
                  </a:moveTo>
                  <a:lnTo>
                    <a:pt x="10560" y="719101"/>
                  </a:lnTo>
                  <a:lnTo>
                    <a:pt x="759438" y="1396594"/>
                  </a:lnTo>
                  <a:lnTo>
                    <a:pt x="1929887" y="661605"/>
                  </a:lnTo>
                  <a:close/>
                  <a:moveTo>
                    <a:pt x="2762973" y="0"/>
                  </a:moveTo>
                  <a:lnTo>
                    <a:pt x="2029067" y="661605"/>
                  </a:lnTo>
                  <a:lnTo>
                    <a:pt x="3199516" y="1396594"/>
                  </a:lnTo>
                  <a:lnTo>
                    <a:pt x="3948393" y="71910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654" name="Group 3653">
            <a:extLst>
              <a:ext uri="{FF2B5EF4-FFF2-40B4-BE49-F238E27FC236}">
                <a16:creationId xmlns:a16="http://schemas.microsoft.com/office/drawing/2014/main" id="{B6239F6A-5316-4FB9-9DF8-EC3AAD400640}"/>
              </a:ext>
            </a:extLst>
          </p:cNvPr>
          <p:cNvGrpSpPr/>
          <p:nvPr/>
        </p:nvGrpSpPr>
        <p:grpSpPr>
          <a:xfrm>
            <a:off x="9419465" y="3997263"/>
            <a:ext cx="1890209" cy="1714535"/>
            <a:chOff x="10639947" y="4474075"/>
            <a:chExt cx="1890209" cy="1714535"/>
          </a:xfrm>
        </p:grpSpPr>
        <p:sp>
          <p:nvSpPr>
            <p:cNvPr id="3655" name="TextBox 3654">
              <a:extLst>
                <a:ext uri="{FF2B5EF4-FFF2-40B4-BE49-F238E27FC236}">
                  <a16:creationId xmlns:a16="http://schemas.microsoft.com/office/drawing/2014/main" id="{1CA7FDA8-080F-4A74-ABA2-F0806B637DF7}"/>
                </a:ext>
              </a:extLst>
            </p:cNvPr>
            <p:cNvSpPr txBox="1"/>
            <p:nvPr/>
          </p:nvSpPr>
          <p:spPr>
            <a:xfrm>
              <a:off x="10639947" y="5172947"/>
              <a:ext cx="189020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You can simply impress your audience and add a unique zing and appeal to your Reports and Presentations. </a:t>
              </a:r>
            </a:p>
          </p:txBody>
        </p:sp>
        <p:sp>
          <p:nvSpPr>
            <p:cNvPr id="3656" name="TextBox 3655">
              <a:extLst>
                <a:ext uri="{FF2B5EF4-FFF2-40B4-BE49-F238E27FC236}">
                  <a16:creationId xmlns:a16="http://schemas.microsoft.com/office/drawing/2014/main" id="{C392B970-DC2F-4727-9A34-DBA433FCFE10}"/>
                </a:ext>
              </a:extLst>
            </p:cNvPr>
            <p:cNvSpPr txBox="1"/>
            <p:nvPr/>
          </p:nvSpPr>
          <p:spPr>
            <a:xfrm>
              <a:off x="10670149" y="4474075"/>
              <a:ext cx="1440160" cy="707886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4000" dirty="0">
                  <a:solidFill>
                    <a:schemeClr val="accent4"/>
                  </a:solidFill>
                </a:rPr>
                <a:t>D </a:t>
              </a:r>
              <a:r>
                <a:rPr lang="en-US" altLang="ko-KR" sz="1600" dirty="0">
                  <a:solidFill>
                    <a:schemeClr val="accent4"/>
                  </a:solidFill>
                </a:rPr>
                <a:t>Style</a:t>
              </a:r>
              <a:endParaRPr lang="en-US" altLang="ko-KR" sz="4000" dirty="0">
                <a:solidFill>
                  <a:schemeClr val="accent4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11290</TotalTime>
  <Words>104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122</cp:revision>
  <dcterms:created xsi:type="dcterms:W3CDTF">2018-02-18T19:39:47Z</dcterms:created>
  <dcterms:modified xsi:type="dcterms:W3CDTF">2020-08-31T07:56:10Z</dcterms:modified>
</cp:coreProperties>
</file>