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072" name="Rectangle 1071">
            <a:extLst>
              <a:ext uri="{FF2B5EF4-FFF2-40B4-BE49-F238E27FC236}">
                <a16:creationId xmlns:a16="http://schemas.microsoft.com/office/drawing/2014/main" id="{84CB8E5C-7D6A-4E1F-A082-BAC42108E5B8}"/>
              </a:ext>
            </a:extLst>
          </p:cNvPr>
          <p:cNvSpPr/>
          <p:nvPr/>
        </p:nvSpPr>
        <p:spPr>
          <a:xfrm>
            <a:off x="0" y="2324268"/>
            <a:ext cx="1898007" cy="36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73" name="Rectangle 1072">
            <a:extLst>
              <a:ext uri="{FF2B5EF4-FFF2-40B4-BE49-F238E27FC236}">
                <a16:creationId xmlns:a16="http://schemas.microsoft.com/office/drawing/2014/main" id="{F5ACED7B-286B-4553-AD45-C9091AEFE5E2}"/>
              </a:ext>
            </a:extLst>
          </p:cNvPr>
          <p:cNvSpPr/>
          <p:nvPr/>
        </p:nvSpPr>
        <p:spPr>
          <a:xfrm>
            <a:off x="1886818" y="2320483"/>
            <a:ext cx="1836000" cy="360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74" name="Rectangle 1073">
            <a:extLst>
              <a:ext uri="{FF2B5EF4-FFF2-40B4-BE49-F238E27FC236}">
                <a16:creationId xmlns:a16="http://schemas.microsoft.com/office/drawing/2014/main" id="{B612D156-652A-41B1-A489-B0C2AC1FBE50}"/>
              </a:ext>
            </a:extLst>
          </p:cNvPr>
          <p:cNvSpPr/>
          <p:nvPr/>
        </p:nvSpPr>
        <p:spPr>
          <a:xfrm>
            <a:off x="3725964" y="2320483"/>
            <a:ext cx="1836000" cy="36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75" name="Rectangle 1074">
            <a:extLst>
              <a:ext uri="{FF2B5EF4-FFF2-40B4-BE49-F238E27FC236}">
                <a16:creationId xmlns:a16="http://schemas.microsoft.com/office/drawing/2014/main" id="{1AC43DD1-CFA4-43B5-A633-9F36DC3ACC1E}"/>
              </a:ext>
            </a:extLst>
          </p:cNvPr>
          <p:cNvSpPr/>
          <p:nvPr/>
        </p:nvSpPr>
        <p:spPr>
          <a:xfrm>
            <a:off x="5571857" y="2320483"/>
            <a:ext cx="1836000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76" name="Rectangle 1075">
            <a:extLst>
              <a:ext uri="{FF2B5EF4-FFF2-40B4-BE49-F238E27FC236}">
                <a16:creationId xmlns:a16="http://schemas.microsoft.com/office/drawing/2014/main" id="{04AF1869-4C30-43DE-8474-E9B524F4987E}"/>
              </a:ext>
            </a:extLst>
          </p:cNvPr>
          <p:cNvSpPr/>
          <p:nvPr/>
        </p:nvSpPr>
        <p:spPr>
          <a:xfrm>
            <a:off x="7409204" y="2320483"/>
            <a:ext cx="1836000" cy="36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77" name="Rectangle 1076">
            <a:extLst>
              <a:ext uri="{FF2B5EF4-FFF2-40B4-BE49-F238E27FC236}">
                <a16:creationId xmlns:a16="http://schemas.microsoft.com/office/drawing/2014/main" id="{05F785E7-71F4-45B7-B2B6-DFC98A75AB69}"/>
              </a:ext>
            </a:extLst>
          </p:cNvPr>
          <p:cNvSpPr/>
          <p:nvPr/>
        </p:nvSpPr>
        <p:spPr>
          <a:xfrm>
            <a:off x="9260868" y="2320483"/>
            <a:ext cx="1836000" cy="36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78" name="Round Same Side Corner Rectangle 39">
            <a:extLst>
              <a:ext uri="{FF2B5EF4-FFF2-40B4-BE49-F238E27FC236}">
                <a16:creationId xmlns:a16="http://schemas.microsoft.com/office/drawing/2014/main" id="{8143BC21-B363-4FB6-AD7E-9E794ACAA229}"/>
              </a:ext>
            </a:extLst>
          </p:cNvPr>
          <p:cNvSpPr/>
          <p:nvPr/>
        </p:nvSpPr>
        <p:spPr>
          <a:xfrm rot="18900000">
            <a:off x="10232248" y="2038798"/>
            <a:ext cx="923370" cy="923370"/>
          </a:xfrm>
          <a:custGeom>
            <a:avLst/>
            <a:gdLst/>
            <a:ahLst/>
            <a:cxnLst/>
            <a:rect l="l" t="t" r="r" b="b"/>
            <a:pathLst>
              <a:path w="923370" h="923370">
                <a:moveTo>
                  <a:pt x="870649" y="52721"/>
                </a:moveTo>
                <a:cubicBezTo>
                  <a:pt x="903223" y="85294"/>
                  <a:pt x="923370" y="130294"/>
                  <a:pt x="923370" y="180000"/>
                </a:cubicBezTo>
                <a:lnTo>
                  <a:pt x="923370" y="914399"/>
                </a:lnTo>
                <a:lnTo>
                  <a:pt x="914399" y="914399"/>
                </a:lnTo>
                <a:lnTo>
                  <a:pt x="914399" y="923370"/>
                </a:lnTo>
                <a:lnTo>
                  <a:pt x="180000" y="923370"/>
                </a:lnTo>
                <a:cubicBezTo>
                  <a:pt x="80589" y="923370"/>
                  <a:pt x="0" y="842781"/>
                  <a:pt x="0" y="743370"/>
                </a:cubicBezTo>
                <a:cubicBezTo>
                  <a:pt x="0" y="643959"/>
                  <a:pt x="80589" y="563370"/>
                  <a:pt x="179999" y="563370"/>
                </a:cubicBezTo>
                <a:lnTo>
                  <a:pt x="563370" y="563370"/>
                </a:lnTo>
                <a:lnTo>
                  <a:pt x="563370" y="180000"/>
                </a:lnTo>
                <a:cubicBezTo>
                  <a:pt x="563370" y="80589"/>
                  <a:pt x="643959" y="0"/>
                  <a:pt x="743370" y="0"/>
                </a:cubicBezTo>
                <a:cubicBezTo>
                  <a:pt x="793076" y="0"/>
                  <a:pt x="838076" y="20147"/>
                  <a:pt x="870649" y="5272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079" name="그룹 48">
            <a:extLst>
              <a:ext uri="{FF2B5EF4-FFF2-40B4-BE49-F238E27FC236}">
                <a16:creationId xmlns:a16="http://schemas.microsoft.com/office/drawing/2014/main" id="{8E9E6FF8-42D7-4FE0-8472-2E6F05527F9D}"/>
              </a:ext>
            </a:extLst>
          </p:cNvPr>
          <p:cNvGrpSpPr/>
          <p:nvPr/>
        </p:nvGrpSpPr>
        <p:grpSpPr>
          <a:xfrm>
            <a:off x="3464303" y="2224596"/>
            <a:ext cx="540000" cy="540000"/>
            <a:chOff x="3064244" y="3659540"/>
            <a:chExt cx="540000" cy="540000"/>
          </a:xfrm>
        </p:grpSpPr>
        <p:sp>
          <p:nvSpPr>
            <p:cNvPr id="1080" name="Oval 1079">
              <a:extLst>
                <a:ext uri="{FF2B5EF4-FFF2-40B4-BE49-F238E27FC236}">
                  <a16:creationId xmlns:a16="http://schemas.microsoft.com/office/drawing/2014/main" id="{980A9BEC-5FC6-481A-B815-B9B4D783B366}"/>
                </a:ext>
              </a:extLst>
            </p:cNvPr>
            <p:cNvSpPr/>
            <p:nvPr/>
          </p:nvSpPr>
          <p:spPr>
            <a:xfrm>
              <a:off x="3064244" y="3659540"/>
              <a:ext cx="540000" cy="540000"/>
            </a:xfrm>
            <a:prstGeom prst="ellipse">
              <a:avLst/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1" name="Oval 1080">
              <a:extLst>
                <a:ext uri="{FF2B5EF4-FFF2-40B4-BE49-F238E27FC236}">
                  <a16:creationId xmlns:a16="http://schemas.microsoft.com/office/drawing/2014/main" id="{D58FDCD4-7091-4990-9500-4436B849EB10}"/>
                </a:ext>
              </a:extLst>
            </p:cNvPr>
            <p:cNvSpPr/>
            <p:nvPr/>
          </p:nvSpPr>
          <p:spPr>
            <a:xfrm>
              <a:off x="3146819" y="3742115"/>
              <a:ext cx="360000" cy="360000"/>
            </a:xfrm>
            <a:prstGeom prst="ellipse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82" name="그룹 47">
            <a:extLst>
              <a:ext uri="{FF2B5EF4-FFF2-40B4-BE49-F238E27FC236}">
                <a16:creationId xmlns:a16="http://schemas.microsoft.com/office/drawing/2014/main" id="{4CD6204A-C496-4140-AB94-F26429B859E7}"/>
              </a:ext>
            </a:extLst>
          </p:cNvPr>
          <p:cNvGrpSpPr/>
          <p:nvPr/>
        </p:nvGrpSpPr>
        <p:grpSpPr>
          <a:xfrm>
            <a:off x="5304362" y="2230295"/>
            <a:ext cx="540000" cy="540000"/>
            <a:chOff x="4504969" y="3665239"/>
            <a:chExt cx="540000" cy="540000"/>
          </a:xfrm>
        </p:grpSpPr>
        <p:sp>
          <p:nvSpPr>
            <p:cNvPr id="1083" name="Oval 1082">
              <a:extLst>
                <a:ext uri="{FF2B5EF4-FFF2-40B4-BE49-F238E27FC236}">
                  <a16:creationId xmlns:a16="http://schemas.microsoft.com/office/drawing/2014/main" id="{18631B0E-9578-4512-A885-12144AF89FFC}"/>
                </a:ext>
              </a:extLst>
            </p:cNvPr>
            <p:cNvSpPr/>
            <p:nvPr/>
          </p:nvSpPr>
          <p:spPr>
            <a:xfrm>
              <a:off x="4504969" y="3665239"/>
              <a:ext cx="540000" cy="540000"/>
            </a:xfrm>
            <a:prstGeom prst="ellipse">
              <a:avLst/>
            </a:prstGeom>
            <a:solidFill>
              <a:schemeClr val="accent2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4" name="Oval 1083">
              <a:extLst>
                <a:ext uri="{FF2B5EF4-FFF2-40B4-BE49-F238E27FC236}">
                  <a16:creationId xmlns:a16="http://schemas.microsoft.com/office/drawing/2014/main" id="{96E9625F-3FB0-4DE0-9BE5-9171DF8DA58B}"/>
                </a:ext>
              </a:extLst>
            </p:cNvPr>
            <p:cNvSpPr/>
            <p:nvPr/>
          </p:nvSpPr>
          <p:spPr>
            <a:xfrm>
              <a:off x="4587544" y="3747814"/>
              <a:ext cx="360000" cy="360000"/>
            </a:xfrm>
            <a:prstGeom prst="ellipse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85" name="그룹 27">
            <a:extLst>
              <a:ext uri="{FF2B5EF4-FFF2-40B4-BE49-F238E27FC236}">
                <a16:creationId xmlns:a16="http://schemas.microsoft.com/office/drawing/2014/main" id="{ED883F41-B2C7-408B-9944-9C3EA4938CA4}"/>
              </a:ext>
            </a:extLst>
          </p:cNvPr>
          <p:cNvGrpSpPr/>
          <p:nvPr/>
        </p:nvGrpSpPr>
        <p:grpSpPr>
          <a:xfrm>
            <a:off x="7144421" y="2235994"/>
            <a:ext cx="540000" cy="540000"/>
            <a:chOff x="5945694" y="3670938"/>
            <a:chExt cx="540000" cy="540000"/>
          </a:xfrm>
        </p:grpSpPr>
        <p:sp>
          <p:nvSpPr>
            <p:cNvPr id="1086" name="Oval 1085">
              <a:extLst>
                <a:ext uri="{FF2B5EF4-FFF2-40B4-BE49-F238E27FC236}">
                  <a16:creationId xmlns:a16="http://schemas.microsoft.com/office/drawing/2014/main" id="{F13E4A45-E663-4B11-B3CB-CEDEB0CE82D6}"/>
                </a:ext>
              </a:extLst>
            </p:cNvPr>
            <p:cNvSpPr/>
            <p:nvPr/>
          </p:nvSpPr>
          <p:spPr>
            <a:xfrm>
              <a:off x="5945694" y="3670938"/>
              <a:ext cx="540000" cy="540000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7" name="Oval 1086">
              <a:extLst>
                <a:ext uri="{FF2B5EF4-FFF2-40B4-BE49-F238E27FC236}">
                  <a16:creationId xmlns:a16="http://schemas.microsoft.com/office/drawing/2014/main" id="{63E596EB-CBBF-4621-ABE3-1808427F2D16}"/>
                </a:ext>
              </a:extLst>
            </p:cNvPr>
            <p:cNvSpPr/>
            <p:nvPr/>
          </p:nvSpPr>
          <p:spPr>
            <a:xfrm>
              <a:off x="6028269" y="3753513"/>
              <a:ext cx="360000" cy="360000"/>
            </a:xfrm>
            <a:prstGeom prst="ellipse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88" name="그룹 26">
            <a:extLst>
              <a:ext uri="{FF2B5EF4-FFF2-40B4-BE49-F238E27FC236}">
                <a16:creationId xmlns:a16="http://schemas.microsoft.com/office/drawing/2014/main" id="{4B94551B-7CDF-4458-A5A2-6CCA25C8E863}"/>
              </a:ext>
            </a:extLst>
          </p:cNvPr>
          <p:cNvGrpSpPr/>
          <p:nvPr/>
        </p:nvGrpSpPr>
        <p:grpSpPr>
          <a:xfrm>
            <a:off x="8984481" y="2241693"/>
            <a:ext cx="540000" cy="540000"/>
            <a:chOff x="8984481" y="3676637"/>
            <a:chExt cx="540000" cy="540000"/>
          </a:xfrm>
        </p:grpSpPr>
        <p:sp>
          <p:nvSpPr>
            <p:cNvPr id="1089" name="Oval 1088">
              <a:extLst>
                <a:ext uri="{FF2B5EF4-FFF2-40B4-BE49-F238E27FC236}">
                  <a16:creationId xmlns:a16="http://schemas.microsoft.com/office/drawing/2014/main" id="{4D6CDB7E-AB3F-4503-8385-41CD61A48F5E}"/>
                </a:ext>
              </a:extLst>
            </p:cNvPr>
            <p:cNvSpPr/>
            <p:nvPr/>
          </p:nvSpPr>
          <p:spPr>
            <a:xfrm>
              <a:off x="8984481" y="3676637"/>
              <a:ext cx="540000" cy="540000"/>
            </a:xfrm>
            <a:prstGeom prst="ellipse">
              <a:avLst/>
            </a:prstGeom>
            <a:solidFill>
              <a:schemeClr val="accent4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0" name="Oval 1089">
              <a:extLst>
                <a:ext uri="{FF2B5EF4-FFF2-40B4-BE49-F238E27FC236}">
                  <a16:creationId xmlns:a16="http://schemas.microsoft.com/office/drawing/2014/main" id="{6772C51E-ED1F-48DC-AF49-9C2F3A5F4C76}"/>
                </a:ext>
              </a:extLst>
            </p:cNvPr>
            <p:cNvSpPr/>
            <p:nvPr/>
          </p:nvSpPr>
          <p:spPr>
            <a:xfrm>
              <a:off x="9067056" y="3759212"/>
              <a:ext cx="360000" cy="360000"/>
            </a:xfrm>
            <a:prstGeom prst="ellipse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91" name="그룹 49">
            <a:extLst>
              <a:ext uri="{FF2B5EF4-FFF2-40B4-BE49-F238E27FC236}">
                <a16:creationId xmlns:a16="http://schemas.microsoft.com/office/drawing/2014/main" id="{52A44D10-BFA5-4AF5-AC88-49C444CE494A}"/>
              </a:ext>
            </a:extLst>
          </p:cNvPr>
          <p:cNvGrpSpPr/>
          <p:nvPr/>
        </p:nvGrpSpPr>
        <p:grpSpPr>
          <a:xfrm>
            <a:off x="1624244" y="2230295"/>
            <a:ext cx="540000" cy="540000"/>
            <a:chOff x="1624244" y="3665239"/>
            <a:chExt cx="540000" cy="540000"/>
          </a:xfrm>
        </p:grpSpPr>
        <p:sp>
          <p:nvSpPr>
            <p:cNvPr id="1092" name="Oval 1091">
              <a:extLst>
                <a:ext uri="{FF2B5EF4-FFF2-40B4-BE49-F238E27FC236}">
                  <a16:creationId xmlns:a16="http://schemas.microsoft.com/office/drawing/2014/main" id="{CB16D06C-0F7A-49ED-B37E-6F5D8136F106}"/>
                </a:ext>
              </a:extLst>
            </p:cNvPr>
            <p:cNvSpPr/>
            <p:nvPr/>
          </p:nvSpPr>
          <p:spPr>
            <a:xfrm>
              <a:off x="1624244" y="3665239"/>
              <a:ext cx="540000" cy="540000"/>
            </a:xfrm>
            <a:prstGeom prst="ellipse">
              <a:avLst/>
            </a:prstGeom>
            <a:solidFill>
              <a:schemeClr val="accent6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3" name="Oval 1092">
              <a:extLst>
                <a:ext uri="{FF2B5EF4-FFF2-40B4-BE49-F238E27FC236}">
                  <a16:creationId xmlns:a16="http://schemas.microsoft.com/office/drawing/2014/main" id="{206221B8-CE11-48D7-9C95-D81CA005826F}"/>
                </a:ext>
              </a:extLst>
            </p:cNvPr>
            <p:cNvSpPr/>
            <p:nvPr/>
          </p:nvSpPr>
          <p:spPr>
            <a:xfrm>
              <a:off x="1706819" y="3747814"/>
              <a:ext cx="360000" cy="360000"/>
            </a:xfrm>
            <a:prstGeom prst="ellipse">
              <a:avLst/>
            </a:pr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094" name="직사각형 113">
            <a:extLst>
              <a:ext uri="{FF2B5EF4-FFF2-40B4-BE49-F238E27FC236}">
                <a16:creationId xmlns:a16="http://schemas.microsoft.com/office/drawing/2014/main" id="{016D1306-6A96-4B15-B6F3-0646441C8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5368" y="1656781"/>
            <a:ext cx="13331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2017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95" name="TextBox 1094">
            <a:extLst>
              <a:ext uri="{FF2B5EF4-FFF2-40B4-BE49-F238E27FC236}">
                <a16:creationId xmlns:a16="http://schemas.microsoft.com/office/drawing/2014/main" id="{2FB565C5-1A19-4942-9333-A7EA179B826E}"/>
              </a:ext>
            </a:extLst>
          </p:cNvPr>
          <p:cNvSpPr txBox="1"/>
          <p:nvPr/>
        </p:nvSpPr>
        <p:spPr>
          <a:xfrm>
            <a:off x="3047896" y="1656781"/>
            <a:ext cx="1353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96" name="TextBox 1095">
            <a:extLst>
              <a:ext uri="{FF2B5EF4-FFF2-40B4-BE49-F238E27FC236}">
                <a16:creationId xmlns:a16="http://schemas.microsoft.com/office/drawing/2014/main" id="{BA42976C-53A1-490D-B0D2-04D02C7A9EB6}"/>
              </a:ext>
            </a:extLst>
          </p:cNvPr>
          <p:cNvSpPr txBox="1"/>
          <p:nvPr/>
        </p:nvSpPr>
        <p:spPr>
          <a:xfrm>
            <a:off x="4895304" y="1656781"/>
            <a:ext cx="1353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97" name="TextBox 1096">
            <a:extLst>
              <a:ext uri="{FF2B5EF4-FFF2-40B4-BE49-F238E27FC236}">
                <a16:creationId xmlns:a16="http://schemas.microsoft.com/office/drawing/2014/main" id="{29D1E388-BD00-48AC-AF48-E3743D8568DC}"/>
              </a:ext>
            </a:extLst>
          </p:cNvPr>
          <p:cNvSpPr txBox="1"/>
          <p:nvPr/>
        </p:nvSpPr>
        <p:spPr>
          <a:xfrm>
            <a:off x="6742712" y="1656781"/>
            <a:ext cx="1353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98" name="TextBox 1097">
            <a:extLst>
              <a:ext uri="{FF2B5EF4-FFF2-40B4-BE49-F238E27FC236}">
                <a16:creationId xmlns:a16="http://schemas.microsoft.com/office/drawing/2014/main" id="{A1EAB099-6CAB-4B79-B90F-5216F1EC2AF4}"/>
              </a:ext>
            </a:extLst>
          </p:cNvPr>
          <p:cNvSpPr txBox="1"/>
          <p:nvPr/>
        </p:nvSpPr>
        <p:spPr>
          <a:xfrm>
            <a:off x="8590118" y="1656781"/>
            <a:ext cx="1353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2021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099" name="Group 1098">
            <a:extLst>
              <a:ext uri="{FF2B5EF4-FFF2-40B4-BE49-F238E27FC236}">
                <a16:creationId xmlns:a16="http://schemas.microsoft.com/office/drawing/2014/main" id="{6749F1C7-EC06-460A-8E29-CF585E8A8AD0}"/>
              </a:ext>
            </a:extLst>
          </p:cNvPr>
          <p:cNvGrpSpPr/>
          <p:nvPr/>
        </p:nvGrpSpPr>
        <p:grpSpPr>
          <a:xfrm>
            <a:off x="678823" y="5239635"/>
            <a:ext cx="2970842" cy="1191709"/>
            <a:chOff x="401397" y="4167694"/>
            <a:chExt cx="2970842" cy="1191709"/>
          </a:xfrm>
        </p:grpSpPr>
        <p:sp>
          <p:nvSpPr>
            <p:cNvPr id="1100" name="TextBox 1099">
              <a:extLst>
                <a:ext uri="{FF2B5EF4-FFF2-40B4-BE49-F238E27FC236}">
                  <a16:creationId xmlns:a16="http://schemas.microsoft.com/office/drawing/2014/main" id="{594442D7-6097-4162-92DF-DDA8F7A50B3D}"/>
                </a:ext>
              </a:extLst>
            </p:cNvPr>
            <p:cNvSpPr txBox="1"/>
            <p:nvPr/>
          </p:nvSpPr>
          <p:spPr>
            <a:xfrm>
              <a:off x="401398" y="4928516"/>
              <a:ext cx="2970841" cy="43088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GB" altLang="ko-KR" sz="1100" dirty="0">
                  <a:cs typeface="Arial" pitchFamily="34" charset="0"/>
                </a:rPr>
                <a:t>L</a:t>
              </a:r>
              <a:r>
                <a:rPr lang="en-US" altLang="ko-KR" sz="1100" dirty="0">
                  <a:cs typeface="Arial" pitchFamily="34" charset="0"/>
                </a:rPr>
                <a:t>OREM IPSUM DOLOR SIT AMET,</a:t>
              </a:r>
            </a:p>
            <a:p>
              <a:pPr algn="r"/>
              <a:r>
                <a:rPr lang="en-US" altLang="ko-KR" sz="1100" dirty="0">
                  <a:cs typeface="Arial" pitchFamily="34" charset="0"/>
                </a:rPr>
                <a:t>CU USU AGAM INTEGRE IMPEDIT.</a:t>
              </a:r>
              <a:endParaRPr lang="ko-KR" altLang="en-US" sz="1100" dirty="0">
                <a:cs typeface="Arial" pitchFamily="34" charset="0"/>
              </a:endParaRPr>
            </a:p>
          </p:txBody>
        </p:sp>
        <p:sp>
          <p:nvSpPr>
            <p:cNvPr id="1101" name="TextBox 1100">
              <a:extLst>
                <a:ext uri="{FF2B5EF4-FFF2-40B4-BE49-F238E27FC236}">
                  <a16:creationId xmlns:a16="http://schemas.microsoft.com/office/drawing/2014/main" id="{D5CB272D-DF89-4B17-852C-659FA12A3DB8}"/>
                </a:ext>
              </a:extLst>
            </p:cNvPr>
            <p:cNvSpPr txBox="1"/>
            <p:nvPr/>
          </p:nvSpPr>
          <p:spPr>
            <a:xfrm>
              <a:off x="401397" y="4167694"/>
              <a:ext cx="2970842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GB" altLang="ko-KR" sz="2400" dirty="0">
                  <a:solidFill>
                    <a:schemeClr val="accent1"/>
                  </a:solidFill>
                  <a:cs typeface="Arial" pitchFamily="34" charset="0"/>
                </a:rPr>
                <a:t>L</a:t>
              </a:r>
              <a:r>
                <a:rPr lang="en-US" altLang="ko-KR" sz="2400" dirty="0">
                  <a:solidFill>
                    <a:schemeClr val="accent1"/>
                  </a:solidFill>
                  <a:cs typeface="Arial" pitchFamily="34" charset="0"/>
                </a:rPr>
                <a:t>OREM IPSUM</a:t>
              </a:r>
            </a:p>
            <a:p>
              <a:pPr algn="r"/>
              <a:r>
                <a:rPr lang="en-US" altLang="ko-KR" sz="2400" dirty="0">
                  <a:solidFill>
                    <a:schemeClr val="accent1"/>
                  </a:solidFill>
                  <a:cs typeface="Arial" pitchFamily="34" charset="0"/>
                </a:rPr>
                <a:t>DOLOR SIT AMET</a:t>
              </a:r>
              <a:endParaRPr lang="ko-KR" altLang="en-US" sz="24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1102" name="직사각형 1">
            <a:extLst>
              <a:ext uri="{FF2B5EF4-FFF2-40B4-BE49-F238E27FC236}">
                <a16:creationId xmlns:a16="http://schemas.microsoft.com/office/drawing/2014/main" id="{97223444-B1D2-4AA6-A710-1B2023B9E0A6}"/>
              </a:ext>
            </a:extLst>
          </p:cNvPr>
          <p:cNvSpPr/>
          <p:nvPr/>
        </p:nvSpPr>
        <p:spPr>
          <a:xfrm>
            <a:off x="5153983" y="4307686"/>
            <a:ext cx="651979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2016 ~ 2017  Text here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Easy to change colors, photos and Text.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2017 ~ 2018 Text here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Easy to change colors, photos and Text.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2017 ~ 2021 Text here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Easy to change colors, photos and Text. </a:t>
            </a:r>
          </a:p>
        </p:txBody>
      </p:sp>
      <p:sp>
        <p:nvSpPr>
          <p:cNvPr id="1103" name="직사각형 5">
            <a:extLst>
              <a:ext uri="{FF2B5EF4-FFF2-40B4-BE49-F238E27FC236}">
                <a16:creationId xmlns:a16="http://schemas.microsoft.com/office/drawing/2014/main" id="{6D2B6746-0DE8-42D1-A077-7CD78A9957D4}"/>
              </a:ext>
            </a:extLst>
          </p:cNvPr>
          <p:cNvSpPr/>
          <p:nvPr/>
        </p:nvSpPr>
        <p:spPr>
          <a:xfrm>
            <a:off x="5173105" y="3957371"/>
            <a:ext cx="648321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dirty="0"/>
              <a:t>Work Experience</a:t>
            </a:r>
            <a:endParaRPr lang="ko-KR" altLang="en-US" sz="1400" dirty="0"/>
          </a:p>
        </p:txBody>
      </p:sp>
      <p:grpSp>
        <p:nvGrpSpPr>
          <p:cNvPr id="1104" name="Group 1103">
            <a:extLst>
              <a:ext uri="{FF2B5EF4-FFF2-40B4-BE49-F238E27FC236}">
                <a16:creationId xmlns:a16="http://schemas.microsoft.com/office/drawing/2014/main" id="{71DE24B3-564E-41B9-9D72-CFE49DA5330F}"/>
              </a:ext>
            </a:extLst>
          </p:cNvPr>
          <p:cNvGrpSpPr/>
          <p:nvPr/>
        </p:nvGrpSpPr>
        <p:grpSpPr>
          <a:xfrm>
            <a:off x="976407" y="2912388"/>
            <a:ext cx="1835674" cy="892552"/>
            <a:chOff x="1099970" y="4759849"/>
            <a:chExt cx="1727399" cy="892552"/>
          </a:xfrm>
        </p:grpSpPr>
        <p:sp>
          <p:nvSpPr>
            <p:cNvPr id="1105" name="TextBox 1104">
              <a:extLst>
                <a:ext uri="{FF2B5EF4-FFF2-40B4-BE49-F238E27FC236}">
                  <a16:creationId xmlns:a16="http://schemas.microsoft.com/office/drawing/2014/main" id="{E955A335-6178-4BBE-8EBE-6B314BF9E186}"/>
                </a:ext>
              </a:extLst>
            </p:cNvPr>
            <p:cNvSpPr txBox="1"/>
            <p:nvPr/>
          </p:nvSpPr>
          <p:spPr>
            <a:xfrm>
              <a:off x="1109104" y="5006070"/>
              <a:ext cx="17182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06" name="TextBox 1105">
              <a:extLst>
                <a:ext uri="{FF2B5EF4-FFF2-40B4-BE49-F238E27FC236}">
                  <a16:creationId xmlns:a16="http://schemas.microsoft.com/office/drawing/2014/main" id="{CA2E8E21-E21C-4755-8FD5-C08753755694}"/>
                </a:ext>
              </a:extLst>
            </p:cNvPr>
            <p:cNvSpPr txBox="1"/>
            <p:nvPr/>
          </p:nvSpPr>
          <p:spPr>
            <a:xfrm>
              <a:off x="1099970" y="4759849"/>
              <a:ext cx="172739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07" name="Group 1106">
            <a:extLst>
              <a:ext uri="{FF2B5EF4-FFF2-40B4-BE49-F238E27FC236}">
                <a16:creationId xmlns:a16="http://schemas.microsoft.com/office/drawing/2014/main" id="{E995F8D0-D38B-407C-B882-B80F5D917665}"/>
              </a:ext>
            </a:extLst>
          </p:cNvPr>
          <p:cNvGrpSpPr/>
          <p:nvPr/>
        </p:nvGrpSpPr>
        <p:grpSpPr>
          <a:xfrm>
            <a:off x="2818063" y="2912388"/>
            <a:ext cx="1835674" cy="892552"/>
            <a:chOff x="1099970" y="4759849"/>
            <a:chExt cx="1727399" cy="892552"/>
          </a:xfrm>
        </p:grpSpPr>
        <p:sp>
          <p:nvSpPr>
            <p:cNvPr id="1108" name="TextBox 1107">
              <a:extLst>
                <a:ext uri="{FF2B5EF4-FFF2-40B4-BE49-F238E27FC236}">
                  <a16:creationId xmlns:a16="http://schemas.microsoft.com/office/drawing/2014/main" id="{55B84FF6-6D02-442B-BF66-BE7963CD01D4}"/>
                </a:ext>
              </a:extLst>
            </p:cNvPr>
            <p:cNvSpPr txBox="1"/>
            <p:nvPr/>
          </p:nvSpPr>
          <p:spPr>
            <a:xfrm>
              <a:off x="1109104" y="5006070"/>
              <a:ext cx="17182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09" name="TextBox 1108">
              <a:extLst>
                <a:ext uri="{FF2B5EF4-FFF2-40B4-BE49-F238E27FC236}">
                  <a16:creationId xmlns:a16="http://schemas.microsoft.com/office/drawing/2014/main" id="{ED18A284-AA5E-4D35-8C87-D16DE4AA698A}"/>
                </a:ext>
              </a:extLst>
            </p:cNvPr>
            <p:cNvSpPr txBox="1"/>
            <p:nvPr/>
          </p:nvSpPr>
          <p:spPr>
            <a:xfrm>
              <a:off x="1099970" y="4759849"/>
              <a:ext cx="172739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10" name="Group 1109">
            <a:extLst>
              <a:ext uri="{FF2B5EF4-FFF2-40B4-BE49-F238E27FC236}">
                <a16:creationId xmlns:a16="http://schemas.microsoft.com/office/drawing/2014/main" id="{8D908A2E-ADC6-4CDE-BDD5-7C15A02AD851}"/>
              </a:ext>
            </a:extLst>
          </p:cNvPr>
          <p:cNvGrpSpPr/>
          <p:nvPr/>
        </p:nvGrpSpPr>
        <p:grpSpPr>
          <a:xfrm>
            <a:off x="4659719" y="2912388"/>
            <a:ext cx="1835674" cy="892552"/>
            <a:chOff x="1099970" y="4759849"/>
            <a:chExt cx="1727399" cy="892552"/>
          </a:xfrm>
        </p:grpSpPr>
        <p:sp>
          <p:nvSpPr>
            <p:cNvPr id="1111" name="TextBox 1110">
              <a:extLst>
                <a:ext uri="{FF2B5EF4-FFF2-40B4-BE49-F238E27FC236}">
                  <a16:creationId xmlns:a16="http://schemas.microsoft.com/office/drawing/2014/main" id="{747636B4-5989-4C5D-9A5A-A58172A8DA29}"/>
                </a:ext>
              </a:extLst>
            </p:cNvPr>
            <p:cNvSpPr txBox="1"/>
            <p:nvPr/>
          </p:nvSpPr>
          <p:spPr>
            <a:xfrm>
              <a:off x="1109104" y="5006070"/>
              <a:ext cx="17182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12" name="TextBox 1111">
              <a:extLst>
                <a:ext uri="{FF2B5EF4-FFF2-40B4-BE49-F238E27FC236}">
                  <a16:creationId xmlns:a16="http://schemas.microsoft.com/office/drawing/2014/main" id="{13026D8B-0AD3-4F66-BA85-081091EBB2A5}"/>
                </a:ext>
              </a:extLst>
            </p:cNvPr>
            <p:cNvSpPr txBox="1"/>
            <p:nvPr/>
          </p:nvSpPr>
          <p:spPr>
            <a:xfrm>
              <a:off x="1099970" y="4759849"/>
              <a:ext cx="172739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13" name="Group 1112">
            <a:extLst>
              <a:ext uri="{FF2B5EF4-FFF2-40B4-BE49-F238E27FC236}">
                <a16:creationId xmlns:a16="http://schemas.microsoft.com/office/drawing/2014/main" id="{D1FA20EF-789A-4D17-AE8A-0CA52CC1938E}"/>
              </a:ext>
            </a:extLst>
          </p:cNvPr>
          <p:cNvGrpSpPr/>
          <p:nvPr/>
        </p:nvGrpSpPr>
        <p:grpSpPr>
          <a:xfrm>
            <a:off x="6501375" y="2912388"/>
            <a:ext cx="1835674" cy="892552"/>
            <a:chOff x="1099970" y="4759849"/>
            <a:chExt cx="1727399" cy="892552"/>
          </a:xfrm>
        </p:grpSpPr>
        <p:sp>
          <p:nvSpPr>
            <p:cNvPr id="1114" name="TextBox 1113">
              <a:extLst>
                <a:ext uri="{FF2B5EF4-FFF2-40B4-BE49-F238E27FC236}">
                  <a16:creationId xmlns:a16="http://schemas.microsoft.com/office/drawing/2014/main" id="{821CA219-9782-4DB8-B5CE-80E0EECC1DB3}"/>
                </a:ext>
              </a:extLst>
            </p:cNvPr>
            <p:cNvSpPr txBox="1"/>
            <p:nvPr/>
          </p:nvSpPr>
          <p:spPr>
            <a:xfrm>
              <a:off x="1109104" y="5006070"/>
              <a:ext cx="17182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</a:p>
          </p:txBody>
        </p:sp>
        <p:sp>
          <p:nvSpPr>
            <p:cNvPr id="1115" name="TextBox 1114">
              <a:extLst>
                <a:ext uri="{FF2B5EF4-FFF2-40B4-BE49-F238E27FC236}">
                  <a16:creationId xmlns:a16="http://schemas.microsoft.com/office/drawing/2014/main" id="{6930B403-2861-4321-8D25-7C5AF7DE4CB8}"/>
                </a:ext>
              </a:extLst>
            </p:cNvPr>
            <p:cNvSpPr txBox="1"/>
            <p:nvPr/>
          </p:nvSpPr>
          <p:spPr>
            <a:xfrm>
              <a:off x="1099970" y="4759849"/>
              <a:ext cx="172739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16" name="Group 1115">
            <a:extLst>
              <a:ext uri="{FF2B5EF4-FFF2-40B4-BE49-F238E27FC236}">
                <a16:creationId xmlns:a16="http://schemas.microsoft.com/office/drawing/2014/main" id="{D3C70BA1-786B-4B55-8CF2-759ED2F82D49}"/>
              </a:ext>
            </a:extLst>
          </p:cNvPr>
          <p:cNvGrpSpPr/>
          <p:nvPr/>
        </p:nvGrpSpPr>
        <p:grpSpPr>
          <a:xfrm>
            <a:off x="8343031" y="2912388"/>
            <a:ext cx="1835674" cy="892552"/>
            <a:chOff x="1099970" y="4759849"/>
            <a:chExt cx="1727399" cy="892552"/>
          </a:xfrm>
        </p:grpSpPr>
        <p:sp>
          <p:nvSpPr>
            <p:cNvPr id="1117" name="TextBox 1116">
              <a:extLst>
                <a:ext uri="{FF2B5EF4-FFF2-40B4-BE49-F238E27FC236}">
                  <a16:creationId xmlns:a16="http://schemas.microsoft.com/office/drawing/2014/main" id="{FDF45A7B-A1D0-4FBB-9741-1D810346E857}"/>
                </a:ext>
              </a:extLst>
            </p:cNvPr>
            <p:cNvSpPr txBox="1"/>
            <p:nvPr/>
          </p:nvSpPr>
          <p:spPr>
            <a:xfrm>
              <a:off x="1109104" y="5006070"/>
              <a:ext cx="17182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18" name="TextBox 1117">
              <a:extLst>
                <a:ext uri="{FF2B5EF4-FFF2-40B4-BE49-F238E27FC236}">
                  <a16:creationId xmlns:a16="http://schemas.microsoft.com/office/drawing/2014/main" id="{E3F64756-65C0-4193-8D96-CE9B19BDA992}"/>
                </a:ext>
              </a:extLst>
            </p:cNvPr>
            <p:cNvSpPr txBox="1"/>
            <p:nvPr/>
          </p:nvSpPr>
          <p:spPr>
            <a:xfrm>
              <a:off x="1099970" y="4759849"/>
              <a:ext cx="172739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11219</TotalTime>
  <Words>197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31</cp:revision>
  <dcterms:created xsi:type="dcterms:W3CDTF">2018-02-18T19:39:47Z</dcterms:created>
  <dcterms:modified xsi:type="dcterms:W3CDTF">2020-09-02T02:01:25Z</dcterms:modified>
</cp:coreProperties>
</file>