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664129986497405E-2"/>
          <c:y val="2.816554404359228E-2"/>
          <c:w val="0.94394515912159682"/>
          <c:h val="0.9436689119128154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Colorless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Sheet1!$A$2:$A$6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75</c:v>
                </c:pt>
                <c:pt idx="2">
                  <c:v>35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59-4884-83E5-05AAF02F0B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Sheet1!$A$2:$A$6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75</c:v>
                </c:pt>
                <c:pt idx="1">
                  <c:v>25</c:v>
                </c:pt>
                <c:pt idx="2">
                  <c:v>65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59-4884-83E5-05AAF02F0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779520"/>
        <c:axId val="102781312"/>
      </c:barChart>
      <c:catAx>
        <c:axId val="10277952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02781312"/>
        <c:crosses val="autoZero"/>
        <c:auto val="1"/>
        <c:lblAlgn val="ctr"/>
        <c:lblOffset val="100"/>
        <c:noMultiLvlLbl val="0"/>
      </c:catAx>
      <c:valAx>
        <c:axId val="10278131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2779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664129986497405E-2"/>
          <c:y val="2.816554404359228E-2"/>
          <c:w val="0.94394515912159682"/>
          <c:h val="0.9436689119128154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Sheet1!$A$2:$A$6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65</c:v>
                </c:pt>
                <c:pt idx="1">
                  <c:v>75</c:v>
                </c:pt>
                <c:pt idx="2">
                  <c:v>55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E-448F-9036-0683EE67F7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Colorless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Sheet1!$A$2:$A$6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35</c:v>
                </c:pt>
                <c:pt idx="1">
                  <c:v>25</c:v>
                </c:pt>
                <c:pt idx="2">
                  <c:v>45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6E-448F-9036-0683EE67F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779520"/>
        <c:axId val="102781312"/>
      </c:barChart>
      <c:catAx>
        <c:axId val="10277952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02781312"/>
        <c:crosses val="autoZero"/>
        <c:auto val="1"/>
        <c:lblAlgn val="ctr"/>
        <c:lblOffset val="100"/>
        <c:noMultiLvlLbl val="0"/>
      </c:catAx>
      <c:valAx>
        <c:axId val="10278131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2779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free-powerpoint-templates-desig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4" name="Chart 2323">
            <a:extLst>
              <a:ext uri="{FF2B5EF4-FFF2-40B4-BE49-F238E27FC236}">
                <a16:creationId xmlns:a16="http://schemas.microsoft.com/office/drawing/2014/main" id="{AFD02744-776A-4712-8420-7367C5BDC3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2359757"/>
              </p:ext>
            </p:extLst>
          </p:nvPr>
        </p:nvGraphicFramePr>
        <p:xfrm>
          <a:off x="1241819" y="1331844"/>
          <a:ext cx="5962271" cy="5000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25" name="Chart 2324">
            <a:extLst>
              <a:ext uri="{FF2B5EF4-FFF2-40B4-BE49-F238E27FC236}">
                <a16:creationId xmlns:a16="http://schemas.microsoft.com/office/drawing/2014/main" id="{38841D16-EBC4-4408-AA97-F78E35B016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8538576"/>
              </p:ext>
            </p:extLst>
          </p:nvPr>
        </p:nvGraphicFramePr>
        <p:xfrm>
          <a:off x="6431825" y="1331844"/>
          <a:ext cx="5962271" cy="5000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4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08" name="Group 2307">
            <a:extLst>
              <a:ext uri="{FF2B5EF4-FFF2-40B4-BE49-F238E27FC236}">
                <a16:creationId xmlns:a16="http://schemas.microsoft.com/office/drawing/2014/main" id="{E5767796-0584-4AA7-A7F5-1DC27FC9EA1A}"/>
              </a:ext>
            </a:extLst>
          </p:cNvPr>
          <p:cNvGrpSpPr/>
          <p:nvPr/>
        </p:nvGrpSpPr>
        <p:grpSpPr>
          <a:xfrm>
            <a:off x="4771382" y="2095631"/>
            <a:ext cx="2163421" cy="4236631"/>
            <a:chOff x="2273675" y="1725714"/>
            <a:chExt cx="1259081" cy="3757731"/>
          </a:xfrm>
        </p:grpSpPr>
        <p:sp>
          <p:nvSpPr>
            <p:cNvPr id="2309" name="Rectangle 2308">
              <a:extLst>
                <a:ext uri="{FF2B5EF4-FFF2-40B4-BE49-F238E27FC236}">
                  <a16:creationId xmlns:a16="http://schemas.microsoft.com/office/drawing/2014/main" id="{DF6EBFA3-DAF6-4C0E-8A3C-B42FC2919471}"/>
                </a:ext>
              </a:extLst>
            </p:cNvPr>
            <p:cNvSpPr/>
            <p:nvPr/>
          </p:nvSpPr>
          <p:spPr>
            <a:xfrm>
              <a:off x="2483766" y="1889186"/>
              <a:ext cx="835507" cy="3480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pic>
          <p:nvPicPr>
            <p:cNvPr id="2310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0265C0BC-B90D-4B8B-9B39-4756872579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568381" y="3444739"/>
              <a:ext cx="3744000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11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C5AB0387-93C0-4C35-AEF1-6D2DC24F3F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1494049" y="3431009"/>
              <a:ext cx="3744002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12" name="TextBox 2311">
            <a:extLst>
              <a:ext uri="{FF2B5EF4-FFF2-40B4-BE49-F238E27FC236}">
                <a16:creationId xmlns:a16="http://schemas.microsoft.com/office/drawing/2014/main" id="{EEE36F8E-FD5D-4380-A537-36DE79E409A4}"/>
              </a:ext>
            </a:extLst>
          </p:cNvPr>
          <p:cNvSpPr txBox="1"/>
          <p:nvPr/>
        </p:nvSpPr>
        <p:spPr>
          <a:xfrm>
            <a:off x="5202083" y="2728475"/>
            <a:ext cx="1321899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Presentation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2313" name="TextBox 2312">
            <a:extLst>
              <a:ext uri="{FF2B5EF4-FFF2-40B4-BE49-F238E27FC236}">
                <a16:creationId xmlns:a16="http://schemas.microsoft.com/office/drawing/2014/main" id="{9AE31963-7B5F-4B7A-8ECB-D5323C9CEEBF}"/>
              </a:ext>
            </a:extLst>
          </p:cNvPr>
          <p:cNvSpPr txBox="1"/>
          <p:nvPr/>
        </p:nvSpPr>
        <p:spPr>
          <a:xfrm>
            <a:off x="5202083" y="3678272"/>
            <a:ext cx="1321899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14" name="TextBox 2313">
            <a:extLst>
              <a:ext uri="{FF2B5EF4-FFF2-40B4-BE49-F238E27FC236}">
                <a16:creationId xmlns:a16="http://schemas.microsoft.com/office/drawing/2014/main" id="{08B2677A-FADB-49B0-B5D5-8B1B9BC64B61}"/>
              </a:ext>
            </a:extLst>
          </p:cNvPr>
          <p:cNvSpPr txBox="1"/>
          <p:nvPr/>
        </p:nvSpPr>
        <p:spPr>
          <a:xfrm>
            <a:off x="5202083" y="4628069"/>
            <a:ext cx="1321899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PowerPoint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15" name="TextBox 2314">
            <a:extLst>
              <a:ext uri="{FF2B5EF4-FFF2-40B4-BE49-F238E27FC236}">
                <a16:creationId xmlns:a16="http://schemas.microsoft.com/office/drawing/2014/main" id="{89935A1E-6C1F-4EA1-991A-2A633FD1F1BB}"/>
              </a:ext>
            </a:extLst>
          </p:cNvPr>
          <p:cNvSpPr txBox="1"/>
          <p:nvPr/>
        </p:nvSpPr>
        <p:spPr>
          <a:xfrm>
            <a:off x="5202083" y="5577867"/>
            <a:ext cx="1321899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16" name="TextBox 2315">
            <a:extLst>
              <a:ext uri="{FF2B5EF4-FFF2-40B4-BE49-F238E27FC236}">
                <a16:creationId xmlns:a16="http://schemas.microsoft.com/office/drawing/2014/main" id="{F8A9599A-8109-43E8-BD5E-3FEF48A0DA19}"/>
              </a:ext>
            </a:extLst>
          </p:cNvPr>
          <p:cNvSpPr txBox="1"/>
          <p:nvPr/>
        </p:nvSpPr>
        <p:spPr>
          <a:xfrm>
            <a:off x="1795963" y="2620753"/>
            <a:ext cx="12603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55%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317" name="TextBox 2316">
            <a:extLst>
              <a:ext uri="{FF2B5EF4-FFF2-40B4-BE49-F238E27FC236}">
                <a16:creationId xmlns:a16="http://schemas.microsoft.com/office/drawing/2014/main" id="{5E1C5991-3FB4-4772-9AEA-D103E4384BBA}"/>
              </a:ext>
            </a:extLst>
          </p:cNvPr>
          <p:cNvSpPr txBox="1"/>
          <p:nvPr/>
        </p:nvSpPr>
        <p:spPr>
          <a:xfrm>
            <a:off x="1413693" y="3570443"/>
            <a:ext cx="12603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65%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318" name="TextBox 2317">
            <a:extLst>
              <a:ext uri="{FF2B5EF4-FFF2-40B4-BE49-F238E27FC236}">
                <a16:creationId xmlns:a16="http://schemas.microsoft.com/office/drawing/2014/main" id="{F942B564-8B61-4CDE-8904-C0477C77D412}"/>
              </a:ext>
            </a:extLst>
          </p:cNvPr>
          <p:cNvSpPr txBox="1"/>
          <p:nvPr/>
        </p:nvSpPr>
        <p:spPr>
          <a:xfrm>
            <a:off x="2909834" y="4507454"/>
            <a:ext cx="12603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25%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319" name="TextBox 2318">
            <a:extLst>
              <a:ext uri="{FF2B5EF4-FFF2-40B4-BE49-F238E27FC236}">
                <a16:creationId xmlns:a16="http://schemas.microsoft.com/office/drawing/2014/main" id="{224EDC6C-565D-496C-9955-29A50835665F}"/>
              </a:ext>
            </a:extLst>
          </p:cNvPr>
          <p:cNvSpPr txBox="1"/>
          <p:nvPr/>
        </p:nvSpPr>
        <p:spPr>
          <a:xfrm>
            <a:off x="1048286" y="5453246"/>
            <a:ext cx="12603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75%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320" name="TextBox 2319">
            <a:extLst>
              <a:ext uri="{FF2B5EF4-FFF2-40B4-BE49-F238E27FC236}">
                <a16:creationId xmlns:a16="http://schemas.microsoft.com/office/drawing/2014/main" id="{B9E23B25-3C26-47E9-B075-30483E4F3B04}"/>
              </a:ext>
            </a:extLst>
          </p:cNvPr>
          <p:cNvSpPr txBox="1"/>
          <p:nvPr/>
        </p:nvSpPr>
        <p:spPr>
          <a:xfrm>
            <a:off x="8250919" y="2620753"/>
            <a:ext cx="12603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35%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321" name="TextBox 2320">
            <a:extLst>
              <a:ext uri="{FF2B5EF4-FFF2-40B4-BE49-F238E27FC236}">
                <a16:creationId xmlns:a16="http://schemas.microsoft.com/office/drawing/2014/main" id="{E7765F2C-535E-488B-880E-261EB17658E9}"/>
              </a:ext>
            </a:extLst>
          </p:cNvPr>
          <p:cNvSpPr txBox="1"/>
          <p:nvPr/>
        </p:nvSpPr>
        <p:spPr>
          <a:xfrm>
            <a:off x="9180611" y="3570443"/>
            <a:ext cx="12603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55%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322" name="TextBox 2321">
            <a:extLst>
              <a:ext uri="{FF2B5EF4-FFF2-40B4-BE49-F238E27FC236}">
                <a16:creationId xmlns:a16="http://schemas.microsoft.com/office/drawing/2014/main" id="{B72D334C-A882-42A8-93D0-6D7E6BA5C5F0}"/>
              </a:ext>
            </a:extLst>
          </p:cNvPr>
          <p:cNvSpPr txBox="1"/>
          <p:nvPr/>
        </p:nvSpPr>
        <p:spPr>
          <a:xfrm>
            <a:off x="10120163" y="4507454"/>
            <a:ext cx="12603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75%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323" name="TextBox 2322">
            <a:extLst>
              <a:ext uri="{FF2B5EF4-FFF2-40B4-BE49-F238E27FC236}">
                <a16:creationId xmlns:a16="http://schemas.microsoft.com/office/drawing/2014/main" id="{C4D2807F-F72C-437F-B0E8-1652D4FCDC44}"/>
              </a:ext>
            </a:extLst>
          </p:cNvPr>
          <p:cNvSpPr txBox="1"/>
          <p:nvPr/>
        </p:nvSpPr>
        <p:spPr>
          <a:xfrm>
            <a:off x="9660032" y="5453246"/>
            <a:ext cx="12603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65%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12700</TotalTime>
  <Words>41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62</cp:revision>
  <dcterms:created xsi:type="dcterms:W3CDTF">2018-02-18T19:39:47Z</dcterms:created>
  <dcterms:modified xsi:type="dcterms:W3CDTF">2020-09-03T02:43:05Z</dcterms:modified>
</cp:coreProperties>
</file>