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4664129986497405E-2"/>
          <c:y val="2.816554404359228E-2"/>
          <c:w val="0.94394515912159682"/>
          <c:h val="0.9436689119128154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Colorless</c:v>
                </c:pt>
              </c:strCache>
            </c:strRef>
          </c:tx>
          <c:spPr>
            <a:solidFill>
              <a:schemeClr val="bg1"/>
            </a:solidFill>
          </c:spPr>
          <c:invertIfNegative val="0"/>
          <c:cat>
            <c:strRef>
              <c:f>Sheet1!$A$2:$A$6</c:f>
              <c:strCache>
                <c:ptCount val="4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25</c:v>
                </c:pt>
                <c:pt idx="1">
                  <c:v>75</c:v>
                </c:pt>
                <c:pt idx="2">
                  <c:v>35</c:v>
                </c:pt>
                <c:pt idx="3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B59-4884-83E5-05AAF02F0B8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Sheet1!$A$2:$A$6</c:f>
              <c:strCache>
                <c:ptCount val="4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75</c:v>
                </c:pt>
                <c:pt idx="1">
                  <c:v>25</c:v>
                </c:pt>
                <c:pt idx="2">
                  <c:v>65</c:v>
                </c:pt>
                <c:pt idx="3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B59-4884-83E5-05AAF02F0B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2779520"/>
        <c:axId val="102781312"/>
      </c:barChart>
      <c:catAx>
        <c:axId val="102779520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02781312"/>
        <c:crosses val="autoZero"/>
        <c:auto val="1"/>
        <c:lblAlgn val="ctr"/>
        <c:lblOffset val="100"/>
        <c:noMultiLvlLbl val="0"/>
      </c:catAx>
      <c:valAx>
        <c:axId val="102781312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027795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4664129986497405E-2"/>
          <c:y val="2.816554404359228E-2"/>
          <c:w val="0.94394515912159682"/>
          <c:h val="0.9436689119128154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Series1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Sheet1!$A$2:$A$6</c:f>
              <c:strCache>
                <c:ptCount val="4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65</c:v>
                </c:pt>
                <c:pt idx="1">
                  <c:v>75</c:v>
                </c:pt>
                <c:pt idx="2">
                  <c:v>55</c:v>
                </c:pt>
                <c:pt idx="3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56E-448F-9036-0683EE67F79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Colorless</c:v>
                </c:pt>
              </c:strCache>
            </c:strRef>
          </c:tx>
          <c:spPr>
            <a:solidFill>
              <a:schemeClr val="bg1"/>
            </a:solidFill>
          </c:spPr>
          <c:invertIfNegative val="0"/>
          <c:cat>
            <c:strRef>
              <c:f>Sheet1!$A$2:$A$6</c:f>
              <c:strCache>
                <c:ptCount val="4"/>
                <c:pt idx="0">
                  <c:v>Text 1</c:v>
                </c:pt>
                <c:pt idx="1">
                  <c:v>Text 2</c:v>
                </c:pt>
                <c:pt idx="2">
                  <c:v>Text 3</c:v>
                </c:pt>
                <c:pt idx="3">
                  <c:v>Text 4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35</c:v>
                </c:pt>
                <c:pt idx="1">
                  <c:v>25</c:v>
                </c:pt>
                <c:pt idx="2">
                  <c:v>45</c:v>
                </c:pt>
                <c:pt idx="3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56E-448F-9036-0683EE67F7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2779520"/>
        <c:axId val="102781312"/>
      </c:barChart>
      <c:catAx>
        <c:axId val="102779520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02781312"/>
        <c:crosses val="autoZero"/>
        <c:auto val="1"/>
        <c:lblAlgn val="ctr"/>
        <c:lblOffset val="100"/>
        <c:noMultiLvlLbl val="0"/>
      </c:catAx>
      <c:valAx>
        <c:axId val="102781312"/>
        <c:scaling>
          <c:orientation val="minMax"/>
        </c:scaling>
        <c:delete val="1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crossAx val="1027795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hyperlink" Target="http://www.free-powerpoint-templates-design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24" name="Chart 2323">
            <a:extLst>
              <a:ext uri="{FF2B5EF4-FFF2-40B4-BE49-F238E27FC236}">
                <a16:creationId xmlns:a16="http://schemas.microsoft.com/office/drawing/2014/main" id="{AFD02744-776A-4712-8420-7367C5BDC3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2359757"/>
              </p:ext>
            </p:extLst>
          </p:nvPr>
        </p:nvGraphicFramePr>
        <p:xfrm>
          <a:off x="1241819" y="1331844"/>
          <a:ext cx="5962271" cy="5000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325" name="Chart 2324">
            <a:extLst>
              <a:ext uri="{FF2B5EF4-FFF2-40B4-BE49-F238E27FC236}">
                <a16:creationId xmlns:a16="http://schemas.microsoft.com/office/drawing/2014/main" id="{38841D16-EBC4-4408-AA97-F78E35B016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8538576"/>
              </p:ext>
            </p:extLst>
          </p:nvPr>
        </p:nvGraphicFramePr>
        <p:xfrm>
          <a:off x="6431825" y="1331844"/>
          <a:ext cx="5962271" cy="50004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4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308" name="Group 2307">
            <a:extLst>
              <a:ext uri="{FF2B5EF4-FFF2-40B4-BE49-F238E27FC236}">
                <a16:creationId xmlns:a16="http://schemas.microsoft.com/office/drawing/2014/main" id="{E5767796-0584-4AA7-A7F5-1DC27FC9EA1A}"/>
              </a:ext>
            </a:extLst>
          </p:cNvPr>
          <p:cNvGrpSpPr/>
          <p:nvPr/>
        </p:nvGrpSpPr>
        <p:grpSpPr>
          <a:xfrm>
            <a:off x="4771382" y="2095631"/>
            <a:ext cx="2163421" cy="4236631"/>
            <a:chOff x="2273675" y="1725714"/>
            <a:chExt cx="1259081" cy="3757731"/>
          </a:xfrm>
        </p:grpSpPr>
        <p:sp>
          <p:nvSpPr>
            <p:cNvPr id="2309" name="Rectangle 2308">
              <a:extLst>
                <a:ext uri="{FF2B5EF4-FFF2-40B4-BE49-F238E27FC236}">
                  <a16:creationId xmlns:a16="http://schemas.microsoft.com/office/drawing/2014/main" id="{DF6EBFA3-DAF6-4C0E-8A3C-B42FC2919471}"/>
                </a:ext>
              </a:extLst>
            </p:cNvPr>
            <p:cNvSpPr/>
            <p:nvPr/>
          </p:nvSpPr>
          <p:spPr>
            <a:xfrm>
              <a:off x="2483766" y="1889186"/>
              <a:ext cx="835507" cy="348008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/>
            </a:p>
          </p:txBody>
        </p:sp>
        <p:pic>
          <p:nvPicPr>
            <p:cNvPr id="2310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0265C0BC-B90D-4B8B-9B39-47568725794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16200000" flipV="1">
              <a:off x="568381" y="3444739"/>
              <a:ext cx="3744000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311" name="Picture 2" descr="E:\002-KIMS BUSINESS\007-04-1-FIVERR\01-PPT-TEMPLATE\COVER-PSD\05-cut-01.png">
              <a:extLst>
                <a:ext uri="{FF2B5EF4-FFF2-40B4-BE49-F238E27FC236}">
                  <a16:creationId xmlns:a16="http://schemas.microsoft.com/office/drawing/2014/main" id="{C5AB0387-93C0-4C35-AEF1-6D2DC24F3FA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V="1">
              <a:off x="1494049" y="3431009"/>
              <a:ext cx="3744002" cy="33341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312" name="TextBox 2311">
            <a:extLst>
              <a:ext uri="{FF2B5EF4-FFF2-40B4-BE49-F238E27FC236}">
                <a16:creationId xmlns:a16="http://schemas.microsoft.com/office/drawing/2014/main" id="{EEE36F8E-FD5D-4380-A537-36DE79E409A4}"/>
              </a:ext>
            </a:extLst>
          </p:cNvPr>
          <p:cNvSpPr txBox="1"/>
          <p:nvPr/>
        </p:nvSpPr>
        <p:spPr>
          <a:xfrm>
            <a:off x="5202083" y="2728475"/>
            <a:ext cx="1321899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Presentation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2313" name="TextBox 2312">
            <a:extLst>
              <a:ext uri="{FF2B5EF4-FFF2-40B4-BE49-F238E27FC236}">
                <a16:creationId xmlns:a16="http://schemas.microsoft.com/office/drawing/2014/main" id="{9AE31963-7B5F-4B7A-8ECB-D5323C9CEEBF}"/>
              </a:ext>
            </a:extLst>
          </p:cNvPr>
          <p:cNvSpPr txBox="1"/>
          <p:nvPr/>
        </p:nvSpPr>
        <p:spPr>
          <a:xfrm>
            <a:off x="5202083" y="3678272"/>
            <a:ext cx="1321899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Contents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14" name="TextBox 2313">
            <a:extLst>
              <a:ext uri="{FF2B5EF4-FFF2-40B4-BE49-F238E27FC236}">
                <a16:creationId xmlns:a16="http://schemas.microsoft.com/office/drawing/2014/main" id="{08B2677A-FADB-49B0-B5D5-8B1B9BC64B61}"/>
              </a:ext>
            </a:extLst>
          </p:cNvPr>
          <p:cNvSpPr txBox="1"/>
          <p:nvPr/>
        </p:nvSpPr>
        <p:spPr>
          <a:xfrm>
            <a:off x="5202083" y="4628069"/>
            <a:ext cx="1321899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PowerPoint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15" name="TextBox 2314">
            <a:extLst>
              <a:ext uri="{FF2B5EF4-FFF2-40B4-BE49-F238E27FC236}">
                <a16:creationId xmlns:a16="http://schemas.microsoft.com/office/drawing/2014/main" id="{89935A1E-6C1F-4EA1-991A-2A633FD1F1BB}"/>
              </a:ext>
            </a:extLst>
          </p:cNvPr>
          <p:cNvSpPr txBox="1"/>
          <p:nvPr/>
        </p:nvSpPr>
        <p:spPr>
          <a:xfrm>
            <a:off x="5202083" y="5577867"/>
            <a:ext cx="1321899" cy="307777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Text Here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316" name="TextBox 2315">
            <a:extLst>
              <a:ext uri="{FF2B5EF4-FFF2-40B4-BE49-F238E27FC236}">
                <a16:creationId xmlns:a16="http://schemas.microsoft.com/office/drawing/2014/main" id="{F8A9599A-8109-43E8-BD5E-3FEF48A0DA19}"/>
              </a:ext>
            </a:extLst>
          </p:cNvPr>
          <p:cNvSpPr txBox="1"/>
          <p:nvPr/>
        </p:nvSpPr>
        <p:spPr>
          <a:xfrm>
            <a:off x="1795963" y="2620753"/>
            <a:ext cx="126033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55%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317" name="TextBox 2316">
            <a:extLst>
              <a:ext uri="{FF2B5EF4-FFF2-40B4-BE49-F238E27FC236}">
                <a16:creationId xmlns:a16="http://schemas.microsoft.com/office/drawing/2014/main" id="{5E1C5991-3FB4-4772-9AEA-D103E4384BBA}"/>
              </a:ext>
            </a:extLst>
          </p:cNvPr>
          <p:cNvSpPr txBox="1"/>
          <p:nvPr/>
        </p:nvSpPr>
        <p:spPr>
          <a:xfrm>
            <a:off x="1413693" y="3570443"/>
            <a:ext cx="126033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65%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318" name="TextBox 2317">
            <a:extLst>
              <a:ext uri="{FF2B5EF4-FFF2-40B4-BE49-F238E27FC236}">
                <a16:creationId xmlns:a16="http://schemas.microsoft.com/office/drawing/2014/main" id="{F942B564-8B61-4CDE-8904-C0477C77D412}"/>
              </a:ext>
            </a:extLst>
          </p:cNvPr>
          <p:cNvSpPr txBox="1"/>
          <p:nvPr/>
        </p:nvSpPr>
        <p:spPr>
          <a:xfrm>
            <a:off x="2909834" y="4507454"/>
            <a:ext cx="126033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25%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319" name="TextBox 2318">
            <a:extLst>
              <a:ext uri="{FF2B5EF4-FFF2-40B4-BE49-F238E27FC236}">
                <a16:creationId xmlns:a16="http://schemas.microsoft.com/office/drawing/2014/main" id="{224EDC6C-565D-496C-9955-29A50835665F}"/>
              </a:ext>
            </a:extLst>
          </p:cNvPr>
          <p:cNvSpPr txBox="1"/>
          <p:nvPr/>
        </p:nvSpPr>
        <p:spPr>
          <a:xfrm>
            <a:off x="1048286" y="5453246"/>
            <a:ext cx="126033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75%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2320" name="TextBox 2319">
            <a:extLst>
              <a:ext uri="{FF2B5EF4-FFF2-40B4-BE49-F238E27FC236}">
                <a16:creationId xmlns:a16="http://schemas.microsoft.com/office/drawing/2014/main" id="{B9E23B25-3C26-47E9-B075-30483E4F3B04}"/>
              </a:ext>
            </a:extLst>
          </p:cNvPr>
          <p:cNvSpPr txBox="1"/>
          <p:nvPr/>
        </p:nvSpPr>
        <p:spPr>
          <a:xfrm>
            <a:off x="8250919" y="2620753"/>
            <a:ext cx="126033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35%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321" name="TextBox 2320">
            <a:extLst>
              <a:ext uri="{FF2B5EF4-FFF2-40B4-BE49-F238E27FC236}">
                <a16:creationId xmlns:a16="http://schemas.microsoft.com/office/drawing/2014/main" id="{E7765F2C-535E-488B-880E-261EB17658E9}"/>
              </a:ext>
            </a:extLst>
          </p:cNvPr>
          <p:cNvSpPr txBox="1"/>
          <p:nvPr/>
        </p:nvSpPr>
        <p:spPr>
          <a:xfrm>
            <a:off x="9180611" y="3570443"/>
            <a:ext cx="126033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55%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322" name="TextBox 2321">
            <a:extLst>
              <a:ext uri="{FF2B5EF4-FFF2-40B4-BE49-F238E27FC236}">
                <a16:creationId xmlns:a16="http://schemas.microsoft.com/office/drawing/2014/main" id="{B72D334C-A882-42A8-93D0-6D7E6BA5C5F0}"/>
              </a:ext>
            </a:extLst>
          </p:cNvPr>
          <p:cNvSpPr txBox="1"/>
          <p:nvPr/>
        </p:nvSpPr>
        <p:spPr>
          <a:xfrm>
            <a:off x="10120163" y="4507454"/>
            <a:ext cx="126033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75%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323" name="TextBox 2322">
            <a:extLst>
              <a:ext uri="{FF2B5EF4-FFF2-40B4-BE49-F238E27FC236}">
                <a16:creationId xmlns:a16="http://schemas.microsoft.com/office/drawing/2014/main" id="{C4D2807F-F72C-437F-B0E8-1652D4FCDC44}"/>
              </a:ext>
            </a:extLst>
          </p:cNvPr>
          <p:cNvSpPr txBox="1"/>
          <p:nvPr/>
        </p:nvSpPr>
        <p:spPr>
          <a:xfrm>
            <a:off x="9660032" y="5453246"/>
            <a:ext cx="1260332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65%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12700</TotalTime>
  <Words>41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62</cp:revision>
  <dcterms:created xsi:type="dcterms:W3CDTF">2018-02-18T19:39:47Z</dcterms:created>
  <dcterms:modified xsi:type="dcterms:W3CDTF">2020-09-03T02:43:05Z</dcterms:modified>
</cp:coreProperties>
</file>