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960" name="Rounded Rectangle 15">
            <a:extLst>
              <a:ext uri="{FF2B5EF4-FFF2-40B4-BE49-F238E27FC236}">
                <a16:creationId xmlns:a16="http://schemas.microsoft.com/office/drawing/2014/main" id="{06E8FD70-CA6C-4CEA-A427-D15615B81180}"/>
              </a:ext>
            </a:extLst>
          </p:cNvPr>
          <p:cNvSpPr/>
          <p:nvPr/>
        </p:nvSpPr>
        <p:spPr>
          <a:xfrm rot="16200000" flipH="1">
            <a:off x="6370334" y="3722486"/>
            <a:ext cx="828889" cy="988418"/>
          </a:xfrm>
          <a:custGeom>
            <a:avLst/>
            <a:gdLst/>
            <a:ahLst/>
            <a:cxnLst/>
            <a:rect l="l" t="t" r="r" b="b"/>
            <a:pathLst>
              <a:path w="694060" h="935571">
                <a:moveTo>
                  <a:pt x="0" y="406646"/>
                </a:moveTo>
                <a:lnTo>
                  <a:pt x="0" y="935571"/>
                </a:lnTo>
                <a:lnTo>
                  <a:pt x="211832" y="935571"/>
                </a:lnTo>
                <a:lnTo>
                  <a:pt x="211832" y="444434"/>
                </a:lnTo>
                <a:cubicBezTo>
                  <a:pt x="211832" y="316040"/>
                  <a:pt x="315916" y="211956"/>
                  <a:pt x="444310" y="211956"/>
                </a:cubicBezTo>
                <a:lnTo>
                  <a:pt x="694060" y="211956"/>
                </a:lnTo>
                <a:lnTo>
                  <a:pt x="694060" y="0"/>
                </a:lnTo>
                <a:lnTo>
                  <a:pt x="406646" y="0"/>
                </a:lnTo>
                <a:cubicBezTo>
                  <a:pt x="182062" y="0"/>
                  <a:pt x="0" y="182062"/>
                  <a:pt x="0" y="40664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961" name="Freeform: Shape 4960">
            <a:extLst>
              <a:ext uri="{FF2B5EF4-FFF2-40B4-BE49-F238E27FC236}">
                <a16:creationId xmlns:a16="http://schemas.microsoft.com/office/drawing/2014/main" id="{6B3C3854-5DF2-4024-B2CD-7071BA843698}"/>
              </a:ext>
            </a:extLst>
          </p:cNvPr>
          <p:cNvSpPr/>
          <p:nvPr/>
        </p:nvSpPr>
        <p:spPr>
          <a:xfrm rot="5400000">
            <a:off x="4795207" y="3626388"/>
            <a:ext cx="1266033" cy="845639"/>
          </a:xfrm>
          <a:custGeom>
            <a:avLst/>
            <a:gdLst>
              <a:gd name="connsiteX0" fmla="*/ 0 w 1266033"/>
              <a:gd name="connsiteY0" fmla="*/ 845639 h 845639"/>
              <a:gd name="connsiteX1" fmla="*/ 0 w 1266033"/>
              <a:gd name="connsiteY1" fmla="*/ 406646 h 845639"/>
              <a:gd name="connsiteX2" fmla="*/ 406646 w 1266033"/>
              <a:gd name="connsiteY2" fmla="*/ 0 h 845639"/>
              <a:gd name="connsiteX3" fmla="*/ 1266033 w 1266033"/>
              <a:gd name="connsiteY3" fmla="*/ 0 h 845639"/>
              <a:gd name="connsiteX4" fmla="*/ 1266033 w 1266033"/>
              <a:gd name="connsiteY4" fmla="*/ 222842 h 845639"/>
              <a:gd name="connsiteX5" fmla="*/ 455196 w 1266033"/>
              <a:gd name="connsiteY5" fmla="*/ 222842 h 845639"/>
              <a:gd name="connsiteX6" fmla="*/ 222718 w 1266033"/>
              <a:gd name="connsiteY6" fmla="*/ 455320 h 845639"/>
              <a:gd name="connsiteX7" fmla="*/ 222718 w 1266033"/>
              <a:gd name="connsiteY7" fmla="*/ 845639 h 845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66033" h="845639">
                <a:moveTo>
                  <a:pt x="0" y="845639"/>
                </a:moveTo>
                <a:lnTo>
                  <a:pt x="0" y="406646"/>
                </a:lnTo>
                <a:cubicBezTo>
                  <a:pt x="0" y="182062"/>
                  <a:pt x="182062" y="0"/>
                  <a:pt x="406646" y="0"/>
                </a:cubicBezTo>
                <a:lnTo>
                  <a:pt x="1266033" y="0"/>
                </a:lnTo>
                <a:lnTo>
                  <a:pt x="1266033" y="222842"/>
                </a:lnTo>
                <a:lnTo>
                  <a:pt x="455196" y="222842"/>
                </a:lnTo>
                <a:cubicBezTo>
                  <a:pt x="326802" y="222842"/>
                  <a:pt x="222718" y="326926"/>
                  <a:pt x="222718" y="455320"/>
                </a:cubicBezTo>
                <a:lnTo>
                  <a:pt x="222718" y="84563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4962" name="Rounded Rectangle 15">
            <a:extLst>
              <a:ext uri="{FF2B5EF4-FFF2-40B4-BE49-F238E27FC236}">
                <a16:creationId xmlns:a16="http://schemas.microsoft.com/office/drawing/2014/main" id="{EAC3E66A-1E91-4303-8DD8-C9A2F7572D1C}"/>
              </a:ext>
            </a:extLst>
          </p:cNvPr>
          <p:cNvSpPr/>
          <p:nvPr/>
        </p:nvSpPr>
        <p:spPr>
          <a:xfrm rot="5400000">
            <a:off x="4298565" y="2749761"/>
            <a:ext cx="2681446" cy="1302838"/>
          </a:xfrm>
          <a:custGeom>
            <a:avLst/>
            <a:gdLst/>
            <a:ahLst/>
            <a:cxnLst/>
            <a:rect l="l" t="t" r="r" b="b"/>
            <a:pathLst>
              <a:path w="2310950" h="1302838">
                <a:moveTo>
                  <a:pt x="0" y="1249414"/>
                </a:moveTo>
                <a:lnTo>
                  <a:pt x="0" y="406646"/>
                </a:lnTo>
                <a:cubicBezTo>
                  <a:pt x="0" y="182062"/>
                  <a:pt x="182062" y="0"/>
                  <a:pt x="406646" y="0"/>
                </a:cubicBezTo>
                <a:lnTo>
                  <a:pt x="2300064" y="0"/>
                </a:lnTo>
                <a:lnTo>
                  <a:pt x="2300064" y="10886"/>
                </a:lnTo>
                <a:lnTo>
                  <a:pt x="2310950" y="10886"/>
                </a:lnTo>
                <a:lnTo>
                  <a:pt x="2310950" y="222842"/>
                </a:lnTo>
                <a:lnTo>
                  <a:pt x="455196" y="222842"/>
                </a:lnTo>
                <a:cubicBezTo>
                  <a:pt x="326802" y="222842"/>
                  <a:pt x="222718" y="326926"/>
                  <a:pt x="222718" y="455320"/>
                </a:cubicBezTo>
                <a:lnTo>
                  <a:pt x="222718" y="1302838"/>
                </a:lnTo>
                <a:lnTo>
                  <a:pt x="13824" y="1302838"/>
                </a:lnTo>
                <a:lnTo>
                  <a:pt x="13072" y="1291952"/>
                </a:lnTo>
                <a:lnTo>
                  <a:pt x="2938" y="1291952"/>
                </a:lnTo>
                <a:cubicBezTo>
                  <a:pt x="748" y="1278024"/>
                  <a:pt x="0" y="1263806"/>
                  <a:pt x="0" y="124941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963" name="Freeform: Shape 4962">
            <a:extLst>
              <a:ext uri="{FF2B5EF4-FFF2-40B4-BE49-F238E27FC236}">
                <a16:creationId xmlns:a16="http://schemas.microsoft.com/office/drawing/2014/main" id="{E584874C-478D-4981-A662-8FEBA98039BE}"/>
              </a:ext>
            </a:extLst>
          </p:cNvPr>
          <p:cNvSpPr/>
          <p:nvPr/>
        </p:nvSpPr>
        <p:spPr>
          <a:xfrm rot="16200000" flipH="1">
            <a:off x="5462529" y="3059802"/>
            <a:ext cx="2077068" cy="1302838"/>
          </a:xfrm>
          <a:custGeom>
            <a:avLst/>
            <a:gdLst>
              <a:gd name="connsiteX0" fmla="*/ 0 w 2077068"/>
              <a:gd name="connsiteY0" fmla="*/ 406646 h 1302838"/>
              <a:gd name="connsiteX1" fmla="*/ 0 w 2077068"/>
              <a:gd name="connsiteY1" fmla="*/ 1249414 h 1302838"/>
              <a:gd name="connsiteX2" fmla="*/ 2938 w 2077068"/>
              <a:gd name="connsiteY2" fmla="*/ 1291952 h 1302838"/>
              <a:gd name="connsiteX3" fmla="*/ 13072 w 2077068"/>
              <a:gd name="connsiteY3" fmla="*/ 1291952 h 1302838"/>
              <a:gd name="connsiteX4" fmla="*/ 13824 w 2077068"/>
              <a:gd name="connsiteY4" fmla="*/ 1302838 h 1302838"/>
              <a:gd name="connsiteX5" fmla="*/ 222718 w 2077068"/>
              <a:gd name="connsiteY5" fmla="*/ 1302838 h 1302838"/>
              <a:gd name="connsiteX6" fmla="*/ 222718 w 2077068"/>
              <a:gd name="connsiteY6" fmla="*/ 455320 h 1302838"/>
              <a:gd name="connsiteX7" fmla="*/ 455196 w 2077068"/>
              <a:gd name="connsiteY7" fmla="*/ 222842 h 1302838"/>
              <a:gd name="connsiteX8" fmla="*/ 2077068 w 2077068"/>
              <a:gd name="connsiteY8" fmla="*/ 222842 h 1302838"/>
              <a:gd name="connsiteX9" fmla="*/ 2077068 w 2077068"/>
              <a:gd name="connsiteY9" fmla="*/ 0 h 1302838"/>
              <a:gd name="connsiteX10" fmla="*/ 406646 w 2077068"/>
              <a:gd name="connsiteY10" fmla="*/ 0 h 1302838"/>
              <a:gd name="connsiteX11" fmla="*/ 0 w 2077068"/>
              <a:gd name="connsiteY11" fmla="*/ 406646 h 1302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77068" h="1302838">
                <a:moveTo>
                  <a:pt x="0" y="406646"/>
                </a:moveTo>
                <a:lnTo>
                  <a:pt x="0" y="1249414"/>
                </a:lnTo>
                <a:cubicBezTo>
                  <a:pt x="0" y="1263806"/>
                  <a:pt x="748" y="1278024"/>
                  <a:pt x="2938" y="1291952"/>
                </a:cubicBezTo>
                <a:lnTo>
                  <a:pt x="13072" y="1291952"/>
                </a:lnTo>
                <a:lnTo>
                  <a:pt x="13824" y="1302838"/>
                </a:lnTo>
                <a:lnTo>
                  <a:pt x="222718" y="1302838"/>
                </a:lnTo>
                <a:lnTo>
                  <a:pt x="222718" y="455320"/>
                </a:lnTo>
                <a:cubicBezTo>
                  <a:pt x="222718" y="326926"/>
                  <a:pt x="326802" y="222842"/>
                  <a:pt x="455196" y="222842"/>
                </a:cubicBezTo>
                <a:lnTo>
                  <a:pt x="2077068" y="222842"/>
                </a:lnTo>
                <a:lnTo>
                  <a:pt x="2077068" y="0"/>
                </a:lnTo>
                <a:lnTo>
                  <a:pt x="406646" y="0"/>
                </a:lnTo>
                <a:cubicBezTo>
                  <a:pt x="182062" y="0"/>
                  <a:pt x="0" y="182062"/>
                  <a:pt x="0" y="40664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4964" name="Isosceles Triangle 4963">
            <a:extLst>
              <a:ext uri="{FF2B5EF4-FFF2-40B4-BE49-F238E27FC236}">
                <a16:creationId xmlns:a16="http://schemas.microsoft.com/office/drawing/2014/main" id="{9BC4671A-F1C0-448A-A8E6-25BBF6093AA5}"/>
              </a:ext>
            </a:extLst>
          </p:cNvPr>
          <p:cNvSpPr/>
          <p:nvPr/>
        </p:nvSpPr>
        <p:spPr>
          <a:xfrm rot="5400000">
            <a:off x="7015446" y="2566127"/>
            <a:ext cx="519134" cy="447528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965" name="Isosceles Triangle 4964">
            <a:extLst>
              <a:ext uri="{FF2B5EF4-FFF2-40B4-BE49-F238E27FC236}">
                <a16:creationId xmlns:a16="http://schemas.microsoft.com/office/drawing/2014/main" id="{B55A6AAD-431E-4374-90A6-D348EB2EAFB3}"/>
              </a:ext>
            </a:extLst>
          </p:cNvPr>
          <p:cNvSpPr/>
          <p:nvPr/>
        </p:nvSpPr>
        <p:spPr>
          <a:xfrm rot="5400000">
            <a:off x="7173956" y="3692288"/>
            <a:ext cx="519134" cy="447528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966" name="Isosceles Triangle 4965">
            <a:extLst>
              <a:ext uri="{FF2B5EF4-FFF2-40B4-BE49-F238E27FC236}">
                <a16:creationId xmlns:a16="http://schemas.microsoft.com/office/drawing/2014/main" id="{9430ED00-0FFE-4F13-9450-C0F50E581069}"/>
              </a:ext>
            </a:extLst>
          </p:cNvPr>
          <p:cNvSpPr/>
          <p:nvPr/>
        </p:nvSpPr>
        <p:spPr>
          <a:xfrm rot="16200000">
            <a:off x="4566186" y="3308033"/>
            <a:ext cx="519134" cy="4475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967" name="Isosceles Triangle 4966">
            <a:extLst>
              <a:ext uri="{FF2B5EF4-FFF2-40B4-BE49-F238E27FC236}">
                <a16:creationId xmlns:a16="http://schemas.microsoft.com/office/drawing/2014/main" id="{E1237B1D-834E-4FF3-951E-1E270ABA2DCC}"/>
              </a:ext>
            </a:extLst>
          </p:cNvPr>
          <p:cNvSpPr/>
          <p:nvPr/>
        </p:nvSpPr>
        <p:spPr>
          <a:xfrm rot="16200000">
            <a:off x="4692410" y="1958763"/>
            <a:ext cx="519134" cy="44752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4968" name="Group 4967">
            <a:extLst>
              <a:ext uri="{FF2B5EF4-FFF2-40B4-BE49-F238E27FC236}">
                <a16:creationId xmlns:a16="http://schemas.microsoft.com/office/drawing/2014/main" id="{3BC83CE7-5A38-4CFA-99A3-49C76E0D91DB}"/>
              </a:ext>
            </a:extLst>
          </p:cNvPr>
          <p:cNvGrpSpPr/>
          <p:nvPr/>
        </p:nvGrpSpPr>
        <p:grpSpPr>
          <a:xfrm>
            <a:off x="7829024" y="2327308"/>
            <a:ext cx="3533077" cy="884120"/>
            <a:chOff x="270024" y="1671304"/>
            <a:chExt cx="3180864" cy="892962"/>
          </a:xfrm>
        </p:grpSpPr>
        <p:sp>
          <p:nvSpPr>
            <p:cNvPr id="4969" name="TextBox 4968">
              <a:extLst>
                <a:ext uri="{FF2B5EF4-FFF2-40B4-BE49-F238E27FC236}">
                  <a16:creationId xmlns:a16="http://schemas.microsoft.com/office/drawing/2014/main" id="{6BF78F3A-4DA2-46B4-89A3-C719299EEB0A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70" name="TextBox 4969">
              <a:extLst>
                <a:ext uri="{FF2B5EF4-FFF2-40B4-BE49-F238E27FC236}">
                  <a16:creationId xmlns:a16="http://schemas.microsoft.com/office/drawing/2014/main" id="{5F399C33-8C49-49F9-A3FE-54C262C041FD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71" name="Group 4970">
            <a:extLst>
              <a:ext uri="{FF2B5EF4-FFF2-40B4-BE49-F238E27FC236}">
                <a16:creationId xmlns:a16="http://schemas.microsoft.com/office/drawing/2014/main" id="{F477973A-DA29-4736-A3B7-42335647C0E8}"/>
              </a:ext>
            </a:extLst>
          </p:cNvPr>
          <p:cNvGrpSpPr/>
          <p:nvPr/>
        </p:nvGrpSpPr>
        <p:grpSpPr>
          <a:xfrm>
            <a:off x="7829024" y="3462770"/>
            <a:ext cx="3533077" cy="884120"/>
            <a:chOff x="270024" y="1671304"/>
            <a:chExt cx="3180864" cy="892962"/>
          </a:xfrm>
        </p:grpSpPr>
        <p:sp>
          <p:nvSpPr>
            <p:cNvPr id="4972" name="TextBox 4971">
              <a:extLst>
                <a:ext uri="{FF2B5EF4-FFF2-40B4-BE49-F238E27FC236}">
                  <a16:creationId xmlns:a16="http://schemas.microsoft.com/office/drawing/2014/main" id="{79AE307E-2D90-4FED-B822-9A5E41345C30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73" name="TextBox 4972">
              <a:extLst>
                <a:ext uri="{FF2B5EF4-FFF2-40B4-BE49-F238E27FC236}">
                  <a16:creationId xmlns:a16="http://schemas.microsoft.com/office/drawing/2014/main" id="{E9FD71BD-A7C6-4D6A-BECF-5A056C22EBBB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74" name="Group 4973">
            <a:extLst>
              <a:ext uri="{FF2B5EF4-FFF2-40B4-BE49-F238E27FC236}">
                <a16:creationId xmlns:a16="http://schemas.microsoft.com/office/drawing/2014/main" id="{31586161-AF8C-4863-97F0-A3329F36F53A}"/>
              </a:ext>
            </a:extLst>
          </p:cNvPr>
          <p:cNvGrpSpPr/>
          <p:nvPr/>
        </p:nvGrpSpPr>
        <p:grpSpPr>
          <a:xfrm>
            <a:off x="1023046" y="1746664"/>
            <a:ext cx="3493848" cy="884120"/>
            <a:chOff x="270024" y="1671304"/>
            <a:chExt cx="3180864" cy="892962"/>
          </a:xfrm>
        </p:grpSpPr>
        <p:sp>
          <p:nvSpPr>
            <p:cNvPr id="4975" name="TextBox 4974">
              <a:extLst>
                <a:ext uri="{FF2B5EF4-FFF2-40B4-BE49-F238E27FC236}">
                  <a16:creationId xmlns:a16="http://schemas.microsoft.com/office/drawing/2014/main" id="{0FCEAE49-60B9-4A87-901C-FF213EC3584E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76" name="TextBox 4975">
              <a:extLst>
                <a:ext uri="{FF2B5EF4-FFF2-40B4-BE49-F238E27FC236}">
                  <a16:creationId xmlns:a16="http://schemas.microsoft.com/office/drawing/2014/main" id="{B86BE8C0-227E-4810-8F80-8FE894592005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77" name="Group 4976">
            <a:extLst>
              <a:ext uri="{FF2B5EF4-FFF2-40B4-BE49-F238E27FC236}">
                <a16:creationId xmlns:a16="http://schemas.microsoft.com/office/drawing/2014/main" id="{65F7449A-0F0F-426E-A1BF-04AFF6C121A8}"/>
              </a:ext>
            </a:extLst>
          </p:cNvPr>
          <p:cNvGrpSpPr/>
          <p:nvPr/>
        </p:nvGrpSpPr>
        <p:grpSpPr>
          <a:xfrm>
            <a:off x="950622" y="3085488"/>
            <a:ext cx="3493848" cy="884120"/>
            <a:chOff x="270024" y="1671304"/>
            <a:chExt cx="3180864" cy="892962"/>
          </a:xfrm>
        </p:grpSpPr>
        <p:sp>
          <p:nvSpPr>
            <p:cNvPr id="4978" name="TextBox 4977">
              <a:extLst>
                <a:ext uri="{FF2B5EF4-FFF2-40B4-BE49-F238E27FC236}">
                  <a16:creationId xmlns:a16="http://schemas.microsoft.com/office/drawing/2014/main" id="{2BD677C3-A9E6-4C6B-95F4-2867DBB54EC2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79" name="TextBox 4978">
              <a:extLst>
                <a:ext uri="{FF2B5EF4-FFF2-40B4-BE49-F238E27FC236}">
                  <a16:creationId xmlns:a16="http://schemas.microsoft.com/office/drawing/2014/main" id="{9A97CA3A-ED9C-486A-A6D6-393D9E431919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80" name="Group 4979">
            <a:extLst>
              <a:ext uri="{FF2B5EF4-FFF2-40B4-BE49-F238E27FC236}">
                <a16:creationId xmlns:a16="http://schemas.microsoft.com/office/drawing/2014/main" id="{0D138C9F-26F5-4156-B968-1172C8E0E6CC}"/>
              </a:ext>
            </a:extLst>
          </p:cNvPr>
          <p:cNvGrpSpPr/>
          <p:nvPr/>
        </p:nvGrpSpPr>
        <p:grpSpPr>
          <a:xfrm>
            <a:off x="4516894" y="4525902"/>
            <a:ext cx="3078146" cy="2079306"/>
            <a:chOff x="4344887" y="4634480"/>
            <a:chExt cx="3484138" cy="2353557"/>
          </a:xfrm>
        </p:grpSpPr>
        <p:sp>
          <p:nvSpPr>
            <p:cNvPr id="4981" name="Freeform: Shape 4980">
              <a:extLst>
                <a:ext uri="{FF2B5EF4-FFF2-40B4-BE49-F238E27FC236}">
                  <a16:creationId xmlns:a16="http://schemas.microsoft.com/office/drawing/2014/main" id="{2B9FC131-0585-465A-B00D-948B4DFC0C67}"/>
                </a:ext>
              </a:extLst>
            </p:cNvPr>
            <p:cNvSpPr/>
            <p:nvPr/>
          </p:nvSpPr>
          <p:spPr>
            <a:xfrm rot="16200000">
              <a:off x="5061365" y="5704869"/>
              <a:ext cx="2109069" cy="457267"/>
            </a:xfrm>
            <a:custGeom>
              <a:avLst/>
              <a:gdLst>
                <a:gd name="connsiteX0" fmla="*/ 2109069 w 2109069"/>
                <a:gd name="connsiteY0" fmla="*/ 182971 h 457267"/>
                <a:gd name="connsiteX1" fmla="*/ 2109069 w 2109069"/>
                <a:gd name="connsiteY1" fmla="*/ 274298 h 457267"/>
                <a:gd name="connsiteX2" fmla="*/ 573564 w 2109069"/>
                <a:gd name="connsiteY2" fmla="*/ 274298 h 457267"/>
                <a:gd name="connsiteX3" fmla="*/ 573564 w 2109069"/>
                <a:gd name="connsiteY3" fmla="*/ 281640 h 457267"/>
                <a:gd name="connsiteX4" fmla="*/ 557204 w 2109069"/>
                <a:gd name="connsiteY4" fmla="*/ 281837 h 457267"/>
                <a:gd name="connsiteX5" fmla="*/ 545699 w 2109069"/>
                <a:gd name="connsiteY5" fmla="*/ 290466 h 457267"/>
                <a:gd name="connsiteX6" fmla="*/ 394715 w 2109069"/>
                <a:gd name="connsiteY6" fmla="*/ 449358 h 457267"/>
                <a:gd name="connsiteX7" fmla="*/ 378180 w 2109069"/>
                <a:gd name="connsiteY7" fmla="*/ 457267 h 457267"/>
                <a:gd name="connsiteX8" fmla="*/ 7909 w 2109069"/>
                <a:gd name="connsiteY8" fmla="*/ 451514 h 457267"/>
                <a:gd name="connsiteX9" fmla="*/ 0 w 2109069"/>
                <a:gd name="connsiteY9" fmla="*/ 450796 h 457267"/>
                <a:gd name="connsiteX10" fmla="*/ 257391 w 2109069"/>
                <a:gd name="connsiteY10" fmla="*/ 226476 h 457267"/>
                <a:gd name="connsiteX11" fmla="*/ 30917 w 2109069"/>
                <a:gd name="connsiteY11" fmla="*/ 0 h 457267"/>
                <a:gd name="connsiteX12" fmla="*/ 73335 w 2109069"/>
                <a:gd name="connsiteY12" fmla="*/ 2158 h 457267"/>
                <a:gd name="connsiteX13" fmla="*/ 402624 w 2109069"/>
                <a:gd name="connsiteY13" fmla="*/ 22288 h 457267"/>
                <a:gd name="connsiteX14" fmla="*/ 422036 w 2109069"/>
                <a:gd name="connsiteY14" fmla="*/ 33073 h 457267"/>
                <a:gd name="connsiteX15" fmla="*/ 543383 w 2109069"/>
                <a:gd name="connsiteY15" fmla="*/ 182971 h 457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09069" h="457267">
                  <a:moveTo>
                    <a:pt x="2109069" y="182971"/>
                  </a:moveTo>
                  <a:lnTo>
                    <a:pt x="2109069" y="274298"/>
                  </a:lnTo>
                  <a:lnTo>
                    <a:pt x="573564" y="274298"/>
                  </a:lnTo>
                  <a:lnTo>
                    <a:pt x="573564" y="281640"/>
                  </a:lnTo>
                  <a:lnTo>
                    <a:pt x="557204" y="281837"/>
                  </a:lnTo>
                  <a:cubicBezTo>
                    <a:pt x="552889" y="281837"/>
                    <a:pt x="548575" y="286869"/>
                    <a:pt x="545699" y="290466"/>
                  </a:cubicBezTo>
                  <a:cubicBezTo>
                    <a:pt x="495372" y="343668"/>
                    <a:pt x="445044" y="396873"/>
                    <a:pt x="394715" y="449358"/>
                  </a:cubicBezTo>
                  <a:cubicBezTo>
                    <a:pt x="391121" y="453672"/>
                    <a:pt x="383930" y="457267"/>
                    <a:pt x="378180" y="457267"/>
                  </a:cubicBezTo>
                  <a:cubicBezTo>
                    <a:pt x="254517" y="455828"/>
                    <a:pt x="130854" y="453672"/>
                    <a:pt x="7909" y="451514"/>
                  </a:cubicBezTo>
                  <a:cubicBezTo>
                    <a:pt x="6471" y="451514"/>
                    <a:pt x="4314" y="451514"/>
                    <a:pt x="0" y="450796"/>
                  </a:cubicBezTo>
                  <a:cubicBezTo>
                    <a:pt x="86996" y="375303"/>
                    <a:pt x="171833" y="301249"/>
                    <a:pt x="257391" y="226476"/>
                  </a:cubicBezTo>
                  <a:cubicBezTo>
                    <a:pt x="181900" y="150985"/>
                    <a:pt x="107128" y="76210"/>
                    <a:pt x="30917" y="0"/>
                  </a:cubicBezTo>
                  <a:cubicBezTo>
                    <a:pt x="46014" y="720"/>
                    <a:pt x="59675" y="1438"/>
                    <a:pt x="73335" y="2158"/>
                  </a:cubicBezTo>
                  <a:cubicBezTo>
                    <a:pt x="183338" y="8628"/>
                    <a:pt x="292622" y="15099"/>
                    <a:pt x="402624" y="22288"/>
                  </a:cubicBezTo>
                  <a:cubicBezTo>
                    <a:pt x="409095" y="23008"/>
                    <a:pt x="417723" y="27322"/>
                    <a:pt x="422036" y="33073"/>
                  </a:cubicBezTo>
                  <a:lnTo>
                    <a:pt x="543383" y="182971"/>
                  </a:lnTo>
                  <a:close/>
                </a:path>
              </a:pathLst>
            </a:custGeom>
            <a:solidFill>
              <a:schemeClr val="accent1"/>
            </a:solidFill>
            <a:ln w="3737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4982" name="Freeform: Shape 4981">
              <a:extLst>
                <a:ext uri="{FF2B5EF4-FFF2-40B4-BE49-F238E27FC236}">
                  <a16:creationId xmlns:a16="http://schemas.microsoft.com/office/drawing/2014/main" id="{4F5E75CF-53F1-428C-A363-314687496616}"/>
                </a:ext>
              </a:extLst>
            </p:cNvPr>
            <p:cNvSpPr/>
            <p:nvPr/>
          </p:nvSpPr>
          <p:spPr>
            <a:xfrm rot="16200000">
              <a:off x="5316948" y="3662419"/>
              <a:ext cx="1540016" cy="3484138"/>
            </a:xfrm>
            <a:custGeom>
              <a:avLst/>
              <a:gdLst>
                <a:gd name="connsiteX0" fmla="*/ 868498 w 1688569"/>
                <a:gd name="connsiteY0" fmla="*/ 574460 h 3484138"/>
                <a:gd name="connsiteX1" fmla="*/ 149528 w 1688569"/>
                <a:gd name="connsiteY1" fmla="*/ 1723377 h 3484138"/>
                <a:gd name="connsiteX2" fmla="*/ 257294 w 1688569"/>
                <a:gd name="connsiteY2" fmla="*/ 1726080 h 3484138"/>
                <a:gd name="connsiteX3" fmla="*/ 257294 w 1688569"/>
                <a:gd name="connsiteY3" fmla="*/ 1808934 h 3484138"/>
                <a:gd name="connsiteX4" fmla="*/ 162469 w 1688569"/>
                <a:gd name="connsiteY4" fmla="*/ 1808934 h 3484138"/>
                <a:gd name="connsiteX5" fmla="*/ 808824 w 1688569"/>
                <a:gd name="connsiteY5" fmla="*/ 2910399 h 3484138"/>
                <a:gd name="connsiteX6" fmla="*/ 897976 w 1688569"/>
                <a:gd name="connsiteY6" fmla="*/ 2798959 h 3484138"/>
                <a:gd name="connsiteX7" fmla="*/ 1118700 w 1688569"/>
                <a:gd name="connsiteY7" fmla="*/ 2519998 h 3484138"/>
                <a:gd name="connsiteX8" fmla="*/ 1250992 w 1688569"/>
                <a:gd name="connsiteY8" fmla="*/ 2194303 h 3484138"/>
                <a:gd name="connsiteX9" fmla="*/ 1221513 w 1688569"/>
                <a:gd name="connsiteY9" fmla="*/ 2005214 h 3484138"/>
                <a:gd name="connsiteX10" fmla="*/ 1199225 w 1688569"/>
                <a:gd name="connsiteY10" fmla="*/ 1987238 h 3484138"/>
                <a:gd name="connsiteX11" fmla="*/ 1046084 w 1688569"/>
                <a:gd name="connsiteY11" fmla="*/ 1841287 h 3484138"/>
                <a:gd name="connsiteX12" fmla="*/ 1028830 w 1688569"/>
                <a:gd name="connsiteY12" fmla="*/ 1828346 h 3484138"/>
                <a:gd name="connsiteX13" fmla="*/ 941471 w 1688569"/>
                <a:gd name="connsiteY13" fmla="*/ 1826141 h 3484138"/>
                <a:gd name="connsiteX14" fmla="*/ 941471 w 1688569"/>
                <a:gd name="connsiteY14" fmla="*/ 1743239 h 3484138"/>
                <a:gd name="connsiteX15" fmla="*/ 1038175 w 1688569"/>
                <a:gd name="connsiteY15" fmla="*/ 1745665 h 3484138"/>
                <a:gd name="connsiteX16" fmla="*/ 1203539 w 1688569"/>
                <a:gd name="connsiteY16" fmla="*/ 1574549 h 3484138"/>
                <a:gd name="connsiteX17" fmla="*/ 1211448 w 1688569"/>
                <a:gd name="connsiteY17" fmla="*/ 1553699 h 3484138"/>
                <a:gd name="connsiteX18" fmla="*/ 1271842 w 1688569"/>
                <a:gd name="connsiteY18" fmla="*/ 1373237 h 3484138"/>
                <a:gd name="connsiteX19" fmla="*/ 1242363 w 1688569"/>
                <a:gd name="connsiteY19" fmla="*/ 1174081 h 3484138"/>
                <a:gd name="connsiteX20" fmla="*/ 1068373 w 1688569"/>
                <a:gd name="connsiteY20" fmla="*/ 868518 h 3484138"/>
                <a:gd name="connsiteX21" fmla="*/ 1008698 w 1688569"/>
                <a:gd name="connsiteY21" fmla="*/ 796622 h 3484138"/>
                <a:gd name="connsiteX22" fmla="*/ 880721 w 1688569"/>
                <a:gd name="connsiteY22" fmla="*/ 594589 h 3484138"/>
                <a:gd name="connsiteX23" fmla="*/ 868498 w 1688569"/>
                <a:gd name="connsiteY23" fmla="*/ 574460 h 3484138"/>
                <a:gd name="connsiteX24" fmla="*/ 979220 w 1688569"/>
                <a:gd name="connsiteY24" fmla="*/ 0 h 3484138"/>
                <a:gd name="connsiteX25" fmla="*/ 1018045 w 1688569"/>
                <a:gd name="connsiteY25" fmla="*/ 0 h 3484138"/>
                <a:gd name="connsiteX26" fmla="*/ 1206416 w 1688569"/>
                <a:gd name="connsiteY26" fmla="*/ 189089 h 3484138"/>
                <a:gd name="connsiteX27" fmla="*/ 1146022 w 1688569"/>
                <a:gd name="connsiteY27" fmla="*/ 378898 h 3484138"/>
                <a:gd name="connsiteX28" fmla="*/ 1036019 w 1688569"/>
                <a:gd name="connsiteY28" fmla="*/ 405500 h 3484138"/>
                <a:gd name="connsiteX29" fmla="*/ 998633 w 1688569"/>
                <a:gd name="connsiteY29" fmla="*/ 405500 h 3484138"/>
                <a:gd name="connsiteX30" fmla="*/ 1011574 w 1688569"/>
                <a:gd name="connsiteY30" fmla="*/ 468770 h 3484138"/>
                <a:gd name="connsiteX31" fmla="*/ 1123014 w 1688569"/>
                <a:gd name="connsiteY31" fmla="*/ 631257 h 3484138"/>
                <a:gd name="connsiteX32" fmla="*/ 1237331 w 1688569"/>
                <a:gd name="connsiteY32" fmla="*/ 741979 h 3484138"/>
                <a:gd name="connsiteX33" fmla="*/ 1432172 w 1688569"/>
                <a:gd name="connsiteY33" fmla="*/ 972051 h 3484138"/>
                <a:gd name="connsiteX34" fmla="*/ 1477468 w 1688569"/>
                <a:gd name="connsiteY34" fmla="*/ 1023098 h 3484138"/>
                <a:gd name="connsiteX35" fmla="*/ 1554397 w 1688569"/>
                <a:gd name="connsiteY35" fmla="*/ 1244542 h 3484138"/>
                <a:gd name="connsiteX36" fmla="*/ 1491127 w 1688569"/>
                <a:gd name="connsiteY36" fmla="*/ 1440101 h 3484138"/>
                <a:gd name="connsiteX37" fmla="*/ 1359555 w 1688569"/>
                <a:gd name="connsiteY37" fmla="*/ 1600432 h 3484138"/>
                <a:gd name="connsiteX38" fmla="*/ 1460212 w 1688569"/>
                <a:gd name="connsiteY38" fmla="*/ 1755730 h 3484138"/>
                <a:gd name="connsiteX39" fmla="*/ 1688569 w 1688569"/>
                <a:gd name="connsiteY39" fmla="*/ 1761392 h 3484138"/>
                <a:gd name="connsiteX40" fmla="*/ 1688569 w 1688569"/>
                <a:gd name="connsiteY40" fmla="*/ 1845005 h 3484138"/>
                <a:gd name="connsiteX41" fmla="*/ 1626295 w 1688569"/>
                <a:gd name="connsiteY41" fmla="*/ 1843445 h 3484138"/>
                <a:gd name="connsiteX42" fmla="*/ 1465963 w 1688569"/>
                <a:gd name="connsiteY42" fmla="*/ 1839131 h 3484138"/>
                <a:gd name="connsiteX43" fmla="*/ 1450145 w 1688569"/>
                <a:gd name="connsiteY43" fmla="*/ 1849196 h 3484138"/>
                <a:gd name="connsiteX44" fmla="*/ 1378249 w 1688569"/>
                <a:gd name="connsiteY44" fmla="*/ 1949853 h 3484138"/>
                <a:gd name="connsiteX45" fmla="*/ 1390472 w 1688569"/>
                <a:gd name="connsiteY45" fmla="*/ 1962794 h 3484138"/>
                <a:gd name="connsiteX46" fmla="*/ 1506945 w 1688569"/>
                <a:gd name="connsiteY46" fmla="*/ 2166982 h 3484138"/>
                <a:gd name="connsiteX47" fmla="*/ 1442957 w 1688569"/>
                <a:gd name="connsiteY47" fmla="*/ 2467513 h 3484138"/>
                <a:gd name="connsiteX48" fmla="*/ 1360275 w 1688569"/>
                <a:gd name="connsiteY48" fmla="*/ 2552351 h 3484138"/>
                <a:gd name="connsiteX49" fmla="*/ 985690 w 1688569"/>
                <a:gd name="connsiteY49" fmla="*/ 2969354 h 3484138"/>
                <a:gd name="connsiteX50" fmla="*/ 875688 w 1688569"/>
                <a:gd name="connsiteY50" fmla="*/ 3118902 h 3484138"/>
                <a:gd name="connsiteX51" fmla="*/ 868498 w 1688569"/>
                <a:gd name="connsiteY51" fmla="*/ 3130405 h 3484138"/>
                <a:gd name="connsiteX52" fmla="*/ 920264 w 1688569"/>
                <a:gd name="connsiteY52" fmla="*/ 3108835 h 3484138"/>
                <a:gd name="connsiteX53" fmla="*/ 1006540 w 1688569"/>
                <a:gd name="connsiteY53" fmla="*/ 3093017 h 3484138"/>
                <a:gd name="connsiteX54" fmla="*/ 1103603 w 1688569"/>
                <a:gd name="connsiteY54" fmla="*/ 3154849 h 3484138"/>
                <a:gd name="connsiteX55" fmla="*/ 1109353 w 1688569"/>
                <a:gd name="connsiteY55" fmla="*/ 3348972 h 3484138"/>
                <a:gd name="connsiteX56" fmla="*/ 954775 w 1688569"/>
                <a:gd name="connsiteY56" fmla="*/ 3474074 h 3484138"/>
                <a:gd name="connsiteX57" fmla="*/ 918108 w 1688569"/>
                <a:gd name="connsiteY57" fmla="*/ 3482700 h 3484138"/>
                <a:gd name="connsiteX58" fmla="*/ 877845 w 1688569"/>
                <a:gd name="connsiteY58" fmla="*/ 3484138 h 3484138"/>
                <a:gd name="connsiteX59" fmla="*/ 804510 w 1688569"/>
                <a:gd name="connsiteY59" fmla="*/ 3458974 h 3484138"/>
                <a:gd name="connsiteX60" fmla="*/ 704573 w 1688569"/>
                <a:gd name="connsiteY60" fmla="*/ 3316617 h 3484138"/>
                <a:gd name="connsiteX61" fmla="*/ 739084 w 1688569"/>
                <a:gd name="connsiteY61" fmla="*/ 3041971 h 3484138"/>
                <a:gd name="connsiteX62" fmla="*/ 737646 w 1688569"/>
                <a:gd name="connsiteY62" fmla="*/ 3011774 h 3484138"/>
                <a:gd name="connsiteX63" fmla="*/ 43118 w 1688569"/>
                <a:gd name="connsiteY63" fmla="*/ 1831222 h 3484138"/>
                <a:gd name="connsiteX64" fmla="*/ 30177 w 1688569"/>
                <a:gd name="connsiteY64" fmla="*/ 1802464 h 3484138"/>
                <a:gd name="connsiteX65" fmla="*/ 0 w 1688569"/>
                <a:gd name="connsiteY65" fmla="*/ 1802827 h 3484138"/>
                <a:gd name="connsiteX66" fmla="*/ 0 w 1688569"/>
                <a:gd name="connsiteY66" fmla="*/ 1719062 h 3484138"/>
                <a:gd name="connsiteX67" fmla="*/ 36648 w 1688569"/>
                <a:gd name="connsiteY67" fmla="*/ 1719062 h 3484138"/>
                <a:gd name="connsiteX68" fmla="*/ 38086 w 1688569"/>
                <a:gd name="connsiteY68" fmla="*/ 1716186 h 3484138"/>
                <a:gd name="connsiteX69" fmla="*/ 61812 w 1688569"/>
                <a:gd name="connsiteY69" fmla="*/ 1651478 h 3484138"/>
                <a:gd name="connsiteX70" fmla="*/ 801634 w 1688569"/>
                <a:gd name="connsiteY70" fmla="*/ 468770 h 3484138"/>
                <a:gd name="connsiteX71" fmla="*/ 803792 w 1688569"/>
                <a:gd name="connsiteY71" fmla="*/ 445044 h 3484138"/>
                <a:gd name="connsiteX72" fmla="*/ 772157 w 1688569"/>
                <a:gd name="connsiteY72" fmla="*/ 170397 h 3484138"/>
                <a:gd name="connsiteX73" fmla="*/ 915232 w 1688569"/>
                <a:gd name="connsiteY73" fmla="*/ 19412 h 3484138"/>
                <a:gd name="connsiteX74" fmla="*/ 979220 w 1688569"/>
                <a:gd name="connsiteY74" fmla="*/ 0 h 3484138"/>
                <a:gd name="connsiteX0" fmla="*/ 868498 w 1688569"/>
                <a:gd name="connsiteY0" fmla="*/ 574460 h 3484138"/>
                <a:gd name="connsiteX1" fmla="*/ 149528 w 1688569"/>
                <a:gd name="connsiteY1" fmla="*/ 1723377 h 3484138"/>
                <a:gd name="connsiteX2" fmla="*/ 257294 w 1688569"/>
                <a:gd name="connsiteY2" fmla="*/ 1726080 h 3484138"/>
                <a:gd name="connsiteX3" fmla="*/ 257294 w 1688569"/>
                <a:gd name="connsiteY3" fmla="*/ 1808934 h 3484138"/>
                <a:gd name="connsiteX4" fmla="*/ 162469 w 1688569"/>
                <a:gd name="connsiteY4" fmla="*/ 1808934 h 3484138"/>
                <a:gd name="connsiteX5" fmla="*/ 808824 w 1688569"/>
                <a:gd name="connsiteY5" fmla="*/ 2910399 h 3484138"/>
                <a:gd name="connsiteX6" fmla="*/ 897976 w 1688569"/>
                <a:gd name="connsiteY6" fmla="*/ 2798959 h 3484138"/>
                <a:gd name="connsiteX7" fmla="*/ 1118700 w 1688569"/>
                <a:gd name="connsiteY7" fmla="*/ 2519998 h 3484138"/>
                <a:gd name="connsiteX8" fmla="*/ 1250992 w 1688569"/>
                <a:gd name="connsiteY8" fmla="*/ 2194303 h 3484138"/>
                <a:gd name="connsiteX9" fmla="*/ 1221513 w 1688569"/>
                <a:gd name="connsiteY9" fmla="*/ 2005214 h 3484138"/>
                <a:gd name="connsiteX10" fmla="*/ 1199225 w 1688569"/>
                <a:gd name="connsiteY10" fmla="*/ 1987238 h 3484138"/>
                <a:gd name="connsiteX11" fmla="*/ 1046084 w 1688569"/>
                <a:gd name="connsiteY11" fmla="*/ 1841287 h 3484138"/>
                <a:gd name="connsiteX12" fmla="*/ 1028830 w 1688569"/>
                <a:gd name="connsiteY12" fmla="*/ 1828346 h 3484138"/>
                <a:gd name="connsiteX13" fmla="*/ 941471 w 1688569"/>
                <a:gd name="connsiteY13" fmla="*/ 1826141 h 3484138"/>
                <a:gd name="connsiteX14" fmla="*/ 941471 w 1688569"/>
                <a:gd name="connsiteY14" fmla="*/ 1743239 h 3484138"/>
                <a:gd name="connsiteX15" fmla="*/ 1038175 w 1688569"/>
                <a:gd name="connsiteY15" fmla="*/ 1745665 h 3484138"/>
                <a:gd name="connsiteX16" fmla="*/ 1203539 w 1688569"/>
                <a:gd name="connsiteY16" fmla="*/ 1574549 h 3484138"/>
                <a:gd name="connsiteX17" fmla="*/ 1211448 w 1688569"/>
                <a:gd name="connsiteY17" fmla="*/ 1553699 h 3484138"/>
                <a:gd name="connsiteX18" fmla="*/ 1271842 w 1688569"/>
                <a:gd name="connsiteY18" fmla="*/ 1373237 h 3484138"/>
                <a:gd name="connsiteX19" fmla="*/ 1242363 w 1688569"/>
                <a:gd name="connsiteY19" fmla="*/ 1174081 h 3484138"/>
                <a:gd name="connsiteX20" fmla="*/ 1068373 w 1688569"/>
                <a:gd name="connsiteY20" fmla="*/ 868518 h 3484138"/>
                <a:gd name="connsiteX21" fmla="*/ 1008698 w 1688569"/>
                <a:gd name="connsiteY21" fmla="*/ 796622 h 3484138"/>
                <a:gd name="connsiteX22" fmla="*/ 880721 w 1688569"/>
                <a:gd name="connsiteY22" fmla="*/ 594589 h 3484138"/>
                <a:gd name="connsiteX23" fmla="*/ 868498 w 1688569"/>
                <a:gd name="connsiteY23" fmla="*/ 574460 h 3484138"/>
                <a:gd name="connsiteX24" fmla="*/ 979220 w 1688569"/>
                <a:gd name="connsiteY24" fmla="*/ 0 h 3484138"/>
                <a:gd name="connsiteX25" fmla="*/ 1018045 w 1688569"/>
                <a:gd name="connsiteY25" fmla="*/ 0 h 3484138"/>
                <a:gd name="connsiteX26" fmla="*/ 1206416 w 1688569"/>
                <a:gd name="connsiteY26" fmla="*/ 189089 h 3484138"/>
                <a:gd name="connsiteX27" fmla="*/ 1146022 w 1688569"/>
                <a:gd name="connsiteY27" fmla="*/ 378898 h 3484138"/>
                <a:gd name="connsiteX28" fmla="*/ 1036019 w 1688569"/>
                <a:gd name="connsiteY28" fmla="*/ 405500 h 3484138"/>
                <a:gd name="connsiteX29" fmla="*/ 998633 w 1688569"/>
                <a:gd name="connsiteY29" fmla="*/ 405500 h 3484138"/>
                <a:gd name="connsiteX30" fmla="*/ 1011574 w 1688569"/>
                <a:gd name="connsiteY30" fmla="*/ 468770 h 3484138"/>
                <a:gd name="connsiteX31" fmla="*/ 1123014 w 1688569"/>
                <a:gd name="connsiteY31" fmla="*/ 631257 h 3484138"/>
                <a:gd name="connsiteX32" fmla="*/ 1237331 w 1688569"/>
                <a:gd name="connsiteY32" fmla="*/ 741979 h 3484138"/>
                <a:gd name="connsiteX33" fmla="*/ 1432172 w 1688569"/>
                <a:gd name="connsiteY33" fmla="*/ 972051 h 3484138"/>
                <a:gd name="connsiteX34" fmla="*/ 1477468 w 1688569"/>
                <a:gd name="connsiteY34" fmla="*/ 1023098 h 3484138"/>
                <a:gd name="connsiteX35" fmla="*/ 1554397 w 1688569"/>
                <a:gd name="connsiteY35" fmla="*/ 1244542 h 3484138"/>
                <a:gd name="connsiteX36" fmla="*/ 1491127 w 1688569"/>
                <a:gd name="connsiteY36" fmla="*/ 1440101 h 3484138"/>
                <a:gd name="connsiteX37" fmla="*/ 1359555 w 1688569"/>
                <a:gd name="connsiteY37" fmla="*/ 1600432 h 3484138"/>
                <a:gd name="connsiteX38" fmla="*/ 1460212 w 1688569"/>
                <a:gd name="connsiteY38" fmla="*/ 1755730 h 3484138"/>
                <a:gd name="connsiteX39" fmla="*/ 1688569 w 1688569"/>
                <a:gd name="connsiteY39" fmla="*/ 1761392 h 3484138"/>
                <a:gd name="connsiteX40" fmla="*/ 1626295 w 1688569"/>
                <a:gd name="connsiteY40" fmla="*/ 1843445 h 3484138"/>
                <a:gd name="connsiteX41" fmla="*/ 1465963 w 1688569"/>
                <a:gd name="connsiteY41" fmla="*/ 1839131 h 3484138"/>
                <a:gd name="connsiteX42" fmla="*/ 1450145 w 1688569"/>
                <a:gd name="connsiteY42" fmla="*/ 1849196 h 3484138"/>
                <a:gd name="connsiteX43" fmla="*/ 1378249 w 1688569"/>
                <a:gd name="connsiteY43" fmla="*/ 1949853 h 3484138"/>
                <a:gd name="connsiteX44" fmla="*/ 1390472 w 1688569"/>
                <a:gd name="connsiteY44" fmla="*/ 1962794 h 3484138"/>
                <a:gd name="connsiteX45" fmla="*/ 1506945 w 1688569"/>
                <a:gd name="connsiteY45" fmla="*/ 2166982 h 3484138"/>
                <a:gd name="connsiteX46" fmla="*/ 1442957 w 1688569"/>
                <a:gd name="connsiteY46" fmla="*/ 2467513 h 3484138"/>
                <a:gd name="connsiteX47" fmla="*/ 1360275 w 1688569"/>
                <a:gd name="connsiteY47" fmla="*/ 2552351 h 3484138"/>
                <a:gd name="connsiteX48" fmla="*/ 985690 w 1688569"/>
                <a:gd name="connsiteY48" fmla="*/ 2969354 h 3484138"/>
                <a:gd name="connsiteX49" fmla="*/ 875688 w 1688569"/>
                <a:gd name="connsiteY49" fmla="*/ 3118902 h 3484138"/>
                <a:gd name="connsiteX50" fmla="*/ 868498 w 1688569"/>
                <a:gd name="connsiteY50" fmla="*/ 3130405 h 3484138"/>
                <a:gd name="connsiteX51" fmla="*/ 920264 w 1688569"/>
                <a:gd name="connsiteY51" fmla="*/ 3108835 h 3484138"/>
                <a:gd name="connsiteX52" fmla="*/ 1006540 w 1688569"/>
                <a:gd name="connsiteY52" fmla="*/ 3093017 h 3484138"/>
                <a:gd name="connsiteX53" fmla="*/ 1103603 w 1688569"/>
                <a:gd name="connsiteY53" fmla="*/ 3154849 h 3484138"/>
                <a:gd name="connsiteX54" fmla="*/ 1109353 w 1688569"/>
                <a:gd name="connsiteY54" fmla="*/ 3348972 h 3484138"/>
                <a:gd name="connsiteX55" fmla="*/ 954775 w 1688569"/>
                <a:gd name="connsiteY55" fmla="*/ 3474074 h 3484138"/>
                <a:gd name="connsiteX56" fmla="*/ 918108 w 1688569"/>
                <a:gd name="connsiteY56" fmla="*/ 3482700 h 3484138"/>
                <a:gd name="connsiteX57" fmla="*/ 877845 w 1688569"/>
                <a:gd name="connsiteY57" fmla="*/ 3484138 h 3484138"/>
                <a:gd name="connsiteX58" fmla="*/ 804510 w 1688569"/>
                <a:gd name="connsiteY58" fmla="*/ 3458974 h 3484138"/>
                <a:gd name="connsiteX59" fmla="*/ 704573 w 1688569"/>
                <a:gd name="connsiteY59" fmla="*/ 3316617 h 3484138"/>
                <a:gd name="connsiteX60" fmla="*/ 739084 w 1688569"/>
                <a:gd name="connsiteY60" fmla="*/ 3041971 h 3484138"/>
                <a:gd name="connsiteX61" fmla="*/ 737646 w 1688569"/>
                <a:gd name="connsiteY61" fmla="*/ 3011774 h 3484138"/>
                <a:gd name="connsiteX62" fmla="*/ 43118 w 1688569"/>
                <a:gd name="connsiteY62" fmla="*/ 1831222 h 3484138"/>
                <a:gd name="connsiteX63" fmla="*/ 30177 w 1688569"/>
                <a:gd name="connsiteY63" fmla="*/ 1802464 h 3484138"/>
                <a:gd name="connsiteX64" fmla="*/ 0 w 1688569"/>
                <a:gd name="connsiteY64" fmla="*/ 1802827 h 3484138"/>
                <a:gd name="connsiteX65" fmla="*/ 0 w 1688569"/>
                <a:gd name="connsiteY65" fmla="*/ 1719062 h 3484138"/>
                <a:gd name="connsiteX66" fmla="*/ 36648 w 1688569"/>
                <a:gd name="connsiteY66" fmla="*/ 1719062 h 3484138"/>
                <a:gd name="connsiteX67" fmla="*/ 38086 w 1688569"/>
                <a:gd name="connsiteY67" fmla="*/ 1716186 h 3484138"/>
                <a:gd name="connsiteX68" fmla="*/ 61812 w 1688569"/>
                <a:gd name="connsiteY68" fmla="*/ 1651478 h 3484138"/>
                <a:gd name="connsiteX69" fmla="*/ 801634 w 1688569"/>
                <a:gd name="connsiteY69" fmla="*/ 468770 h 3484138"/>
                <a:gd name="connsiteX70" fmla="*/ 803792 w 1688569"/>
                <a:gd name="connsiteY70" fmla="*/ 445044 h 3484138"/>
                <a:gd name="connsiteX71" fmla="*/ 772157 w 1688569"/>
                <a:gd name="connsiteY71" fmla="*/ 170397 h 3484138"/>
                <a:gd name="connsiteX72" fmla="*/ 915232 w 1688569"/>
                <a:gd name="connsiteY72" fmla="*/ 19412 h 3484138"/>
                <a:gd name="connsiteX73" fmla="*/ 979220 w 1688569"/>
                <a:gd name="connsiteY73" fmla="*/ 0 h 3484138"/>
                <a:gd name="connsiteX0" fmla="*/ 868498 w 1626295"/>
                <a:gd name="connsiteY0" fmla="*/ 574460 h 3484138"/>
                <a:gd name="connsiteX1" fmla="*/ 149528 w 1626295"/>
                <a:gd name="connsiteY1" fmla="*/ 1723377 h 3484138"/>
                <a:gd name="connsiteX2" fmla="*/ 257294 w 1626295"/>
                <a:gd name="connsiteY2" fmla="*/ 1726080 h 3484138"/>
                <a:gd name="connsiteX3" fmla="*/ 257294 w 1626295"/>
                <a:gd name="connsiteY3" fmla="*/ 1808934 h 3484138"/>
                <a:gd name="connsiteX4" fmla="*/ 162469 w 1626295"/>
                <a:gd name="connsiteY4" fmla="*/ 1808934 h 3484138"/>
                <a:gd name="connsiteX5" fmla="*/ 808824 w 1626295"/>
                <a:gd name="connsiteY5" fmla="*/ 2910399 h 3484138"/>
                <a:gd name="connsiteX6" fmla="*/ 897976 w 1626295"/>
                <a:gd name="connsiteY6" fmla="*/ 2798959 h 3484138"/>
                <a:gd name="connsiteX7" fmla="*/ 1118700 w 1626295"/>
                <a:gd name="connsiteY7" fmla="*/ 2519998 h 3484138"/>
                <a:gd name="connsiteX8" fmla="*/ 1250992 w 1626295"/>
                <a:gd name="connsiteY8" fmla="*/ 2194303 h 3484138"/>
                <a:gd name="connsiteX9" fmla="*/ 1221513 w 1626295"/>
                <a:gd name="connsiteY9" fmla="*/ 2005214 h 3484138"/>
                <a:gd name="connsiteX10" fmla="*/ 1199225 w 1626295"/>
                <a:gd name="connsiteY10" fmla="*/ 1987238 h 3484138"/>
                <a:gd name="connsiteX11" fmla="*/ 1046084 w 1626295"/>
                <a:gd name="connsiteY11" fmla="*/ 1841287 h 3484138"/>
                <a:gd name="connsiteX12" fmla="*/ 1028830 w 1626295"/>
                <a:gd name="connsiteY12" fmla="*/ 1828346 h 3484138"/>
                <a:gd name="connsiteX13" fmla="*/ 941471 w 1626295"/>
                <a:gd name="connsiteY13" fmla="*/ 1826141 h 3484138"/>
                <a:gd name="connsiteX14" fmla="*/ 941471 w 1626295"/>
                <a:gd name="connsiteY14" fmla="*/ 1743239 h 3484138"/>
                <a:gd name="connsiteX15" fmla="*/ 1038175 w 1626295"/>
                <a:gd name="connsiteY15" fmla="*/ 1745665 h 3484138"/>
                <a:gd name="connsiteX16" fmla="*/ 1203539 w 1626295"/>
                <a:gd name="connsiteY16" fmla="*/ 1574549 h 3484138"/>
                <a:gd name="connsiteX17" fmla="*/ 1211448 w 1626295"/>
                <a:gd name="connsiteY17" fmla="*/ 1553699 h 3484138"/>
                <a:gd name="connsiteX18" fmla="*/ 1271842 w 1626295"/>
                <a:gd name="connsiteY18" fmla="*/ 1373237 h 3484138"/>
                <a:gd name="connsiteX19" fmla="*/ 1242363 w 1626295"/>
                <a:gd name="connsiteY19" fmla="*/ 1174081 h 3484138"/>
                <a:gd name="connsiteX20" fmla="*/ 1068373 w 1626295"/>
                <a:gd name="connsiteY20" fmla="*/ 868518 h 3484138"/>
                <a:gd name="connsiteX21" fmla="*/ 1008698 w 1626295"/>
                <a:gd name="connsiteY21" fmla="*/ 796622 h 3484138"/>
                <a:gd name="connsiteX22" fmla="*/ 880721 w 1626295"/>
                <a:gd name="connsiteY22" fmla="*/ 594589 h 3484138"/>
                <a:gd name="connsiteX23" fmla="*/ 868498 w 1626295"/>
                <a:gd name="connsiteY23" fmla="*/ 574460 h 3484138"/>
                <a:gd name="connsiteX24" fmla="*/ 979220 w 1626295"/>
                <a:gd name="connsiteY24" fmla="*/ 0 h 3484138"/>
                <a:gd name="connsiteX25" fmla="*/ 1018045 w 1626295"/>
                <a:gd name="connsiteY25" fmla="*/ 0 h 3484138"/>
                <a:gd name="connsiteX26" fmla="*/ 1206416 w 1626295"/>
                <a:gd name="connsiteY26" fmla="*/ 189089 h 3484138"/>
                <a:gd name="connsiteX27" fmla="*/ 1146022 w 1626295"/>
                <a:gd name="connsiteY27" fmla="*/ 378898 h 3484138"/>
                <a:gd name="connsiteX28" fmla="*/ 1036019 w 1626295"/>
                <a:gd name="connsiteY28" fmla="*/ 405500 h 3484138"/>
                <a:gd name="connsiteX29" fmla="*/ 998633 w 1626295"/>
                <a:gd name="connsiteY29" fmla="*/ 405500 h 3484138"/>
                <a:gd name="connsiteX30" fmla="*/ 1011574 w 1626295"/>
                <a:gd name="connsiteY30" fmla="*/ 468770 h 3484138"/>
                <a:gd name="connsiteX31" fmla="*/ 1123014 w 1626295"/>
                <a:gd name="connsiteY31" fmla="*/ 631257 h 3484138"/>
                <a:gd name="connsiteX32" fmla="*/ 1237331 w 1626295"/>
                <a:gd name="connsiteY32" fmla="*/ 741979 h 3484138"/>
                <a:gd name="connsiteX33" fmla="*/ 1432172 w 1626295"/>
                <a:gd name="connsiteY33" fmla="*/ 972051 h 3484138"/>
                <a:gd name="connsiteX34" fmla="*/ 1477468 w 1626295"/>
                <a:gd name="connsiteY34" fmla="*/ 1023098 h 3484138"/>
                <a:gd name="connsiteX35" fmla="*/ 1554397 w 1626295"/>
                <a:gd name="connsiteY35" fmla="*/ 1244542 h 3484138"/>
                <a:gd name="connsiteX36" fmla="*/ 1491127 w 1626295"/>
                <a:gd name="connsiteY36" fmla="*/ 1440101 h 3484138"/>
                <a:gd name="connsiteX37" fmla="*/ 1359555 w 1626295"/>
                <a:gd name="connsiteY37" fmla="*/ 1600432 h 3484138"/>
                <a:gd name="connsiteX38" fmla="*/ 1460212 w 1626295"/>
                <a:gd name="connsiteY38" fmla="*/ 1755730 h 3484138"/>
                <a:gd name="connsiteX39" fmla="*/ 1626295 w 1626295"/>
                <a:gd name="connsiteY39" fmla="*/ 1843445 h 3484138"/>
                <a:gd name="connsiteX40" fmla="*/ 1465963 w 1626295"/>
                <a:gd name="connsiteY40" fmla="*/ 1839131 h 3484138"/>
                <a:gd name="connsiteX41" fmla="*/ 1450145 w 1626295"/>
                <a:gd name="connsiteY41" fmla="*/ 1849196 h 3484138"/>
                <a:gd name="connsiteX42" fmla="*/ 1378249 w 1626295"/>
                <a:gd name="connsiteY42" fmla="*/ 1949853 h 3484138"/>
                <a:gd name="connsiteX43" fmla="*/ 1390472 w 1626295"/>
                <a:gd name="connsiteY43" fmla="*/ 1962794 h 3484138"/>
                <a:gd name="connsiteX44" fmla="*/ 1506945 w 1626295"/>
                <a:gd name="connsiteY44" fmla="*/ 2166982 h 3484138"/>
                <a:gd name="connsiteX45" fmla="*/ 1442957 w 1626295"/>
                <a:gd name="connsiteY45" fmla="*/ 2467513 h 3484138"/>
                <a:gd name="connsiteX46" fmla="*/ 1360275 w 1626295"/>
                <a:gd name="connsiteY46" fmla="*/ 2552351 h 3484138"/>
                <a:gd name="connsiteX47" fmla="*/ 985690 w 1626295"/>
                <a:gd name="connsiteY47" fmla="*/ 2969354 h 3484138"/>
                <a:gd name="connsiteX48" fmla="*/ 875688 w 1626295"/>
                <a:gd name="connsiteY48" fmla="*/ 3118902 h 3484138"/>
                <a:gd name="connsiteX49" fmla="*/ 868498 w 1626295"/>
                <a:gd name="connsiteY49" fmla="*/ 3130405 h 3484138"/>
                <a:gd name="connsiteX50" fmla="*/ 920264 w 1626295"/>
                <a:gd name="connsiteY50" fmla="*/ 3108835 h 3484138"/>
                <a:gd name="connsiteX51" fmla="*/ 1006540 w 1626295"/>
                <a:gd name="connsiteY51" fmla="*/ 3093017 h 3484138"/>
                <a:gd name="connsiteX52" fmla="*/ 1103603 w 1626295"/>
                <a:gd name="connsiteY52" fmla="*/ 3154849 h 3484138"/>
                <a:gd name="connsiteX53" fmla="*/ 1109353 w 1626295"/>
                <a:gd name="connsiteY53" fmla="*/ 3348972 h 3484138"/>
                <a:gd name="connsiteX54" fmla="*/ 954775 w 1626295"/>
                <a:gd name="connsiteY54" fmla="*/ 3474074 h 3484138"/>
                <a:gd name="connsiteX55" fmla="*/ 918108 w 1626295"/>
                <a:gd name="connsiteY55" fmla="*/ 3482700 h 3484138"/>
                <a:gd name="connsiteX56" fmla="*/ 877845 w 1626295"/>
                <a:gd name="connsiteY56" fmla="*/ 3484138 h 3484138"/>
                <a:gd name="connsiteX57" fmla="*/ 804510 w 1626295"/>
                <a:gd name="connsiteY57" fmla="*/ 3458974 h 3484138"/>
                <a:gd name="connsiteX58" fmla="*/ 704573 w 1626295"/>
                <a:gd name="connsiteY58" fmla="*/ 3316617 h 3484138"/>
                <a:gd name="connsiteX59" fmla="*/ 739084 w 1626295"/>
                <a:gd name="connsiteY59" fmla="*/ 3041971 h 3484138"/>
                <a:gd name="connsiteX60" fmla="*/ 737646 w 1626295"/>
                <a:gd name="connsiteY60" fmla="*/ 3011774 h 3484138"/>
                <a:gd name="connsiteX61" fmla="*/ 43118 w 1626295"/>
                <a:gd name="connsiteY61" fmla="*/ 1831222 h 3484138"/>
                <a:gd name="connsiteX62" fmla="*/ 30177 w 1626295"/>
                <a:gd name="connsiteY62" fmla="*/ 1802464 h 3484138"/>
                <a:gd name="connsiteX63" fmla="*/ 0 w 1626295"/>
                <a:gd name="connsiteY63" fmla="*/ 1802827 h 3484138"/>
                <a:gd name="connsiteX64" fmla="*/ 0 w 1626295"/>
                <a:gd name="connsiteY64" fmla="*/ 1719062 h 3484138"/>
                <a:gd name="connsiteX65" fmla="*/ 36648 w 1626295"/>
                <a:gd name="connsiteY65" fmla="*/ 1719062 h 3484138"/>
                <a:gd name="connsiteX66" fmla="*/ 38086 w 1626295"/>
                <a:gd name="connsiteY66" fmla="*/ 1716186 h 3484138"/>
                <a:gd name="connsiteX67" fmla="*/ 61812 w 1626295"/>
                <a:gd name="connsiteY67" fmla="*/ 1651478 h 3484138"/>
                <a:gd name="connsiteX68" fmla="*/ 801634 w 1626295"/>
                <a:gd name="connsiteY68" fmla="*/ 468770 h 3484138"/>
                <a:gd name="connsiteX69" fmla="*/ 803792 w 1626295"/>
                <a:gd name="connsiteY69" fmla="*/ 445044 h 3484138"/>
                <a:gd name="connsiteX70" fmla="*/ 772157 w 1626295"/>
                <a:gd name="connsiteY70" fmla="*/ 170397 h 3484138"/>
                <a:gd name="connsiteX71" fmla="*/ 915232 w 1626295"/>
                <a:gd name="connsiteY71" fmla="*/ 19412 h 3484138"/>
                <a:gd name="connsiteX72" fmla="*/ 979220 w 1626295"/>
                <a:gd name="connsiteY72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28830 w 1554821"/>
                <a:gd name="connsiteY12" fmla="*/ 1828346 h 3484138"/>
                <a:gd name="connsiteX13" fmla="*/ 941471 w 1554821"/>
                <a:gd name="connsiteY13" fmla="*/ 1826141 h 3484138"/>
                <a:gd name="connsiteX14" fmla="*/ 941471 w 1554821"/>
                <a:gd name="connsiteY14" fmla="*/ 1743239 h 3484138"/>
                <a:gd name="connsiteX15" fmla="*/ 1038175 w 1554821"/>
                <a:gd name="connsiteY15" fmla="*/ 1745665 h 3484138"/>
                <a:gd name="connsiteX16" fmla="*/ 1203539 w 1554821"/>
                <a:gd name="connsiteY16" fmla="*/ 1574549 h 3484138"/>
                <a:gd name="connsiteX17" fmla="*/ 1211448 w 1554821"/>
                <a:gd name="connsiteY17" fmla="*/ 1553699 h 3484138"/>
                <a:gd name="connsiteX18" fmla="*/ 1271842 w 1554821"/>
                <a:gd name="connsiteY18" fmla="*/ 1373237 h 3484138"/>
                <a:gd name="connsiteX19" fmla="*/ 1242363 w 1554821"/>
                <a:gd name="connsiteY19" fmla="*/ 1174081 h 3484138"/>
                <a:gd name="connsiteX20" fmla="*/ 1068373 w 1554821"/>
                <a:gd name="connsiteY20" fmla="*/ 868518 h 3484138"/>
                <a:gd name="connsiteX21" fmla="*/ 1008698 w 1554821"/>
                <a:gd name="connsiteY21" fmla="*/ 796622 h 3484138"/>
                <a:gd name="connsiteX22" fmla="*/ 880721 w 1554821"/>
                <a:gd name="connsiteY22" fmla="*/ 594589 h 3484138"/>
                <a:gd name="connsiteX23" fmla="*/ 868498 w 1554821"/>
                <a:gd name="connsiteY23" fmla="*/ 574460 h 3484138"/>
                <a:gd name="connsiteX24" fmla="*/ 979220 w 1554821"/>
                <a:gd name="connsiteY24" fmla="*/ 0 h 3484138"/>
                <a:gd name="connsiteX25" fmla="*/ 1018045 w 1554821"/>
                <a:gd name="connsiteY25" fmla="*/ 0 h 3484138"/>
                <a:gd name="connsiteX26" fmla="*/ 1206416 w 1554821"/>
                <a:gd name="connsiteY26" fmla="*/ 189089 h 3484138"/>
                <a:gd name="connsiteX27" fmla="*/ 1146022 w 1554821"/>
                <a:gd name="connsiteY27" fmla="*/ 378898 h 3484138"/>
                <a:gd name="connsiteX28" fmla="*/ 1036019 w 1554821"/>
                <a:gd name="connsiteY28" fmla="*/ 405500 h 3484138"/>
                <a:gd name="connsiteX29" fmla="*/ 998633 w 1554821"/>
                <a:gd name="connsiteY29" fmla="*/ 405500 h 3484138"/>
                <a:gd name="connsiteX30" fmla="*/ 1011574 w 1554821"/>
                <a:gd name="connsiteY30" fmla="*/ 468770 h 3484138"/>
                <a:gd name="connsiteX31" fmla="*/ 1123014 w 1554821"/>
                <a:gd name="connsiteY31" fmla="*/ 631257 h 3484138"/>
                <a:gd name="connsiteX32" fmla="*/ 1237331 w 1554821"/>
                <a:gd name="connsiteY32" fmla="*/ 741979 h 3484138"/>
                <a:gd name="connsiteX33" fmla="*/ 1432172 w 1554821"/>
                <a:gd name="connsiteY33" fmla="*/ 972051 h 3484138"/>
                <a:gd name="connsiteX34" fmla="*/ 1477468 w 1554821"/>
                <a:gd name="connsiteY34" fmla="*/ 1023098 h 3484138"/>
                <a:gd name="connsiteX35" fmla="*/ 1554397 w 1554821"/>
                <a:gd name="connsiteY35" fmla="*/ 1244542 h 3484138"/>
                <a:gd name="connsiteX36" fmla="*/ 1491127 w 1554821"/>
                <a:gd name="connsiteY36" fmla="*/ 1440101 h 3484138"/>
                <a:gd name="connsiteX37" fmla="*/ 1359555 w 1554821"/>
                <a:gd name="connsiteY37" fmla="*/ 1600432 h 3484138"/>
                <a:gd name="connsiteX38" fmla="*/ 1460212 w 1554821"/>
                <a:gd name="connsiteY38" fmla="*/ 1755730 h 3484138"/>
                <a:gd name="connsiteX39" fmla="*/ 1465963 w 1554821"/>
                <a:gd name="connsiteY39" fmla="*/ 1839131 h 3484138"/>
                <a:gd name="connsiteX40" fmla="*/ 1450145 w 1554821"/>
                <a:gd name="connsiteY40" fmla="*/ 1849196 h 3484138"/>
                <a:gd name="connsiteX41" fmla="*/ 1378249 w 1554821"/>
                <a:gd name="connsiteY41" fmla="*/ 1949853 h 3484138"/>
                <a:gd name="connsiteX42" fmla="*/ 1390472 w 1554821"/>
                <a:gd name="connsiteY42" fmla="*/ 1962794 h 3484138"/>
                <a:gd name="connsiteX43" fmla="*/ 1506945 w 1554821"/>
                <a:gd name="connsiteY43" fmla="*/ 2166982 h 3484138"/>
                <a:gd name="connsiteX44" fmla="*/ 1442957 w 1554821"/>
                <a:gd name="connsiteY44" fmla="*/ 2467513 h 3484138"/>
                <a:gd name="connsiteX45" fmla="*/ 1360275 w 1554821"/>
                <a:gd name="connsiteY45" fmla="*/ 2552351 h 3484138"/>
                <a:gd name="connsiteX46" fmla="*/ 985690 w 1554821"/>
                <a:gd name="connsiteY46" fmla="*/ 2969354 h 3484138"/>
                <a:gd name="connsiteX47" fmla="*/ 875688 w 1554821"/>
                <a:gd name="connsiteY47" fmla="*/ 3118902 h 3484138"/>
                <a:gd name="connsiteX48" fmla="*/ 868498 w 1554821"/>
                <a:gd name="connsiteY48" fmla="*/ 3130405 h 3484138"/>
                <a:gd name="connsiteX49" fmla="*/ 920264 w 1554821"/>
                <a:gd name="connsiteY49" fmla="*/ 3108835 h 3484138"/>
                <a:gd name="connsiteX50" fmla="*/ 1006540 w 1554821"/>
                <a:gd name="connsiteY50" fmla="*/ 3093017 h 3484138"/>
                <a:gd name="connsiteX51" fmla="*/ 1103603 w 1554821"/>
                <a:gd name="connsiteY51" fmla="*/ 3154849 h 3484138"/>
                <a:gd name="connsiteX52" fmla="*/ 1109353 w 1554821"/>
                <a:gd name="connsiteY52" fmla="*/ 3348972 h 3484138"/>
                <a:gd name="connsiteX53" fmla="*/ 954775 w 1554821"/>
                <a:gd name="connsiteY53" fmla="*/ 3474074 h 3484138"/>
                <a:gd name="connsiteX54" fmla="*/ 918108 w 1554821"/>
                <a:gd name="connsiteY54" fmla="*/ 3482700 h 3484138"/>
                <a:gd name="connsiteX55" fmla="*/ 877845 w 1554821"/>
                <a:gd name="connsiteY55" fmla="*/ 3484138 h 3484138"/>
                <a:gd name="connsiteX56" fmla="*/ 804510 w 1554821"/>
                <a:gd name="connsiteY56" fmla="*/ 3458974 h 3484138"/>
                <a:gd name="connsiteX57" fmla="*/ 704573 w 1554821"/>
                <a:gd name="connsiteY57" fmla="*/ 3316617 h 3484138"/>
                <a:gd name="connsiteX58" fmla="*/ 739084 w 1554821"/>
                <a:gd name="connsiteY58" fmla="*/ 3041971 h 3484138"/>
                <a:gd name="connsiteX59" fmla="*/ 737646 w 1554821"/>
                <a:gd name="connsiteY59" fmla="*/ 3011774 h 3484138"/>
                <a:gd name="connsiteX60" fmla="*/ 43118 w 1554821"/>
                <a:gd name="connsiteY60" fmla="*/ 1831222 h 3484138"/>
                <a:gd name="connsiteX61" fmla="*/ 30177 w 1554821"/>
                <a:gd name="connsiteY61" fmla="*/ 1802464 h 3484138"/>
                <a:gd name="connsiteX62" fmla="*/ 0 w 1554821"/>
                <a:gd name="connsiteY62" fmla="*/ 1802827 h 3484138"/>
                <a:gd name="connsiteX63" fmla="*/ 0 w 1554821"/>
                <a:gd name="connsiteY63" fmla="*/ 1719062 h 3484138"/>
                <a:gd name="connsiteX64" fmla="*/ 36648 w 1554821"/>
                <a:gd name="connsiteY64" fmla="*/ 1719062 h 3484138"/>
                <a:gd name="connsiteX65" fmla="*/ 38086 w 1554821"/>
                <a:gd name="connsiteY65" fmla="*/ 1716186 h 3484138"/>
                <a:gd name="connsiteX66" fmla="*/ 61812 w 1554821"/>
                <a:gd name="connsiteY66" fmla="*/ 1651478 h 3484138"/>
                <a:gd name="connsiteX67" fmla="*/ 801634 w 1554821"/>
                <a:gd name="connsiteY67" fmla="*/ 468770 h 3484138"/>
                <a:gd name="connsiteX68" fmla="*/ 803792 w 1554821"/>
                <a:gd name="connsiteY68" fmla="*/ 445044 h 3484138"/>
                <a:gd name="connsiteX69" fmla="*/ 772157 w 1554821"/>
                <a:gd name="connsiteY69" fmla="*/ 170397 h 3484138"/>
                <a:gd name="connsiteX70" fmla="*/ 915232 w 1554821"/>
                <a:gd name="connsiteY70" fmla="*/ 19412 h 3484138"/>
                <a:gd name="connsiteX71" fmla="*/ 979220 w 1554821"/>
                <a:gd name="connsiteY71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28830 w 1554821"/>
                <a:gd name="connsiteY12" fmla="*/ 1828346 h 3484138"/>
                <a:gd name="connsiteX13" fmla="*/ 941471 w 1554821"/>
                <a:gd name="connsiteY13" fmla="*/ 1826141 h 3484138"/>
                <a:gd name="connsiteX14" fmla="*/ 941471 w 1554821"/>
                <a:gd name="connsiteY14" fmla="*/ 1743239 h 3484138"/>
                <a:gd name="connsiteX15" fmla="*/ 1038175 w 1554821"/>
                <a:gd name="connsiteY15" fmla="*/ 1745665 h 3484138"/>
                <a:gd name="connsiteX16" fmla="*/ 1203539 w 1554821"/>
                <a:gd name="connsiteY16" fmla="*/ 1574549 h 3484138"/>
                <a:gd name="connsiteX17" fmla="*/ 1211448 w 1554821"/>
                <a:gd name="connsiteY17" fmla="*/ 1553699 h 3484138"/>
                <a:gd name="connsiteX18" fmla="*/ 1271842 w 1554821"/>
                <a:gd name="connsiteY18" fmla="*/ 1373237 h 3484138"/>
                <a:gd name="connsiteX19" fmla="*/ 1242363 w 1554821"/>
                <a:gd name="connsiteY19" fmla="*/ 1174081 h 3484138"/>
                <a:gd name="connsiteX20" fmla="*/ 1068373 w 1554821"/>
                <a:gd name="connsiteY20" fmla="*/ 868518 h 3484138"/>
                <a:gd name="connsiteX21" fmla="*/ 1008698 w 1554821"/>
                <a:gd name="connsiteY21" fmla="*/ 796622 h 3484138"/>
                <a:gd name="connsiteX22" fmla="*/ 880721 w 1554821"/>
                <a:gd name="connsiteY22" fmla="*/ 594589 h 3484138"/>
                <a:gd name="connsiteX23" fmla="*/ 868498 w 1554821"/>
                <a:gd name="connsiteY23" fmla="*/ 574460 h 3484138"/>
                <a:gd name="connsiteX24" fmla="*/ 979220 w 1554821"/>
                <a:gd name="connsiteY24" fmla="*/ 0 h 3484138"/>
                <a:gd name="connsiteX25" fmla="*/ 1018045 w 1554821"/>
                <a:gd name="connsiteY25" fmla="*/ 0 h 3484138"/>
                <a:gd name="connsiteX26" fmla="*/ 1206416 w 1554821"/>
                <a:gd name="connsiteY26" fmla="*/ 189089 h 3484138"/>
                <a:gd name="connsiteX27" fmla="*/ 1146022 w 1554821"/>
                <a:gd name="connsiteY27" fmla="*/ 378898 h 3484138"/>
                <a:gd name="connsiteX28" fmla="*/ 1036019 w 1554821"/>
                <a:gd name="connsiteY28" fmla="*/ 405500 h 3484138"/>
                <a:gd name="connsiteX29" fmla="*/ 998633 w 1554821"/>
                <a:gd name="connsiteY29" fmla="*/ 405500 h 3484138"/>
                <a:gd name="connsiteX30" fmla="*/ 1011574 w 1554821"/>
                <a:gd name="connsiteY30" fmla="*/ 468770 h 3484138"/>
                <a:gd name="connsiteX31" fmla="*/ 1123014 w 1554821"/>
                <a:gd name="connsiteY31" fmla="*/ 631257 h 3484138"/>
                <a:gd name="connsiteX32" fmla="*/ 1237331 w 1554821"/>
                <a:gd name="connsiteY32" fmla="*/ 741979 h 3484138"/>
                <a:gd name="connsiteX33" fmla="*/ 1432172 w 1554821"/>
                <a:gd name="connsiteY33" fmla="*/ 972051 h 3484138"/>
                <a:gd name="connsiteX34" fmla="*/ 1477468 w 1554821"/>
                <a:gd name="connsiteY34" fmla="*/ 1023098 h 3484138"/>
                <a:gd name="connsiteX35" fmla="*/ 1554397 w 1554821"/>
                <a:gd name="connsiteY35" fmla="*/ 1244542 h 3484138"/>
                <a:gd name="connsiteX36" fmla="*/ 1491127 w 1554821"/>
                <a:gd name="connsiteY36" fmla="*/ 1440101 h 3484138"/>
                <a:gd name="connsiteX37" fmla="*/ 1359555 w 1554821"/>
                <a:gd name="connsiteY37" fmla="*/ 1600432 h 3484138"/>
                <a:gd name="connsiteX38" fmla="*/ 1460212 w 1554821"/>
                <a:gd name="connsiteY38" fmla="*/ 1755730 h 3484138"/>
                <a:gd name="connsiteX39" fmla="*/ 1450145 w 1554821"/>
                <a:gd name="connsiteY39" fmla="*/ 1849196 h 3484138"/>
                <a:gd name="connsiteX40" fmla="*/ 1378249 w 1554821"/>
                <a:gd name="connsiteY40" fmla="*/ 1949853 h 3484138"/>
                <a:gd name="connsiteX41" fmla="*/ 1390472 w 1554821"/>
                <a:gd name="connsiteY41" fmla="*/ 1962794 h 3484138"/>
                <a:gd name="connsiteX42" fmla="*/ 1506945 w 1554821"/>
                <a:gd name="connsiteY42" fmla="*/ 2166982 h 3484138"/>
                <a:gd name="connsiteX43" fmla="*/ 1442957 w 1554821"/>
                <a:gd name="connsiteY43" fmla="*/ 2467513 h 3484138"/>
                <a:gd name="connsiteX44" fmla="*/ 1360275 w 1554821"/>
                <a:gd name="connsiteY44" fmla="*/ 2552351 h 3484138"/>
                <a:gd name="connsiteX45" fmla="*/ 985690 w 1554821"/>
                <a:gd name="connsiteY45" fmla="*/ 2969354 h 3484138"/>
                <a:gd name="connsiteX46" fmla="*/ 875688 w 1554821"/>
                <a:gd name="connsiteY46" fmla="*/ 3118902 h 3484138"/>
                <a:gd name="connsiteX47" fmla="*/ 868498 w 1554821"/>
                <a:gd name="connsiteY47" fmla="*/ 3130405 h 3484138"/>
                <a:gd name="connsiteX48" fmla="*/ 920264 w 1554821"/>
                <a:gd name="connsiteY48" fmla="*/ 3108835 h 3484138"/>
                <a:gd name="connsiteX49" fmla="*/ 1006540 w 1554821"/>
                <a:gd name="connsiteY49" fmla="*/ 3093017 h 3484138"/>
                <a:gd name="connsiteX50" fmla="*/ 1103603 w 1554821"/>
                <a:gd name="connsiteY50" fmla="*/ 3154849 h 3484138"/>
                <a:gd name="connsiteX51" fmla="*/ 1109353 w 1554821"/>
                <a:gd name="connsiteY51" fmla="*/ 3348972 h 3484138"/>
                <a:gd name="connsiteX52" fmla="*/ 954775 w 1554821"/>
                <a:gd name="connsiteY52" fmla="*/ 3474074 h 3484138"/>
                <a:gd name="connsiteX53" fmla="*/ 918108 w 1554821"/>
                <a:gd name="connsiteY53" fmla="*/ 3482700 h 3484138"/>
                <a:gd name="connsiteX54" fmla="*/ 877845 w 1554821"/>
                <a:gd name="connsiteY54" fmla="*/ 3484138 h 3484138"/>
                <a:gd name="connsiteX55" fmla="*/ 804510 w 1554821"/>
                <a:gd name="connsiteY55" fmla="*/ 3458974 h 3484138"/>
                <a:gd name="connsiteX56" fmla="*/ 704573 w 1554821"/>
                <a:gd name="connsiteY56" fmla="*/ 3316617 h 3484138"/>
                <a:gd name="connsiteX57" fmla="*/ 739084 w 1554821"/>
                <a:gd name="connsiteY57" fmla="*/ 3041971 h 3484138"/>
                <a:gd name="connsiteX58" fmla="*/ 737646 w 1554821"/>
                <a:gd name="connsiteY58" fmla="*/ 3011774 h 3484138"/>
                <a:gd name="connsiteX59" fmla="*/ 43118 w 1554821"/>
                <a:gd name="connsiteY59" fmla="*/ 1831222 h 3484138"/>
                <a:gd name="connsiteX60" fmla="*/ 30177 w 1554821"/>
                <a:gd name="connsiteY60" fmla="*/ 1802464 h 3484138"/>
                <a:gd name="connsiteX61" fmla="*/ 0 w 1554821"/>
                <a:gd name="connsiteY61" fmla="*/ 1802827 h 3484138"/>
                <a:gd name="connsiteX62" fmla="*/ 0 w 1554821"/>
                <a:gd name="connsiteY62" fmla="*/ 1719062 h 3484138"/>
                <a:gd name="connsiteX63" fmla="*/ 36648 w 1554821"/>
                <a:gd name="connsiteY63" fmla="*/ 1719062 h 3484138"/>
                <a:gd name="connsiteX64" fmla="*/ 38086 w 1554821"/>
                <a:gd name="connsiteY64" fmla="*/ 1716186 h 3484138"/>
                <a:gd name="connsiteX65" fmla="*/ 61812 w 1554821"/>
                <a:gd name="connsiteY65" fmla="*/ 1651478 h 3484138"/>
                <a:gd name="connsiteX66" fmla="*/ 801634 w 1554821"/>
                <a:gd name="connsiteY66" fmla="*/ 468770 h 3484138"/>
                <a:gd name="connsiteX67" fmla="*/ 803792 w 1554821"/>
                <a:gd name="connsiteY67" fmla="*/ 445044 h 3484138"/>
                <a:gd name="connsiteX68" fmla="*/ 772157 w 1554821"/>
                <a:gd name="connsiteY68" fmla="*/ 170397 h 3484138"/>
                <a:gd name="connsiteX69" fmla="*/ 915232 w 1554821"/>
                <a:gd name="connsiteY69" fmla="*/ 19412 h 3484138"/>
                <a:gd name="connsiteX70" fmla="*/ 979220 w 1554821"/>
                <a:gd name="connsiteY70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28830 w 1554821"/>
                <a:gd name="connsiteY12" fmla="*/ 1828346 h 3484138"/>
                <a:gd name="connsiteX13" fmla="*/ 941471 w 1554821"/>
                <a:gd name="connsiteY13" fmla="*/ 1826141 h 3484138"/>
                <a:gd name="connsiteX14" fmla="*/ 941471 w 1554821"/>
                <a:gd name="connsiteY14" fmla="*/ 1743239 h 3484138"/>
                <a:gd name="connsiteX15" fmla="*/ 1038175 w 1554821"/>
                <a:gd name="connsiteY15" fmla="*/ 1745665 h 3484138"/>
                <a:gd name="connsiteX16" fmla="*/ 1203539 w 1554821"/>
                <a:gd name="connsiteY16" fmla="*/ 1574549 h 3484138"/>
                <a:gd name="connsiteX17" fmla="*/ 1211448 w 1554821"/>
                <a:gd name="connsiteY17" fmla="*/ 1553699 h 3484138"/>
                <a:gd name="connsiteX18" fmla="*/ 1271842 w 1554821"/>
                <a:gd name="connsiteY18" fmla="*/ 1373237 h 3484138"/>
                <a:gd name="connsiteX19" fmla="*/ 1242363 w 1554821"/>
                <a:gd name="connsiteY19" fmla="*/ 1174081 h 3484138"/>
                <a:gd name="connsiteX20" fmla="*/ 1068373 w 1554821"/>
                <a:gd name="connsiteY20" fmla="*/ 868518 h 3484138"/>
                <a:gd name="connsiteX21" fmla="*/ 1008698 w 1554821"/>
                <a:gd name="connsiteY21" fmla="*/ 796622 h 3484138"/>
                <a:gd name="connsiteX22" fmla="*/ 880721 w 1554821"/>
                <a:gd name="connsiteY22" fmla="*/ 594589 h 3484138"/>
                <a:gd name="connsiteX23" fmla="*/ 868498 w 1554821"/>
                <a:gd name="connsiteY23" fmla="*/ 574460 h 3484138"/>
                <a:gd name="connsiteX24" fmla="*/ 979220 w 1554821"/>
                <a:gd name="connsiteY24" fmla="*/ 0 h 3484138"/>
                <a:gd name="connsiteX25" fmla="*/ 1018045 w 1554821"/>
                <a:gd name="connsiteY25" fmla="*/ 0 h 3484138"/>
                <a:gd name="connsiteX26" fmla="*/ 1206416 w 1554821"/>
                <a:gd name="connsiteY26" fmla="*/ 189089 h 3484138"/>
                <a:gd name="connsiteX27" fmla="*/ 1146022 w 1554821"/>
                <a:gd name="connsiteY27" fmla="*/ 378898 h 3484138"/>
                <a:gd name="connsiteX28" fmla="*/ 1036019 w 1554821"/>
                <a:gd name="connsiteY28" fmla="*/ 405500 h 3484138"/>
                <a:gd name="connsiteX29" fmla="*/ 998633 w 1554821"/>
                <a:gd name="connsiteY29" fmla="*/ 405500 h 3484138"/>
                <a:gd name="connsiteX30" fmla="*/ 1011574 w 1554821"/>
                <a:gd name="connsiteY30" fmla="*/ 468770 h 3484138"/>
                <a:gd name="connsiteX31" fmla="*/ 1123014 w 1554821"/>
                <a:gd name="connsiteY31" fmla="*/ 631257 h 3484138"/>
                <a:gd name="connsiteX32" fmla="*/ 1237331 w 1554821"/>
                <a:gd name="connsiteY32" fmla="*/ 741979 h 3484138"/>
                <a:gd name="connsiteX33" fmla="*/ 1432172 w 1554821"/>
                <a:gd name="connsiteY33" fmla="*/ 972051 h 3484138"/>
                <a:gd name="connsiteX34" fmla="*/ 1477468 w 1554821"/>
                <a:gd name="connsiteY34" fmla="*/ 1023098 h 3484138"/>
                <a:gd name="connsiteX35" fmla="*/ 1554397 w 1554821"/>
                <a:gd name="connsiteY35" fmla="*/ 1244542 h 3484138"/>
                <a:gd name="connsiteX36" fmla="*/ 1491127 w 1554821"/>
                <a:gd name="connsiteY36" fmla="*/ 1440101 h 3484138"/>
                <a:gd name="connsiteX37" fmla="*/ 1359555 w 1554821"/>
                <a:gd name="connsiteY37" fmla="*/ 1600432 h 3484138"/>
                <a:gd name="connsiteX38" fmla="*/ 1460212 w 1554821"/>
                <a:gd name="connsiteY38" fmla="*/ 1755730 h 3484138"/>
                <a:gd name="connsiteX39" fmla="*/ 1450145 w 1554821"/>
                <a:gd name="connsiteY39" fmla="*/ 1849196 h 3484138"/>
                <a:gd name="connsiteX40" fmla="*/ 1378249 w 1554821"/>
                <a:gd name="connsiteY40" fmla="*/ 1949853 h 3484138"/>
                <a:gd name="connsiteX41" fmla="*/ 1390472 w 1554821"/>
                <a:gd name="connsiteY41" fmla="*/ 1962794 h 3484138"/>
                <a:gd name="connsiteX42" fmla="*/ 1506945 w 1554821"/>
                <a:gd name="connsiteY42" fmla="*/ 2166982 h 3484138"/>
                <a:gd name="connsiteX43" fmla="*/ 1442957 w 1554821"/>
                <a:gd name="connsiteY43" fmla="*/ 2467513 h 3484138"/>
                <a:gd name="connsiteX44" fmla="*/ 1360275 w 1554821"/>
                <a:gd name="connsiteY44" fmla="*/ 2552351 h 3484138"/>
                <a:gd name="connsiteX45" fmla="*/ 985690 w 1554821"/>
                <a:gd name="connsiteY45" fmla="*/ 2969354 h 3484138"/>
                <a:gd name="connsiteX46" fmla="*/ 875688 w 1554821"/>
                <a:gd name="connsiteY46" fmla="*/ 3118902 h 3484138"/>
                <a:gd name="connsiteX47" fmla="*/ 868498 w 1554821"/>
                <a:gd name="connsiteY47" fmla="*/ 3130405 h 3484138"/>
                <a:gd name="connsiteX48" fmla="*/ 920264 w 1554821"/>
                <a:gd name="connsiteY48" fmla="*/ 3108835 h 3484138"/>
                <a:gd name="connsiteX49" fmla="*/ 1006540 w 1554821"/>
                <a:gd name="connsiteY49" fmla="*/ 3093017 h 3484138"/>
                <a:gd name="connsiteX50" fmla="*/ 1103603 w 1554821"/>
                <a:gd name="connsiteY50" fmla="*/ 3154849 h 3484138"/>
                <a:gd name="connsiteX51" fmla="*/ 1109353 w 1554821"/>
                <a:gd name="connsiteY51" fmla="*/ 3348972 h 3484138"/>
                <a:gd name="connsiteX52" fmla="*/ 954775 w 1554821"/>
                <a:gd name="connsiteY52" fmla="*/ 3474074 h 3484138"/>
                <a:gd name="connsiteX53" fmla="*/ 918108 w 1554821"/>
                <a:gd name="connsiteY53" fmla="*/ 3482700 h 3484138"/>
                <a:gd name="connsiteX54" fmla="*/ 877845 w 1554821"/>
                <a:gd name="connsiteY54" fmla="*/ 3484138 h 3484138"/>
                <a:gd name="connsiteX55" fmla="*/ 804510 w 1554821"/>
                <a:gd name="connsiteY55" fmla="*/ 3458974 h 3484138"/>
                <a:gd name="connsiteX56" fmla="*/ 704573 w 1554821"/>
                <a:gd name="connsiteY56" fmla="*/ 3316617 h 3484138"/>
                <a:gd name="connsiteX57" fmla="*/ 739084 w 1554821"/>
                <a:gd name="connsiteY57" fmla="*/ 3041971 h 3484138"/>
                <a:gd name="connsiteX58" fmla="*/ 737646 w 1554821"/>
                <a:gd name="connsiteY58" fmla="*/ 3011774 h 3484138"/>
                <a:gd name="connsiteX59" fmla="*/ 43118 w 1554821"/>
                <a:gd name="connsiteY59" fmla="*/ 1831222 h 3484138"/>
                <a:gd name="connsiteX60" fmla="*/ 30177 w 1554821"/>
                <a:gd name="connsiteY60" fmla="*/ 1802464 h 3484138"/>
                <a:gd name="connsiteX61" fmla="*/ 0 w 1554821"/>
                <a:gd name="connsiteY61" fmla="*/ 1802827 h 3484138"/>
                <a:gd name="connsiteX62" fmla="*/ 0 w 1554821"/>
                <a:gd name="connsiteY62" fmla="*/ 1719062 h 3484138"/>
                <a:gd name="connsiteX63" fmla="*/ 36648 w 1554821"/>
                <a:gd name="connsiteY63" fmla="*/ 1719062 h 3484138"/>
                <a:gd name="connsiteX64" fmla="*/ 38086 w 1554821"/>
                <a:gd name="connsiteY64" fmla="*/ 1716186 h 3484138"/>
                <a:gd name="connsiteX65" fmla="*/ 61812 w 1554821"/>
                <a:gd name="connsiteY65" fmla="*/ 1651478 h 3484138"/>
                <a:gd name="connsiteX66" fmla="*/ 801634 w 1554821"/>
                <a:gd name="connsiteY66" fmla="*/ 468770 h 3484138"/>
                <a:gd name="connsiteX67" fmla="*/ 803792 w 1554821"/>
                <a:gd name="connsiteY67" fmla="*/ 445044 h 3484138"/>
                <a:gd name="connsiteX68" fmla="*/ 772157 w 1554821"/>
                <a:gd name="connsiteY68" fmla="*/ 170397 h 3484138"/>
                <a:gd name="connsiteX69" fmla="*/ 915232 w 1554821"/>
                <a:gd name="connsiteY69" fmla="*/ 19412 h 3484138"/>
                <a:gd name="connsiteX70" fmla="*/ 979220 w 1554821"/>
                <a:gd name="connsiteY70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28830 w 1554821"/>
                <a:gd name="connsiteY12" fmla="*/ 1828346 h 3484138"/>
                <a:gd name="connsiteX13" fmla="*/ 941471 w 1554821"/>
                <a:gd name="connsiteY13" fmla="*/ 1826141 h 3484138"/>
                <a:gd name="connsiteX14" fmla="*/ 941471 w 1554821"/>
                <a:gd name="connsiteY14" fmla="*/ 1743239 h 3484138"/>
                <a:gd name="connsiteX15" fmla="*/ 1038175 w 1554821"/>
                <a:gd name="connsiteY15" fmla="*/ 1745665 h 3484138"/>
                <a:gd name="connsiteX16" fmla="*/ 1203539 w 1554821"/>
                <a:gd name="connsiteY16" fmla="*/ 1574549 h 3484138"/>
                <a:gd name="connsiteX17" fmla="*/ 1211448 w 1554821"/>
                <a:gd name="connsiteY17" fmla="*/ 1553699 h 3484138"/>
                <a:gd name="connsiteX18" fmla="*/ 1271842 w 1554821"/>
                <a:gd name="connsiteY18" fmla="*/ 1373237 h 3484138"/>
                <a:gd name="connsiteX19" fmla="*/ 1242363 w 1554821"/>
                <a:gd name="connsiteY19" fmla="*/ 1174081 h 3484138"/>
                <a:gd name="connsiteX20" fmla="*/ 1068373 w 1554821"/>
                <a:gd name="connsiteY20" fmla="*/ 868518 h 3484138"/>
                <a:gd name="connsiteX21" fmla="*/ 1008698 w 1554821"/>
                <a:gd name="connsiteY21" fmla="*/ 796622 h 3484138"/>
                <a:gd name="connsiteX22" fmla="*/ 880721 w 1554821"/>
                <a:gd name="connsiteY22" fmla="*/ 594589 h 3484138"/>
                <a:gd name="connsiteX23" fmla="*/ 868498 w 1554821"/>
                <a:gd name="connsiteY23" fmla="*/ 574460 h 3484138"/>
                <a:gd name="connsiteX24" fmla="*/ 979220 w 1554821"/>
                <a:gd name="connsiteY24" fmla="*/ 0 h 3484138"/>
                <a:gd name="connsiteX25" fmla="*/ 1018045 w 1554821"/>
                <a:gd name="connsiteY25" fmla="*/ 0 h 3484138"/>
                <a:gd name="connsiteX26" fmla="*/ 1206416 w 1554821"/>
                <a:gd name="connsiteY26" fmla="*/ 189089 h 3484138"/>
                <a:gd name="connsiteX27" fmla="*/ 1146022 w 1554821"/>
                <a:gd name="connsiteY27" fmla="*/ 378898 h 3484138"/>
                <a:gd name="connsiteX28" fmla="*/ 1036019 w 1554821"/>
                <a:gd name="connsiteY28" fmla="*/ 405500 h 3484138"/>
                <a:gd name="connsiteX29" fmla="*/ 998633 w 1554821"/>
                <a:gd name="connsiteY29" fmla="*/ 405500 h 3484138"/>
                <a:gd name="connsiteX30" fmla="*/ 1011574 w 1554821"/>
                <a:gd name="connsiteY30" fmla="*/ 468770 h 3484138"/>
                <a:gd name="connsiteX31" fmla="*/ 1123014 w 1554821"/>
                <a:gd name="connsiteY31" fmla="*/ 631257 h 3484138"/>
                <a:gd name="connsiteX32" fmla="*/ 1237331 w 1554821"/>
                <a:gd name="connsiteY32" fmla="*/ 741979 h 3484138"/>
                <a:gd name="connsiteX33" fmla="*/ 1432172 w 1554821"/>
                <a:gd name="connsiteY33" fmla="*/ 972051 h 3484138"/>
                <a:gd name="connsiteX34" fmla="*/ 1477468 w 1554821"/>
                <a:gd name="connsiteY34" fmla="*/ 1023098 h 3484138"/>
                <a:gd name="connsiteX35" fmla="*/ 1554397 w 1554821"/>
                <a:gd name="connsiteY35" fmla="*/ 1244542 h 3484138"/>
                <a:gd name="connsiteX36" fmla="*/ 1491127 w 1554821"/>
                <a:gd name="connsiteY36" fmla="*/ 1440101 h 3484138"/>
                <a:gd name="connsiteX37" fmla="*/ 1359555 w 1554821"/>
                <a:gd name="connsiteY37" fmla="*/ 1600432 h 3484138"/>
                <a:gd name="connsiteX38" fmla="*/ 1460212 w 1554821"/>
                <a:gd name="connsiteY38" fmla="*/ 1755730 h 3484138"/>
                <a:gd name="connsiteX39" fmla="*/ 1450145 w 1554821"/>
                <a:gd name="connsiteY39" fmla="*/ 1849196 h 3484138"/>
                <a:gd name="connsiteX40" fmla="*/ 1378249 w 1554821"/>
                <a:gd name="connsiteY40" fmla="*/ 1949853 h 3484138"/>
                <a:gd name="connsiteX41" fmla="*/ 1390472 w 1554821"/>
                <a:gd name="connsiteY41" fmla="*/ 1962794 h 3484138"/>
                <a:gd name="connsiteX42" fmla="*/ 1506945 w 1554821"/>
                <a:gd name="connsiteY42" fmla="*/ 2166982 h 3484138"/>
                <a:gd name="connsiteX43" fmla="*/ 1442957 w 1554821"/>
                <a:gd name="connsiteY43" fmla="*/ 2467513 h 3484138"/>
                <a:gd name="connsiteX44" fmla="*/ 1360275 w 1554821"/>
                <a:gd name="connsiteY44" fmla="*/ 2552351 h 3484138"/>
                <a:gd name="connsiteX45" fmla="*/ 985690 w 1554821"/>
                <a:gd name="connsiteY45" fmla="*/ 2969354 h 3484138"/>
                <a:gd name="connsiteX46" fmla="*/ 875688 w 1554821"/>
                <a:gd name="connsiteY46" fmla="*/ 3118902 h 3484138"/>
                <a:gd name="connsiteX47" fmla="*/ 868498 w 1554821"/>
                <a:gd name="connsiteY47" fmla="*/ 3130405 h 3484138"/>
                <a:gd name="connsiteX48" fmla="*/ 920264 w 1554821"/>
                <a:gd name="connsiteY48" fmla="*/ 3108835 h 3484138"/>
                <a:gd name="connsiteX49" fmla="*/ 1006540 w 1554821"/>
                <a:gd name="connsiteY49" fmla="*/ 3093017 h 3484138"/>
                <a:gd name="connsiteX50" fmla="*/ 1103603 w 1554821"/>
                <a:gd name="connsiteY50" fmla="*/ 3154849 h 3484138"/>
                <a:gd name="connsiteX51" fmla="*/ 1109353 w 1554821"/>
                <a:gd name="connsiteY51" fmla="*/ 3348972 h 3484138"/>
                <a:gd name="connsiteX52" fmla="*/ 954775 w 1554821"/>
                <a:gd name="connsiteY52" fmla="*/ 3474074 h 3484138"/>
                <a:gd name="connsiteX53" fmla="*/ 918108 w 1554821"/>
                <a:gd name="connsiteY53" fmla="*/ 3482700 h 3484138"/>
                <a:gd name="connsiteX54" fmla="*/ 877845 w 1554821"/>
                <a:gd name="connsiteY54" fmla="*/ 3484138 h 3484138"/>
                <a:gd name="connsiteX55" fmla="*/ 804510 w 1554821"/>
                <a:gd name="connsiteY55" fmla="*/ 3458974 h 3484138"/>
                <a:gd name="connsiteX56" fmla="*/ 704573 w 1554821"/>
                <a:gd name="connsiteY56" fmla="*/ 3316617 h 3484138"/>
                <a:gd name="connsiteX57" fmla="*/ 739084 w 1554821"/>
                <a:gd name="connsiteY57" fmla="*/ 3041971 h 3484138"/>
                <a:gd name="connsiteX58" fmla="*/ 737646 w 1554821"/>
                <a:gd name="connsiteY58" fmla="*/ 3011774 h 3484138"/>
                <a:gd name="connsiteX59" fmla="*/ 43118 w 1554821"/>
                <a:gd name="connsiteY59" fmla="*/ 1831222 h 3484138"/>
                <a:gd name="connsiteX60" fmla="*/ 30177 w 1554821"/>
                <a:gd name="connsiteY60" fmla="*/ 1802464 h 3484138"/>
                <a:gd name="connsiteX61" fmla="*/ 0 w 1554821"/>
                <a:gd name="connsiteY61" fmla="*/ 1802827 h 3484138"/>
                <a:gd name="connsiteX62" fmla="*/ 0 w 1554821"/>
                <a:gd name="connsiteY62" fmla="*/ 1719062 h 3484138"/>
                <a:gd name="connsiteX63" fmla="*/ 36648 w 1554821"/>
                <a:gd name="connsiteY63" fmla="*/ 1719062 h 3484138"/>
                <a:gd name="connsiteX64" fmla="*/ 38086 w 1554821"/>
                <a:gd name="connsiteY64" fmla="*/ 1716186 h 3484138"/>
                <a:gd name="connsiteX65" fmla="*/ 61812 w 1554821"/>
                <a:gd name="connsiteY65" fmla="*/ 1651478 h 3484138"/>
                <a:gd name="connsiteX66" fmla="*/ 801634 w 1554821"/>
                <a:gd name="connsiteY66" fmla="*/ 468770 h 3484138"/>
                <a:gd name="connsiteX67" fmla="*/ 803792 w 1554821"/>
                <a:gd name="connsiteY67" fmla="*/ 445044 h 3484138"/>
                <a:gd name="connsiteX68" fmla="*/ 772157 w 1554821"/>
                <a:gd name="connsiteY68" fmla="*/ 170397 h 3484138"/>
                <a:gd name="connsiteX69" fmla="*/ 915232 w 1554821"/>
                <a:gd name="connsiteY69" fmla="*/ 19412 h 3484138"/>
                <a:gd name="connsiteX70" fmla="*/ 979220 w 1554821"/>
                <a:gd name="connsiteY70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28830 w 1554821"/>
                <a:gd name="connsiteY12" fmla="*/ 1828346 h 3484138"/>
                <a:gd name="connsiteX13" fmla="*/ 941471 w 1554821"/>
                <a:gd name="connsiteY13" fmla="*/ 1743239 h 3484138"/>
                <a:gd name="connsiteX14" fmla="*/ 1038175 w 1554821"/>
                <a:gd name="connsiteY14" fmla="*/ 1745665 h 3484138"/>
                <a:gd name="connsiteX15" fmla="*/ 1203539 w 1554821"/>
                <a:gd name="connsiteY15" fmla="*/ 1574549 h 3484138"/>
                <a:gd name="connsiteX16" fmla="*/ 1211448 w 1554821"/>
                <a:gd name="connsiteY16" fmla="*/ 1553699 h 3484138"/>
                <a:gd name="connsiteX17" fmla="*/ 1271842 w 1554821"/>
                <a:gd name="connsiteY17" fmla="*/ 1373237 h 3484138"/>
                <a:gd name="connsiteX18" fmla="*/ 1242363 w 1554821"/>
                <a:gd name="connsiteY18" fmla="*/ 1174081 h 3484138"/>
                <a:gd name="connsiteX19" fmla="*/ 1068373 w 1554821"/>
                <a:gd name="connsiteY19" fmla="*/ 868518 h 3484138"/>
                <a:gd name="connsiteX20" fmla="*/ 1008698 w 1554821"/>
                <a:gd name="connsiteY20" fmla="*/ 796622 h 3484138"/>
                <a:gd name="connsiteX21" fmla="*/ 880721 w 1554821"/>
                <a:gd name="connsiteY21" fmla="*/ 594589 h 3484138"/>
                <a:gd name="connsiteX22" fmla="*/ 868498 w 1554821"/>
                <a:gd name="connsiteY22" fmla="*/ 574460 h 3484138"/>
                <a:gd name="connsiteX23" fmla="*/ 979220 w 1554821"/>
                <a:gd name="connsiteY23" fmla="*/ 0 h 3484138"/>
                <a:gd name="connsiteX24" fmla="*/ 1018045 w 1554821"/>
                <a:gd name="connsiteY24" fmla="*/ 0 h 3484138"/>
                <a:gd name="connsiteX25" fmla="*/ 1206416 w 1554821"/>
                <a:gd name="connsiteY25" fmla="*/ 189089 h 3484138"/>
                <a:gd name="connsiteX26" fmla="*/ 1146022 w 1554821"/>
                <a:gd name="connsiteY26" fmla="*/ 378898 h 3484138"/>
                <a:gd name="connsiteX27" fmla="*/ 1036019 w 1554821"/>
                <a:gd name="connsiteY27" fmla="*/ 405500 h 3484138"/>
                <a:gd name="connsiteX28" fmla="*/ 998633 w 1554821"/>
                <a:gd name="connsiteY28" fmla="*/ 405500 h 3484138"/>
                <a:gd name="connsiteX29" fmla="*/ 1011574 w 1554821"/>
                <a:gd name="connsiteY29" fmla="*/ 468770 h 3484138"/>
                <a:gd name="connsiteX30" fmla="*/ 1123014 w 1554821"/>
                <a:gd name="connsiteY30" fmla="*/ 631257 h 3484138"/>
                <a:gd name="connsiteX31" fmla="*/ 1237331 w 1554821"/>
                <a:gd name="connsiteY31" fmla="*/ 741979 h 3484138"/>
                <a:gd name="connsiteX32" fmla="*/ 1432172 w 1554821"/>
                <a:gd name="connsiteY32" fmla="*/ 972051 h 3484138"/>
                <a:gd name="connsiteX33" fmla="*/ 1477468 w 1554821"/>
                <a:gd name="connsiteY33" fmla="*/ 1023098 h 3484138"/>
                <a:gd name="connsiteX34" fmla="*/ 1554397 w 1554821"/>
                <a:gd name="connsiteY34" fmla="*/ 1244542 h 3484138"/>
                <a:gd name="connsiteX35" fmla="*/ 1491127 w 1554821"/>
                <a:gd name="connsiteY35" fmla="*/ 1440101 h 3484138"/>
                <a:gd name="connsiteX36" fmla="*/ 1359555 w 1554821"/>
                <a:gd name="connsiteY36" fmla="*/ 1600432 h 3484138"/>
                <a:gd name="connsiteX37" fmla="*/ 1460212 w 1554821"/>
                <a:gd name="connsiteY37" fmla="*/ 1755730 h 3484138"/>
                <a:gd name="connsiteX38" fmla="*/ 1450145 w 1554821"/>
                <a:gd name="connsiteY38" fmla="*/ 1849196 h 3484138"/>
                <a:gd name="connsiteX39" fmla="*/ 1378249 w 1554821"/>
                <a:gd name="connsiteY39" fmla="*/ 1949853 h 3484138"/>
                <a:gd name="connsiteX40" fmla="*/ 1390472 w 1554821"/>
                <a:gd name="connsiteY40" fmla="*/ 1962794 h 3484138"/>
                <a:gd name="connsiteX41" fmla="*/ 1506945 w 1554821"/>
                <a:gd name="connsiteY41" fmla="*/ 2166982 h 3484138"/>
                <a:gd name="connsiteX42" fmla="*/ 1442957 w 1554821"/>
                <a:gd name="connsiteY42" fmla="*/ 2467513 h 3484138"/>
                <a:gd name="connsiteX43" fmla="*/ 1360275 w 1554821"/>
                <a:gd name="connsiteY43" fmla="*/ 2552351 h 3484138"/>
                <a:gd name="connsiteX44" fmla="*/ 985690 w 1554821"/>
                <a:gd name="connsiteY44" fmla="*/ 2969354 h 3484138"/>
                <a:gd name="connsiteX45" fmla="*/ 875688 w 1554821"/>
                <a:gd name="connsiteY45" fmla="*/ 3118902 h 3484138"/>
                <a:gd name="connsiteX46" fmla="*/ 868498 w 1554821"/>
                <a:gd name="connsiteY46" fmla="*/ 3130405 h 3484138"/>
                <a:gd name="connsiteX47" fmla="*/ 920264 w 1554821"/>
                <a:gd name="connsiteY47" fmla="*/ 3108835 h 3484138"/>
                <a:gd name="connsiteX48" fmla="*/ 1006540 w 1554821"/>
                <a:gd name="connsiteY48" fmla="*/ 3093017 h 3484138"/>
                <a:gd name="connsiteX49" fmla="*/ 1103603 w 1554821"/>
                <a:gd name="connsiteY49" fmla="*/ 3154849 h 3484138"/>
                <a:gd name="connsiteX50" fmla="*/ 1109353 w 1554821"/>
                <a:gd name="connsiteY50" fmla="*/ 3348972 h 3484138"/>
                <a:gd name="connsiteX51" fmla="*/ 954775 w 1554821"/>
                <a:gd name="connsiteY51" fmla="*/ 3474074 h 3484138"/>
                <a:gd name="connsiteX52" fmla="*/ 918108 w 1554821"/>
                <a:gd name="connsiteY52" fmla="*/ 3482700 h 3484138"/>
                <a:gd name="connsiteX53" fmla="*/ 877845 w 1554821"/>
                <a:gd name="connsiteY53" fmla="*/ 3484138 h 3484138"/>
                <a:gd name="connsiteX54" fmla="*/ 804510 w 1554821"/>
                <a:gd name="connsiteY54" fmla="*/ 3458974 h 3484138"/>
                <a:gd name="connsiteX55" fmla="*/ 704573 w 1554821"/>
                <a:gd name="connsiteY55" fmla="*/ 3316617 h 3484138"/>
                <a:gd name="connsiteX56" fmla="*/ 739084 w 1554821"/>
                <a:gd name="connsiteY56" fmla="*/ 3041971 h 3484138"/>
                <a:gd name="connsiteX57" fmla="*/ 737646 w 1554821"/>
                <a:gd name="connsiteY57" fmla="*/ 3011774 h 3484138"/>
                <a:gd name="connsiteX58" fmla="*/ 43118 w 1554821"/>
                <a:gd name="connsiteY58" fmla="*/ 1831222 h 3484138"/>
                <a:gd name="connsiteX59" fmla="*/ 30177 w 1554821"/>
                <a:gd name="connsiteY59" fmla="*/ 1802464 h 3484138"/>
                <a:gd name="connsiteX60" fmla="*/ 0 w 1554821"/>
                <a:gd name="connsiteY60" fmla="*/ 1802827 h 3484138"/>
                <a:gd name="connsiteX61" fmla="*/ 0 w 1554821"/>
                <a:gd name="connsiteY61" fmla="*/ 1719062 h 3484138"/>
                <a:gd name="connsiteX62" fmla="*/ 36648 w 1554821"/>
                <a:gd name="connsiteY62" fmla="*/ 1719062 h 3484138"/>
                <a:gd name="connsiteX63" fmla="*/ 38086 w 1554821"/>
                <a:gd name="connsiteY63" fmla="*/ 1716186 h 3484138"/>
                <a:gd name="connsiteX64" fmla="*/ 61812 w 1554821"/>
                <a:gd name="connsiteY64" fmla="*/ 1651478 h 3484138"/>
                <a:gd name="connsiteX65" fmla="*/ 801634 w 1554821"/>
                <a:gd name="connsiteY65" fmla="*/ 468770 h 3484138"/>
                <a:gd name="connsiteX66" fmla="*/ 803792 w 1554821"/>
                <a:gd name="connsiteY66" fmla="*/ 445044 h 3484138"/>
                <a:gd name="connsiteX67" fmla="*/ 772157 w 1554821"/>
                <a:gd name="connsiteY67" fmla="*/ 170397 h 3484138"/>
                <a:gd name="connsiteX68" fmla="*/ 915232 w 1554821"/>
                <a:gd name="connsiteY68" fmla="*/ 19412 h 3484138"/>
                <a:gd name="connsiteX69" fmla="*/ 979220 w 1554821"/>
                <a:gd name="connsiteY69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28830 w 1554821"/>
                <a:gd name="connsiteY12" fmla="*/ 1828346 h 3484138"/>
                <a:gd name="connsiteX13" fmla="*/ 1038175 w 1554821"/>
                <a:gd name="connsiteY13" fmla="*/ 1745665 h 3484138"/>
                <a:gd name="connsiteX14" fmla="*/ 1203539 w 1554821"/>
                <a:gd name="connsiteY14" fmla="*/ 1574549 h 3484138"/>
                <a:gd name="connsiteX15" fmla="*/ 1211448 w 1554821"/>
                <a:gd name="connsiteY15" fmla="*/ 1553699 h 3484138"/>
                <a:gd name="connsiteX16" fmla="*/ 1271842 w 1554821"/>
                <a:gd name="connsiteY16" fmla="*/ 1373237 h 3484138"/>
                <a:gd name="connsiteX17" fmla="*/ 1242363 w 1554821"/>
                <a:gd name="connsiteY17" fmla="*/ 1174081 h 3484138"/>
                <a:gd name="connsiteX18" fmla="*/ 1068373 w 1554821"/>
                <a:gd name="connsiteY18" fmla="*/ 868518 h 3484138"/>
                <a:gd name="connsiteX19" fmla="*/ 1008698 w 1554821"/>
                <a:gd name="connsiteY19" fmla="*/ 796622 h 3484138"/>
                <a:gd name="connsiteX20" fmla="*/ 880721 w 1554821"/>
                <a:gd name="connsiteY20" fmla="*/ 594589 h 3484138"/>
                <a:gd name="connsiteX21" fmla="*/ 868498 w 1554821"/>
                <a:gd name="connsiteY21" fmla="*/ 574460 h 3484138"/>
                <a:gd name="connsiteX22" fmla="*/ 979220 w 1554821"/>
                <a:gd name="connsiteY22" fmla="*/ 0 h 3484138"/>
                <a:gd name="connsiteX23" fmla="*/ 1018045 w 1554821"/>
                <a:gd name="connsiteY23" fmla="*/ 0 h 3484138"/>
                <a:gd name="connsiteX24" fmla="*/ 1206416 w 1554821"/>
                <a:gd name="connsiteY24" fmla="*/ 189089 h 3484138"/>
                <a:gd name="connsiteX25" fmla="*/ 1146022 w 1554821"/>
                <a:gd name="connsiteY25" fmla="*/ 378898 h 3484138"/>
                <a:gd name="connsiteX26" fmla="*/ 1036019 w 1554821"/>
                <a:gd name="connsiteY26" fmla="*/ 405500 h 3484138"/>
                <a:gd name="connsiteX27" fmla="*/ 998633 w 1554821"/>
                <a:gd name="connsiteY27" fmla="*/ 405500 h 3484138"/>
                <a:gd name="connsiteX28" fmla="*/ 1011574 w 1554821"/>
                <a:gd name="connsiteY28" fmla="*/ 468770 h 3484138"/>
                <a:gd name="connsiteX29" fmla="*/ 1123014 w 1554821"/>
                <a:gd name="connsiteY29" fmla="*/ 631257 h 3484138"/>
                <a:gd name="connsiteX30" fmla="*/ 1237331 w 1554821"/>
                <a:gd name="connsiteY30" fmla="*/ 741979 h 3484138"/>
                <a:gd name="connsiteX31" fmla="*/ 1432172 w 1554821"/>
                <a:gd name="connsiteY31" fmla="*/ 972051 h 3484138"/>
                <a:gd name="connsiteX32" fmla="*/ 1477468 w 1554821"/>
                <a:gd name="connsiteY32" fmla="*/ 1023098 h 3484138"/>
                <a:gd name="connsiteX33" fmla="*/ 1554397 w 1554821"/>
                <a:gd name="connsiteY33" fmla="*/ 1244542 h 3484138"/>
                <a:gd name="connsiteX34" fmla="*/ 1491127 w 1554821"/>
                <a:gd name="connsiteY34" fmla="*/ 1440101 h 3484138"/>
                <a:gd name="connsiteX35" fmla="*/ 1359555 w 1554821"/>
                <a:gd name="connsiteY35" fmla="*/ 1600432 h 3484138"/>
                <a:gd name="connsiteX36" fmla="*/ 1460212 w 1554821"/>
                <a:gd name="connsiteY36" fmla="*/ 1755730 h 3484138"/>
                <a:gd name="connsiteX37" fmla="*/ 1450145 w 1554821"/>
                <a:gd name="connsiteY37" fmla="*/ 1849196 h 3484138"/>
                <a:gd name="connsiteX38" fmla="*/ 1378249 w 1554821"/>
                <a:gd name="connsiteY38" fmla="*/ 1949853 h 3484138"/>
                <a:gd name="connsiteX39" fmla="*/ 1390472 w 1554821"/>
                <a:gd name="connsiteY39" fmla="*/ 1962794 h 3484138"/>
                <a:gd name="connsiteX40" fmla="*/ 1506945 w 1554821"/>
                <a:gd name="connsiteY40" fmla="*/ 2166982 h 3484138"/>
                <a:gd name="connsiteX41" fmla="*/ 1442957 w 1554821"/>
                <a:gd name="connsiteY41" fmla="*/ 2467513 h 3484138"/>
                <a:gd name="connsiteX42" fmla="*/ 1360275 w 1554821"/>
                <a:gd name="connsiteY42" fmla="*/ 2552351 h 3484138"/>
                <a:gd name="connsiteX43" fmla="*/ 985690 w 1554821"/>
                <a:gd name="connsiteY43" fmla="*/ 2969354 h 3484138"/>
                <a:gd name="connsiteX44" fmla="*/ 875688 w 1554821"/>
                <a:gd name="connsiteY44" fmla="*/ 3118902 h 3484138"/>
                <a:gd name="connsiteX45" fmla="*/ 868498 w 1554821"/>
                <a:gd name="connsiteY45" fmla="*/ 3130405 h 3484138"/>
                <a:gd name="connsiteX46" fmla="*/ 920264 w 1554821"/>
                <a:gd name="connsiteY46" fmla="*/ 3108835 h 3484138"/>
                <a:gd name="connsiteX47" fmla="*/ 1006540 w 1554821"/>
                <a:gd name="connsiteY47" fmla="*/ 3093017 h 3484138"/>
                <a:gd name="connsiteX48" fmla="*/ 1103603 w 1554821"/>
                <a:gd name="connsiteY48" fmla="*/ 3154849 h 3484138"/>
                <a:gd name="connsiteX49" fmla="*/ 1109353 w 1554821"/>
                <a:gd name="connsiteY49" fmla="*/ 3348972 h 3484138"/>
                <a:gd name="connsiteX50" fmla="*/ 954775 w 1554821"/>
                <a:gd name="connsiteY50" fmla="*/ 3474074 h 3484138"/>
                <a:gd name="connsiteX51" fmla="*/ 918108 w 1554821"/>
                <a:gd name="connsiteY51" fmla="*/ 3482700 h 3484138"/>
                <a:gd name="connsiteX52" fmla="*/ 877845 w 1554821"/>
                <a:gd name="connsiteY52" fmla="*/ 3484138 h 3484138"/>
                <a:gd name="connsiteX53" fmla="*/ 804510 w 1554821"/>
                <a:gd name="connsiteY53" fmla="*/ 3458974 h 3484138"/>
                <a:gd name="connsiteX54" fmla="*/ 704573 w 1554821"/>
                <a:gd name="connsiteY54" fmla="*/ 3316617 h 3484138"/>
                <a:gd name="connsiteX55" fmla="*/ 739084 w 1554821"/>
                <a:gd name="connsiteY55" fmla="*/ 3041971 h 3484138"/>
                <a:gd name="connsiteX56" fmla="*/ 737646 w 1554821"/>
                <a:gd name="connsiteY56" fmla="*/ 3011774 h 3484138"/>
                <a:gd name="connsiteX57" fmla="*/ 43118 w 1554821"/>
                <a:gd name="connsiteY57" fmla="*/ 1831222 h 3484138"/>
                <a:gd name="connsiteX58" fmla="*/ 30177 w 1554821"/>
                <a:gd name="connsiteY58" fmla="*/ 1802464 h 3484138"/>
                <a:gd name="connsiteX59" fmla="*/ 0 w 1554821"/>
                <a:gd name="connsiteY59" fmla="*/ 1802827 h 3484138"/>
                <a:gd name="connsiteX60" fmla="*/ 0 w 1554821"/>
                <a:gd name="connsiteY60" fmla="*/ 1719062 h 3484138"/>
                <a:gd name="connsiteX61" fmla="*/ 36648 w 1554821"/>
                <a:gd name="connsiteY61" fmla="*/ 1719062 h 3484138"/>
                <a:gd name="connsiteX62" fmla="*/ 38086 w 1554821"/>
                <a:gd name="connsiteY62" fmla="*/ 1716186 h 3484138"/>
                <a:gd name="connsiteX63" fmla="*/ 61812 w 1554821"/>
                <a:gd name="connsiteY63" fmla="*/ 1651478 h 3484138"/>
                <a:gd name="connsiteX64" fmla="*/ 801634 w 1554821"/>
                <a:gd name="connsiteY64" fmla="*/ 468770 h 3484138"/>
                <a:gd name="connsiteX65" fmla="*/ 803792 w 1554821"/>
                <a:gd name="connsiteY65" fmla="*/ 445044 h 3484138"/>
                <a:gd name="connsiteX66" fmla="*/ 772157 w 1554821"/>
                <a:gd name="connsiteY66" fmla="*/ 170397 h 3484138"/>
                <a:gd name="connsiteX67" fmla="*/ 915232 w 1554821"/>
                <a:gd name="connsiteY67" fmla="*/ 19412 h 3484138"/>
                <a:gd name="connsiteX68" fmla="*/ 979220 w 1554821"/>
                <a:gd name="connsiteY68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38175 w 1554821"/>
                <a:gd name="connsiteY12" fmla="*/ 1745665 h 3484138"/>
                <a:gd name="connsiteX13" fmla="*/ 1203539 w 1554821"/>
                <a:gd name="connsiteY13" fmla="*/ 1574549 h 3484138"/>
                <a:gd name="connsiteX14" fmla="*/ 1211448 w 1554821"/>
                <a:gd name="connsiteY14" fmla="*/ 1553699 h 3484138"/>
                <a:gd name="connsiteX15" fmla="*/ 1271842 w 1554821"/>
                <a:gd name="connsiteY15" fmla="*/ 1373237 h 3484138"/>
                <a:gd name="connsiteX16" fmla="*/ 1242363 w 1554821"/>
                <a:gd name="connsiteY16" fmla="*/ 1174081 h 3484138"/>
                <a:gd name="connsiteX17" fmla="*/ 1068373 w 1554821"/>
                <a:gd name="connsiteY17" fmla="*/ 868518 h 3484138"/>
                <a:gd name="connsiteX18" fmla="*/ 1008698 w 1554821"/>
                <a:gd name="connsiteY18" fmla="*/ 796622 h 3484138"/>
                <a:gd name="connsiteX19" fmla="*/ 880721 w 1554821"/>
                <a:gd name="connsiteY19" fmla="*/ 594589 h 3484138"/>
                <a:gd name="connsiteX20" fmla="*/ 868498 w 1554821"/>
                <a:gd name="connsiteY20" fmla="*/ 574460 h 3484138"/>
                <a:gd name="connsiteX21" fmla="*/ 979220 w 1554821"/>
                <a:gd name="connsiteY21" fmla="*/ 0 h 3484138"/>
                <a:gd name="connsiteX22" fmla="*/ 1018045 w 1554821"/>
                <a:gd name="connsiteY22" fmla="*/ 0 h 3484138"/>
                <a:gd name="connsiteX23" fmla="*/ 1206416 w 1554821"/>
                <a:gd name="connsiteY23" fmla="*/ 189089 h 3484138"/>
                <a:gd name="connsiteX24" fmla="*/ 1146022 w 1554821"/>
                <a:gd name="connsiteY24" fmla="*/ 378898 h 3484138"/>
                <a:gd name="connsiteX25" fmla="*/ 1036019 w 1554821"/>
                <a:gd name="connsiteY25" fmla="*/ 405500 h 3484138"/>
                <a:gd name="connsiteX26" fmla="*/ 998633 w 1554821"/>
                <a:gd name="connsiteY26" fmla="*/ 405500 h 3484138"/>
                <a:gd name="connsiteX27" fmla="*/ 1011574 w 1554821"/>
                <a:gd name="connsiteY27" fmla="*/ 468770 h 3484138"/>
                <a:gd name="connsiteX28" fmla="*/ 1123014 w 1554821"/>
                <a:gd name="connsiteY28" fmla="*/ 631257 h 3484138"/>
                <a:gd name="connsiteX29" fmla="*/ 1237331 w 1554821"/>
                <a:gd name="connsiteY29" fmla="*/ 741979 h 3484138"/>
                <a:gd name="connsiteX30" fmla="*/ 1432172 w 1554821"/>
                <a:gd name="connsiteY30" fmla="*/ 972051 h 3484138"/>
                <a:gd name="connsiteX31" fmla="*/ 1477468 w 1554821"/>
                <a:gd name="connsiteY31" fmla="*/ 1023098 h 3484138"/>
                <a:gd name="connsiteX32" fmla="*/ 1554397 w 1554821"/>
                <a:gd name="connsiteY32" fmla="*/ 1244542 h 3484138"/>
                <a:gd name="connsiteX33" fmla="*/ 1491127 w 1554821"/>
                <a:gd name="connsiteY33" fmla="*/ 1440101 h 3484138"/>
                <a:gd name="connsiteX34" fmla="*/ 1359555 w 1554821"/>
                <a:gd name="connsiteY34" fmla="*/ 1600432 h 3484138"/>
                <a:gd name="connsiteX35" fmla="*/ 1460212 w 1554821"/>
                <a:gd name="connsiteY35" fmla="*/ 1755730 h 3484138"/>
                <a:gd name="connsiteX36" fmla="*/ 1450145 w 1554821"/>
                <a:gd name="connsiteY36" fmla="*/ 1849196 h 3484138"/>
                <a:gd name="connsiteX37" fmla="*/ 1378249 w 1554821"/>
                <a:gd name="connsiteY37" fmla="*/ 1949853 h 3484138"/>
                <a:gd name="connsiteX38" fmla="*/ 1390472 w 1554821"/>
                <a:gd name="connsiteY38" fmla="*/ 1962794 h 3484138"/>
                <a:gd name="connsiteX39" fmla="*/ 1506945 w 1554821"/>
                <a:gd name="connsiteY39" fmla="*/ 2166982 h 3484138"/>
                <a:gd name="connsiteX40" fmla="*/ 1442957 w 1554821"/>
                <a:gd name="connsiteY40" fmla="*/ 2467513 h 3484138"/>
                <a:gd name="connsiteX41" fmla="*/ 1360275 w 1554821"/>
                <a:gd name="connsiteY41" fmla="*/ 2552351 h 3484138"/>
                <a:gd name="connsiteX42" fmla="*/ 985690 w 1554821"/>
                <a:gd name="connsiteY42" fmla="*/ 2969354 h 3484138"/>
                <a:gd name="connsiteX43" fmla="*/ 875688 w 1554821"/>
                <a:gd name="connsiteY43" fmla="*/ 3118902 h 3484138"/>
                <a:gd name="connsiteX44" fmla="*/ 868498 w 1554821"/>
                <a:gd name="connsiteY44" fmla="*/ 3130405 h 3484138"/>
                <a:gd name="connsiteX45" fmla="*/ 920264 w 1554821"/>
                <a:gd name="connsiteY45" fmla="*/ 3108835 h 3484138"/>
                <a:gd name="connsiteX46" fmla="*/ 1006540 w 1554821"/>
                <a:gd name="connsiteY46" fmla="*/ 3093017 h 3484138"/>
                <a:gd name="connsiteX47" fmla="*/ 1103603 w 1554821"/>
                <a:gd name="connsiteY47" fmla="*/ 3154849 h 3484138"/>
                <a:gd name="connsiteX48" fmla="*/ 1109353 w 1554821"/>
                <a:gd name="connsiteY48" fmla="*/ 3348972 h 3484138"/>
                <a:gd name="connsiteX49" fmla="*/ 954775 w 1554821"/>
                <a:gd name="connsiteY49" fmla="*/ 3474074 h 3484138"/>
                <a:gd name="connsiteX50" fmla="*/ 918108 w 1554821"/>
                <a:gd name="connsiteY50" fmla="*/ 3482700 h 3484138"/>
                <a:gd name="connsiteX51" fmla="*/ 877845 w 1554821"/>
                <a:gd name="connsiteY51" fmla="*/ 3484138 h 3484138"/>
                <a:gd name="connsiteX52" fmla="*/ 804510 w 1554821"/>
                <a:gd name="connsiteY52" fmla="*/ 3458974 h 3484138"/>
                <a:gd name="connsiteX53" fmla="*/ 704573 w 1554821"/>
                <a:gd name="connsiteY53" fmla="*/ 3316617 h 3484138"/>
                <a:gd name="connsiteX54" fmla="*/ 739084 w 1554821"/>
                <a:gd name="connsiteY54" fmla="*/ 3041971 h 3484138"/>
                <a:gd name="connsiteX55" fmla="*/ 737646 w 1554821"/>
                <a:gd name="connsiteY55" fmla="*/ 3011774 h 3484138"/>
                <a:gd name="connsiteX56" fmla="*/ 43118 w 1554821"/>
                <a:gd name="connsiteY56" fmla="*/ 1831222 h 3484138"/>
                <a:gd name="connsiteX57" fmla="*/ 30177 w 1554821"/>
                <a:gd name="connsiteY57" fmla="*/ 1802464 h 3484138"/>
                <a:gd name="connsiteX58" fmla="*/ 0 w 1554821"/>
                <a:gd name="connsiteY58" fmla="*/ 1802827 h 3484138"/>
                <a:gd name="connsiteX59" fmla="*/ 0 w 1554821"/>
                <a:gd name="connsiteY59" fmla="*/ 1719062 h 3484138"/>
                <a:gd name="connsiteX60" fmla="*/ 36648 w 1554821"/>
                <a:gd name="connsiteY60" fmla="*/ 1719062 h 3484138"/>
                <a:gd name="connsiteX61" fmla="*/ 38086 w 1554821"/>
                <a:gd name="connsiteY61" fmla="*/ 1716186 h 3484138"/>
                <a:gd name="connsiteX62" fmla="*/ 61812 w 1554821"/>
                <a:gd name="connsiteY62" fmla="*/ 1651478 h 3484138"/>
                <a:gd name="connsiteX63" fmla="*/ 801634 w 1554821"/>
                <a:gd name="connsiteY63" fmla="*/ 468770 h 3484138"/>
                <a:gd name="connsiteX64" fmla="*/ 803792 w 1554821"/>
                <a:gd name="connsiteY64" fmla="*/ 445044 h 3484138"/>
                <a:gd name="connsiteX65" fmla="*/ 772157 w 1554821"/>
                <a:gd name="connsiteY65" fmla="*/ 170397 h 3484138"/>
                <a:gd name="connsiteX66" fmla="*/ 915232 w 1554821"/>
                <a:gd name="connsiteY66" fmla="*/ 19412 h 3484138"/>
                <a:gd name="connsiteX67" fmla="*/ 979220 w 1554821"/>
                <a:gd name="connsiteY67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38175 w 1554821"/>
                <a:gd name="connsiteY12" fmla="*/ 1745665 h 3484138"/>
                <a:gd name="connsiteX13" fmla="*/ 1203539 w 1554821"/>
                <a:gd name="connsiteY13" fmla="*/ 1574549 h 3484138"/>
                <a:gd name="connsiteX14" fmla="*/ 1211448 w 1554821"/>
                <a:gd name="connsiteY14" fmla="*/ 1553699 h 3484138"/>
                <a:gd name="connsiteX15" fmla="*/ 1271842 w 1554821"/>
                <a:gd name="connsiteY15" fmla="*/ 1373237 h 3484138"/>
                <a:gd name="connsiteX16" fmla="*/ 1242363 w 1554821"/>
                <a:gd name="connsiteY16" fmla="*/ 1174081 h 3484138"/>
                <a:gd name="connsiteX17" fmla="*/ 1068373 w 1554821"/>
                <a:gd name="connsiteY17" fmla="*/ 868518 h 3484138"/>
                <a:gd name="connsiteX18" fmla="*/ 1008698 w 1554821"/>
                <a:gd name="connsiteY18" fmla="*/ 796622 h 3484138"/>
                <a:gd name="connsiteX19" fmla="*/ 880721 w 1554821"/>
                <a:gd name="connsiteY19" fmla="*/ 594589 h 3484138"/>
                <a:gd name="connsiteX20" fmla="*/ 868498 w 1554821"/>
                <a:gd name="connsiteY20" fmla="*/ 574460 h 3484138"/>
                <a:gd name="connsiteX21" fmla="*/ 979220 w 1554821"/>
                <a:gd name="connsiteY21" fmla="*/ 0 h 3484138"/>
                <a:gd name="connsiteX22" fmla="*/ 1018045 w 1554821"/>
                <a:gd name="connsiteY22" fmla="*/ 0 h 3484138"/>
                <a:gd name="connsiteX23" fmla="*/ 1206416 w 1554821"/>
                <a:gd name="connsiteY23" fmla="*/ 189089 h 3484138"/>
                <a:gd name="connsiteX24" fmla="*/ 1146022 w 1554821"/>
                <a:gd name="connsiteY24" fmla="*/ 378898 h 3484138"/>
                <a:gd name="connsiteX25" fmla="*/ 1036019 w 1554821"/>
                <a:gd name="connsiteY25" fmla="*/ 405500 h 3484138"/>
                <a:gd name="connsiteX26" fmla="*/ 998633 w 1554821"/>
                <a:gd name="connsiteY26" fmla="*/ 405500 h 3484138"/>
                <a:gd name="connsiteX27" fmla="*/ 1011574 w 1554821"/>
                <a:gd name="connsiteY27" fmla="*/ 468770 h 3484138"/>
                <a:gd name="connsiteX28" fmla="*/ 1123014 w 1554821"/>
                <a:gd name="connsiteY28" fmla="*/ 631257 h 3484138"/>
                <a:gd name="connsiteX29" fmla="*/ 1237331 w 1554821"/>
                <a:gd name="connsiteY29" fmla="*/ 741979 h 3484138"/>
                <a:gd name="connsiteX30" fmla="*/ 1432172 w 1554821"/>
                <a:gd name="connsiteY30" fmla="*/ 972051 h 3484138"/>
                <a:gd name="connsiteX31" fmla="*/ 1477468 w 1554821"/>
                <a:gd name="connsiteY31" fmla="*/ 1023098 h 3484138"/>
                <a:gd name="connsiteX32" fmla="*/ 1554397 w 1554821"/>
                <a:gd name="connsiteY32" fmla="*/ 1244542 h 3484138"/>
                <a:gd name="connsiteX33" fmla="*/ 1491127 w 1554821"/>
                <a:gd name="connsiteY33" fmla="*/ 1440101 h 3484138"/>
                <a:gd name="connsiteX34" fmla="*/ 1359555 w 1554821"/>
                <a:gd name="connsiteY34" fmla="*/ 1600432 h 3484138"/>
                <a:gd name="connsiteX35" fmla="*/ 1460212 w 1554821"/>
                <a:gd name="connsiteY35" fmla="*/ 1755730 h 3484138"/>
                <a:gd name="connsiteX36" fmla="*/ 1450145 w 1554821"/>
                <a:gd name="connsiteY36" fmla="*/ 1849196 h 3484138"/>
                <a:gd name="connsiteX37" fmla="*/ 1378249 w 1554821"/>
                <a:gd name="connsiteY37" fmla="*/ 1949853 h 3484138"/>
                <a:gd name="connsiteX38" fmla="*/ 1390472 w 1554821"/>
                <a:gd name="connsiteY38" fmla="*/ 1962794 h 3484138"/>
                <a:gd name="connsiteX39" fmla="*/ 1506945 w 1554821"/>
                <a:gd name="connsiteY39" fmla="*/ 2166982 h 3484138"/>
                <a:gd name="connsiteX40" fmla="*/ 1442957 w 1554821"/>
                <a:gd name="connsiteY40" fmla="*/ 2467513 h 3484138"/>
                <a:gd name="connsiteX41" fmla="*/ 1360275 w 1554821"/>
                <a:gd name="connsiteY41" fmla="*/ 2552351 h 3484138"/>
                <a:gd name="connsiteX42" fmla="*/ 985690 w 1554821"/>
                <a:gd name="connsiteY42" fmla="*/ 2969354 h 3484138"/>
                <a:gd name="connsiteX43" fmla="*/ 875688 w 1554821"/>
                <a:gd name="connsiteY43" fmla="*/ 3118902 h 3484138"/>
                <a:gd name="connsiteX44" fmla="*/ 868498 w 1554821"/>
                <a:gd name="connsiteY44" fmla="*/ 3130405 h 3484138"/>
                <a:gd name="connsiteX45" fmla="*/ 920264 w 1554821"/>
                <a:gd name="connsiteY45" fmla="*/ 3108835 h 3484138"/>
                <a:gd name="connsiteX46" fmla="*/ 1006540 w 1554821"/>
                <a:gd name="connsiteY46" fmla="*/ 3093017 h 3484138"/>
                <a:gd name="connsiteX47" fmla="*/ 1103603 w 1554821"/>
                <a:gd name="connsiteY47" fmla="*/ 3154849 h 3484138"/>
                <a:gd name="connsiteX48" fmla="*/ 1109353 w 1554821"/>
                <a:gd name="connsiteY48" fmla="*/ 3348972 h 3484138"/>
                <a:gd name="connsiteX49" fmla="*/ 954775 w 1554821"/>
                <a:gd name="connsiteY49" fmla="*/ 3474074 h 3484138"/>
                <a:gd name="connsiteX50" fmla="*/ 918108 w 1554821"/>
                <a:gd name="connsiteY50" fmla="*/ 3482700 h 3484138"/>
                <a:gd name="connsiteX51" fmla="*/ 877845 w 1554821"/>
                <a:gd name="connsiteY51" fmla="*/ 3484138 h 3484138"/>
                <a:gd name="connsiteX52" fmla="*/ 804510 w 1554821"/>
                <a:gd name="connsiteY52" fmla="*/ 3458974 h 3484138"/>
                <a:gd name="connsiteX53" fmla="*/ 704573 w 1554821"/>
                <a:gd name="connsiteY53" fmla="*/ 3316617 h 3484138"/>
                <a:gd name="connsiteX54" fmla="*/ 739084 w 1554821"/>
                <a:gd name="connsiteY54" fmla="*/ 3041971 h 3484138"/>
                <a:gd name="connsiteX55" fmla="*/ 737646 w 1554821"/>
                <a:gd name="connsiteY55" fmla="*/ 3011774 h 3484138"/>
                <a:gd name="connsiteX56" fmla="*/ 43118 w 1554821"/>
                <a:gd name="connsiteY56" fmla="*/ 1831222 h 3484138"/>
                <a:gd name="connsiteX57" fmla="*/ 30177 w 1554821"/>
                <a:gd name="connsiteY57" fmla="*/ 1802464 h 3484138"/>
                <a:gd name="connsiteX58" fmla="*/ 0 w 1554821"/>
                <a:gd name="connsiteY58" fmla="*/ 1802827 h 3484138"/>
                <a:gd name="connsiteX59" fmla="*/ 0 w 1554821"/>
                <a:gd name="connsiteY59" fmla="*/ 1719062 h 3484138"/>
                <a:gd name="connsiteX60" fmla="*/ 36648 w 1554821"/>
                <a:gd name="connsiteY60" fmla="*/ 1719062 h 3484138"/>
                <a:gd name="connsiteX61" fmla="*/ 38086 w 1554821"/>
                <a:gd name="connsiteY61" fmla="*/ 1716186 h 3484138"/>
                <a:gd name="connsiteX62" fmla="*/ 61812 w 1554821"/>
                <a:gd name="connsiteY62" fmla="*/ 1651478 h 3484138"/>
                <a:gd name="connsiteX63" fmla="*/ 801634 w 1554821"/>
                <a:gd name="connsiteY63" fmla="*/ 468770 h 3484138"/>
                <a:gd name="connsiteX64" fmla="*/ 803792 w 1554821"/>
                <a:gd name="connsiteY64" fmla="*/ 445044 h 3484138"/>
                <a:gd name="connsiteX65" fmla="*/ 772157 w 1554821"/>
                <a:gd name="connsiteY65" fmla="*/ 170397 h 3484138"/>
                <a:gd name="connsiteX66" fmla="*/ 915232 w 1554821"/>
                <a:gd name="connsiteY66" fmla="*/ 19412 h 3484138"/>
                <a:gd name="connsiteX67" fmla="*/ 979220 w 1554821"/>
                <a:gd name="connsiteY67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38175 w 1554821"/>
                <a:gd name="connsiteY12" fmla="*/ 1745665 h 3484138"/>
                <a:gd name="connsiteX13" fmla="*/ 1203539 w 1554821"/>
                <a:gd name="connsiteY13" fmla="*/ 1574549 h 3484138"/>
                <a:gd name="connsiteX14" fmla="*/ 1211448 w 1554821"/>
                <a:gd name="connsiteY14" fmla="*/ 1553699 h 3484138"/>
                <a:gd name="connsiteX15" fmla="*/ 1271842 w 1554821"/>
                <a:gd name="connsiteY15" fmla="*/ 1373237 h 3484138"/>
                <a:gd name="connsiteX16" fmla="*/ 1242363 w 1554821"/>
                <a:gd name="connsiteY16" fmla="*/ 1174081 h 3484138"/>
                <a:gd name="connsiteX17" fmla="*/ 1068373 w 1554821"/>
                <a:gd name="connsiteY17" fmla="*/ 868518 h 3484138"/>
                <a:gd name="connsiteX18" fmla="*/ 1008698 w 1554821"/>
                <a:gd name="connsiteY18" fmla="*/ 796622 h 3484138"/>
                <a:gd name="connsiteX19" fmla="*/ 880721 w 1554821"/>
                <a:gd name="connsiteY19" fmla="*/ 594589 h 3484138"/>
                <a:gd name="connsiteX20" fmla="*/ 868498 w 1554821"/>
                <a:gd name="connsiteY20" fmla="*/ 574460 h 3484138"/>
                <a:gd name="connsiteX21" fmla="*/ 979220 w 1554821"/>
                <a:gd name="connsiteY21" fmla="*/ 0 h 3484138"/>
                <a:gd name="connsiteX22" fmla="*/ 1018045 w 1554821"/>
                <a:gd name="connsiteY22" fmla="*/ 0 h 3484138"/>
                <a:gd name="connsiteX23" fmla="*/ 1206416 w 1554821"/>
                <a:gd name="connsiteY23" fmla="*/ 189089 h 3484138"/>
                <a:gd name="connsiteX24" fmla="*/ 1146022 w 1554821"/>
                <a:gd name="connsiteY24" fmla="*/ 378898 h 3484138"/>
                <a:gd name="connsiteX25" fmla="*/ 1036019 w 1554821"/>
                <a:gd name="connsiteY25" fmla="*/ 405500 h 3484138"/>
                <a:gd name="connsiteX26" fmla="*/ 998633 w 1554821"/>
                <a:gd name="connsiteY26" fmla="*/ 405500 h 3484138"/>
                <a:gd name="connsiteX27" fmla="*/ 1011574 w 1554821"/>
                <a:gd name="connsiteY27" fmla="*/ 468770 h 3484138"/>
                <a:gd name="connsiteX28" fmla="*/ 1123014 w 1554821"/>
                <a:gd name="connsiteY28" fmla="*/ 631257 h 3484138"/>
                <a:gd name="connsiteX29" fmla="*/ 1237331 w 1554821"/>
                <a:gd name="connsiteY29" fmla="*/ 741979 h 3484138"/>
                <a:gd name="connsiteX30" fmla="*/ 1432172 w 1554821"/>
                <a:gd name="connsiteY30" fmla="*/ 972051 h 3484138"/>
                <a:gd name="connsiteX31" fmla="*/ 1477468 w 1554821"/>
                <a:gd name="connsiteY31" fmla="*/ 1023098 h 3484138"/>
                <a:gd name="connsiteX32" fmla="*/ 1554397 w 1554821"/>
                <a:gd name="connsiteY32" fmla="*/ 1244542 h 3484138"/>
                <a:gd name="connsiteX33" fmla="*/ 1491127 w 1554821"/>
                <a:gd name="connsiteY33" fmla="*/ 1440101 h 3484138"/>
                <a:gd name="connsiteX34" fmla="*/ 1359555 w 1554821"/>
                <a:gd name="connsiteY34" fmla="*/ 1600432 h 3484138"/>
                <a:gd name="connsiteX35" fmla="*/ 1460212 w 1554821"/>
                <a:gd name="connsiteY35" fmla="*/ 1755730 h 3484138"/>
                <a:gd name="connsiteX36" fmla="*/ 1450145 w 1554821"/>
                <a:gd name="connsiteY36" fmla="*/ 1849196 h 3484138"/>
                <a:gd name="connsiteX37" fmla="*/ 1378249 w 1554821"/>
                <a:gd name="connsiteY37" fmla="*/ 1949853 h 3484138"/>
                <a:gd name="connsiteX38" fmla="*/ 1390472 w 1554821"/>
                <a:gd name="connsiteY38" fmla="*/ 1962794 h 3484138"/>
                <a:gd name="connsiteX39" fmla="*/ 1506945 w 1554821"/>
                <a:gd name="connsiteY39" fmla="*/ 2166982 h 3484138"/>
                <a:gd name="connsiteX40" fmla="*/ 1442957 w 1554821"/>
                <a:gd name="connsiteY40" fmla="*/ 2467513 h 3484138"/>
                <a:gd name="connsiteX41" fmla="*/ 1360275 w 1554821"/>
                <a:gd name="connsiteY41" fmla="*/ 2552351 h 3484138"/>
                <a:gd name="connsiteX42" fmla="*/ 985690 w 1554821"/>
                <a:gd name="connsiteY42" fmla="*/ 2969354 h 3484138"/>
                <a:gd name="connsiteX43" fmla="*/ 875688 w 1554821"/>
                <a:gd name="connsiteY43" fmla="*/ 3118902 h 3484138"/>
                <a:gd name="connsiteX44" fmla="*/ 868498 w 1554821"/>
                <a:gd name="connsiteY44" fmla="*/ 3130405 h 3484138"/>
                <a:gd name="connsiteX45" fmla="*/ 920264 w 1554821"/>
                <a:gd name="connsiteY45" fmla="*/ 3108835 h 3484138"/>
                <a:gd name="connsiteX46" fmla="*/ 1006540 w 1554821"/>
                <a:gd name="connsiteY46" fmla="*/ 3093017 h 3484138"/>
                <a:gd name="connsiteX47" fmla="*/ 1103603 w 1554821"/>
                <a:gd name="connsiteY47" fmla="*/ 3154849 h 3484138"/>
                <a:gd name="connsiteX48" fmla="*/ 1109353 w 1554821"/>
                <a:gd name="connsiteY48" fmla="*/ 3348972 h 3484138"/>
                <a:gd name="connsiteX49" fmla="*/ 954775 w 1554821"/>
                <a:gd name="connsiteY49" fmla="*/ 3474074 h 3484138"/>
                <a:gd name="connsiteX50" fmla="*/ 918108 w 1554821"/>
                <a:gd name="connsiteY50" fmla="*/ 3482700 h 3484138"/>
                <a:gd name="connsiteX51" fmla="*/ 877845 w 1554821"/>
                <a:gd name="connsiteY51" fmla="*/ 3484138 h 3484138"/>
                <a:gd name="connsiteX52" fmla="*/ 804510 w 1554821"/>
                <a:gd name="connsiteY52" fmla="*/ 3458974 h 3484138"/>
                <a:gd name="connsiteX53" fmla="*/ 704573 w 1554821"/>
                <a:gd name="connsiteY53" fmla="*/ 3316617 h 3484138"/>
                <a:gd name="connsiteX54" fmla="*/ 739084 w 1554821"/>
                <a:gd name="connsiteY54" fmla="*/ 3041971 h 3484138"/>
                <a:gd name="connsiteX55" fmla="*/ 737646 w 1554821"/>
                <a:gd name="connsiteY55" fmla="*/ 3011774 h 3484138"/>
                <a:gd name="connsiteX56" fmla="*/ 43118 w 1554821"/>
                <a:gd name="connsiteY56" fmla="*/ 1831222 h 3484138"/>
                <a:gd name="connsiteX57" fmla="*/ 30177 w 1554821"/>
                <a:gd name="connsiteY57" fmla="*/ 1802464 h 3484138"/>
                <a:gd name="connsiteX58" fmla="*/ 0 w 1554821"/>
                <a:gd name="connsiteY58" fmla="*/ 1802827 h 3484138"/>
                <a:gd name="connsiteX59" fmla="*/ 0 w 1554821"/>
                <a:gd name="connsiteY59" fmla="*/ 1719062 h 3484138"/>
                <a:gd name="connsiteX60" fmla="*/ 36648 w 1554821"/>
                <a:gd name="connsiteY60" fmla="*/ 1719062 h 3484138"/>
                <a:gd name="connsiteX61" fmla="*/ 38086 w 1554821"/>
                <a:gd name="connsiteY61" fmla="*/ 1716186 h 3484138"/>
                <a:gd name="connsiteX62" fmla="*/ 61812 w 1554821"/>
                <a:gd name="connsiteY62" fmla="*/ 1651478 h 3484138"/>
                <a:gd name="connsiteX63" fmla="*/ 801634 w 1554821"/>
                <a:gd name="connsiteY63" fmla="*/ 468770 h 3484138"/>
                <a:gd name="connsiteX64" fmla="*/ 803792 w 1554821"/>
                <a:gd name="connsiteY64" fmla="*/ 445044 h 3484138"/>
                <a:gd name="connsiteX65" fmla="*/ 772157 w 1554821"/>
                <a:gd name="connsiteY65" fmla="*/ 170397 h 3484138"/>
                <a:gd name="connsiteX66" fmla="*/ 915232 w 1554821"/>
                <a:gd name="connsiteY66" fmla="*/ 19412 h 3484138"/>
                <a:gd name="connsiteX67" fmla="*/ 979220 w 1554821"/>
                <a:gd name="connsiteY67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38175 w 1554821"/>
                <a:gd name="connsiteY12" fmla="*/ 1745665 h 3484138"/>
                <a:gd name="connsiteX13" fmla="*/ 1203539 w 1554821"/>
                <a:gd name="connsiteY13" fmla="*/ 1574549 h 3484138"/>
                <a:gd name="connsiteX14" fmla="*/ 1211448 w 1554821"/>
                <a:gd name="connsiteY14" fmla="*/ 1553699 h 3484138"/>
                <a:gd name="connsiteX15" fmla="*/ 1271842 w 1554821"/>
                <a:gd name="connsiteY15" fmla="*/ 1373237 h 3484138"/>
                <a:gd name="connsiteX16" fmla="*/ 1242363 w 1554821"/>
                <a:gd name="connsiteY16" fmla="*/ 1174081 h 3484138"/>
                <a:gd name="connsiteX17" fmla="*/ 1068373 w 1554821"/>
                <a:gd name="connsiteY17" fmla="*/ 868518 h 3484138"/>
                <a:gd name="connsiteX18" fmla="*/ 1008698 w 1554821"/>
                <a:gd name="connsiteY18" fmla="*/ 796622 h 3484138"/>
                <a:gd name="connsiteX19" fmla="*/ 880721 w 1554821"/>
                <a:gd name="connsiteY19" fmla="*/ 594589 h 3484138"/>
                <a:gd name="connsiteX20" fmla="*/ 868498 w 1554821"/>
                <a:gd name="connsiteY20" fmla="*/ 574460 h 3484138"/>
                <a:gd name="connsiteX21" fmla="*/ 979220 w 1554821"/>
                <a:gd name="connsiteY21" fmla="*/ 0 h 3484138"/>
                <a:gd name="connsiteX22" fmla="*/ 1018045 w 1554821"/>
                <a:gd name="connsiteY22" fmla="*/ 0 h 3484138"/>
                <a:gd name="connsiteX23" fmla="*/ 1206416 w 1554821"/>
                <a:gd name="connsiteY23" fmla="*/ 189089 h 3484138"/>
                <a:gd name="connsiteX24" fmla="*/ 1146022 w 1554821"/>
                <a:gd name="connsiteY24" fmla="*/ 378898 h 3484138"/>
                <a:gd name="connsiteX25" fmla="*/ 1036019 w 1554821"/>
                <a:gd name="connsiteY25" fmla="*/ 405500 h 3484138"/>
                <a:gd name="connsiteX26" fmla="*/ 998633 w 1554821"/>
                <a:gd name="connsiteY26" fmla="*/ 405500 h 3484138"/>
                <a:gd name="connsiteX27" fmla="*/ 1011574 w 1554821"/>
                <a:gd name="connsiteY27" fmla="*/ 468770 h 3484138"/>
                <a:gd name="connsiteX28" fmla="*/ 1123014 w 1554821"/>
                <a:gd name="connsiteY28" fmla="*/ 631257 h 3484138"/>
                <a:gd name="connsiteX29" fmla="*/ 1237331 w 1554821"/>
                <a:gd name="connsiteY29" fmla="*/ 741979 h 3484138"/>
                <a:gd name="connsiteX30" fmla="*/ 1432172 w 1554821"/>
                <a:gd name="connsiteY30" fmla="*/ 972051 h 3484138"/>
                <a:gd name="connsiteX31" fmla="*/ 1477468 w 1554821"/>
                <a:gd name="connsiteY31" fmla="*/ 1023098 h 3484138"/>
                <a:gd name="connsiteX32" fmla="*/ 1554397 w 1554821"/>
                <a:gd name="connsiteY32" fmla="*/ 1244542 h 3484138"/>
                <a:gd name="connsiteX33" fmla="*/ 1491127 w 1554821"/>
                <a:gd name="connsiteY33" fmla="*/ 1440101 h 3484138"/>
                <a:gd name="connsiteX34" fmla="*/ 1359555 w 1554821"/>
                <a:gd name="connsiteY34" fmla="*/ 1600432 h 3484138"/>
                <a:gd name="connsiteX35" fmla="*/ 1460212 w 1554821"/>
                <a:gd name="connsiteY35" fmla="*/ 1755730 h 3484138"/>
                <a:gd name="connsiteX36" fmla="*/ 1450145 w 1554821"/>
                <a:gd name="connsiteY36" fmla="*/ 1849196 h 3484138"/>
                <a:gd name="connsiteX37" fmla="*/ 1378249 w 1554821"/>
                <a:gd name="connsiteY37" fmla="*/ 1949853 h 3484138"/>
                <a:gd name="connsiteX38" fmla="*/ 1390472 w 1554821"/>
                <a:gd name="connsiteY38" fmla="*/ 1962794 h 3484138"/>
                <a:gd name="connsiteX39" fmla="*/ 1506945 w 1554821"/>
                <a:gd name="connsiteY39" fmla="*/ 2166982 h 3484138"/>
                <a:gd name="connsiteX40" fmla="*/ 1442957 w 1554821"/>
                <a:gd name="connsiteY40" fmla="*/ 2467513 h 3484138"/>
                <a:gd name="connsiteX41" fmla="*/ 1360275 w 1554821"/>
                <a:gd name="connsiteY41" fmla="*/ 2552351 h 3484138"/>
                <a:gd name="connsiteX42" fmla="*/ 985690 w 1554821"/>
                <a:gd name="connsiteY42" fmla="*/ 2969354 h 3484138"/>
                <a:gd name="connsiteX43" fmla="*/ 875688 w 1554821"/>
                <a:gd name="connsiteY43" fmla="*/ 3118902 h 3484138"/>
                <a:gd name="connsiteX44" fmla="*/ 868498 w 1554821"/>
                <a:gd name="connsiteY44" fmla="*/ 3130405 h 3484138"/>
                <a:gd name="connsiteX45" fmla="*/ 920264 w 1554821"/>
                <a:gd name="connsiteY45" fmla="*/ 3108835 h 3484138"/>
                <a:gd name="connsiteX46" fmla="*/ 1006540 w 1554821"/>
                <a:gd name="connsiteY46" fmla="*/ 3093017 h 3484138"/>
                <a:gd name="connsiteX47" fmla="*/ 1103603 w 1554821"/>
                <a:gd name="connsiteY47" fmla="*/ 3154849 h 3484138"/>
                <a:gd name="connsiteX48" fmla="*/ 1109353 w 1554821"/>
                <a:gd name="connsiteY48" fmla="*/ 3348972 h 3484138"/>
                <a:gd name="connsiteX49" fmla="*/ 954775 w 1554821"/>
                <a:gd name="connsiteY49" fmla="*/ 3474074 h 3484138"/>
                <a:gd name="connsiteX50" fmla="*/ 918108 w 1554821"/>
                <a:gd name="connsiteY50" fmla="*/ 3482700 h 3484138"/>
                <a:gd name="connsiteX51" fmla="*/ 877845 w 1554821"/>
                <a:gd name="connsiteY51" fmla="*/ 3484138 h 3484138"/>
                <a:gd name="connsiteX52" fmla="*/ 804510 w 1554821"/>
                <a:gd name="connsiteY52" fmla="*/ 3458974 h 3484138"/>
                <a:gd name="connsiteX53" fmla="*/ 704573 w 1554821"/>
                <a:gd name="connsiteY53" fmla="*/ 3316617 h 3484138"/>
                <a:gd name="connsiteX54" fmla="*/ 739084 w 1554821"/>
                <a:gd name="connsiteY54" fmla="*/ 3041971 h 3484138"/>
                <a:gd name="connsiteX55" fmla="*/ 737646 w 1554821"/>
                <a:gd name="connsiteY55" fmla="*/ 3011774 h 3484138"/>
                <a:gd name="connsiteX56" fmla="*/ 43118 w 1554821"/>
                <a:gd name="connsiteY56" fmla="*/ 1831222 h 3484138"/>
                <a:gd name="connsiteX57" fmla="*/ 30177 w 1554821"/>
                <a:gd name="connsiteY57" fmla="*/ 1802464 h 3484138"/>
                <a:gd name="connsiteX58" fmla="*/ 0 w 1554821"/>
                <a:gd name="connsiteY58" fmla="*/ 1719062 h 3484138"/>
                <a:gd name="connsiteX59" fmla="*/ 36648 w 1554821"/>
                <a:gd name="connsiteY59" fmla="*/ 1719062 h 3484138"/>
                <a:gd name="connsiteX60" fmla="*/ 38086 w 1554821"/>
                <a:gd name="connsiteY60" fmla="*/ 1716186 h 3484138"/>
                <a:gd name="connsiteX61" fmla="*/ 61812 w 1554821"/>
                <a:gd name="connsiteY61" fmla="*/ 1651478 h 3484138"/>
                <a:gd name="connsiteX62" fmla="*/ 801634 w 1554821"/>
                <a:gd name="connsiteY62" fmla="*/ 468770 h 3484138"/>
                <a:gd name="connsiteX63" fmla="*/ 803792 w 1554821"/>
                <a:gd name="connsiteY63" fmla="*/ 445044 h 3484138"/>
                <a:gd name="connsiteX64" fmla="*/ 772157 w 1554821"/>
                <a:gd name="connsiteY64" fmla="*/ 170397 h 3484138"/>
                <a:gd name="connsiteX65" fmla="*/ 915232 w 1554821"/>
                <a:gd name="connsiteY65" fmla="*/ 19412 h 3484138"/>
                <a:gd name="connsiteX66" fmla="*/ 979220 w 1554821"/>
                <a:gd name="connsiteY66" fmla="*/ 0 h 3484138"/>
                <a:gd name="connsiteX0" fmla="*/ 868498 w 1554821"/>
                <a:gd name="connsiteY0" fmla="*/ 574460 h 3484138"/>
                <a:gd name="connsiteX1" fmla="*/ 149528 w 1554821"/>
                <a:gd name="connsiteY1" fmla="*/ 1723377 h 3484138"/>
                <a:gd name="connsiteX2" fmla="*/ 257294 w 1554821"/>
                <a:gd name="connsiteY2" fmla="*/ 1726080 h 3484138"/>
                <a:gd name="connsiteX3" fmla="*/ 257294 w 1554821"/>
                <a:gd name="connsiteY3" fmla="*/ 1808934 h 3484138"/>
                <a:gd name="connsiteX4" fmla="*/ 162469 w 1554821"/>
                <a:gd name="connsiteY4" fmla="*/ 1808934 h 3484138"/>
                <a:gd name="connsiteX5" fmla="*/ 808824 w 1554821"/>
                <a:gd name="connsiteY5" fmla="*/ 2910399 h 3484138"/>
                <a:gd name="connsiteX6" fmla="*/ 897976 w 1554821"/>
                <a:gd name="connsiteY6" fmla="*/ 2798959 h 3484138"/>
                <a:gd name="connsiteX7" fmla="*/ 1118700 w 1554821"/>
                <a:gd name="connsiteY7" fmla="*/ 2519998 h 3484138"/>
                <a:gd name="connsiteX8" fmla="*/ 1250992 w 1554821"/>
                <a:gd name="connsiteY8" fmla="*/ 2194303 h 3484138"/>
                <a:gd name="connsiteX9" fmla="*/ 1221513 w 1554821"/>
                <a:gd name="connsiteY9" fmla="*/ 2005214 h 3484138"/>
                <a:gd name="connsiteX10" fmla="*/ 1199225 w 1554821"/>
                <a:gd name="connsiteY10" fmla="*/ 1987238 h 3484138"/>
                <a:gd name="connsiteX11" fmla="*/ 1046084 w 1554821"/>
                <a:gd name="connsiteY11" fmla="*/ 1841287 h 3484138"/>
                <a:gd name="connsiteX12" fmla="*/ 1038175 w 1554821"/>
                <a:gd name="connsiteY12" fmla="*/ 1745665 h 3484138"/>
                <a:gd name="connsiteX13" fmla="*/ 1203539 w 1554821"/>
                <a:gd name="connsiteY13" fmla="*/ 1574549 h 3484138"/>
                <a:gd name="connsiteX14" fmla="*/ 1211448 w 1554821"/>
                <a:gd name="connsiteY14" fmla="*/ 1553699 h 3484138"/>
                <a:gd name="connsiteX15" fmla="*/ 1271842 w 1554821"/>
                <a:gd name="connsiteY15" fmla="*/ 1373237 h 3484138"/>
                <a:gd name="connsiteX16" fmla="*/ 1242363 w 1554821"/>
                <a:gd name="connsiteY16" fmla="*/ 1174081 h 3484138"/>
                <a:gd name="connsiteX17" fmla="*/ 1068373 w 1554821"/>
                <a:gd name="connsiteY17" fmla="*/ 868518 h 3484138"/>
                <a:gd name="connsiteX18" fmla="*/ 1008698 w 1554821"/>
                <a:gd name="connsiteY18" fmla="*/ 796622 h 3484138"/>
                <a:gd name="connsiteX19" fmla="*/ 880721 w 1554821"/>
                <a:gd name="connsiteY19" fmla="*/ 594589 h 3484138"/>
                <a:gd name="connsiteX20" fmla="*/ 868498 w 1554821"/>
                <a:gd name="connsiteY20" fmla="*/ 574460 h 3484138"/>
                <a:gd name="connsiteX21" fmla="*/ 979220 w 1554821"/>
                <a:gd name="connsiteY21" fmla="*/ 0 h 3484138"/>
                <a:gd name="connsiteX22" fmla="*/ 1018045 w 1554821"/>
                <a:gd name="connsiteY22" fmla="*/ 0 h 3484138"/>
                <a:gd name="connsiteX23" fmla="*/ 1206416 w 1554821"/>
                <a:gd name="connsiteY23" fmla="*/ 189089 h 3484138"/>
                <a:gd name="connsiteX24" fmla="*/ 1146022 w 1554821"/>
                <a:gd name="connsiteY24" fmla="*/ 378898 h 3484138"/>
                <a:gd name="connsiteX25" fmla="*/ 1036019 w 1554821"/>
                <a:gd name="connsiteY25" fmla="*/ 405500 h 3484138"/>
                <a:gd name="connsiteX26" fmla="*/ 998633 w 1554821"/>
                <a:gd name="connsiteY26" fmla="*/ 405500 h 3484138"/>
                <a:gd name="connsiteX27" fmla="*/ 1011574 w 1554821"/>
                <a:gd name="connsiteY27" fmla="*/ 468770 h 3484138"/>
                <a:gd name="connsiteX28" fmla="*/ 1123014 w 1554821"/>
                <a:gd name="connsiteY28" fmla="*/ 631257 h 3484138"/>
                <a:gd name="connsiteX29" fmla="*/ 1237331 w 1554821"/>
                <a:gd name="connsiteY29" fmla="*/ 741979 h 3484138"/>
                <a:gd name="connsiteX30" fmla="*/ 1432172 w 1554821"/>
                <a:gd name="connsiteY30" fmla="*/ 972051 h 3484138"/>
                <a:gd name="connsiteX31" fmla="*/ 1477468 w 1554821"/>
                <a:gd name="connsiteY31" fmla="*/ 1023098 h 3484138"/>
                <a:gd name="connsiteX32" fmla="*/ 1554397 w 1554821"/>
                <a:gd name="connsiteY32" fmla="*/ 1244542 h 3484138"/>
                <a:gd name="connsiteX33" fmla="*/ 1491127 w 1554821"/>
                <a:gd name="connsiteY33" fmla="*/ 1440101 h 3484138"/>
                <a:gd name="connsiteX34" fmla="*/ 1359555 w 1554821"/>
                <a:gd name="connsiteY34" fmla="*/ 1600432 h 3484138"/>
                <a:gd name="connsiteX35" fmla="*/ 1460212 w 1554821"/>
                <a:gd name="connsiteY35" fmla="*/ 1755730 h 3484138"/>
                <a:gd name="connsiteX36" fmla="*/ 1450145 w 1554821"/>
                <a:gd name="connsiteY36" fmla="*/ 1849196 h 3484138"/>
                <a:gd name="connsiteX37" fmla="*/ 1378249 w 1554821"/>
                <a:gd name="connsiteY37" fmla="*/ 1949853 h 3484138"/>
                <a:gd name="connsiteX38" fmla="*/ 1390472 w 1554821"/>
                <a:gd name="connsiteY38" fmla="*/ 1962794 h 3484138"/>
                <a:gd name="connsiteX39" fmla="*/ 1506945 w 1554821"/>
                <a:gd name="connsiteY39" fmla="*/ 2166982 h 3484138"/>
                <a:gd name="connsiteX40" fmla="*/ 1442957 w 1554821"/>
                <a:gd name="connsiteY40" fmla="*/ 2467513 h 3484138"/>
                <a:gd name="connsiteX41" fmla="*/ 1360275 w 1554821"/>
                <a:gd name="connsiteY41" fmla="*/ 2552351 h 3484138"/>
                <a:gd name="connsiteX42" fmla="*/ 985690 w 1554821"/>
                <a:gd name="connsiteY42" fmla="*/ 2969354 h 3484138"/>
                <a:gd name="connsiteX43" fmla="*/ 875688 w 1554821"/>
                <a:gd name="connsiteY43" fmla="*/ 3118902 h 3484138"/>
                <a:gd name="connsiteX44" fmla="*/ 868498 w 1554821"/>
                <a:gd name="connsiteY44" fmla="*/ 3130405 h 3484138"/>
                <a:gd name="connsiteX45" fmla="*/ 920264 w 1554821"/>
                <a:gd name="connsiteY45" fmla="*/ 3108835 h 3484138"/>
                <a:gd name="connsiteX46" fmla="*/ 1006540 w 1554821"/>
                <a:gd name="connsiteY46" fmla="*/ 3093017 h 3484138"/>
                <a:gd name="connsiteX47" fmla="*/ 1103603 w 1554821"/>
                <a:gd name="connsiteY47" fmla="*/ 3154849 h 3484138"/>
                <a:gd name="connsiteX48" fmla="*/ 1109353 w 1554821"/>
                <a:gd name="connsiteY48" fmla="*/ 3348972 h 3484138"/>
                <a:gd name="connsiteX49" fmla="*/ 954775 w 1554821"/>
                <a:gd name="connsiteY49" fmla="*/ 3474074 h 3484138"/>
                <a:gd name="connsiteX50" fmla="*/ 918108 w 1554821"/>
                <a:gd name="connsiteY50" fmla="*/ 3482700 h 3484138"/>
                <a:gd name="connsiteX51" fmla="*/ 877845 w 1554821"/>
                <a:gd name="connsiteY51" fmla="*/ 3484138 h 3484138"/>
                <a:gd name="connsiteX52" fmla="*/ 804510 w 1554821"/>
                <a:gd name="connsiteY52" fmla="*/ 3458974 h 3484138"/>
                <a:gd name="connsiteX53" fmla="*/ 704573 w 1554821"/>
                <a:gd name="connsiteY53" fmla="*/ 3316617 h 3484138"/>
                <a:gd name="connsiteX54" fmla="*/ 739084 w 1554821"/>
                <a:gd name="connsiteY54" fmla="*/ 3041971 h 3484138"/>
                <a:gd name="connsiteX55" fmla="*/ 737646 w 1554821"/>
                <a:gd name="connsiteY55" fmla="*/ 3011774 h 3484138"/>
                <a:gd name="connsiteX56" fmla="*/ 43118 w 1554821"/>
                <a:gd name="connsiteY56" fmla="*/ 1831222 h 3484138"/>
                <a:gd name="connsiteX57" fmla="*/ 30177 w 1554821"/>
                <a:gd name="connsiteY57" fmla="*/ 1802464 h 3484138"/>
                <a:gd name="connsiteX58" fmla="*/ 0 w 1554821"/>
                <a:gd name="connsiteY58" fmla="*/ 1719062 h 3484138"/>
                <a:gd name="connsiteX59" fmla="*/ 36648 w 1554821"/>
                <a:gd name="connsiteY59" fmla="*/ 1719062 h 3484138"/>
                <a:gd name="connsiteX60" fmla="*/ 61812 w 1554821"/>
                <a:gd name="connsiteY60" fmla="*/ 1651478 h 3484138"/>
                <a:gd name="connsiteX61" fmla="*/ 801634 w 1554821"/>
                <a:gd name="connsiteY61" fmla="*/ 468770 h 3484138"/>
                <a:gd name="connsiteX62" fmla="*/ 803792 w 1554821"/>
                <a:gd name="connsiteY62" fmla="*/ 445044 h 3484138"/>
                <a:gd name="connsiteX63" fmla="*/ 772157 w 1554821"/>
                <a:gd name="connsiteY63" fmla="*/ 170397 h 3484138"/>
                <a:gd name="connsiteX64" fmla="*/ 915232 w 1554821"/>
                <a:gd name="connsiteY64" fmla="*/ 19412 h 3484138"/>
                <a:gd name="connsiteX65" fmla="*/ 979220 w 1554821"/>
                <a:gd name="connsiteY65" fmla="*/ 0 h 3484138"/>
                <a:gd name="connsiteX0" fmla="*/ 867979 w 1554302"/>
                <a:gd name="connsiteY0" fmla="*/ 574460 h 3484138"/>
                <a:gd name="connsiteX1" fmla="*/ 149009 w 1554302"/>
                <a:gd name="connsiteY1" fmla="*/ 1723377 h 3484138"/>
                <a:gd name="connsiteX2" fmla="*/ 256775 w 1554302"/>
                <a:gd name="connsiteY2" fmla="*/ 1726080 h 3484138"/>
                <a:gd name="connsiteX3" fmla="*/ 256775 w 1554302"/>
                <a:gd name="connsiteY3" fmla="*/ 1808934 h 3484138"/>
                <a:gd name="connsiteX4" fmla="*/ 161950 w 1554302"/>
                <a:gd name="connsiteY4" fmla="*/ 1808934 h 3484138"/>
                <a:gd name="connsiteX5" fmla="*/ 808305 w 1554302"/>
                <a:gd name="connsiteY5" fmla="*/ 2910399 h 3484138"/>
                <a:gd name="connsiteX6" fmla="*/ 897457 w 1554302"/>
                <a:gd name="connsiteY6" fmla="*/ 2798959 h 3484138"/>
                <a:gd name="connsiteX7" fmla="*/ 1118181 w 1554302"/>
                <a:gd name="connsiteY7" fmla="*/ 2519998 h 3484138"/>
                <a:gd name="connsiteX8" fmla="*/ 1250473 w 1554302"/>
                <a:gd name="connsiteY8" fmla="*/ 2194303 h 3484138"/>
                <a:gd name="connsiteX9" fmla="*/ 1220994 w 1554302"/>
                <a:gd name="connsiteY9" fmla="*/ 2005214 h 3484138"/>
                <a:gd name="connsiteX10" fmla="*/ 1198706 w 1554302"/>
                <a:gd name="connsiteY10" fmla="*/ 1987238 h 3484138"/>
                <a:gd name="connsiteX11" fmla="*/ 1045565 w 1554302"/>
                <a:gd name="connsiteY11" fmla="*/ 1841287 h 3484138"/>
                <a:gd name="connsiteX12" fmla="*/ 1037656 w 1554302"/>
                <a:gd name="connsiteY12" fmla="*/ 1745665 h 3484138"/>
                <a:gd name="connsiteX13" fmla="*/ 1203020 w 1554302"/>
                <a:gd name="connsiteY13" fmla="*/ 1574549 h 3484138"/>
                <a:gd name="connsiteX14" fmla="*/ 1210929 w 1554302"/>
                <a:gd name="connsiteY14" fmla="*/ 1553699 h 3484138"/>
                <a:gd name="connsiteX15" fmla="*/ 1271323 w 1554302"/>
                <a:gd name="connsiteY15" fmla="*/ 1373237 h 3484138"/>
                <a:gd name="connsiteX16" fmla="*/ 1241844 w 1554302"/>
                <a:gd name="connsiteY16" fmla="*/ 1174081 h 3484138"/>
                <a:gd name="connsiteX17" fmla="*/ 1067854 w 1554302"/>
                <a:gd name="connsiteY17" fmla="*/ 868518 h 3484138"/>
                <a:gd name="connsiteX18" fmla="*/ 1008179 w 1554302"/>
                <a:gd name="connsiteY18" fmla="*/ 796622 h 3484138"/>
                <a:gd name="connsiteX19" fmla="*/ 880202 w 1554302"/>
                <a:gd name="connsiteY19" fmla="*/ 594589 h 3484138"/>
                <a:gd name="connsiteX20" fmla="*/ 867979 w 1554302"/>
                <a:gd name="connsiteY20" fmla="*/ 574460 h 3484138"/>
                <a:gd name="connsiteX21" fmla="*/ 978701 w 1554302"/>
                <a:gd name="connsiteY21" fmla="*/ 0 h 3484138"/>
                <a:gd name="connsiteX22" fmla="*/ 1017526 w 1554302"/>
                <a:gd name="connsiteY22" fmla="*/ 0 h 3484138"/>
                <a:gd name="connsiteX23" fmla="*/ 1205897 w 1554302"/>
                <a:gd name="connsiteY23" fmla="*/ 189089 h 3484138"/>
                <a:gd name="connsiteX24" fmla="*/ 1145503 w 1554302"/>
                <a:gd name="connsiteY24" fmla="*/ 378898 h 3484138"/>
                <a:gd name="connsiteX25" fmla="*/ 1035500 w 1554302"/>
                <a:gd name="connsiteY25" fmla="*/ 405500 h 3484138"/>
                <a:gd name="connsiteX26" fmla="*/ 998114 w 1554302"/>
                <a:gd name="connsiteY26" fmla="*/ 405500 h 3484138"/>
                <a:gd name="connsiteX27" fmla="*/ 1011055 w 1554302"/>
                <a:gd name="connsiteY27" fmla="*/ 468770 h 3484138"/>
                <a:gd name="connsiteX28" fmla="*/ 1122495 w 1554302"/>
                <a:gd name="connsiteY28" fmla="*/ 631257 h 3484138"/>
                <a:gd name="connsiteX29" fmla="*/ 1236812 w 1554302"/>
                <a:gd name="connsiteY29" fmla="*/ 741979 h 3484138"/>
                <a:gd name="connsiteX30" fmla="*/ 1431653 w 1554302"/>
                <a:gd name="connsiteY30" fmla="*/ 972051 h 3484138"/>
                <a:gd name="connsiteX31" fmla="*/ 1476949 w 1554302"/>
                <a:gd name="connsiteY31" fmla="*/ 1023098 h 3484138"/>
                <a:gd name="connsiteX32" fmla="*/ 1553878 w 1554302"/>
                <a:gd name="connsiteY32" fmla="*/ 1244542 h 3484138"/>
                <a:gd name="connsiteX33" fmla="*/ 1490608 w 1554302"/>
                <a:gd name="connsiteY33" fmla="*/ 1440101 h 3484138"/>
                <a:gd name="connsiteX34" fmla="*/ 1359036 w 1554302"/>
                <a:gd name="connsiteY34" fmla="*/ 1600432 h 3484138"/>
                <a:gd name="connsiteX35" fmla="*/ 1459693 w 1554302"/>
                <a:gd name="connsiteY35" fmla="*/ 1755730 h 3484138"/>
                <a:gd name="connsiteX36" fmla="*/ 1449626 w 1554302"/>
                <a:gd name="connsiteY36" fmla="*/ 1849196 h 3484138"/>
                <a:gd name="connsiteX37" fmla="*/ 1377730 w 1554302"/>
                <a:gd name="connsiteY37" fmla="*/ 1949853 h 3484138"/>
                <a:gd name="connsiteX38" fmla="*/ 1389953 w 1554302"/>
                <a:gd name="connsiteY38" fmla="*/ 1962794 h 3484138"/>
                <a:gd name="connsiteX39" fmla="*/ 1506426 w 1554302"/>
                <a:gd name="connsiteY39" fmla="*/ 2166982 h 3484138"/>
                <a:gd name="connsiteX40" fmla="*/ 1442438 w 1554302"/>
                <a:gd name="connsiteY40" fmla="*/ 2467513 h 3484138"/>
                <a:gd name="connsiteX41" fmla="*/ 1359756 w 1554302"/>
                <a:gd name="connsiteY41" fmla="*/ 2552351 h 3484138"/>
                <a:gd name="connsiteX42" fmla="*/ 985171 w 1554302"/>
                <a:gd name="connsiteY42" fmla="*/ 2969354 h 3484138"/>
                <a:gd name="connsiteX43" fmla="*/ 875169 w 1554302"/>
                <a:gd name="connsiteY43" fmla="*/ 3118902 h 3484138"/>
                <a:gd name="connsiteX44" fmla="*/ 867979 w 1554302"/>
                <a:gd name="connsiteY44" fmla="*/ 3130405 h 3484138"/>
                <a:gd name="connsiteX45" fmla="*/ 919745 w 1554302"/>
                <a:gd name="connsiteY45" fmla="*/ 3108835 h 3484138"/>
                <a:gd name="connsiteX46" fmla="*/ 1006021 w 1554302"/>
                <a:gd name="connsiteY46" fmla="*/ 3093017 h 3484138"/>
                <a:gd name="connsiteX47" fmla="*/ 1103084 w 1554302"/>
                <a:gd name="connsiteY47" fmla="*/ 3154849 h 3484138"/>
                <a:gd name="connsiteX48" fmla="*/ 1108834 w 1554302"/>
                <a:gd name="connsiteY48" fmla="*/ 3348972 h 3484138"/>
                <a:gd name="connsiteX49" fmla="*/ 954256 w 1554302"/>
                <a:gd name="connsiteY49" fmla="*/ 3474074 h 3484138"/>
                <a:gd name="connsiteX50" fmla="*/ 917589 w 1554302"/>
                <a:gd name="connsiteY50" fmla="*/ 3482700 h 3484138"/>
                <a:gd name="connsiteX51" fmla="*/ 877326 w 1554302"/>
                <a:gd name="connsiteY51" fmla="*/ 3484138 h 3484138"/>
                <a:gd name="connsiteX52" fmla="*/ 803991 w 1554302"/>
                <a:gd name="connsiteY52" fmla="*/ 3458974 h 3484138"/>
                <a:gd name="connsiteX53" fmla="*/ 704054 w 1554302"/>
                <a:gd name="connsiteY53" fmla="*/ 3316617 h 3484138"/>
                <a:gd name="connsiteX54" fmla="*/ 738565 w 1554302"/>
                <a:gd name="connsiteY54" fmla="*/ 3041971 h 3484138"/>
                <a:gd name="connsiteX55" fmla="*/ 737127 w 1554302"/>
                <a:gd name="connsiteY55" fmla="*/ 3011774 h 3484138"/>
                <a:gd name="connsiteX56" fmla="*/ 42599 w 1554302"/>
                <a:gd name="connsiteY56" fmla="*/ 1831222 h 3484138"/>
                <a:gd name="connsiteX57" fmla="*/ 29658 w 1554302"/>
                <a:gd name="connsiteY57" fmla="*/ 1802464 h 3484138"/>
                <a:gd name="connsiteX58" fmla="*/ 36129 w 1554302"/>
                <a:gd name="connsiteY58" fmla="*/ 1719062 h 3484138"/>
                <a:gd name="connsiteX59" fmla="*/ 61293 w 1554302"/>
                <a:gd name="connsiteY59" fmla="*/ 1651478 h 3484138"/>
                <a:gd name="connsiteX60" fmla="*/ 801115 w 1554302"/>
                <a:gd name="connsiteY60" fmla="*/ 468770 h 3484138"/>
                <a:gd name="connsiteX61" fmla="*/ 803273 w 1554302"/>
                <a:gd name="connsiteY61" fmla="*/ 445044 h 3484138"/>
                <a:gd name="connsiteX62" fmla="*/ 771638 w 1554302"/>
                <a:gd name="connsiteY62" fmla="*/ 170397 h 3484138"/>
                <a:gd name="connsiteX63" fmla="*/ 914713 w 1554302"/>
                <a:gd name="connsiteY63" fmla="*/ 19412 h 3484138"/>
                <a:gd name="connsiteX64" fmla="*/ 978701 w 1554302"/>
                <a:gd name="connsiteY64" fmla="*/ 0 h 3484138"/>
                <a:gd name="connsiteX0" fmla="*/ 838321 w 1524644"/>
                <a:gd name="connsiteY0" fmla="*/ 574460 h 3484138"/>
                <a:gd name="connsiteX1" fmla="*/ 119351 w 1524644"/>
                <a:gd name="connsiteY1" fmla="*/ 1723377 h 3484138"/>
                <a:gd name="connsiteX2" fmla="*/ 227117 w 1524644"/>
                <a:gd name="connsiteY2" fmla="*/ 1726080 h 3484138"/>
                <a:gd name="connsiteX3" fmla="*/ 227117 w 1524644"/>
                <a:gd name="connsiteY3" fmla="*/ 1808934 h 3484138"/>
                <a:gd name="connsiteX4" fmla="*/ 132292 w 1524644"/>
                <a:gd name="connsiteY4" fmla="*/ 1808934 h 3484138"/>
                <a:gd name="connsiteX5" fmla="*/ 778647 w 1524644"/>
                <a:gd name="connsiteY5" fmla="*/ 2910399 h 3484138"/>
                <a:gd name="connsiteX6" fmla="*/ 867799 w 1524644"/>
                <a:gd name="connsiteY6" fmla="*/ 2798959 h 3484138"/>
                <a:gd name="connsiteX7" fmla="*/ 1088523 w 1524644"/>
                <a:gd name="connsiteY7" fmla="*/ 2519998 h 3484138"/>
                <a:gd name="connsiteX8" fmla="*/ 1220815 w 1524644"/>
                <a:gd name="connsiteY8" fmla="*/ 2194303 h 3484138"/>
                <a:gd name="connsiteX9" fmla="*/ 1191336 w 1524644"/>
                <a:gd name="connsiteY9" fmla="*/ 2005214 h 3484138"/>
                <a:gd name="connsiteX10" fmla="*/ 1169048 w 1524644"/>
                <a:gd name="connsiteY10" fmla="*/ 1987238 h 3484138"/>
                <a:gd name="connsiteX11" fmla="*/ 1015907 w 1524644"/>
                <a:gd name="connsiteY11" fmla="*/ 1841287 h 3484138"/>
                <a:gd name="connsiteX12" fmla="*/ 1007998 w 1524644"/>
                <a:gd name="connsiteY12" fmla="*/ 1745665 h 3484138"/>
                <a:gd name="connsiteX13" fmla="*/ 1173362 w 1524644"/>
                <a:gd name="connsiteY13" fmla="*/ 1574549 h 3484138"/>
                <a:gd name="connsiteX14" fmla="*/ 1181271 w 1524644"/>
                <a:gd name="connsiteY14" fmla="*/ 1553699 h 3484138"/>
                <a:gd name="connsiteX15" fmla="*/ 1241665 w 1524644"/>
                <a:gd name="connsiteY15" fmla="*/ 1373237 h 3484138"/>
                <a:gd name="connsiteX16" fmla="*/ 1212186 w 1524644"/>
                <a:gd name="connsiteY16" fmla="*/ 1174081 h 3484138"/>
                <a:gd name="connsiteX17" fmla="*/ 1038196 w 1524644"/>
                <a:gd name="connsiteY17" fmla="*/ 868518 h 3484138"/>
                <a:gd name="connsiteX18" fmla="*/ 978521 w 1524644"/>
                <a:gd name="connsiteY18" fmla="*/ 796622 h 3484138"/>
                <a:gd name="connsiteX19" fmla="*/ 850544 w 1524644"/>
                <a:gd name="connsiteY19" fmla="*/ 594589 h 3484138"/>
                <a:gd name="connsiteX20" fmla="*/ 838321 w 1524644"/>
                <a:gd name="connsiteY20" fmla="*/ 574460 h 3484138"/>
                <a:gd name="connsiteX21" fmla="*/ 949043 w 1524644"/>
                <a:gd name="connsiteY21" fmla="*/ 0 h 3484138"/>
                <a:gd name="connsiteX22" fmla="*/ 987868 w 1524644"/>
                <a:gd name="connsiteY22" fmla="*/ 0 h 3484138"/>
                <a:gd name="connsiteX23" fmla="*/ 1176239 w 1524644"/>
                <a:gd name="connsiteY23" fmla="*/ 189089 h 3484138"/>
                <a:gd name="connsiteX24" fmla="*/ 1115845 w 1524644"/>
                <a:gd name="connsiteY24" fmla="*/ 378898 h 3484138"/>
                <a:gd name="connsiteX25" fmla="*/ 1005842 w 1524644"/>
                <a:gd name="connsiteY25" fmla="*/ 405500 h 3484138"/>
                <a:gd name="connsiteX26" fmla="*/ 968456 w 1524644"/>
                <a:gd name="connsiteY26" fmla="*/ 405500 h 3484138"/>
                <a:gd name="connsiteX27" fmla="*/ 981397 w 1524644"/>
                <a:gd name="connsiteY27" fmla="*/ 468770 h 3484138"/>
                <a:gd name="connsiteX28" fmla="*/ 1092837 w 1524644"/>
                <a:gd name="connsiteY28" fmla="*/ 631257 h 3484138"/>
                <a:gd name="connsiteX29" fmla="*/ 1207154 w 1524644"/>
                <a:gd name="connsiteY29" fmla="*/ 741979 h 3484138"/>
                <a:gd name="connsiteX30" fmla="*/ 1401995 w 1524644"/>
                <a:gd name="connsiteY30" fmla="*/ 972051 h 3484138"/>
                <a:gd name="connsiteX31" fmla="*/ 1447291 w 1524644"/>
                <a:gd name="connsiteY31" fmla="*/ 1023098 h 3484138"/>
                <a:gd name="connsiteX32" fmla="*/ 1524220 w 1524644"/>
                <a:gd name="connsiteY32" fmla="*/ 1244542 h 3484138"/>
                <a:gd name="connsiteX33" fmla="*/ 1460950 w 1524644"/>
                <a:gd name="connsiteY33" fmla="*/ 1440101 h 3484138"/>
                <a:gd name="connsiteX34" fmla="*/ 1329378 w 1524644"/>
                <a:gd name="connsiteY34" fmla="*/ 1600432 h 3484138"/>
                <a:gd name="connsiteX35" fmla="*/ 1430035 w 1524644"/>
                <a:gd name="connsiteY35" fmla="*/ 1755730 h 3484138"/>
                <a:gd name="connsiteX36" fmla="*/ 1419968 w 1524644"/>
                <a:gd name="connsiteY36" fmla="*/ 1849196 h 3484138"/>
                <a:gd name="connsiteX37" fmla="*/ 1348072 w 1524644"/>
                <a:gd name="connsiteY37" fmla="*/ 1949853 h 3484138"/>
                <a:gd name="connsiteX38" fmla="*/ 1360295 w 1524644"/>
                <a:gd name="connsiteY38" fmla="*/ 1962794 h 3484138"/>
                <a:gd name="connsiteX39" fmla="*/ 1476768 w 1524644"/>
                <a:gd name="connsiteY39" fmla="*/ 2166982 h 3484138"/>
                <a:gd name="connsiteX40" fmla="*/ 1412780 w 1524644"/>
                <a:gd name="connsiteY40" fmla="*/ 2467513 h 3484138"/>
                <a:gd name="connsiteX41" fmla="*/ 1330098 w 1524644"/>
                <a:gd name="connsiteY41" fmla="*/ 2552351 h 3484138"/>
                <a:gd name="connsiteX42" fmla="*/ 955513 w 1524644"/>
                <a:gd name="connsiteY42" fmla="*/ 2969354 h 3484138"/>
                <a:gd name="connsiteX43" fmla="*/ 845511 w 1524644"/>
                <a:gd name="connsiteY43" fmla="*/ 3118902 h 3484138"/>
                <a:gd name="connsiteX44" fmla="*/ 838321 w 1524644"/>
                <a:gd name="connsiteY44" fmla="*/ 3130405 h 3484138"/>
                <a:gd name="connsiteX45" fmla="*/ 890087 w 1524644"/>
                <a:gd name="connsiteY45" fmla="*/ 3108835 h 3484138"/>
                <a:gd name="connsiteX46" fmla="*/ 976363 w 1524644"/>
                <a:gd name="connsiteY46" fmla="*/ 3093017 h 3484138"/>
                <a:gd name="connsiteX47" fmla="*/ 1073426 w 1524644"/>
                <a:gd name="connsiteY47" fmla="*/ 3154849 h 3484138"/>
                <a:gd name="connsiteX48" fmla="*/ 1079176 w 1524644"/>
                <a:gd name="connsiteY48" fmla="*/ 3348972 h 3484138"/>
                <a:gd name="connsiteX49" fmla="*/ 924598 w 1524644"/>
                <a:gd name="connsiteY49" fmla="*/ 3474074 h 3484138"/>
                <a:gd name="connsiteX50" fmla="*/ 887931 w 1524644"/>
                <a:gd name="connsiteY50" fmla="*/ 3482700 h 3484138"/>
                <a:gd name="connsiteX51" fmla="*/ 847668 w 1524644"/>
                <a:gd name="connsiteY51" fmla="*/ 3484138 h 3484138"/>
                <a:gd name="connsiteX52" fmla="*/ 774333 w 1524644"/>
                <a:gd name="connsiteY52" fmla="*/ 3458974 h 3484138"/>
                <a:gd name="connsiteX53" fmla="*/ 674396 w 1524644"/>
                <a:gd name="connsiteY53" fmla="*/ 3316617 h 3484138"/>
                <a:gd name="connsiteX54" fmla="*/ 708907 w 1524644"/>
                <a:gd name="connsiteY54" fmla="*/ 3041971 h 3484138"/>
                <a:gd name="connsiteX55" fmla="*/ 707469 w 1524644"/>
                <a:gd name="connsiteY55" fmla="*/ 3011774 h 3484138"/>
                <a:gd name="connsiteX56" fmla="*/ 12941 w 1524644"/>
                <a:gd name="connsiteY56" fmla="*/ 1831222 h 3484138"/>
                <a:gd name="connsiteX57" fmla="*/ 0 w 1524644"/>
                <a:gd name="connsiteY57" fmla="*/ 1802464 h 3484138"/>
                <a:gd name="connsiteX58" fmla="*/ 31635 w 1524644"/>
                <a:gd name="connsiteY58" fmla="*/ 1651478 h 3484138"/>
                <a:gd name="connsiteX59" fmla="*/ 771457 w 1524644"/>
                <a:gd name="connsiteY59" fmla="*/ 468770 h 3484138"/>
                <a:gd name="connsiteX60" fmla="*/ 773615 w 1524644"/>
                <a:gd name="connsiteY60" fmla="*/ 445044 h 3484138"/>
                <a:gd name="connsiteX61" fmla="*/ 741980 w 1524644"/>
                <a:gd name="connsiteY61" fmla="*/ 170397 h 3484138"/>
                <a:gd name="connsiteX62" fmla="*/ 885055 w 1524644"/>
                <a:gd name="connsiteY62" fmla="*/ 19412 h 3484138"/>
                <a:gd name="connsiteX63" fmla="*/ 949043 w 1524644"/>
                <a:gd name="connsiteY63" fmla="*/ 0 h 3484138"/>
                <a:gd name="connsiteX0" fmla="*/ 905898 w 1592221"/>
                <a:gd name="connsiteY0" fmla="*/ 574460 h 3484138"/>
                <a:gd name="connsiteX1" fmla="*/ 186928 w 1592221"/>
                <a:gd name="connsiteY1" fmla="*/ 1723377 h 3484138"/>
                <a:gd name="connsiteX2" fmla="*/ 294694 w 1592221"/>
                <a:gd name="connsiteY2" fmla="*/ 1726080 h 3484138"/>
                <a:gd name="connsiteX3" fmla="*/ 294694 w 1592221"/>
                <a:gd name="connsiteY3" fmla="*/ 1808934 h 3484138"/>
                <a:gd name="connsiteX4" fmla="*/ 199869 w 1592221"/>
                <a:gd name="connsiteY4" fmla="*/ 1808934 h 3484138"/>
                <a:gd name="connsiteX5" fmla="*/ 846224 w 1592221"/>
                <a:gd name="connsiteY5" fmla="*/ 2910399 h 3484138"/>
                <a:gd name="connsiteX6" fmla="*/ 935376 w 1592221"/>
                <a:gd name="connsiteY6" fmla="*/ 2798959 h 3484138"/>
                <a:gd name="connsiteX7" fmla="*/ 1156100 w 1592221"/>
                <a:gd name="connsiteY7" fmla="*/ 2519998 h 3484138"/>
                <a:gd name="connsiteX8" fmla="*/ 1288392 w 1592221"/>
                <a:gd name="connsiteY8" fmla="*/ 2194303 h 3484138"/>
                <a:gd name="connsiteX9" fmla="*/ 1258913 w 1592221"/>
                <a:gd name="connsiteY9" fmla="*/ 2005214 h 3484138"/>
                <a:gd name="connsiteX10" fmla="*/ 1236625 w 1592221"/>
                <a:gd name="connsiteY10" fmla="*/ 1987238 h 3484138"/>
                <a:gd name="connsiteX11" fmla="*/ 1083484 w 1592221"/>
                <a:gd name="connsiteY11" fmla="*/ 1841287 h 3484138"/>
                <a:gd name="connsiteX12" fmla="*/ 1075575 w 1592221"/>
                <a:gd name="connsiteY12" fmla="*/ 1745665 h 3484138"/>
                <a:gd name="connsiteX13" fmla="*/ 1240939 w 1592221"/>
                <a:gd name="connsiteY13" fmla="*/ 1574549 h 3484138"/>
                <a:gd name="connsiteX14" fmla="*/ 1248848 w 1592221"/>
                <a:gd name="connsiteY14" fmla="*/ 1553699 h 3484138"/>
                <a:gd name="connsiteX15" fmla="*/ 1309242 w 1592221"/>
                <a:gd name="connsiteY15" fmla="*/ 1373237 h 3484138"/>
                <a:gd name="connsiteX16" fmla="*/ 1279763 w 1592221"/>
                <a:gd name="connsiteY16" fmla="*/ 1174081 h 3484138"/>
                <a:gd name="connsiteX17" fmla="*/ 1105773 w 1592221"/>
                <a:gd name="connsiteY17" fmla="*/ 868518 h 3484138"/>
                <a:gd name="connsiteX18" fmla="*/ 1046098 w 1592221"/>
                <a:gd name="connsiteY18" fmla="*/ 796622 h 3484138"/>
                <a:gd name="connsiteX19" fmla="*/ 918121 w 1592221"/>
                <a:gd name="connsiteY19" fmla="*/ 594589 h 3484138"/>
                <a:gd name="connsiteX20" fmla="*/ 905898 w 1592221"/>
                <a:gd name="connsiteY20" fmla="*/ 574460 h 3484138"/>
                <a:gd name="connsiteX21" fmla="*/ 1016620 w 1592221"/>
                <a:gd name="connsiteY21" fmla="*/ 0 h 3484138"/>
                <a:gd name="connsiteX22" fmla="*/ 1055445 w 1592221"/>
                <a:gd name="connsiteY22" fmla="*/ 0 h 3484138"/>
                <a:gd name="connsiteX23" fmla="*/ 1243816 w 1592221"/>
                <a:gd name="connsiteY23" fmla="*/ 189089 h 3484138"/>
                <a:gd name="connsiteX24" fmla="*/ 1183422 w 1592221"/>
                <a:gd name="connsiteY24" fmla="*/ 378898 h 3484138"/>
                <a:gd name="connsiteX25" fmla="*/ 1073419 w 1592221"/>
                <a:gd name="connsiteY25" fmla="*/ 405500 h 3484138"/>
                <a:gd name="connsiteX26" fmla="*/ 1036033 w 1592221"/>
                <a:gd name="connsiteY26" fmla="*/ 405500 h 3484138"/>
                <a:gd name="connsiteX27" fmla="*/ 1048974 w 1592221"/>
                <a:gd name="connsiteY27" fmla="*/ 468770 h 3484138"/>
                <a:gd name="connsiteX28" fmla="*/ 1160414 w 1592221"/>
                <a:gd name="connsiteY28" fmla="*/ 631257 h 3484138"/>
                <a:gd name="connsiteX29" fmla="*/ 1274731 w 1592221"/>
                <a:gd name="connsiteY29" fmla="*/ 741979 h 3484138"/>
                <a:gd name="connsiteX30" fmla="*/ 1469572 w 1592221"/>
                <a:gd name="connsiteY30" fmla="*/ 972051 h 3484138"/>
                <a:gd name="connsiteX31" fmla="*/ 1514868 w 1592221"/>
                <a:gd name="connsiteY31" fmla="*/ 1023098 h 3484138"/>
                <a:gd name="connsiteX32" fmla="*/ 1591797 w 1592221"/>
                <a:gd name="connsiteY32" fmla="*/ 1244542 h 3484138"/>
                <a:gd name="connsiteX33" fmla="*/ 1528527 w 1592221"/>
                <a:gd name="connsiteY33" fmla="*/ 1440101 h 3484138"/>
                <a:gd name="connsiteX34" fmla="*/ 1396955 w 1592221"/>
                <a:gd name="connsiteY34" fmla="*/ 1600432 h 3484138"/>
                <a:gd name="connsiteX35" fmla="*/ 1497612 w 1592221"/>
                <a:gd name="connsiteY35" fmla="*/ 1755730 h 3484138"/>
                <a:gd name="connsiteX36" fmla="*/ 1487545 w 1592221"/>
                <a:gd name="connsiteY36" fmla="*/ 1849196 h 3484138"/>
                <a:gd name="connsiteX37" fmla="*/ 1415649 w 1592221"/>
                <a:gd name="connsiteY37" fmla="*/ 1949853 h 3484138"/>
                <a:gd name="connsiteX38" fmla="*/ 1427872 w 1592221"/>
                <a:gd name="connsiteY38" fmla="*/ 1962794 h 3484138"/>
                <a:gd name="connsiteX39" fmla="*/ 1544345 w 1592221"/>
                <a:gd name="connsiteY39" fmla="*/ 2166982 h 3484138"/>
                <a:gd name="connsiteX40" fmla="*/ 1480357 w 1592221"/>
                <a:gd name="connsiteY40" fmla="*/ 2467513 h 3484138"/>
                <a:gd name="connsiteX41" fmla="*/ 1397675 w 1592221"/>
                <a:gd name="connsiteY41" fmla="*/ 2552351 h 3484138"/>
                <a:gd name="connsiteX42" fmla="*/ 1023090 w 1592221"/>
                <a:gd name="connsiteY42" fmla="*/ 2969354 h 3484138"/>
                <a:gd name="connsiteX43" fmla="*/ 913088 w 1592221"/>
                <a:gd name="connsiteY43" fmla="*/ 3118902 h 3484138"/>
                <a:gd name="connsiteX44" fmla="*/ 905898 w 1592221"/>
                <a:gd name="connsiteY44" fmla="*/ 3130405 h 3484138"/>
                <a:gd name="connsiteX45" fmla="*/ 957664 w 1592221"/>
                <a:gd name="connsiteY45" fmla="*/ 3108835 h 3484138"/>
                <a:gd name="connsiteX46" fmla="*/ 1043940 w 1592221"/>
                <a:gd name="connsiteY46" fmla="*/ 3093017 h 3484138"/>
                <a:gd name="connsiteX47" fmla="*/ 1141003 w 1592221"/>
                <a:gd name="connsiteY47" fmla="*/ 3154849 h 3484138"/>
                <a:gd name="connsiteX48" fmla="*/ 1146753 w 1592221"/>
                <a:gd name="connsiteY48" fmla="*/ 3348972 h 3484138"/>
                <a:gd name="connsiteX49" fmla="*/ 992175 w 1592221"/>
                <a:gd name="connsiteY49" fmla="*/ 3474074 h 3484138"/>
                <a:gd name="connsiteX50" fmla="*/ 955508 w 1592221"/>
                <a:gd name="connsiteY50" fmla="*/ 3482700 h 3484138"/>
                <a:gd name="connsiteX51" fmla="*/ 915245 w 1592221"/>
                <a:gd name="connsiteY51" fmla="*/ 3484138 h 3484138"/>
                <a:gd name="connsiteX52" fmla="*/ 841910 w 1592221"/>
                <a:gd name="connsiteY52" fmla="*/ 3458974 h 3484138"/>
                <a:gd name="connsiteX53" fmla="*/ 741973 w 1592221"/>
                <a:gd name="connsiteY53" fmla="*/ 3316617 h 3484138"/>
                <a:gd name="connsiteX54" fmla="*/ 776484 w 1592221"/>
                <a:gd name="connsiteY54" fmla="*/ 3041971 h 3484138"/>
                <a:gd name="connsiteX55" fmla="*/ 775046 w 1592221"/>
                <a:gd name="connsiteY55" fmla="*/ 3011774 h 3484138"/>
                <a:gd name="connsiteX56" fmla="*/ 80518 w 1592221"/>
                <a:gd name="connsiteY56" fmla="*/ 1831222 h 3484138"/>
                <a:gd name="connsiteX57" fmla="*/ 99212 w 1592221"/>
                <a:gd name="connsiteY57" fmla="*/ 1651478 h 3484138"/>
                <a:gd name="connsiteX58" fmla="*/ 839034 w 1592221"/>
                <a:gd name="connsiteY58" fmla="*/ 468770 h 3484138"/>
                <a:gd name="connsiteX59" fmla="*/ 841192 w 1592221"/>
                <a:gd name="connsiteY59" fmla="*/ 445044 h 3484138"/>
                <a:gd name="connsiteX60" fmla="*/ 809557 w 1592221"/>
                <a:gd name="connsiteY60" fmla="*/ 170397 h 3484138"/>
                <a:gd name="connsiteX61" fmla="*/ 952632 w 1592221"/>
                <a:gd name="connsiteY61" fmla="*/ 19412 h 3484138"/>
                <a:gd name="connsiteX62" fmla="*/ 1016620 w 1592221"/>
                <a:gd name="connsiteY62" fmla="*/ 0 h 3484138"/>
                <a:gd name="connsiteX0" fmla="*/ 883842 w 1570165"/>
                <a:gd name="connsiteY0" fmla="*/ 574460 h 3484138"/>
                <a:gd name="connsiteX1" fmla="*/ 164872 w 1570165"/>
                <a:gd name="connsiteY1" fmla="*/ 1723377 h 3484138"/>
                <a:gd name="connsiteX2" fmla="*/ 272638 w 1570165"/>
                <a:gd name="connsiteY2" fmla="*/ 1726080 h 3484138"/>
                <a:gd name="connsiteX3" fmla="*/ 272638 w 1570165"/>
                <a:gd name="connsiteY3" fmla="*/ 1808934 h 3484138"/>
                <a:gd name="connsiteX4" fmla="*/ 177813 w 1570165"/>
                <a:gd name="connsiteY4" fmla="*/ 1808934 h 3484138"/>
                <a:gd name="connsiteX5" fmla="*/ 824168 w 1570165"/>
                <a:gd name="connsiteY5" fmla="*/ 2910399 h 3484138"/>
                <a:gd name="connsiteX6" fmla="*/ 913320 w 1570165"/>
                <a:gd name="connsiteY6" fmla="*/ 2798959 h 3484138"/>
                <a:gd name="connsiteX7" fmla="*/ 1134044 w 1570165"/>
                <a:gd name="connsiteY7" fmla="*/ 2519998 h 3484138"/>
                <a:gd name="connsiteX8" fmla="*/ 1266336 w 1570165"/>
                <a:gd name="connsiteY8" fmla="*/ 2194303 h 3484138"/>
                <a:gd name="connsiteX9" fmla="*/ 1236857 w 1570165"/>
                <a:gd name="connsiteY9" fmla="*/ 2005214 h 3484138"/>
                <a:gd name="connsiteX10" fmla="*/ 1214569 w 1570165"/>
                <a:gd name="connsiteY10" fmla="*/ 1987238 h 3484138"/>
                <a:gd name="connsiteX11" fmla="*/ 1061428 w 1570165"/>
                <a:gd name="connsiteY11" fmla="*/ 1841287 h 3484138"/>
                <a:gd name="connsiteX12" fmla="*/ 1053519 w 1570165"/>
                <a:gd name="connsiteY12" fmla="*/ 1745665 h 3484138"/>
                <a:gd name="connsiteX13" fmla="*/ 1218883 w 1570165"/>
                <a:gd name="connsiteY13" fmla="*/ 1574549 h 3484138"/>
                <a:gd name="connsiteX14" fmla="*/ 1226792 w 1570165"/>
                <a:gd name="connsiteY14" fmla="*/ 1553699 h 3484138"/>
                <a:gd name="connsiteX15" fmla="*/ 1287186 w 1570165"/>
                <a:gd name="connsiteY15" fmla="*/ 1373237 h 3484138"/>
                <a:gd name="connsiteX16" fmla="*/ 1257707 w 1570165"/>
                <a:gd name="connsiteY16" fmla="*/ 1174081 h 3484138"/>
                <a:gd name="connsiteX17" fmla="*/ 1083717 w 1570165"/>
                <a:gd name="connsiteY17" fmla="*/ 868518 h 3484138"/>
                <a:gd name="connsiteX18" fmla="*/ 1024042 w 1570165"/>
                <a:gd name="connsiteY18" fmla="*/ 796622 h 3484138"/>
                <a:gd name="connsiteX19" fmla="*/ 896065 w 1570165"/>
                <a:gd name="connsiteY19" fmla="*/ 594589 h 3484138"/>
                <a:gd name="connsiteX20" fmla="*/ 883842 w 1570165"/>
                <a:gd name="connsiteY20" fmla="*/ 574460 h 3484138"/>
                <a:gd name="connsiteX21" fmla="*/ 994564 w 1570165"/>
                <a:gd name="connsiteY21" fmla="*/ 0 h 3484138"/>
                <a:gd name="connsiteX22" fmla="*/ 1033389 w 1570165"/>
                <a:gd name="connsiteY22" fmla="*/ 0 h 3484138"/>
                <a:gd name="connsiteX23" fmla="*/ 1221760 w 1570165"/>
                <a:gd name="connsiteY23" fmla="*/ 189089 h 3484138"/>
                <a:gd name="connsiteX24" fmla="*/ 1161366 w 1570165"/>
                <a:gd name="connsiteY24" fmla="*/ 378898 h 3484138"/>
                <a:gd name="connsiteX25" fmla="*/ 1051363 w 1570165"/>
                <a:gd name="connsiteY25" fmla="*/ 405500 h 3484138"/>
                <a:gd name="connsiteX26" fmla="*/ 1013977 w 1570165"/>
                <a:gd name="connsiteY26" fmla="*/ 405500 h 3484138"/>
                <a:gd name="connsiteX27" fmla="*/ 1026918 w 1570165"/>
                <a:gd name="connsiteY27" fmla="*/ 468770 h 3484138"/>
                <a:gd name="connsiteX28" fmla="*/ 1138358 w 1570165"/>
                <a:gd name="connsiteY28" fmla="*/ 631257 h 3484138"/>
                <a:gd name="connsiteX29" fmla="*/ 1252675 w 1570165"/>
                <a:gd name="connsiteY29" fmla="*/ 741979 h 3484138"/>
                <a:gd name="connsiteX30" fmla="*/ 1447516 w 1570165"/>
                <a:gd name="connsiteY30" fmla="*/ 972051 h 3484138"/>
                <a:gd name="connsiteX31" fmla="*/ 1492812 w 1570165"/>
                <a:gd name="connsiteY31" fmla="*/ 1023098 h 3484138"/>
                <a:gd name="connsiteX32" fmla="*/ 1569741 w 1570165"/>
                <a:gd name="connsiteY32" fmla="*/ 1244542 h 3484138"/>
                <a:gd name="connsiteX33" fmla="*/ 1506471 w 1570165"/>
                <a:gd name="connsiteY33" fmla="*/ 1440101 h 3484138"/>
                <a:gd name="connsiteX34" fmla="*/ 1374899 w 1570165"/>
                <a:gd name="connsiteY34" fmla="*/ 1600432 h 3484138"/>
                <a:gd name="connsiteX35" fmla="*/ 1475556 w 1570165"/>
                <a:gd name="connsiteY35" fmla="*/ 1755730 h 3484138"/>
                <a:gd name="connsiteX36" fmla="*/ 1465489 w 1570165"/>
                <a:gd name="connsiteY36" fmla="*/ 1849196 h 3484138"/>
                <a:gd name="connsiteX37" fmla="*/ 1393593 w 1570165"/>
                <a:gd name="connsiteY37" fmla="*/ 1949853 h 3484138"/>
                <a:gd name="connsiteX38" fmla="*/ 1405816 w 1570165"/>
                <a:gd name="connsiteY38" fmla="*/ 1962794 h 3484138"/>
                <a:gd name="connsiteX39" fmla="*/ 1522289 w 1570165"/>
                <a:gd name="connsiteY39" fmla="*/ 2166982 h 3484138"/>
                <a:gd name="connsiteX40" fmla="*/ 1458301 w 1570165"/>
                <a:gd name="connsiteY40" fmla="*/ 2467513 h 3484138"/>
                <a:gd name="connsiteX41" fmla="*/ 1375619 w 1570165"/>
                <a:gd name="connsiteY41" fmla="*/ 2552351 h 3484138"/>
                <a:gd name="connsiteX42" fmla="*/ 1001034 w 1570165"/>
                <a:gd name="connsiteY42" fmla="*/ 2969354 h 3484138"/>
                <a:gd name="connsiteX43" fmla="*/ 891032 w 1570165"/>
                <a:gd name="connsiteY43" fmla="*/ 3118902 h 3484138"/>
                <a:gd name="connsiteX44" fmla="*/ 883842 w 1570165"/>
                <a:gd name="connsiteY44" fmla="*/ 3130405 h 3484138"/>
                <a:gd name="connsiteX45" fmla="*/ 935608 w 1570165"/>
                <a:gd name="connsiteY45" fmla="*/ 3108835 h 3484138"/>
                <a:gd name="connsiteX46" fmla="*/ 1021884 w 1570165"/>
                <a:gd name="connsiteY46" fmla="*/ 3093017 h 3484138"/>
                <a:gd name="connsiteX47" fmla="*/ 1118947 w 1570165"/>
                <a:gd name="connsiteY47" fmla="*/ 3154849 h 3484138"/>
                <a:gd name="connsiteX48" fmla="*/ 1124697 w 1570165"/>
                <a:gd name="connsiteY48" fmla="*/ 3348972 h 3484138"/>
                <a:gd name="connsiteX49" fmla="*/ 970119 w 1570165"/>
                <a:gd name="connsiteY49" fmla="*/ 3474074 h 3484138"/>
                <a:gd name="connsiteX50" fmla="*/ 933452 w 1570165"/>
                <a:gd name="connsiteY50" fmla="*/ 3482700 h 3484138"/>
                <a:gd name="connsiteX51" fmla="*/ 893189 w 1570165"/>
                <a:gd name="connsiteY51" fmla="*/ 3484138 h 3484138"/>
                <a:gd name="connsiteX52" fmla="*/ 819854 w 1570165"/>
                <a:gd name="connsiteY52" fmla="*/ 3458974 h 3484138"/>
                <a:gd name="connsiteX53" fmla="*/ 719917 w 1570165"/>
                <a:gd name="connsiteY53" fmla="*/ 3316617 h 3484138"/>
                <a:gd name="connsiteX54" fmla="*/ 754428 w 1570165"/>
                <a:gd name="connsiteY54" fmla="*/ 3041971 h 3484138"/>
                <a:gd name="connsiteX55" fmla="*/ 752990 w 1570165"/>
                <a:gd name="connsiteY55" fmla="*/ 3011774 h 3484138"/>
                <a:gd name="connsiteX56" fmla="*/ 58462 w 1570165"/>
                <a:gd name="connsiteY56" fmla="*/ 1831222 h 3484138"/>
                <a:gd name="connsiteX57" fmla="*/ 77156 w 1570165"/>
                <a:gd name="connsiteY57" fmla="*/ 1651478 h 3484138"/>
                <a:gd name="connsiteX58" fmla="*/ 816978 w 1570165"/>
                <a:gd name="connsiteY58" fmla="*/ 468770 h 3484138"/>
                <a:gd name="connsiteX59" fmla="*/ 819136 w 1570165"/>
                <a:gd name="connsiteY59" fmla="*/ 445044 h 3484138"/>
                <a:gd name="connsiteX60" fmla="*/ 787501 w 1570165"/>
                <a:gd name="connsiteY60" fmla="*/ 170397 h 3484138"/>
                <a:gd name="connsiteX61" fmla="*/ 930576 w 1570165"/>
                <a:gd name="connsiteY61" fmla="*/ 19412 h 3484138"/>
                <a:gd name="connsiteX62" fmla="*/ 994564 w 1570165"/>
                <a:gd name="connsiteY62" fmla="*/ 0 h 3484138"/>
                <a:gd name="connsiteX0" fmla="*/ 853693 w 1540016"/>
                <a:gd name="connsiteY0" fmla="*/ 574460 h 3484138"/>
                <a:gd name="connsiteX1" fmla="*/ 134723 w 1540016"/>
                <a:gd name="connsiteY1" fmla="*/ 1723377 h 3484138"/>
                <a:gd name="connsiteX2" fmla="*/ 242489 w 1540016"/>
                <a:gd name="connsiteY2" fmla="*/ 1726080 h 3484138"/>
                <a:gd name="connsiteX3" fmla="*/ 242489 w 1540016"/>
                <a:gd name="connsiteY3" fmla="*/ 1808934 h 3484138"/>
                <a:gd name="connsiteX4" fmla="*/ 147664 w 1540016"/>
                <a:gd name="connsiteY4" fmla="*/ 1808934 h 3484138"/>
                <a:gd name="connsiteX5" fmla="*/ 794019 w 1540016"/>
                <a:gd name="connsiteY5" fmla="*/ 2910399 h 3484138"/>
                <a:gd name="connsiteX6" fmla="*/ 883171 w 1540016"/>
                <a:gd name="connsiteY6" fmla="*/ 2798959 h 3484138"/>
                <a:gd name="connsiteX7" fmla="*/ 1103895 w 1540016"/>
                <a:gd name="connsiteY7" fmla="*/ 2519998 h 3484138"/>
                <a:gd name="connsiteX8" fmla="*/ 1236187 w 1540016"/>
                <a:gd name="connsiteY8" fmla="*/ 2194303 h 3484138"/>
                <a:gd name="connsiteX9" fmla="*/ 1206708 w 1540016"/>
                <a:gd name="connsiteY9" fmla="*/ 2005214 h 3484138"/>
                <a:gd name="connsiteX10" fmla="*/ 1184420 w 1540016"/>
                <a:gd name="connsiteY10" fmla="*/ 1987238 h 3484138"/>
                <a:gd name="connsiteX11" fmla="*/ 1031279 w 1540016"/>
                <a:gd name="connsiteY11" fmla="*/ 1841287 h 3484138"/>
                <a:gd name="connsiteX12" fmla="*/ 1023370 w 1540016"/>
                <a:gd name="connsiteY12" fmla="*/ 1745665 h 3484138"/>
                <a:gd name="connsiteX13" fmla="*/ 1188734 w 1540016"/>
                <a:gd name="connsiteY13" fmla="*/ 1574549 h 3484138"/>
                <a:gd name="connsiteX14" fmla="*/ 1196643 w 1540016"/>
                <a:gd name="connsiteY14" fmla="*/ 1553699 h 3484138"/>
                <a:gd name="connsiteX15" fmla="*/ 1257037 w 1540016"/>
                <a:gd name="connsiteY15" fmla="*/ 1373237 h 3484138"/>
                <a:gd name="connsiteX16" fmla="*/ 1227558 w 1540016"/>
                <a:gd name="connsiteY16" fmla="*/ 1174081 h 3484138"/>
                <a:gd name="connsiteX17" fmla="*/ 1053568 w 1540016"/>
                <a:gd name="connsiteY17" fmla="*/ 868518 h 3484138"/>
                <a:gd name="connsiteX18" fmla="*/ 993893 w 1540016"/>
                <a:gd name="connsiteY18" fmla="*/ 796622 h 3484138"/>
                <a:gd name="connsiteX19" fmla="*/ 865916 w 1540016"/>
                <a:gd name="connsiteY19" fmla="*/ 594589 h 3484138"/>
                <a:gd name="connsiteX20" fmla="*/ 853693 w 1540016"/>
                <a:gd name="connsiteY20" fmla="*/ 574460 h 3484138"/>
                <a:gd name="connsiteX21" fmla="*/ 964415 w 1540016"/>
                <a:gd name="connsiteY21" fmla="*/ 0 h 3484138"/>
                <a:gd name="connsiteX22" fmla="*/ 1003240 w 1540016"/>
                <a:gd name="connsiteY22" fmla="*/ 0 h 3484138"/>
                <a:gd name="connsiteX23" fmla="*/ 1191611 w 1540016"/>
                <a:gd name="connsiteY23" fmla="*/ 189089 h 3484138"/>
                <a:gd name="connsiteX24" fmla="*/ 1131217 w 1540016"/>
                <a:gd name="connsiteY24" fmla="*/ 378898 h 3484138"/>
                <a:gd name="connsiteX25" fmla="*/ 1021214 w 1540016"/>
                <a:gd name="connsiteY25" fmla="*/ 405500 h 3484138"/>
                <a:gd name="connsiteX26" fmla="*/ 983828 w 1540016"/>
                <a:gd name="connsiteY26" fmla="*/ 405500 h 3484138"/>
                <a:gd name="connsiteX27" fmla="*/ 996769 w 1540016"/>
                <a:gd name="connsiteY27" fmla="*/ 468770 h 3484138"/>
                <a:gd name="connsiteX28" fmla="*/ 1108209 w 1540016"/>
                <a:gd name="connsiteY28" fmla="*/ 631257 h 3484138"/>
                <a:gd name="connsiteX29" fmla="*/ 1222526 w 1540016"/>
                <a:gd name="connsiteY29" fmla="*/ 741979 h 3484138"/>
                <a:gd name="connsiteX30" fmla="*/ 1417367 w 1540016"/>
                <a:gd name="connsiteY30" fmla="*/ 972051 h 3484138"/>
                <a:gd name="connsiteX31" fmla="*/ 1462663 w 1540016"/>
                <a:gd name="connsiteY31" fmla="*/ 1023098 h 3484138"/>
                <a:gd name="connsiteX32" fmla="*/ 1539592 w 1540016"/>
                <a:gd name="connsiteY32" fmla="*/ 1244542 h 3484138"/>
                <a:gd name="connsiteX33" fmla="*/ 1476322 w 1540016"/>
                <a:gd name="connsiteY33" fmla="*/ 1440101 h 3484138"/>
                <a:gd name="connsiteX34" fmla="*/ 1344750 w 1540016"/>
                <a:gd name="connsiteY34" fmla="*/ 1600432 h 3484138"/>
                <a:gd name="connsiteX35" fmla="*/ 1445407 w 1540016"/>
                <a:gd name="connsiteY35" fmla="*/ 1755730 h 3484138"/>
                <a:gd name="connsiteX36" fmla="*/ 1435340 w 1540016"/>
                <a:gd name="connsiteY36" fmla="*/ 1849196 h 3484138"/>
                <a:gd name="connsiteX37" fmla="*/ 1363444 w 1540016"/>
                <a:gd name="connsiteY37" fmla="*/ 1949853 h 3484138"/>
                <a:gd name="connsiteX38" fmla="*/ 1375667 w 1540016"/>
                <a:gd name="connsiteY38" fmla="*/ 1962794 h 3484138"/>
                <a:gd name="connsiteX39" fmla="*/ 1492140 w 1540016"/>
                <a:gd name="connsiteY39" fmla="*/ 2166982 h 3484138"/>
                <a:gd name="connsiteX40" fmla="*/ 1428152 w 1540016"/>
                <a:gd name="connsiteY40" fmla="*/ 2467513 h 3484138"/>
                <a:gd name="connsiteX41" fmla="*/ 1345470 w 1540016"/>
                <a:gd name="connsiteY41" fmla="*/ 2552351 h 3484138"/>
                <a:gd name="connsiteX42" fmla="*/ 970885 w 1540016"/>
                <a:gd name="connsiteY42" fmla="*/ 2969354 h 3484138"/>
                <a:gd name="connsiteX43" fmla="*/ 860883 w 1540016"/>
                <a:gd name="connsiteY43" fmla="*/ 3118902 h 3484138"/>
                <a:gd name="connsiteX44" fmla="*/ 853693 w 1540016"/>
                <a:gd name="connsiteY44" fmla="*/ 3130405 h 3484138"/>
                <a:gd name="connsiteX45" fmla="*/ 905459 w 1540016"/>
                <a:gd name="connsiteY45" fmla="*/ 3108835 h 3484138"/>
                <a:gd name="connsiteX46" fmla="*/ 991735 w 1540016"/>
                <a:gd name="connsiteY46" fmla="*/ 3093017 h 3484138"/>
                <a:gd name="connsiteX47" fmla="*/ 1088798 w 1540016"/>
                <a:gd name="connsiteY47" fmla="*/ 3154849 h 3484138"/>
                <a:gd name="connsiteX48" fmla="*/ 1094548 w 1540016"/>
                <a:gd name="connsiteY48" fmla="*/ 3348972 h 3484138"/>
                <a:gd name="connsiteX49" fmla="*/ 939970 w 1540016"/>
                <a:gd name="connsiteY49" fmla="*/ 3474074 h 3484138"/>
                <a:gd name="connsiteX50" fmla="*/ 903303 w 1540016"/>
                <a:gd name="connsiteY50" fmla="*/ 3482700 h 3484138"/>
                <a:gd name="connsiteX51" fmla="*/ 863040 w 1540016"/>
                <a:gd name="connsiteY51" fmla="*/ 3484138 h 3484138"/>
                <a:gd name="connsiteX52" fmla="*/ 789705 w 1540016"/>
                <a:gd name="connsiteY52" fmla="*/ 3458974 h 3484138"/>
                <a:gd name="connsiteX53" fmla="*/ 689768 w 1540016"/>
                <a:gd name="connsiteY53" fmla="*/ 3316617 h 3484138"/>
                <a:gd name="connsiteX54" fmla="*/ 724279 w 1540016"/>
                <a:gd name="connsiteY54" fmla="*/ 3041971 h 3484138"/>
                <a:gd name="connsiteX55" fmla="*/ 722841 w 1540016"/>
                <a:gd name="connsiteY55" fmla="*/ 3011774 h 3484138"/>
                <a:gd name="connsiteX56" fmla="*/ 28313 w 1540016"/>
                <a:gd name="connsiteY56" fmla="*/ 1831222 h 3484138"/>
                <a:gd name="connsiteX57" fmla="*/ 47007 w 1540016"/>
                <a:gd name="connsiteY57" fmla="*/ 1651478 h 3484138"/>
                <a:gd name="connsiteX58" fmla="*/ 786829 w 1540016"/>
                <a:gd name="connsiteY58" fmla="*/ 468770 h 3484138"/>
                <a:gd name="connsiteX59" fmla="*/ 788987 w 1540016"/>
                <a:gd name="connsiteY59" fmla="*/ 445044 h 3484138"/>
                <a:gd name="connsiteX60" fmla="*/ 757352 w 1540016"/>
                <a:gd name="connsiteY60" fmla="*/ 170397 h 3484138"/>
                <a:gd name="connsiteX61" fmla="*/ 900427 w 1540016"/>
                <a:gd name="connsiteY61" fmla="*/ 19412 h 3484138"/>
                <a:gd name="connsiteX62" fmla="*/ 964415 w 1540016"/>
                <a:gd name="connsiteY62" fmla="*/ 0 h 3484138"/>
                <a:gd name="connsiteX0" fmla="*/ 853693 w 1540016"/>
                <a:gd name="connsiteY0" fmla="*/ 574460 h 3484138"/>
                <a:gd name="connsiteX1" fmla="*/ 134723 w 1540016"/>
                <a:gd name="connsiteY1" fmla="*/ 1723377 h 3484138"/>
                <a:gd name="connsiteX2" fmla="*/ 242489 w 1540016"/>
                <a:gd name="connsiteY2" fmla="*/ 1808934 h 3484138"/>
                <a:gd name="connsiteX3" fmla="*/ 147664 w 1540016"/>
                <a:gd name="connsiteY3" fmla="*/ 1808934 h 3484138"/>
                <a:gd name="connsiteX4" fmla="*/ 794019 w 1540016"/>
                <a:gd name="connsiteY4" fmla="*/ 2910399 h 3484138"/>
                <a:gd name="connsiteX5" fmla="*/ 883171 w 1540016"/>
                <a:gd name="connsiteY5" fmla="*/ 2798959 h 3484138"/>
                <a:gd name="connsiteX6" fmla="*/ 1103895 w 1540016"/>
                <a:gd name="connsiteY6" fmla="*/ 2519998 h 3484138"/>
                <a:gd name="connsiteX7" fmla="*/ 1236187 w 1540016"/>
                <a:gd name="connsiteY7" fmla="*/ 2194303 h 3484138"/>
                <a:gd name="connsiteX8" fmla="*/ 1206708 w 1540016"/>
                <a:gd name="connsiteY8" fmla="*/ 2005214 h 3484138"/>
                <a:gd name="connsiteX9" fmla="*/ 1184420 w 1540016"/>
                <a:gd name="connsiteY9" fmla="*/ 1987238 h 3484138"/>
                <a:gd name="connsiteX10" fmla="*/ 1031279 w 1540016"/>
                <a:gd name="connsiteY10" fmla="*/ 1841287 h 3484138"/>
                <a:gd name="connsiteX11" fmla="*/ 1023370 w 1540016"/>
                <a:gd name="connsiteY11" fmla="*/ 1745665 h 3484138"/>
                <a:gd name="connsiteX12" fmla="*/ 1188734 w 1540016"/>
                <a:gd name="connsiteY12" fmla="*/ 1574549 h 3484138"/>
                <a:gd name="connsiteX13" fmla="*/ 1196643 w 1540016"/>
                <a:gd name="connsiteY13" fmla="*/ 1553699 h 3484138"/>
                <a:gd name="connsiteX14" fmla="*/ 1257037 w 1540016"/>
                <a:gd name="connsiteY14" fmla="*/ 1373237 h 3484138"/>
                <a:gd name="connsiteX15" fmla="*/ 1227558 w 1540016"/>
                <a:gd name="connsiteY15" fmla="*/ 1174081 h 3484138"/>
                <a:gd name="connsiteX16" fmla="*/ 1053568 w 1540016"/>
                <a:gd name="connsiteY16" fmla="*/ 868518 h 3484138"/>
                <a:gd name="connsiteX17" fmla="*/ 993893 w 1540016"/>
                <a:gd name="connsiteY17" fmla="*/ 796622 h 3484138"/>
                <a:gd name="connsiteX18" fmla="*/ 865916 w 1540016"/>
                <a:gd name="connsiteY18" fmla="*/ 594589 h 3484138"/>
                <a:gd name="connsiteX19" fmla="*/ 853693 w 1540016"/>
                <a:gd name="connsiteY19" fmla="*/ 574460 h 3484138"/>
                <a:gd name="connsiteX20" fmla="*/ 964415 w 1540016"/>
                <a:gd name="connsiteY20" fmla="*/ 0 h 3484138"/>
                <a:gd name="connsiteX21" fmla="*/ 1003240 w 1540016"/>
                <a:gd name="connsiteY21" fmla="*/ 0 h 3484138"/>
                <a:gd name="connsiteX22" fmla="*/ 1191611 w 1540016"/>
                <a:gd name="connsiteY22" fmla="*/ 189089 h 3484138"/>
                <a:gd name="connsiteX23" fmla="*/ 1131217 w 1540016"/>
                <a:gd name="connsiteY23" fmla="*/ 378898 h 3484138"/>
                <a:gd name="connsiteX24" fmla="*/ 1021214 w 1540016"/>
                <a:gd name="connsiteY24" fmla="*/ 405500 h 3484138"/>
                <a:gd name="connsiteX25" fmla="*/ 983828 w 1540016"/>
                <a:gd name="connsiteY25" fmla="*/ 405500 h 3484138"/>
                <a:gd name="connsiteX26" fmla="*/ 996769 w 1540016"/>
                <a:gd name="connsiteY26" fmla="*/ 468770 h 3484138"/>
                <a:gd name="connsiteX27" fmla="*/ 1108209 w 1540016"/>
                <a:gd name="connsiteY27" fmla="*/ 631257 h 3484138"/>
                <a:gd name="connsiteX28" fmla="*/ 1222526 w 1540016"/>
                <a:gd name="connsiteY28" fmla="*/ 741979 h 3484138"/>
                <a:gd name="connsiteX29" fmla="*/ 1417367 w 1540016"/>
                <a:gd name="connsiteY29" fmla="*/ 972051 h 3484138"/>
                <a:gd name="connsiteX30" fmla="*/ 1462663 w 1540016"/>
                <a:gd name="connsiteY30" fmla="*/ 1023098 h 3484138"/>
                <a:gd name="connsiteX31" fmla="*/ 1539592 w 1540016"/>
                <a:gd name="connsiteY31" fmla="*/ 1244542 h 3484138"/>
                <a:gd name="connsiteX32" fmla="*/ 1476322 w 1540016"/>
                <a:gd name="connsiteY32" fmla="*/ 1440101 h 3484138"/>
                <a:gd name="connsiteX33" fmla="*/ 1344750 w 1540016"/>
                <a:gd name="connsiteY33" fmla="*/ 1600432 h 3484138"/>
                <a:gd name="connsiteX34" fmla="*/ 1445407 w 1540016"/>
                <a:gd name="connsiteY34" fmla="*/ 1755730 h 3484138"/>
                <a:gd name="connsiteX35" fmla="*/ 1435340 w 1540016"/>
                <a:gd name="connsiteY35" fmla="*/ 1849196 h 3484138"/>
                <a:gd name="connsiteX36" fmla="*/ 1363444 w 1540016"/>
                <a:gd name="connsiteY36" fmla="*/ 1949853 h 3484138"/>
                <a:gd name="connsiteX37" fmla="*/ 1375667 w 1540016"/>
                <a:gd name="connsiteY37" fmla="*/ 1962794 h 3484138"/>
                <a:gd name="connsiteX38" fmla="*/ 1492140 w 1540016"/>
                <a:gd name="connsiteY38" fmla="*/ 2166982 h 3484138"/>
                <a:gd name="connsiteX39" fmla="*/ 1428152 w 1540016"/>
                <a:gd name="connsiteY39" fmla="*/ 2467513 h 3484138"/>
                <a:gd name="connsiteX40" fmla="*/ 1345470 w 1540016"/>
                <a:gd name="connsiteY40" fmla="*/ 2552351 h 3484138"/>
                <a:gd name="connsiteX41" fmla="*/ 970885 w 1540016"/>
                <a:gd name="connsiteY41" fmla="*/ 2969354 h 3484138"/>
                <a:gd name="connsiteX42" fmla="*/ 860883 w 1540016"/>
                <a:gd name="connsiteY42" fmla="*/ 3118902 h 3484138"/>
                <a:gd name="connsiteX43" fmla="*/ 853693 w 1540016"/>
                <a:gd name="connsiteY43" fmla="*/ 3130405 h 3484138"/>
                <a:gd name="connsiteX44" fmla="*/ 905459 w 1540016"/>
                <a:gd name="connsiteY44" fmla="*/ 3108835 h 3484138"/>
                <a:gd name="connsiteX45" fmla="*/ 991735 w 1540016"/>
                <a:gd name="connsiteY45" fmla="*/ 3093017 h 3484138"/>
                <a:gd name="connsiteX46" fmla="*/ 1088798 w 1540016"/>
                <a:gd name="connsiteY46" fmla="*/ 3154849 h 3484138"/>
                <a:gd name="connsiteX47" fmla="*/ 1094548 w 1540016"/>
                <a:gd name="connsiteY47" fmla="*/ 3348972 h 3484138"/>
                <a:gd name="connsiteX48" fmla="*/ 939970 w 1540016"/>
                <a:gd name="connsiteY48" fmla="*/ 3474074 h 3484138"/>
                <a:gd name="connsiteX49" fmla="*/ 903303 w 1540016"/>
                <a:gd name="connsiteY49" fmla="*/ 3482700 h 3484138"/>
                <a:gd name="connsiteX50" fmla="*/ 863040 w 1540016"/>
                <a:gd name="connsiteY50" fmla="*/ 3484138 h 3484138"/>
                <a:gd name="connsiteX51" fmla="*/ 789705 w 1540016"/>
                <a:gd name="connsiteY51" fmla="*/ 3458974 h 3484138"/>
                <a:gd name="connsiteX52" fmla="*/ 689768 w 1540016"/>
                <a:gd name="connsiteY52" fmla="*/ 3316617 h 3484138"/>
                <a:gd name="connsiteX53" fmla="*/ 724279 w 1540016"/>
                <a:gd name="connsiteY53" fmla="*/ 3041971 h 3484138"/>
                <a:gd name="connsiteX54" fmla="*/ 722841 w 1540016"/>
                <a:gd name="connsiteY54" fmla="*/ 3011774 h 3484138"/>
                <a:gd name="connsiteX55" fmla="*/ 28313 w 1540016"/>
                <a:gd name="connsiteY55" fmla="*/ 1831222 h 3484138"/>
                <a:gd name="connsiteX56" fmla="*/ 47007 w 1540016"/>
                <a:gd name="connsiteY56" fmla="*/ 1651478 h 3484138"/>
                <a:gd name="connsiteX57" fmla="*/ 786829 w 1540016"/>
                <a:gd name="connsiteY57" fmla="*/ 468770 h 3484138"/>
                <a:gd name="connsiteX58" fmla="*/ 788987 w 1540016"/>
                <a:gd name="connsiteY58" fmla="*/ 445044 h 3484138"/>
                <a:gd name="connsiteX59" fmla="*/ 757352 w 1540016"/>
                <a:gd name="connsiteY59" fmla="*/ 170397 h 3484138"/>
                <a:gd name="connsiteX60" fmla="*/ 900427 w 1540016"/>
                <a:gd name="connsiteY60" fmla="*/ 19412 h 3484138"/>
                <a:gd name="connsiteX61" fmla="*/ 964415 w 1540016"/>
                <a:gd name="connsiteY61" fmla="*/ 0 h 3484138"/>
                <a:gd name="connsiteX0" fmla="*/ 853693 w 1540016"/>
                <a:gd name="connsiteY0" fmla="*/ 574460 h 3484138"/>
                <a:gd name="connsiteX1" fmla="*/ 134723 w 1540016"/>
                <a:gd name="connsiteY1" fmla="*/ 1723377 h 3484138"/>
                <a:gd name="connsiteX2" fmla="*/ 147664 w 1540016"/>
                <a:gd name="connsiteY2" fmla="*/ 1808934 h 3484138"/>
                <a:gd name="connsiteX3" fmla="*/ 794019 w 1540016"/>
                <a:gd name="connsiteY3" fmla="*/ 2910399 h 3484138"/>
                <a:gd name="connsiteX4" fmla="*/ 883171 w 1540016"/>
                <a:gd name="connsiteY4" fmla="*/ 2798959 h 3484138"/>
                <a:gd name="connsiteX5" fmla="*/ 1103895 w 1540016"/>
                <a:gd name="connsiteY5" fmla="*/ 2519998 h 3484138"/>
                <a:gd name="connsiteX6" fmla="*/ 1236187 w 1540016"/>
                <a:gd name="connsiteY6" fmla="*/ 2194303 h 3484138"/>
                <a:gd name="connsiteX7" fmla="*/ 1206708 w 1540016"/>
                <a:gd name="connsiteY7" fmla="*/ 2005214 h 3484138"/>
                <a:gd name="connsiteX8" fmla="*/ 1184420 w 1540016"/>
                <a:gd name="connsiteY8" fmla="*/ 1987238 h 3484138"/>
                <a:gd name="connsiteX9" fmla="*/ 1031279 w 1540016"/>
                <a:gd name="connsiteY9" fmla="*/ 1841287 h 3484138"/>
                <a:gd name="connsiteX10" fmla="*/ 1023370 w 1540016"/>
                <a:gd name="connsiteY10" fmla="*/ 1745665 h 3484138"/>
                <a:gd name="connsiteX11" fmla="*/ 1188734 w 1540016"/>
                <a:gd name="connsiteY11" fmla="*/ 1574549 h 3484138"/>
                <a:gd name="connsiteX12" fmla="*/ 1196643 w 1540016"/>
                <a:gd name="connsiteY12" fmla="*/ 1553699 h 3484138"/>
                <a:gd name="connsiteX13" fmla="*/ 1257037 w 1540016"/>
                <a:gd name="connsiteY13" fmla="*/ 1373237 h 3484138"/>
                <a:gd name="connsiteX14" fmla="*/ 1227558 w 1540016"/>
                <a:gd name="connsiteY14" fmla="*/ 1174081 h 3484138"/>
                <a:gd name="connsiteX15" fmla="*/ 1053568 w 1540016"/>
                <a:gd name="connsiteY15" fmla="*/ 868518 h 3484138"/>
                <a:gd name="connsiteX16" fmla="*/ 993893 w 1540016"/>
                <a:gd name="connsiteY16" fmla="*/ 796622 h 3484138"/>
                <a:gd name="connsiteX17" fmla="*/ 865916 w 1540016"/>
                <a:gd name="connsiteY17" fmla="*/ 594589 h 3484138"/>
                <a:gd name="connsiteX18" fmla="*/ 853693 w 1540016"/>
                <a:gd name="connsiteY18" fmla="*/ 574460 h 3484138"/>
                <a:gd name="connsiteX19" fmla="*/ 964415 w 1540016"/>
                <a:gd name="connsiteY19" fmla="*/ 0 h 3484138"/>
                <a:gd name="connsiteX20" fmla="*/ 1003240 w 1540016"/>
                <a:gd name="connsiteY20" fmla="*/ 0 h 3484138"/>
                <a:gd name="connsiteX21" fmla="*/ 1191611 w 1540016"/>
                <a:gd name="connsiteY21" fmla="*/ 189089 h 3484138"/>
                <a:gd name="connsiteX22" fmla="*/ 1131217 w 1540016"/>
                <a:gd name="connsiteY22" fmla="*/ 378898 h 3484138"/>
                <a:gd name="connsiteX23" fmla="*/ 1021214 w 1540016"/>
                <a:gd name="connsiteY23" fmla="*/ 405500 h 3484138"/>
                <a:gd name="connsiteX24" fmla="*/ 983828 w 1540016"/>
                <a:gd name="connsiteY24" fmla="*/ 405500 h 3484138"/>
                <a:gd name="connsiteX25" fmla="*/ 996769 w 1540016"/>
                <a:gd name="connsiteY25" fmla="*/ 468770 h 3484138"/>
                <a:gd name="connsiteX26" fmla="*/ 1108209 w 1540016"/>
                <a:gd name="connsiteY26" fmla="*/ 631257 h 3484138"/>
                <a:gd name="connsiteX27" fmla="*/ 1222526 w 1540016"/>
                <a:gd name="connsiteY27" fmla="*/ 741979 h 3484138"/>
                <a:gd name="connsiteX28" fmla="*/ 1417367 w 1540016"/>
                <a:gd name="connsiteY28" fmla="*/ 972051 h 3484138"/>
                <a:gd name="connsiteX29" fmla="*/ 1462663 w 1540016"/>
                <a:gd name="connsiteY29" fmla="*/ 1023098 h 3484138"/>
                <a:gd name="connsiteX30" fmla="*/ 1539592 w 1540016"/>
                <a:gd name="connsiteY30" fmla="*/ 1244542 h 3484138"/>
                <a:gd name="connsiteX31" fmla="*/ 1476322 w 1540016"/>
                <a:gd name="connsiteY31" fmla="*/ 1440101 h 3484138"/>
                <a:gd name="connsiteX32" fmla="*/ 1344750 w 1540016"/>
                <a:gd name="connsiteY32" fmla="*/ 1600432 h 3484138"/>
                <a:gd name="connsiteX33" fmla="*/ 1445407 w 1540016"/>
                <a:gd name="connsiteY33" fmla="*/ 1755730 h 3484138"/>
                <a:gd name="connsiteX34" fmla="*/ 1435340 w 1540016"/>
                <a:gd name="connsiteY34" fmla="*/ 1849196 h 3484138"/>
                <a:gd name="connsiteX35" fmla="*/ 1363444 w 1540016"/>
                <a:gd name="connsiteY35" fmla="*/ 1949853 h 3484138"/>
                <a:gd name="connsiteX36" fmla="*/ 1375667 w 1540016"/>
                <a:gd name="connsiteY36" fmla="*/ 1962794 h 3484138"/>
                <a:gd name="connsiteX37" fmla="*/ 1492140 w 1540016"/>
                <a:gd name="connsiteY37" fmla="*/ 2166982 h 3484138"/>
                <a:gd name="connsiteX38" fmla="*/ 1428152 w 1540016"/>
                <a:gd name="connsiteY38" fmla="*/ 2467513 h 3484138"/>
                <a:gd name="connsiteX39" fmla="*/ 1345470 w 1540016"/>
                <a:gd name="connsiteY39" fmla="*/ 2552351 h 3484138"/>
                <a:gd name="connsiteX40" fmla="*/ 970885 w 1540016"/>
                <a:gd name="connsiteY40" fmla="*/ 2969354 h 3484138"/>
                <a:gd name="connsiteX41" fmla="*/ 860883 w 1540016"/>
                <a:gd name="connsiteY41" fmla="*/ 3118902 h 3484138"/>
                <a:gd name="connsiteX42" fmla="*/ 853693 w 1540016"/>
                <a:gd name="connsiteY42" fmla="*/ 3130405 h 3484138"/>
                <a:gd name="connsiteX43" fmla="*/ 905459 w 1540016"/>
                <a:gd name="connsiteY43" fmla="*/ 3108835 h 3484138"/>
                <a:gd name="connsiteX44" fmla="*/ 991735 w 1540016"/>
                <a:gd name="connsiteY44" fmla="*/ 3093017 h 3484138"/>
                <a:gd name="connsiteX45" fmla="*/ 1088798 w 1540016"/>
                <a:gd name="connsiteY45" fmla="*/ 3154849 h 3484138"/>
                <a:gd name="connsiteX46" fmla="*/ 1094548 w 1540016"/>
                <a:gd name="connsiteY46" fmla="*/ 3348972 h 3484138"/>
                <a:gd name="connsiteX47" fmla="*/ 939970 w 1540016"/>
                <a:gd name="connsiteY47" fmla="*/ 3474074 h 3484138"/>
                <a:gd name="connsiteX48" fmla="*/ 903303 w 1540016"/>
                <a:gd name="connsiteY48" fmla="*/ 3482700 h 3484138"/>
                <a:gd name="connsiteX49" fmla="*/ 863040 w 1540016"/>
                <a:gd name="connsiteY49" fmla="*/ 3484138 h 3484138"/>
                <a:gd name="connsiteX50" fmla="*/ 789705 w 1540016"/>
                <a:gd name="connsiteY50" fmla="*/ 3458974 h 3484138"/>
                <a:gd name="connsiteX51" fmla="*/ 689768 w 1540016"/>
                <a:gd name="connsiteY51" fmla="*/ 3316617 h 3484138"/>
                <a:gd name="connsiteX52" fmla="*/ 724279 w 1540016"/>
                <a:gd name="connsiteY52" fmla="*/ 3041971 h 3484138"/>
                <a:gd name="connsiteX53" fmla="*/ 722841 w 1540016"/>
                <a:gd name="connsiteY53" fmla="*/ 3011774 h 3484138"/>
                <a:gd name="connsiteX54" fmla="*/ 28313 w 1540016"/>
                <a:gd name="connsiteY54" fmla="*/ 1831222 h 3484138"/>
                <a:gd name="connsiteX55" fmla="*/ 47007 w 1540016"/>
                <a:gd name="connsiteY55" fmla="*/ 1651478 h 3484138"/>
                <a:gd name="connsiteX56" fmla="*/ 786829 w 1540016"/>
                <a:gd name="connsiteY56" fmla="*/ 468770 h 3484138"/>
                <a:gd name="connsiteX57" fmla="*/ 788987 w 1540016"/>
                <a:gd name="connsiteY57" fmla="*/ 445044 h 3484138"/>
                <a:gd name="connsiteX58" fmla="*/ 757352 w 1540016"/>
                <a:gd name="connsiteY58" fmla="*/ 170397 h 3484138"/>
                <a:gd name="connsiteX59" fmla="*/ 900427 w 1540016"/>
                <a:gd name="connsiteY59" fmla="*/ 19412 h 3484138"/>
                <a:gd name="connsiteX60" fmla="*/ 964415 w 1540016"/>
                <a:gd name="connsiteY60" fmla="*/ 0 h 3484138"/>
                <a:gd name="connsiteX0" fmla="*/ 853693 w 1540016"/>
                <a:gd name="connsiteY0" fmla="*/ 574460 h 3484138"/>
                <a:gd name="connsiteX1" fmla="*/ 134723 w 1540016"/>
                <a:gd name="connsiteY1" fmla="*/ 1723377 h 3484138"/>
                <a:gd name="connsiteX2" fmla="*/ 147664 w 1540016"/>
                <a:gd name="connsiteY2" fmla="*/ 1808934 h 3484138"/>
                <a:gd name="connsiteX3" fmla="*/ 794019 w 1540016"/>
                <a:gd name="connsiteY3" fmla="*/ 2910399 h 3484138"/>
                <a:gd name="connsiteX4" fmla="*/ 883171 w 1540016"/>
                <a:gd name="connsiteY4" fmla="*/ 2798959 h 3484138"/>
                <a:gd name="connsiteX5" fmla="*/ 1103895 w 1540016"/>
                <a:gd name="connsiteY5" fmla="*/ 2519998 h 3484138"/>
                <a:gd name="connsiteX6" fmla="*/ 1236187 w 1540016"/>
                <a:gd name="connsiteY6" fmla="*/ 2194303 h 3484138"/>
                <a:gd name="connsiteX7" fmla="*/ 1206708 w 1540016"/>
                <a:gd name="connsiteY7" fmla="*/ 2005214 h 3484138"/>
                <a:gd name="connsiteX8" fmla="*/ 1184420 w 1540016"/>
                <a:gd name="connsiteY8" fmla="*/ 1987238 h 3484138"/>
                <a:gd name="connsiteX9" fmla="*/ 1031279 w 1540016"/>
                <a:gd name="connsiteY9" fmla="*/ 1841287 h 3484138"/>
                <a:gd name="connsiteX10" fmla="*/ 1023370 w 1540016"/>
                <a:gd name="connsiteY10" fmla="*/ 1745665 h 3484138"/>
                <a:gd name="connsiteX11" fmla="*/ 1188734 w 1540016"/>
                <a:gd name="connsiteY11" fmla="*/ 1574549 h 3484138"/>
                <a:gd name="connsiteX12" fmla="*/ 1196643 w 1540016"/>
                <a:gd name="connsiteY12" fmla="*/ 1553699 h 3484138"/>
                <a:gd name="connsiteX13" fmla="*/ 1257037 w 1540016"/>
                <a:gd name="connsiteY13" fmla="*/ 1373237 h 3484138"/>
                <a:gd name="connsiteX14" fmla="*/ 1227558 w 1540016"/>
                <a:gd name="connsiteY14" fmla="*/ 1174081 h 3484138"/>
                <a:gd name="connsiteX15" fmla="*/ 1053568 w 1540016"/>
                <a:gd name="connsiteY15" fmla="*/ 868518 h 3484138"/>
                <a:gd name="connsiteX16" fmla="*/ 993893 w 1540016"/>
                <a:gd name="connsiteY16" fmla="*/ 796622 h 3484138"/>
                <a:gd name="connsiteX17" fmla="*/ 865916 w 1540016"/>
                <a:gd name="connsiteY17" fmla="*/ 594589 h 3484138"/>
                <a:gd name="connsiteX18" fmla="*/ 853693 w 1540016"/>
                <a:gd name="connsiteY18" fmla="*/ 574460 h 3484138"/>
                <a:gd name="connsiteX19" fmla="*/ 964415 w 1540016"/>
                <a:gd name="connsiteY19" fmla="*/ 0 h 3484138"/>
                <a:gd name="connsiteX20" fmla="*/ 1003240 w 1540016"/>
                <a:gd name="connsiteY20" fmla="*/ 0 h 3484138"/>
                <a:gd name="connsiteX21" fmla="*/ 1191611 w 1540016"/>
                <a:gd name="connsiteY21" fmla="*/ 189089 h 3484138"/>
                <a:gd name="connsiteX22" fmla="*/ 1131217 w 1540016"/>
                <a:gd name="connsiteY22" fmla="*/ 378898 h 3484138"/>
                <a:gd name="connsiteX23" fmla="*/ 1021214 w 1540016"/>
                <a:gd name="connsiteY23" fmla="*/ 405500 h 3484138"/>
                <a:gd name="connsiteX24" fmla="*/ 983828 w 1540016"/>
                <a:gd name="connsiteY24" fmla="*/ 405500 h 3484138"/>
                <a:gd name="connsiteX25" fmla="*/ 996769 w 1540016"/>
                <a:gd name="connsiteY25" fmla="*/ 468770 h 3484138"/>
                <a:gd name="connsiteX26" fmla="*/ 1108209 w 1540016"/>
                <a:gd name="connsiteY26" fmla="*/ 631257 h 3484138"/>
                <a:gd name="connsiteX27" fmla="*/ 1222526 w 1540016"/>
                <a:gd name="connsiteY27" fmla="*/ 741979 h 3484138"/>
                <a:gd name="connsiteX28" fmla="*/ 1417367 w 1540016"/>
                <a:gd name="connsiteY28" fmla="*/ 972051 h 3484138"/>
                <a:gd name="connsiteX29" fmla="*/ 1462663 w 1540016"/>
                <a:gd name="connsiteY29" fmla="*/ 1023098 h 3484138"/>
                <a:gd name="connsiteX30" fmla="*/ 1539592 w 1540016"/>
                <a:gd name="connsiteY30" fmla="*/ 1244542 h 3484138"/>
                <a:gd name="connsiteX31" fmla="*/ 1476322 w 1540016"/>
                <a:gd name="connsiteY31" fmla="*/ 1440101 h 3484138"/>
                <a:gd name="connsiteX32" fmla="*/ 1344750 w 1540016"/>
                <a:gd name="connsiteY32" fmla="*/ 1600432 h 3484138"/>
                <a:gd name="connsiteX33" fmla="*/ 1445407 w 1540016"/>
                <a:gd name="connsiteY33" fmla="*/ 1755730 h 3484138"/>
                <a:gd name="connsiteX34" fmla="*/ 1435340 w 1540016"/>
                <a:gd name="connsiteY34" fmla="*/ 1849196 h 3484138"/>
                <a:gd name="connsiteX35" fmla="*/ 1363444 w 1540016"/>
                <a:gd name="connsiteY35" fmla="*/ 1949853 h 3484138"/>
                <a:gd name="connsiteX36" fmla="*/ 1375667 w 1540016"/>
                <a:gd name="connsiteY36" fmla="*/ 1962794 h 3484138"/>
                <a:gd name="connsiteX37" fmla="*/ 1492140 w 1540016"/>
                <a:gd name="connsiteY37" fmla="*/ 2166982 h 3484138"/>
                <a:gd name="connsiteX38" fmla="*/ 1428152 w 1540016"/>
                <a:gd name="connsiteY38" fmla="*/ 2467513 h 3484138"/>
                <a:gd name="connsiteX39" fmla="*/ 1345470 w 1540016"/>
                <a:gd name="connsiteY39" fmla="*/ 2552351 h 3484138"/>
                <a:gd name="connsiteX40" fmla="*/ 970885 w 1540016"/>
                <a:gd name="connsiteY40" fmla="*/ 2969354 h 3484138"/>
                <a:gd name="connsiteX41" fmla="*/ 860883 w 1540016"/>
                <a:gd name="connsiteY41" fmla="*/ 3118902 h 3484138"/>
                <a:gd name="connsiteX42" fmla="*/ 853693 w 1540016"/>
                <a:gd name="connsiteY42" fmla="*/ 3130405 h 3484138"/>
                <a:gd name="connsiteX43" fmla="*/ 905459 w 1540016"/>
                <a:gd name="connsiteY43" fmla="*/ 3108835 h 3484138"/>
                <a:gd name="connsiteX44" fmla="*/ 991735 w 1540016"/>
                <a:gd name="connsiteY44" fmla="*/ 3093017 h 3484138"/>
                <a:gd name="connsiteX45" fmla="*/ 1088798 w 1540016"/>
                <a:gd name="connsiteY45" fmla="*/ 3154849 h 3484138"/>
                <a:gd name="connsiteX46" fmla="*/ 1094548 w 1540016"/>
                <a:gd name="connsiteY46" fmla="*/ 3348972 h 3484138"/>
                <a:gd name="connsiteX47" fmla="*/ 939970 w 1540016"/>
                <a:gd name="connsiteY47" fmla="*/ 3474074 h 3484138"/>
                <a:gd name="connsiteX48" fmla="*/ 903303 w 1540016"/>
                <a:gd name="connsiteY48" fmla="*/ 3482700 h 3484138"/>
                <a:gd name="connsiteX49" fmla="*/ 863040 w 1540016"/>
                <a:gd name="connsiteY49" fmla="*/ 3484138 h 3484138"/>
                <a:gd name="connsiteX50" fmla="*/ 789705 w 1540016"/>
                <a:gd name="connsiteY50" fmla="*/ 3458974 h 3484138"/>
                <a:gd name="connsiteX51" fmla="*/ 689768 w 1540016"/>
                <a:gd name="connsiteY51" fmla="*/ 3316617 h 3484138"/>
                <a:gd name="connsiteX52" fmla="*/ 724279 w 1540016"/>
                <a:gd name="connsiteY52" fmla="*/ 3041971 h 3484138"/>
                <a:gd name="connsiteX53" fmla="*/ 722841 w 1540016"/>
                <a:gd name="connsiteY53" fmla="*/ 3011774 h 3484138"/>
                <a:gd name="connsiteX54" fmla="*/ 28313 w 1540016"/>
                <a:gd name="connsiteY54" fmla="*/ 1831222 h 3484138"/>
                <a:gd name="connsiteX55" fmla="*/ 47007 w 1540016"/>
                <a:gd name="connsiteY55" fmla="*/ 1651478 h 3484138"/>
                <a:gd name="connsiteX56" fmla="*/ 786829 w 1540016"/>
                <a:gd name="connsiteY56" fmla="*/ 468770 h 3484138"/>
                <a:gd name="connsiteX57" fmla="*/ 788987 w 1540016"/>
                <a:gd name="connsiteY57" fmla="*/ 445044 h 3484138"/>
                <a:gd name="connsiteX58" fmla="*/ 757352 w 1540016"/>
                <a:gd name="connsiteY58" fmla="*/ 170397 h 3484138"/>
                <a:gd name="connsiteX59" fmla="*/ 900427 w 1540016"/>
                <a:gd name="connsiteY59" fmla="*/ 19412 h 3484138"/>
                <a:gd name="connsiteX60" fmla="*/ 964415 w 1540016"/>
                <a:gd name="connsiteY60" fmla="*/ 0 h 3484138"/>
                <a:gd name="connsiteX0" fmla="*/ 853693 w 1540016"/>
                <a:gd name="connsiteY0" fmla="*/ 574460 h 3484138"/>
                <a:gd name="connsiteX1" fmla="*/ 134723 w 1540016"/>
                <a:gd name="connsiteY1" fmla="*/ 1723377 h 3484138"/>
                <a:gd name="connsiteX2" fmla="*/ 147664 w 1540016"/>
                <a:gd name="connsiteY2" fmla="*/ 1808934 h 3484138"/>
                <a:gd name="connsiteX3" fmla="*/ 794019 w 1540016"/>
                <a:gd name="connsiteY3" fmla="*/ 2910399 h 3484138"/>
                <a:gd name="connsiteX4" fmla="*/ 883171 w 1540016"/>
                <a:gd name="connsiteY4" fmla="*/ 2798959 h 3484138"/>
                <a:gd name="connsiteX5" fmla="*/ 1103895 w 1540016"/>
                <a:gd name="connsiteY5" fmla="*/ 2519998 h 3484138"/>
                <a:gd name="connsiteX6" fmla="*/ 1236187 w 1540016"/>
                <a:gd name="connsiteY6" fmla="*/ 2194303 h 3484138"/>
                <a:gd name="connsiteX7" fmla="*/ 1206708 w 1540016"/>
                <a:gd name="connsiteY7" fmla="*/ 2005214 h 3484138"/>
                <a:gd name="connsiteX8" fmla="*/ 1184420 w 1540016"/>
                <a:gd name="connsiteY8" fmla="*/ 1987238 h 3484138"/>
                <a:gd name="connsiteX9" fmla="*/ 1031279 w 1540016"/>
                <a:gd name="connsiteY9" fmla="*/ 1841287 h 3484138"/>
                <a:gd name="connsiteX10" fmla="*/ 1023370 w 1540016"/>
                <a:gd name="connsiteY10" fmla="*/ 1745665 h 3484138"/>
                <a:gd name="connsiteX11" fmla="*/ 1188734 w 1540016"/>
                <a:gd name="connsiteY11" fmla="*/ 1574549 h 3484138"/>
                <a:gd name="connsiteX12" fmla="*/ 1196643 w 1540016"/>
                <a:gd name="connsiteY12" fmla="*/ 1553699 h 3484138"/>
                <a:gd name="connsiteX13" fmla="*/ 1257037 w 1540016"/>
                <a:gd name="connsiteY13" fmla="*/ 1373237 h 3484138"/>
                <a:gd name="connsiteX14" fmla="*/ 1227558 w 1540016"/>
                <a:gd name="connsiteY14" fmla="*/ 1174081 h 3484138"/>
                <a:gd name="connsiteX15" fmla="*/ 1053568 w 1540016"/>
                <a:gd name="connsiteY15" fmla="*/ 868518 h 3484138"/>
                <a:gd name="connsiteX16" fmla="*/ 993893 w 1540016"/>
                <a:gd name="connsiteY16" fmla="*/ 796622 h 3484138"/>
                <a:gd name="connsiteX17" fmla="*/ 865916 w 1540016"/>
                <a:gd name="connsiteY17" fmla="*/ 594589 h 3484138"/>
                <a:gd name="connsiteX18" fmla="*/ 853693 w 1540016"/>
                <a:gd name="connsiteY18" fmla="*/ 574460 h 3484138"/>
                <a:gd name="connsiteX19" fmla="*/ 964415 w 1540016"/>
                <a:gd name="connsiteY19" fmla="*/ 0 h 3484138"/>
                <a:gd name="connsiteX20" fmla="*/ 1003240 w 1540016"/>
                <a:gd name="connsiteY20" fmla="*/ 0 h 3484138"/>
                <a:gd name="connsiteX21" fmla="*/ 1191611 w 1540016"/>
                <a:gd name="connsiteY21" fmla="*/ 189089 h 3484138"/>
                <a:gd name="connsiteX22" fmla="*/ 1131217 w 1540016"/>
                <a:gd name="connsiteY22" fmla="*/ 378898 h 3484138"/>
                <a:gd name="connsiteX23" fmla="*/ 1021214 w 1540016"/>
                <a:gd name="connsiteY23" fmla="*/ 405500 h 3484138"/>
                <a:gd name="connsiteX24" fmla="*/ 983828 w 1540016"/>
                <a:gd name="connsiteY24" fmla="*/ 405500 h 3484138"/>
                <a:gd name="connsiteX25" fmla="*/ 996769 w 1540016"/>
                <a:gd name="connsiteY25" fmla="*/ 468770 h 3484138"/>
                <a:gd name="connsiteX26" fmla="*/ 1108209 w 1540016"/>
                <a:gd name="connsiteY26" fmla="*/ 631257 h 3484138"/>
                <a:gd name="connsiteX27" fmla="*/ 1222526 w 1540016"/>
                <a:gd name="connsiteY27" fmla="*/ 741979 h 3484138"/>
                <a:gd name="connsiteX28" fmla="*/ 1417367 w 1540016"/>
                <a:gd name="connsiteY28" fmla="*/ 972051 h 3484138"/>
                <a:gd name="connsiteX29" fmla="*/ 1462663 w 1540016"/>
                <a:gd name="connsiteY29" fmla="*/ 1023098 h 3484138"/>
                <a:gd name="connsiteX30" fmla="*/ 1539592 w 1540016"/>
                <a:gd name="connsiteY30" fmla="*/ 1244542 h 3484138"/>
                <a:gd name="connsiteX31" fmla="*/ 1476322 w 1540016"/>
                <a:gd name="connsiteY31" fmla="*/ 1440101 h 3484138"/>
                <a:gd name="connsiteX32" fmla="*/ 1344750 w 1540016"/>
                <a:gd name="connsiteY32" fmla="*/ 1600432 h 3484138"/>
                <a:gd name="connsiteX33" fmla="*/ 1445407 w 1540016"/>
                <a:gd name="connsiteY33" fmla="*/ 1755730 h 3484138"/>
                <a:gd name="connsiteX34" fmla="*/ 1435340 w 1540016"/>
                <a:gd name="connsiteY34" fmla="*/ 1849196 h 3484138"/>
                <a:gd name="connsiteX35" fmla="*/ 1363444 w 1540016"/>
                <a:gd name="connsiteY35" fmla="*/ 1949853 h 3484138"/>
                <a:gd name="connsiteX36" fmla="*/ 1375667 w 1540016"/>
                <a:gd name="connsiteY36" fmla="*/ 1962794 h 3484138"/>
                <a:gd name="connsiteX37" fmla="*/ 1492140 w 1540016"/>
                <a:gd name="connsiteY37" fmla="*/ 2166982 h 3484138"/>
                <a:gd name="connsiteX38" fmla="*/ 1428152 w 1540016"/>
                <a:gd name="connsiteY38" fmla="*/ 2467513 h 3484138"/>
                <a:gd name="connsiteX39" fmla="*/ 1345470 w 1540016"/>
                <a:gd name="connsiteY39" fmla="*/ 2552351 h 3484138"/>
                <a:gd name="connsiteX40" fmla="*/ 970885 w 1540016"/>
                <a:gd name="connsiteY40" fmla="*/ 2969354 h 3484138"/>
                <a:gd name="connsiteX41" fmla="*/ 860883 w 1540016"/>
                <a:gd name="connsiteY41" fmla="*/ 3118902 h 3484138"/>
                <a:gd name="connsiteX42" fmla="*/ 853693 w 1540016"/>
                <a:gd name="connsiteY42" fmla="*/ 3130405 h 3484138"/>
                <a:gd name="connsiteX43" fmla="*/ 905459 w 1540016"/>
                <a:gd name="connsiteY43" fmla="*/ 3108835 h 3484138"/>
                <a:gd name="connsiteX44" fmla="*/ 991735 w 1540016"/>
                <a:gd name="connsiteY44" fmla="*/ 3093017 h 3484138"/>
                <a:gd name="connsiteX45" fmla="*/ 1088798 w 1540016"/>
                <a:gd name="connsiteY45" fmla="*/ 3154849 h 3484138"/>
                <a:gd name="connsiteX46" fmla="*/ 1094548 w 1540016"/>
                <a:gd name="connsiteY46" fmla="*/ 3348972 h 3484138"/>
                <a:gd name="connsiteX47" fmla="*/ 939970 w 1540016"/>
                <a:gd name="connsiteY47" fmla="*/ 3474074 h 3484138"/>
                <a:gd name="connsiteX48" fmla="*/ 903303 w 1540016"/>
                <a:gd name="connsiteY48" fmla="*/ 3482700 h 3484138"/>
                <a:gd name="connsiteX49" fmla="*/ 863040 w 1540016"/>
                <a:gd name="connsiteY49" fmla="*/ 3484138 h 3484138"/>
                <a:gd name="connsiteX50" fmla="*/ 789705 w 1540016"/>
                <a:gd name="connsiteY50" fmla="*/ 3458974 h 3484138"/>
                <a:gd name="connsiteX51" fmla="*/ 689768 w 1540016"/>
                <a:gd name="connsiteY51" fmla="*/ 3316617 h 3484138"/>
                <a:gd name="connsiteX52" fmla="*/ 724279 w 1540016"/>
                <a:gd name="connsiteY52" fmla="*/ 3041971 h 3484138"/>
                <a:gd name="connsiteX53" fmla="*/ 722841 w 1540016"/>
                <a:gd name="connsiteY53" fmla="*/ 3011774 h 3484138"/>
                <a:gd name="connsiteX54" fmla="*/ 28313 w 1540016"/>
                <a:gd name="connsiteY54" fmla="*/ 1831222 h 3484138"/>
                <a:gd name="connsiteX55" fmla="*/ 47007 w 1540016"/>
                <a:gd name="connsiteY55" fmla="*/ 1651478 h 3484138"/>
                <a:gd name="connsiteX56" fmla="*/ 786829 w 1540016"/>
                <a:gd name="connsiteY56" fmla="*/ 468770 h 3484138"/>
                <a:gd name="connsiteX57" fmla="*/ 788987 w 1540016"/>
                <a:gd name="connsiteY57" fmla="*/ 445044 h 3484138"/>
                <a:gd name="connsiteX58" fmla="*/ 757352 w 1540016"/>
                <a:gd name="connsiteY58" fmla="*/ 170397 h 3484138"/>
                <a:gd name="connsiteX59" fmla="*/ 900427 w 1540016"/>
                <a:gd name="connsiteY59" fmla="*/ 19412 h 3484138"/>
                <a:gd name="connsiteX60" fmla="*/ 964415 w 1540016"/>
                <a:gd name="connsiteY60" fmla="*/ 0 h 3484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40016" h="3484138">
                  <a:moveTo>
                    <a:pt x="853693" y="574460"/>
                  </a:moveTo>
                  <a:lnTo>
                    <a:pt x="134723" y="1723377"/>
                  </a:lnTo>
                  <a:cubicBezTo>
                    <a:pt x="110205" y="1756015"/>
                    <a:pt x="122756" y="1763939"/>
                    <a:pt x="147664" y="1808934"/>
                  </a:cubicBezTo>
                  <a:lnTo>
                    <a:pt x="794019" y="2910399"/>
                  </a:lnTo>
                  <a:cubicBezTo>
                    <a:pt x="824216" y="2872294"/>
                    <a:pt x="850818" y="2833470"/>
                    <a:pt x="883171" y="2798959"/>
                  </a:cubicBezTo>
                  <a:cubicBezTo>
                    <a:pt x="964415" y="2711963"/>
                    <a:pt x="1039907" y="2620653"/>
                    <a:pt x="1103895" y="2519998"/>
                  </a:cubicBezTo>
                  <a:cubicBezTo>
                    <a:pt x="1167885" y="2419341"/>
                    <a:pt x="1221087" y="2314372"/>
                    <a:pt x="1236187" y="2194303"/>
                  </a:cubicBezTo>
                  <a:cubicBezTo>
                    <a:pt x="1244095" y="2128877"/>
                    <a:pt x="1236187" y="2065607"/>
                    <a:pt x="1206708" y="2005214"/>
                  </a:cubicBezTo>
                  <a:cubicBezTo>
                    <a:pt x="1201676" y="1995147"/>
                    <a:pt x="1195205" y="1990115"/>
                    <a:pt x="1184420" y="1987238"/>
                  </a:cubicBezTo>
                  <a:cubicBezTo>
                    <a:pt x="1106771" y="1967109"/>
                    <a:pt x="1055725" y="1918218"/>
                    <a:pt x="1031279" y="1841287"/>
                  </a:cubicBezTo>
                  <a:cubicBezTo>
                    <a:pt x="1016794" y="1805144"/>
                    <a:pt x="1017723" y="1794240"/>
                    <a:pt x="1023370" y="1745665"/>
                  </a:cubicBezTo>
                  <a:cubicBezTo>
                    <a:pt x="1045658" y="1653636"/>
                    <a:pt x="1101019" y="1596837"/>
                    <a:pt x="1188734" y="1574549"/>
                  </a:cubicBezTo>
                  <a:cubicBezTo>
                    <a:pt x="1192329" y="1565921"/>
                    <a:pt x="1193049" y="1558732"/>
                    <a:pt x="1196643" y="1553699"/>
                  </a:cubicBezTo>
                  <a:cubicBezTo>
                    <a:pt x="1232590" y="1499057"/>
                    <a:pt x="1252722" y="1438663"/>
                    <a:pt x="1257037" y="1373237"/>
                  </a:cubicBezTo>
                  <a:cubicBezTo>
                    <a:pt x="1261351" y="1304935"/>
                    <a:pt x="1249128" y="1238789"/>
                    <a:pt x="1227558" y="1174081"/>
                  </a:cubicBezTo>
                  <a:cubicBezTo>
                    <a:pt x="1189453" y="1061203"/>
                    <a:pt x="1126903" y="961984"/>
                    <a:pt x="1053568" y="868518"/>
                  </a:cubicBezTo>
                  <a:cubicBezTo>
                    <a:pt x="1034155" y="844074"/>
                    <a:pt x="1011149" y="822504"/>
                    <a:pt x="993893" y="796622"/>
                  </a:cubicBezTo>
                  <a:cubicBezTo>
                    <a:pt x="950035" y="730476"/>
                    <a:pt x="908336" y="662174"/>
                    <a:pt x="865916" y="594589"/>
                  </a:cubicBezTo>
                  <a:cubicBezTo>
                    <a:pt x="862321" y="588119"/>
                    <a:pt x="858727" y="582368"/>
                    <a:pt x="853693" y="574460"/>
                  </a:cubicBezTo>
                  <a:close/>
                  <a:moveTo>
                    <a:pt x="964415" y="0"/>
                  </a:moveTo>
                  <a:lnTo>
                    <a:pt x="1003240" y="0"/>
                  </a:lnTo>
                  <a:cubicBezTo>
                    <a:pt x="1105333" y="23726"/>
                    <a:pt x="1159256" y="99219"/>
                    <a:pt x="1191611" y="189089"/>
                  </a:cubicBezTo>
                  <a:cubicBezTo>
                    <a:pt x="1215337" y="255235"/>
                    <a:pt x="1203114" y="339355"/>
                    <a:pt x="1131217" y="378898"/>
                  </a:cubicBezTo>
                  <a:cubicBezTo>
                    <a:pt x="1096706" y="397592"/>
                    <a:pt x="1060039" y="404782"/>
                    <a:pt x="1021214" y="405500"/>
                  </a:cubicBezTo>
                  <a:lnTo>
                    <a:pt x="983828" y="405500"/>
                  </a:lnTo>
                  <a:cubicBezTo>
                    <a:pt x="980952" y="427788"/>
                    <a:pt x="988141" y="448638"/>
                    <a:pt x="996769" y="468770"/>
                  </a:cubicBezTo>
                  <a:cubicBezTo>
                    <a:pt x="1022652" y="530602"/>
                    <a:pt x="1062913" y="583086"/>
                    <a:pt x="1108209" y="631257"/>
                  </a:cubicBezTo>
                  <a:cubicBezTo>
                    <a:pt x="1144877" y="670082"/>
                    <a:pt x="1185140" y="704593"/>
                    <a:pt x="1222526" y="741979"/>
                  </a:cubicBezTo>
                  <a:cubicBezTo>
                    <a:pt x="1293704" y="813157"/>
                    <a:pt x="1362006" y="887212"/>
                    <a:pt x="1417367" y="972051"/>
                  </a:cubicBezTo>
                  <a:cubicBezTo>
                    <a:pt x="1429590" y="990743"/>
                    <a:pt x="1448284" y="1005842"/>
                    <a:pt x="1462663" y="1023098"/>
                  </a:cubicBezTo>
                  <a:cubicBezTo>
                    <a:pt x="1515147" y="1087806"/>
                    <a:pt x="1543906" y="1160420"/>
                    <a:pt x="1539592" y="1244542"/>
                  </a:cubicBezTo>
                  <a:cubicBezTo>
                    <a:pt x="1535997" y="1315000"/>
                    <a:pt x="1512271" y="1379708"/>
                    <a:pt x="1476322" y="1440101"/>
                  </a:cubicBezTo>
                  <a:cubicBezTo>
                    <a:pt x="1441093" y="1499777"/>
                    <a:pt x="1397955" y="1552979"/>
                    <a:pt x="1344750" y="1600432"/>
                  </a:cubicBezTo>
                  <a:cubicBezTo>
                    <a:pt x="1402988" y="1635661"/>
                    <a:pt x="1435340" y="1688147"/>
                    <a:pt x="1445407" y="1755730"/>
                  </a:cubicBezTo>
                  <a:cubicBezTo>
                    <a:pt x="1454408" y="1786885"/>
                    <a:pt x="1455171" y="1822160"/>
                    <a:pt x="1435340" y="1849196"/>
                  </a:cubicBezTo>
                  <a:cubicBezTo>
                    <a:pt x="1422399" y="1889460"/>
                    <a:pt x="1399393" y="1923251"/>
                    <a:pt x="1363444" y="1949853"/>
                  </a:cubicBezTo>
                  <a:cubicBezTo>
                    <a:pt x="1367758" y="1954165"/>
                    <a:pt x="1371353" y="1958480"/>
                    <a:pt x="1375667" y="1962794"/>
                  </a:cubicBezTo>
                  <a:cubicBezTo>
                    <a:pt x="1429590" y="2022469"/>
                    <a:pt x="1472010" y="2088613"/>
                    <a:pt x="1492140" y="2166982"/>
                  </a:cubicBezTo>
                  <a:cubicBezTo>
                    <a:pt x="1520180" y="2277704"/>
                    <a:pt x="1493578" y="2377641"/>
                    <a:pt x="1428152" y="2467513"/>
                  </a:cubicBezTo>
                  <a:cubicBezTo>
                    <a:pt x="1405144" y="2499148"/>
                    <a:pt x="1372791" y="2524310"/>
                    <a:pt x="1345470" y="2552351"/>
                  </a:cubicBezTo>
                  <a:cubicBezTo>
                    <a:pt x="1215337" y="2686081"/>
                    <a:pt x="1087359" y="2822685"/>
                    <a:pt x="970885" y="2969354"/>
                  </a:cubicBezTo>
                  <a:cubicBezTo>
                    <a:pt x="932062" y="3017527"/>
                    <a:pt x="897551" y="3069291"/>
                    <a:pt x="860883" y="3118902"/>
                  </a:cubicBezTo>
                  <a:cubicBezTo>
                    <a:pt x="858727" y="3121778"/>
                    <a:pt x="857289" y="3124652"/>
                    <a:pt x="853693" y="3130405"/>
                  </a:cubicBezTo>
                  <a:cubicBezTo>
                    <a:pt x="872386" y="3122496"/>
                    <a:pt x="888924" y="3114587"/>
                    <a:pt x="905459" y="3108835"/>
                  </a:cubicBezTo>
                  <a:cubicBezTo>
                    <a:pt x="932780" y="3098770"/>
                    <a:pt x="961538" y="3092299"/>
                    <a:pt x="991735" y="3093017"/>
                  </a:cubicBezTo>
                  <a:cubicBezTo>
                    <a:pt x="1036313" y="3094456"/>
                    <a:pt x="1070822" y="3113869"/>
                    <a:pt x="1088798" y="3154849"/>
                  </a:cubicBezTo>
                  <a:cubicBezTo>
                    <a:pt x="1116836" y="3218119"/>
                    <a:pt x="1121871" y="3283546"/>
                    <a:pt x="1094548" y="3348972"/>
                  </a:cubicBezTo>
                  <a:cubicBezTo>
                    <a:pt x="1065790" y="3417993"/>
                    <a:pt x="1009711" y="3455380"/>
                    <a:pt x="939970" y="3474074"/>
                  </a:cubicBezTo>
                  <a:lnTo>
                    <a:pt x="903303" y="3482700"/>
                  </a:lnTo>
                  <a:cubicBezTo>
                    <a:pt x="888924" y="3484138"/>
                    <a:pt x="875981" y="3484138"/>
                    <a:pt x="863040" y="3484138"/>
                  </a:cubicBezTo>
                  <a:cubicBezTo>
                    <a:pt x="838595" y="3476230"/>
                    <a:pt x="812713" y="3470479"/>
                    <a:pt x="789705" y="3458974"/>
                  </a:cubicBezTo>
                  <a:cubicBezTo>
                    <a:pt x="732188" y="3429498"/>
                    <a:pt x="703429" y="3377731"/>
                    <a:pt x="689768" y="3316617"/>
                  </a:cubicBezTo>
                  <a:cubicBezTo>
                    <a:pt x="668198" y="3220995"/>
                    <a:pt x="684736" y="3129685"/>
                    <a:pt x="724279" y="3041971"/>
                  </a:cubicBezTo>
                  <a:cubicBezTo>
                    <a:pt x="729312" y="3030468"/>
                    <a:pt x="729312" y="3022559"/>
                    <a:pt x="722841" y="3011774"/>
                  </a:cubicBezTo>
                  <a:lnTo>
                    <a:pt x="28313" y="1831222"/>
                  </a:lnTo>
                  <a:cubicBezTo>
                    <a:pt x="-14305" y="1744549"/>
                    <a:pt x="-9391" y="1750867"/>
                    <a:pt x="47007" y="1651478"/>
                  </a:cubicBezTo>
                  <a:cubicBezTo>
                    <a:pt x="175271" y="1425440"/>
                    <a:pt x="540222" y="863006"/>
                    <a:pt x="786829" y="468770"/>
                  </a:cubicBezTo>
                  <a:cubicBezTo>
                    <a:pt x="791861" y="460141"/>
                    <a:pt x="792581" y="454391"/>
                    <a:pt x="788987" y="445044"/>
                  </a:cubicBezTo>
                  <a:cubicBezTo>
                    <a:pt x="755194" y="355892"/>
                    <a:pt x="737220" y="264582"/>
                    <a:pt x="757352" y="170397"/>
                  </a:cubicBezTo>
                  <a:cubicBezTo>
                    <a:pt x="773888" y="92028"/>
                    <a:pt x="819902" y="39544"/>
                    <a:pt x="900427" y="19412"/>
                  </a:cubicBezTo>
                  <a:cubicBezTo>
                    <a:pt x="921995" y="13661"/>
                    <a:pt x="942847" y="6471"/>
                    <a:pt x="964415" y="0"/>
                  </a:cubicBezTo>
                  <a:close/>
                </a:path>
              </a:pathLst>
            </a:custGeom>
            <a:solidFill>
              <a:schemeClr val="accent2"/>
            </a:solidFill>
            <a:ln w="3737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11315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151</cp:revision>
  <dcterms:created xsi:type="dcterms:W3CDTF">2018-02-18T19:39:47Z</dcterms:created>
  <dcterms:modified xsi:type="dcterms:W3CDTF">2020-08-31T08:21:04Z</dcterms:modified>
</cp:coreProperties>
</file>