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891" name="Group 4890">
            <a:extLst>
              <a:ext uri="{FF2B5EF4-FFF2-40B4-BE49-F238E27FC236}">
                <a16:creationId xmlns:a16="http://schemas.microsoft.com/office/drawing/2014/main" id="{6AD14F53-515C-4666-9F31-92B266D2512A}"/>
              </a:ext>
            </a:extLst>
          </p:cNvPr>
          <p:cNvGrpSpPr/>
          <p:nvPr/>
        </p:nvGrpSpPr>
        <p:grpSpPr>
          <a:xfrm>
            <a:off x="1257300" y="2273051"/>
            <a:ext cx="6048375" cy="2133601"/>
            <a:chOff x="861724" y="2301847"/>
            <a:chExt cx="6786851" cy="2133601"/>
          </a:xfrm>
        </p:grpSpPr>
        <p:cxnSp>
          <p:nvCxnSpPr>
            <p:cNvPr id="4892" name="Straight Arrow Connector 4891">
              <a:extLst>
                <a:ext uri="{FF2B5EF4-FFF2-40B4-BE49-F238E27FC236}">
                  <a16:creationId xmlns:a16="http://schemas.microsoft.com/office/drawing/2014/main" id="{53215023-4B25-4CD6-86A1-13037672CDD2}"/>
                </a:ext>
              </a:extLst>
            </p:cNvPr>
            <p:cNvCxnSpPr>
              <a:cxnSpLocks/>
            </p:cNvCxnSpPr>
            <p:nvPr/>
          </p:nvCxnSpPr>
          <p:spPr>
            <a:xfrm>
              <a:off x="2209800" y="3444847"/>
              <a:ext cx="1399489" cy="755678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3" name="Straight Arrow Connector 4892">
              <a:extLst>
                <a:ext uri="{FF2B5EF4-FFF2-40B4-BE49-F238E27FC236}">
                  <a16:creationId xmlns:a16="http://schemas.microsoft.com/office/drawing/2014/main" id="{D994F7A9-67F4-426B-9234-3040CEE9D9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36445" y="2863823"/>
              <a:ext cx="1240355" cy="1336702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4" name="Straight Arrow Connector 4893">
              <a:extLst>
                <a:ext uri="{FF2B5EF4-FFF2-40B4-BE49-F238E27FC236}">
                  <a16:creationId xmlns:a16="http://schemas.microsoft.com/office/drawing/2014/main" id="{07D122AC-ACFF-45BA-8D5D-28204DF4B0A8}"/>
                </a:ext>
              </a:extLst>
            </p:cNvPr>
            <p:cNvCxnSpPr>
              <a:cxnSpLocks/>
            </p:cNvCxnSpPr>
            <p:nvPr/>
          </p:nvCxnSpPr>
          <p:spPr>
            <a:xfrm>
              <a:off x="4903955" y="2863822"/>
              <a:ext cx="1426645" cy="565178"/>
            </a:xfrm>
            <a:prstGeom prst="straightConnector1">
              <a:avLst/>
            </a:prstGeom>
            <a:ln w="38100">
              <a:solidFill>
                <a:schemeClr val="accent4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5" name="Straight Arrow Connector 4894">
              <a:extLst>
                <a:ext uri="{FF2B5EF4-FFF2-40B4-BE49-F238E27FC236}">
                  <a16:creationId xmlns:a16="http://schemas.microsoft.com/office/drawing/2014/main" id="{47D5A9CD-340D-4307-80A0-09DA4D7AB7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30600" y="2301847"/>
              <a:ext cx="1317975" cy="1134803"/>
            </a:xfrm>
            <a:prstGeom prst="straightConnector1">
              <a:avLst/>
            </a:prstGeom>
            <a:ln w="38100">
              <a:solidFill>
                <a:schemeClr val="accent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6" name="Straight Arrow Connector 4895">
              <a:extLst>
                <a:ext uri="{FF2B5EF4-FFF2-40B4-BE49-F238E27FC236}">
                  <a16:creationId xmlns:a16="http://schemas.microsoft.com/office/drawing/2014/main" id="{47CD7EB9-2E9A-44A9-ADB9-7A3DA8FA14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724" y="3471491"/>
              <a:ext cx="1348076" cy="963957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97" name="Freeform: Shape 4896">
            <a:extLst>
              <a:ext uri="{FF2B5EF4-FFF2-40B4-BE49-F238E27FC236}">
                <a16:creationId xmlns:a16="http://schemas.microsoft.com/office/drawing/2014/main" id="{5874907F-6FC3-4372-AA8A-CFE30A3F98A4}"/>
              </a:ext>
            </a:extLst>
          </p:cNvPr>
          <p:cNvSpPr/>
          <p:nvPr/>
        </p:nvSpPr>
        <p:spPr>
          <a:xfrm>
            <a:off x="4675310" y="3424624"/>
            <a:ext cx="482521" cy="2385472"/>
          </a:xfrm>
          <a:custGeom>
            <a:avLst/>
            <a:gdLst>
              <a:gd name="connsiteX0" fmla="*/ 477202 w 476250"/>
              <a:gd name="connsiteY0" fmla="*/ 2308860 h 2305050"/>
              <a:gd name="connsiteX1" fmla="*/ 0 w 476250"/>
              <a:gd name="connsiteY1" fmla="*/ 2308860 h 2305050"/>
              <a:gd name="connsiteX2" fmla="*/ 0 w 476250"/>
              <a:gd name="connsiteY2" fmla="*/ 0 h 2305050"/>
              <a:gd name="connsiteX3" fmla="*/ 477202 w 476250"/>
              <a:gd name="connsiteY3" fmla="*/ 0 h 2305050"/>
              <a:gd name="connsiteX4" fmla="*/ 477202 w 476250"/>
              <a:gd name="connsiteY4" fmla="*/ 2308860 h 2305050"/>
              <a:gd name="connsiteX5" fmla="*/ 452438 w 476250"/>
              <a:gd name="connsiteY5" fmla="*/ 1071563 h 2305050"/>
              <a:gd name="connsiteX6" fmla="*/ 332422 w 476250"/>
              <a:gd name="connsiteY6" fmla="*/ 1071563 h 2305050"/>
              <a:gd name="connsiteX7" fmla="*/ 332422 w 476250"/>
              <a:gd name="connsiteY7" fmla="*/ 1188720 h 2305050"/>
              <a:gd name="connsiteX8" fmla="*/ 452438 w 476250"/>
              <a:gd name="connsiteY8" fmla="*/ 1188720 h 2305050"/>
              <a:gd name="connsiteX9" fmla="*/ 452438 w 476250"/>
              <a:gd name="connsiteY9" fmla="*/ 1071563 h 2305050"/>
              <a:gd name="connsiteX10" fmla="*/ 298132 w 476250"/>
              <a:gd name="connsiteY10" fmla="*/ 1190625 h 2305050"/>
              <a:gd name="connsiteX11" fmla="*/ 298132 w 476250"/>
              <a:gd name="connsiteY11" fmla="*/ 1070610 h 2305050"/>
              <a:gd name="connsiteX12" fmla="*/ 180975 w 476250"/>
              <a:gd name="connsiteY12" fmla="*/ 1070610 h 2305050"/>
              <a:gd name="connsiteX13" fmla="*/ 180975 w 476250"/>
              <a:gd name="connsiteY13" fmla="*/ 1190625 h 2305050"/>
              <a:gd name="connsiteX14" fmla="*/ 298132 w 476250"/>
              <a:gd name="connsiteY14" fmla="*/ 1190625 h 2305050"/>
              <a:gd name="connsiteX15" fmla="*/ 27622 w 476250"/>
              <a:gd name="connsiteY15" fmla="*/ 1188720 h 2305050"/>
              <a:gd name="connsiteX16" fmla="*/ 146685 w 476250"/>
              <a:gd name="connsiteY16" fmla="*/ 1188720 h 2305050"/>
              <a:gd name="connsiteX17" fmla="*/ 146685 w 476250"/>
              <a:gd name="connsiteY17" fmla="*/ 1070610 h 2305050"/>
              <a:gd name="connsiteX18" fmla="*/ 27622 w 476250"/>
              <a:gd name="connsiteY18" fmla="*/ 1070610 h 2305050"/>
              <a:gd name="connsiteX19" fmla="*/ 27622 w 476250"/>
              <a:gd name="connsiteY19" fmla="*/ 1188720 h 2305050"/>
              <a:gd name="connsiteX20" fmla="*/ 28575 w 476250"/>
              <a:gd name="connsiteY20" fmla="*/ 328613 h 2305050"/>
              <a:gd name="connsiteX21" fmla="*/ 28575 w 476250"/>
              <a:gd name="connsiteY21" fmla="*/ 448627 h 2305050"/>
              <a:gd name="connsiteX22" fmla="*/ 147638 w 476250"/>
              <a:gd name="connsiteY22" fmla="*/ 448627 h 2305050"/>
              <a:gd name="connsiteX23" fmla="*/ 147638 w 476250"/>
              <a:gd name="connsiteY23" fmla="*/ 328613 h 2305050"/>
              <a:gd name="connsiteX24" fmla="*/ 28575 w 476250"/>
              <a:gd name="connsiteY24" fmla="*/ 328613 h 2305050"/>
              <a:gd name="connsiteX25" fmla="*/ 450532 w 476250"/>
              <a:gd name="connsiteY25" fmla="*/ 744855 h 2305050"/>
              <a:gd name="connsiteX26" fmla="*/ 450532 w 476250"/>
              <a:gd name="connsiteY26" fmla="*/ 627697 h 2305050"/>
              <a:gd name="connsiteX27" fmla="*/ 331470 w 476250"/>
              <a:gd name="connsiteY27" fmla="*/ 627697 h 2305050"/>
              <a:gd name="connsiteX28" fmla="*/ 331470 w 476250"/>
              <a:gd name="connsiteY28" fmla="*/ 744855 h 2305050"/>
              <a:gd name="connsiteX29" fmla="*/ 450532 w 476250"/>
              <a:gd name="connsiteY29" fmla="*/ 744855 h 2305050"/>
              <a:gd name="connsiteX30" fmla="*/ 147638 w 476250"/>
              <a:gd name="connsiteY30" fmla="*/ 626745 h 2305050"/>
              <a:gd name="connsiteX31" fmla="*/ 27622 w 476250"/>
              <a:gd name="connsiteY31" fmla="*/ 626745 h 2305050"/>
              <a:gd name="connsiteX32" fmla="*/ 27622 w 476250"/>
              <a:gd name="connsiteY32" fmla="*/ 743902 h 2305050"/>
              <a:gd name="connsiteX33" fmla="*/ 147638 w 476250"/>
              <a:gd name="connsiteY33" fmla="*/ 743902 h 2305050"/>
              <a:gd name="connsiteX34" fmla="*/ 147638 w 476250"/>
              <a:gd name="connsiteY34" fmla="*/ 626745 h 2305050"/>
              <a:gd name="connsiteX35" fmla="*/ 298132 w 476250"/>
              <a:gd name="connsiteY35" fmla="*/ 1337310 h 2305050"/>
              <a:gd name="connsiteX36" fmla="*/ 298132 w 476250"/>
              <a:gd name="connsiteY36" fmla="*/ 1219200 h 2305050"/>
              <a:gd name="connsiteX37" fmla="*/ 180975 w 476250"/>
              <a:gd name="connsiteY37" fmla="*/ 1219200 h 2305050"/>
              <a:gd name="connsiteX38" fmla="*/ 180975 w 476250"/>
              <a:gd name="connsiteY38" fmla="*/ 1337310 h 2305050"/>
              <a:gd name="connsiteX39" fmla="*/ 298132 w 476250"/>
              <a:gd name="connsiteY39" fmla="*/ 1337310 h 2305050"/>
              <a:gd name="connsiteX40" fmla="*/ 180022 w 476250"/>
              <a:gd name="connsiteY40" fmla="*/ 476250 h 2305050"/>
              <a:gd name="connsiteX41" fmla="*/ 180022 w 476250"/>
              <a:gd name="connsiteY41" fmla="*/ 595313 h 2305050"/>
              <a:gd name="connsiteX42" fmla="*/ 299085 w 476250"/>
              <a:gd name="connsiteY42" fmla="*/ 595313 h 2305050"/>
              <a:gd name="connsiteX43" fmla="*/ 299085 w 476250"/>
              <a:gd name="connsiteY43" fmla="*/ 476250 h 2305050"/>
              <a:gd name="connsiteX44" fmla="*/ 180022 w 476250"/>
              <a:gd name="connsiteY44" fmla="*/ 476250 h 2305050"/>
              <a:gd name="connsiteX45" fmla="*/ 452438 w 476250"/>
              <a:gd name="connsiteY45" fmla="*/ 32385 h 2305050"/>
              <a:gd name="connsiteX46" fmla="*/ 330518 w 476250"/>
              <a:gd name="connsiteY46" fmla="*/ 32385 h 2305050"/>
              <a:gd name="connsiteX47" fmla="*/ 330518 w 476250"/>
              <a:gd name="connsiteY47" fmla="*/ 148590 h 2305050"/>
              <a:gd name="connsiteX48" fmla="*/ 452438 w 476250"/>
              <a:gd name="connsiteY48" fmla="*/ 148590 h 2305050"/>
              <a:gd name="connsiteX49" fmla="*/ 452438 w 476250"/>
              <a:gd name="connsiteY49" fmla="*/ 32385 h 2305050"/>
              <a:gd name="connsiteX50" fmla="*/ 300038 w 476250"/>
              <a:gd name="connsiteY50" fmla="*/ 31432 h 2305050"/>
              <a:gd name="connsiteX51" fmla="*/ 180022 w 476250"/>
              <a:gd name="connsiteY51" fmla="*/ 31432 h 2305050"/>
              <a:gd name="connsiteX52" fmla="*/ 180022 w 476250"/>
              <a:gd name="connsiteY52" fmla="*/ 149542 h 2305050"/>
              <a:gd name="connsiteX53" fmla="*/ 300038 w 476250"/>
              <a:gd name="connsiteY53" fmla="*/ 149542 h 2305050"/>
              <a:gd name="connsiteX54" fmla="*/ 300038 w 476250"/>
              <a:gd name="connsiteY54" fmla="*/ 31432 h 2305050"/>
              <a:gd name="connsiteX55" fmla="*/ 300038 w 476250"/>
              <a:gd name="connsiteY55" fmla="*/ 299085 h 2305050"/>
              <a:gd name="connsiteX56" fmla="*/ 300038 w 476250"/>
              <a:gd name="connsiteY56" fmla="*/ 180022 h 2305050"/>
              <a:gd name="connsiteX57" fmla="*/ 179070 w 476250"/>
              <a:gd name="connsiteY57" fmla="*/ 180022 h 2305050"/>
              <a:gd name="connsiteX58" fmla="*/ 179070 w 476250"/>
              <a:gd name="connsiteY58" fmla="*/ 299085 h 2305050"/>
              <a:gd name="connsiteX59" fmla="*/ 300038 w 476250"/>
              <a:gd name="connsiteY59" fmla="*/ 299085 h 2305050"/>
              <a:gd name="connsiteX60" fmla="*/ 147638 w 476250"/>
              <a:gd name="connsiteY60" fmla="*/ 477202 h 2305050"/>
              <a:gd name="connsiteX61" fmla="*/ 26670 w 476250"/>
              <a:gd name="connsiteY61" fmla="*/ 477202 h 2305050"/>
              <a:gd name="connsiteX62" fmla="*/ 26670 w 476250"/>
              <a:gd name="connsiteY62" fmla="*/ 594360 h 2305050"/>
              <a:gd name="connsiteX63" fmla="*/ 147638 w 476250"/>
              <a:gd name="connsiteY63" fmla="*/ 594360 h 2305050"/>
              <a:gd name="connsiteX64" fmla="*/ 147638 w 476250"/>
              <a:gd name="connsiteY64" fmla="*/ 477202 h 2305050"/>
              <a:gd name="connsiteX65" fmla="*/ 450532 w 476250"/>
              <a:gd name="connsiteY65" fmla="*/ 1041082 h 2305050"/>
              <a:gd name="connsiteX66" fmla="*/ 450532 w 476250"/>
              <a:gd name="connsiteY66" fmla="*/ 923925 h 2305050"/>
              <a:gd name="connsiteX67" fmla="*/ 331470 w 476250"/>
              <a:gd name="connsiteY67" fmla="*/ 923925 h 2305050"/>
              <a:gd name="connsiteX68" fmla="*/ 331470 w 476250"/>
              <a:gd name="connsiteY68" fmla="*/ 1041082 h 2305050"/>
              <a:gd name="connsiteX69" fmla="*/ 450532 w 476250"/>
              <a:gd name="connsiteY69" fmla="*/ 1041082 h 2305050"/>
              <a:gd name="connsiteX70" fmla="*/ 332422 w 476250"/>
              <a:gd name="connsiteY70" fmla="*/ 1218248 h 2305050"/>
              <a:gd name="connsiteX71" fmla="*/ 332422 w 476250"/>
              <a:gd name="connsiteY71" fmla="*/ 1336357 h 2305050"/>
              <a:gd name="connsiteX72" fmla="*/ 451485 w 476250"/>
              <a:gd name="connsiteY72" fmla="*/ 1336357 h 2305050"/>
              <a:gd name="connsiteX73" fmla="*/ 451485 w 476250"/>
              <a:gd name="connsiteY73" fmla="*/ 1218248 h 2305050"/>
              <a:gd name="connsiteX74" fmla="*/ 332422 w 476250"/>
              <a:gd name="connsiteY74" fmla="*/ 1218248 h 2305050"/>
              <a:gd name="connsiteX75" fmla="*/ 452438 w 476250"/>
              <a:gd name="connsiteY75" fmla="*/ 447675 h 2305050"/>
              <a:gd name="connsiteX76" fmla="*/ 452438 w 476250"/>
              <a:gd name="connsiteY76" fmla="*/ 329565 h 2305050"/>
              <a:gd name="connsiteX77" fmla="*/ 331470 w 476250"/>
              <a:gd name="connsiteY77" fmla="*/ 329565 h 2305050"/>
              <a:gd name="connsiteX78" fmla="*/ 331470 w 476250"/>
              <a:gd name="connsiteY78" fmla="*/ 447675 h 2305050"/>
              <a:gd name="connsiteX79" fmla="*/ 452438 w 476250"/>
              <a:gd name="connsiteY79" fmla="*/ 447675 h 2305050"/>
              <a:gd name="connsiteX80" fmla="*/ 300038 w 476250"/>
              <a:gd name="connsiteY80" fmla="*/ 448627 h 2305050"/>
              <a:gd name="connsiteX81" fmla="*/ 300038 w 476250"/>
              <a:gd name="connsiteY81" fmla="*/ 328613 h 2305050"/>
              <a:gd name="connsiteX82" fmla="*/ 180022 w 476250"/>
              <a:gd name="connsiteY82" fmla="*/ 328613 h 2305050"/>
              <a:gd name="connsiteX83" fmla="*/ 180022 w 476250"/>
              <a:gd name="connsiteY83" fmla="*/ 448627 h 2305050"/>
              <a:gd name="connsiteX84" fmla="*/ 300038 w 476250"/>
              <a:gd name="connsiteY84" fmla="*/ 448627 h 2305050"/>
              <a:gd name="connsiteX85" fmla="*/ 146685 w 476250"/>
              <a:gd name="connsiteY85" fmla="*/ 299085 h 2305050"/>
              <a:gd name="connsiteX86" fmla="*/ 146685 w 476250"/>
              <a:gd name="connsiteY86" fmla="*/ 181927 h 2305050"/>
              <a:gd name="connsiteX87" fmla="*/ 27622 w 476250"/>
              <a:gd name="connsiteY87" fmla="*/ 181927 h 2305050"/>
              <a:gd name="connsiteX88" fmla="*/ 27622 w 476250"/>
              <a:gd name="connsiteY88" fmla="*/ 299085 h 2305050"/>
              <a:gd name="connsiteX89" fmla="*/ 146685 w 476250"/>
              <a:gd name="connsiteY89" fmla="*/ 299085 h 2305050"/>
              <a:gd name="connsiteX90" fmla="*/ 145732 w 476250"/>
              <a:gd name="connsiteY90" fmla="*/ 889635 h 2305050"/>
              <a:gd name="connsiteX91" fmla="*/ 145732 w 476250"/>
              <a:gd name="connsiteY91" fmla="*/ 772477 h 2305050"/>
              <a:gd name="connsiteX92" fmla="*/ 28575 w 476250"/>
              <a:gd name="connsiteY92" fmla="*/ 772477 h 2305050"/>
              <a:gd name="connsiteX93" fmla="*/ 28575 w 476250"/>
              <a:gd name="connsiteY93" fmla="*/ 889635 h 2305050"/>
              <a:gd name="connsiteX94" fmla="*/ 145732 w 476250"/>
              <a:gd name="connsiteY94" fmla="*/ 889635 h 2305050"/>
              <a:gd name="connsiteX95" fmla="*/ 179070 w 476250"/>
              <a:gd name="connsiteY95" fmla="*/ 889635 h 2305050"/>
              <a:gd name="connsiteX96" fmla="*/ 298132 w 476250"/>
              <a:gd name="connsiteY96" fmla="*/ 889635 h 2305050"/>
              <a:gd name="connsiteX97" fmla="*/ 298132 w 476250"/>
              <a:gd name="connsiteY97" fmla="*/ 772477 h 2305050"/>
              <a:gd name="connsiteX98" fmla="*/ 179070 w 476250"/>
              <a:gd name="connsiteY98" fmla="*/ 772477 h 2305050"/>
              <a:gd name="connsiteX99" fmla="*/ 179070 w 476250"/>
              <a:gd name="connsiteY99" fmla="*/ 889635 h 2305050"/>
              <a:gd name="connsiteX100" fmla="*/ 450532 w 476250"/>
              <a:gd name="connsiteY100" fmla="*/ 890588 h 2305050"/>
              <a:gd name="connsiteX101" fmla="*/ 450532 w 476250"/>
              <a:gd name="connsiteY101" fmla="*/ 771525 h 2305050"/>
              <a:gd name="connsiteX102" fmla="*/ 331470 w 476250"/>
              <a:gd name="connsiteY102" fmla="*/ 771525 h 2305050"/>
              <a:gd name="connsiteX103" fmla="*/ 331470 w 476250"/>
              <a:gd name="connsiteY103" fmla="*/ 890588 h 2305050"/>
              <a:gd name="connsiteX104" fmla="*/ 450532 w 476250"/>
              <a:gd name="connsiteY104" fmla="*/ 890588 h 2305050"/>
              <a:gd name="connsiteX105" fmla="*/ 298132 w 476250"/>
              <a:gd name="connsiteY105" fmla="*/ 1370648 h 2305050"/>
              <a:gd name="connsiteX106" fmla="*/ 180022 w 476250"/>
              <a:gd name="connsiteY106" fmla="*/ 1370648 h 2305050"/>
              <a:gd name="connsiteX107" fmla="*/ 180022 w 476250"/>
              <a:gd name="connsiteY107" fmla="*/ 1486853 h 2305050"/>
              <a:gd name="connsiteX108" fmla="*/ 298132 w 476250"/>
              <a:gd name="connsiteY108" fmla="*/ 1486853 h 2305050"/>
              <a:gd name="connsiteX109" fmla="*/ 298132 w 476250"/>
              <a:gd name="connsiteY109" fmla="*/ 1370648 h 2305050"/>
              <a:gd name="connsiteX110" fmla="*/ 299085 w 476250"/>
              <a:gd name="connsiteY110" fmla="*/ 1632585 h 2305050"/>
              <a:gd name="connsiteX111" fmla="*/ 299085 w 476250"/>
              <a:gd name="connsiteY111" fmla="*/ 1516380 h 2305050"/>
              <a:gd name="connsiteX112" fmla="*/ 179070 w 476250"/>
              <a:gd name="connsiteY112" fmla="*/ 1516380 h 2305050"/>
              <a:gd name="connsiteX113" fmla="*/ 179070 w 476250"/>
              <a:gd name="connsiteY113" fmla="*/ 1632585 h 2305050"/>
              <a:gd name="connsiteX114" fmla="*/ 299085 w 476250"/>
              <a:gd name="connsiteY114" fmla="*/ 1632585 h 2305050"/>
              <a:gd name="connsiteX115" fmla="*/ 146685 w 476250"/>
              <a:gd name="connsiteY115" fmla="*/ 1370648 h 2305050"/>
              <a:gd name="connsiteX116" fmla="*/ 28575 w 476250"/>
              <a:gd name="connsiteY116" fmla="*/ 1370648 h 2305050"/>
              <a:gd name="connsiteX117" fmla="*/ 28575 w 476250"/>
              <a:gd name="connsiteY117" fmla="*/ 1486853 h 2305050"/>
              <a:gd name="connsiteX118" fmla="*/ 146685 w 476250"/>
              <a:gd name="connsiteY118" fmla="*/ 1486853 h 2305050"/>
              <a:gd name="connsiteX119" fmla="*/ 146685 w 476250"/>
              <a:gd name="connsiteY119" fmla="*/ 1370648 h 2305050"/>
              <a:gd name="connsiteX120" fmla="*/ 449580 w 476250"/>
              <a:gd name="connsiteY120" fmla="*/ 1631632 h 2305050"/>
              <a:gd name="connsiteX121" fmla="*/ 449580 w 476250"/>
              <a:gd name="connsiteY121" fmla="*/ 1514475 h 2305050"/>
              <a:gd name="connsiteX122" fmla="*/ 332422 w 476250"/>
              <a:gd name="connsiteY122" fmla="*/ 1514475 h 2305050"/>
              <a:gd name="connsiteX123" fmla="*/ 332422 w 476250"/>
              <a:gd name="connsiteY123" fmla="*/ 1631632 h 2305050"/>
              <a:gd name="connsiteX124" fmla="*/ 449580 w 476250"/>
              <a:gd name="connsiteY124" fmla="*/ 1631632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476250" h="2305050">
                <a:moveTo>
                  <a:pt x="477202" y="2308860"/>
                </a:moveTo>
                <a:cubicBezTo>
                  <a:pt x="316230" y="2308860"/>
                  <a:pt x="160020" y="2308860"/>
                  <a:pt x="0" y="2308860"/>
                </a:cubicBezTo>
                <a:cubicBezTo>
                  <a:pt x="0" y="1539240"/>
                  <a:pt x="0" y="771525"/>
                  <a:pt x="0" y="0"/>
                </a:cubicBezTo>
                <a:cubicBezTo>
                  <a:pt x="157163" y="0"/>
                  <a:pt x="315277" y="0"/>
                  <a:pt x="477202" y="0"/>
                </a:cubicBezTo>
                <a:cubicBezTo>
                  <a:pt x="477202" y="767715"/>
                  <a:pt x="477202" y="1536382"/>
                  <a:pt x="477202" y="2308860"/>
                </a:cubicBezTo>
                <a:close/>
                <a:moveTo>
                  <a:pt x="452438" y="1071563"/>
                </a:moveTo>
                <a:cubicBezTo>
                  <a:pt x="412432" y="1071563"/>
                  <a:pt x="372427" y="1071563"/>
                  <a:pt x="332422" y="1071563"/>
                </a:cubicBezTo>
                <a:cubicBezTo>
                  <a:pt x="332422" y="1112520"/>
                  <a:pt x="332422" y="1150620"/>
                  <a:pt x="332422" y="1188720"/>
                </a:cubicBezTo>
                <a:cubicBezTo>
                  <a:pt x="374332" y="1188720"/>
                  <a:pt x="412432" y="1188720"/>
                  <a:pt x="452438" y="1188720"/>
                </a:cubicBezTo>
                <a:cubicBezTo>
                  <a:pt x="452438" y="1147763"/>
                  <a:pt x="452438" y="1111567"/>
                  <a:pt x="452438" y="1071563"/>
                </a:cubicBezTo>
                <a:close/>
                <a:moveTo>
                  <a:pt x="298132" y="1190625"/>
                </a:moveTo>
                <a:cubicBezTo>
                  <a:pt x="298132" y="1147763"/>
                  <a:pt x="298132" y="1108710"/>
                  <a:pt x="298132" y="1070610"/>
                </a:cubicBezTo>
                <a:cubicBezTo>
                  <a:pt x="256222" y="1070610"/>
                  <a:pt x="218122" y="1070610"/>
                  <a:pt x="180975" y="1070610"/>
                </a:cubicBezTo>
                <a:cubicBezTo>
                  <a:pt x="180975" y="1112520"/>
                  <a:pt x="180975" y="1151573"/>
                  <a:pt x="180975" y="1190625"/>
                </a:cubicBezTo>
                <a:cubicBezTo>
                  <a:pt x="220980" y="1190625"/>
                  <a:pt x="257175" y="1190625"/>
                  <a:pt x="298132" y="1190625"/>
                </a:cubicBezTo>
                <a:close/>
                <a:moveTo>
                  <a:pt x="27622" y="1188720"/>
                </a:moveTo>
                <a:cubicBezTo>
                  <a:pt x="68580" y="1188720"/>
                  <a:pt x="106680" y="1188720"/>
                  <a:pt x="146685" y="1188720"/>
                </a:cubicBezTo>
                <a:cubicBezTo>
                  <a:pt x="146685" y="1146810"/>
                  <a:pt x="146685" y="1108710"/>
                  <a:pt x="146685" y="1070610"/>
                </a:cubicBezTo>
                <a:cubicBezTo>
                  <a:pt x="104775" y="1070610"/>
                  <a:pt x="66675" y="1070610"/>
                  <a:pt x="27622" y="1070610"/>
                </a:cubicBezTo>
                <a:cubicBezTo>
                  <a:pt x="27622" y="1112520"/>
                  <a:pt x="27622" y="1149667"/>
                  <a:pt x="27622" y="1188720"/>
                </a:cubicBezTo>
                <a:close/>
                <a:moveTo>
                  <a:pt x="28575" y="328613"/>
                </a:moveTo>
                <a:cubicBezTo>
                  <a:pt x="28575" y="372427"/>
                  <a:pt x="28575" y="410527"/>
                  <a:pt x="28575" y="448627"/>
                </a:cubicBezTo>
                <a:cubicBezTo>
                  <a:pt x="70485" y="448627"/>
                  <a:pt x="107632" y="448627"/>
                  <a:pt x="147638" y="448627"/>
                </a:cubicBezTo>
                <a:cubicBezTo>
                  <a:pt x="147638" y="407670"/>
                  <a:pt x="147638" y="369570"/>
                  <a:pt x="147638" y="328613"/>
                </a:cubicBezTo>
                <a:cubicBezTo>
                  <a:pt x="106680" y="328613"/>
                  <a:pt x="68580" y="328613"/>
                  <a:pt x="28575" y="328613"/>
                </a:cubicBezTo>
                <a:close/>
                <a:moveTo>
                  <a:pt x="450532" y="744855"/>
                </a:moveTo>
                <a:cubicBezTo>
                  <a:pt x="450532" y="702945"/>
                  <a:pt x="450532" y="664845"/>
                  <a:pt x="450532" y="627697"/>
                </a:cubicBezTo>
                <a:cubicBezTo>
                  <a:pt x="408622" y="627697"/>
                  <a:pt x="369570" y="627697"/>
                  <a:pt x="331470" y="627697"/>
                </a:cubicBezTo>
                <a:cubicBezTo>
                  <a:pt x="331470" y="668655"/>
                  <a:pt x="331470" y="705802"/>
                  <a:pt x="331470" y="744855"/>
                </a:cubicBezTo>
                <a:cubicBezTo>
                  <a:pt x="371475" y="744855"/>
                  <a:pt x="409575" y="744855"/>
                  <a:pt x="450532" y="744855"/>
                </a:cubicBezTo>
                <a:close/>
                <a:moveTo>
                  <a:pt x="147638" y="626745"/>
                </a:moveTo>
                <a:cubicBezTo>
                  <a:pt x="106680" y="626745"/>
                  <a:pt x="67627" y="626745"/>
                  <a:pt x="27622" y="626745"/>
                </a:cubicBezTo>
                <a:cubicBezTo>
                  <a:pt x="27622" y="667702"/>
                  <a:pt x="27622" y="706755"/>
                  <a:pt x="27622" y="743902"/>
                </a:cubicBezTo>
                <a:cubicBezTo>
                  <a:pt x="69532" y="743902"/>
                  <a:pt x="107632" y="743902"/>
                  <a:pt x="147638" y="743902"/>
                </a:cubicBezTo>
                <a:cubicBezTo>
                  <a:pt x="147638" y="702945"/>
                  <a:pt x="147638" y="665797"/>
                  <a:pt x="147638" y="626745"/>
                </a:cubicBezTo>
                <a:close/>
                <a:moveTo>
                  <a:pt x="298132" y="1337310"/>
                </a:moveTo>
                <a:cubicBezTo>
                  <a:pt x="298132" y="1295400"/>
                  <a:pt x="298132" y="1257300"/>
                  <a:pt x="298132" y="1219200"/>
                </a:cubicBezTo>
                <a:cubicBezTo>
                  <a:pt x="256222" y="1219200"/>
                  <a:pt x="219075" y="1219200"/>
                  <a:pt x="180975" y="1219200"/>
                </a:cubicBezTo>
                <a:cubicBezTo>
                  <a:pt x="180975" y="1260157"/>
                  <a:pt x="180975" y="1298257"/>
                  <a:pt x="180975" y="1337310"/>
                </a:cubicBezTo>
                <a:cubicBezTo>
                  <a:pt x="220980" y="1337310"/>
                  <a:pt x="257175" y="1337310"/>
                  <a:pt x="298132" y="1337310"/>
                </a:cubicBezTo>
                <a:close/>
                <a:moveTo>
                  <a:pt x="180022" y="476250"/>
                </a:moveTo>
                <a:cubicBezTo>
                  <a:pt x="180022" y="518160"/>
                  <a:pt x="180022" y="556260"/>
                  <a:pt x="180022" y="595313"/>
                </a:cubicBezTo>
                <a:cubicBezTo>
                  <a:pt x="220980" y="595313"/>
                  <a:pt x="259080" y="595313"/>
                  <a:pt x="299085" y="595313"/>
                </a:cubicBezTo>
                <a:cubicBezTo>
                  <a:pt x="299085" y="554355"/>
                  <a:pt x="299085" y="516255"/>
                  <a:pt x="299085" y="476250"/>
                </a:cubicBezTo>
                <a:cubicBezTo>
                  <a:pt x="259080" y="476250"/>
                  <a:pt x="220980" y="476250"/>
                  <a:pt x="180022" y="476250"/>
                </a:cubicBezTo>
                <a:close/>
                <a:moveTo>
                  <a:pt x="452438" y="32385"/>
                </a:moveTo>
                <a:cubicBezTo>
                  <a:pt x="411480" y="32385"/>
                  <a:pt x="372427" y="32385"/>
                  <a:pt x="330518" y="32385"/>
                </a:cubicBezTo>
                <a:cubicBezTo>
                  <a:pt x="330518" y="71438"/>
                  <a:pt x="330518" y="108585"/>
                  <a:pt x="330518" y="148590"/>
                </a:cubicBezTo>
                <a:cubicBezTo>
                  <a:pt x="371475" y="148590"/>
                  <a:pt x="411480" y="148590"/>
                  <a:pt x="452438" y="148590"/>
                </a:cubicBezTo>
                <a:cubicBezTo>
                  <a:pt x="452438" y="109538"/>
                  <a:pt x="452438" y="73342"/>
                  <a:pt x="452438" y="32385"/>
                </a:cubicBezTo>
                <a:close/>
                <a:moveTo>
                  <a:pt x="300038" y="31432"/>
                </a:moveTo>
                <a:cubicBezTo>
                  <a:pt x="257175" y="31432"/>
                  <a:pt x="219075" y="31432"/>
                  <a:pt x="180022" y="31432"/>
                </a:cubicBezTo>
                <a:cubicBezTo>
                  <a:pt x="180022" y="72390"/>
                  <a:pt x="180022" y="111442"/>
                  <a:pt x="180022" y="149542"/>
                </a:cubicBezTo>
                <a:cubicBezTo>
                  <a:pt x="221932" y="149542"/>
                  <a:pt x="260985" y="149542"/>
                  <a:pt x="300038" y="149542"/>
                </a:cubicBezTo>
                <a:cubicBezTo>
                  <a:pt x="300038" y="108585"/>
                  <a:pt x="300038" y="71438"/>
                  <a:pt x="300038" y="31432"/>
                </a:cubicBezTo>
                <a:close/>
                <a:moveTo>
                  <a:pt x="300038" y="299085"/>
                </a:moveTo>
                <a:cubicBezTo>
                  <a:pt x="300038" y="257175"/>
                  <a:pt x="300038" y="220027"/>
                  <a:pt x="300038" y="180022"/>
                </a:cubicBezTo>
                <a:cubicBezTo>
                  <a:pt x="259080" y="180022"/>
                  <a:pt x="220027" y="180022"/>
                  <a:pt x="179070" y="180022"/>
                </a:cubicBezTo>
                <a:cubicBezTo>
                  <a:pt x="179070" y="220027"/>
                  <a:pt x="179070" y="258127"/>
                  <a:pt x="179070" y="299085"/>
                </a:cubicBezTo>
                <a:cubicBezTo>
                  <a:pt x="220027" y="299085"/>
                  <a:pt x="258127" y="299085"/>
                  <a:pt x="300038" y="299085"/>
                </a:cubicBezTo>
                <a:close/>
                <a:moveTo>
                  <a:pt x="147638" y="477202"/>
                </a:moveTo>
                <a:cubicBezTo>
                  <a:pt x="104775" y="477202"/>
                  <a:pt x="66675" y="477202"/>
                  <a:pt x="26670" y="477202"/>
                </a:cubicBezTo>
                <a:cubicBezTo>
                  <a:pt x="26670" y="517207"/>
                  <a:pt x="26670" y="554355"/>
                  <a:pt x="26670" y="594360"/>
                </a:cubicBezTo>
                <a:cubicBezTo>
                  <a:pt x="67627" y="594360"/>
                  <a:pt x="106680" y="594360"/>
                  <a:pt x="147638" y="594360"/>
                </a:cubicBezTo>
                <a:cubicBezTo>
                  <a:pt x="147638" y="554355"/>
                  <a:pt x="147638" y="517207"/>
                  <a:pt x="147638" y="477202"/>
                </a:cubicBezTo>
                <a:close/>
                <a:moveTo>
                  <a:pt x="450532" y="1041082"/>
                </a:moveTo>
                <a:cubicBezTo>
                  <a:pt x="450532" y="1001077"/>
                  <a:pt x="450532" y="962025"/>
                  <a:pt x="450532" y="923925"/>
                </a:cubicBezTo>
                <a:cubicBezTo>
                  <a:pt x="408622" y="923925"/>
                  <a:pt x="370522" y="923925"/>
                  <a:pt x="331470" y="923925"/>
                </a:cubicBezTo>
                <a:cubicBezTo>
                  <a:pt x="331470" y="964882"/>
                  <a:pt x="331470" y="1002030"/>
                  <a:pt x="331470" y="1041082"/>
                </a:cubicBezTo>
                <a:cubicBezTo>
                  <a:pt x="372427" y="1041082"/>
                  <a:pt x="410527" y="1041082"/>
                  <a:pt x="450532" y="1041082"/>
                </a:cubicBezTo>
                <a:close/>
                <a:moveTo>
                  <a:pt x="332422" y="1218248"/>
                </a:moveTo>
                <a:cubicBezTo>
                  <a:pt x="332422" y="1258253"/>
                  <a:pt x="332422" y="1296353"/>
                  <a:pt x="332422" y="1336357"/>
                </a:cubicBezTo>
                <a:cubicBezTo>
                  <a:pt x="373380" y="1336357"/>
                  <a:pt x="410527" y="1336357"/>
                  <a:pt x="451485" y="1336357"/>
                </a:cubicBezTo>
                <a:cubicBezTo>
                  <a:pt x="451485" y="1296353"/>
                  <a:pt x="451485" y="1257300"/>
                  <a:pt x="451485" y="1218248"/>
                </a:cubicBezTo>
                <a:cubicBezTo>
                  <a:pt x="409575" y="1218248"/>
                  <a:pt x="372427" y="1218248"/>
                  <a:pt x="332422" y="1218248"/>
                </a:cubicBezTo>
                <a:close/>
                <a:moveTo>
                  <a:pt x="452438" y="447675"/>
                </a:moveTo>
                <a:cubicBezTo>
                  <a:pt x="452438" y="406717"/>
                  <a:pt x="452438" y="369570"/>
                  <a:pt x="452438" y="329565"/>
                </a:cubicBezTo>
                <a:cubicBezTo>
                  <a:pt x="411480" y="329565"/>
                  <a:pt x="371475" y="329565"/>
                  <a:pt x="331470" y="329565"/>
                </a:cubicBezTo>
                <a:cubicBezTo>
                  <a:pt x="331470" y="370522"/>
                  <a:pt x="331470" y="408622"/>
                  <a:pt x="331470" y="447675"/>
                </a:cubicBezTo>
                <a:cubicBezTo>
                  <a:pt x="371475" y="447675"/>
                  <a:pt x="409575" y="447675"/>
                  <a:pt x="452438" y="447675"/>
                </a:cubicBezTo>
                <a:close/>
                <a:moveTo>
                  <a:pt x="300038" y="448627"/>
                </a:moveTo>
                <a:cubicBezTo>
                  <a:pt x="300038" y="405765"/>
                  <a:pt x="300038" y="368617"/>
                  <a:pt x="300038" y="328613"/>
                </a:cubicBezTo>
                <a:cubicBezTo>
                  <a:pt x="258127" y="328613"/>
                  <a:pt x="219075" y="328613"/>
                  <a:pt x="180022" y="328613"/>
                </a:cubicBezTo>
                <a:cubicBezTo>
                  <a:pt x="180022" y="370522"/>
                  <a:pt x="180022" y="408622"/>
                  <a:pt x="180022" y="448627"/>
                </a:cubicBezTo>
                <a:cubicBezTo>
                  <a:pt x="220980" y="448627"/>
                  <a:pt x="258127" y="448627"/>
                  <a:pt x="300038" y="448627"/>
                </a:cubicBezTo>
                <a:close/>
                <a:moveTo>
                  <a:pt x="146685" y="299085"/>
                </a:moveTo>
                <a:cubicBezTo>
                  <a:pt x="146685" y="256222"/>
                  <a:pt x="146685" y="218122"/>
                  <a:pt x="146685" y="181927"/>
                </a:cubicBezTo>
                <a:cubicBezTo>
                  <a:pt x="103822" y="181927"/>
                  <a:pt x="65722" y="181927"/>
                  <a:pt x="27622" y="181927"/>
                </a:cubicBezTo>
                <a:cubicBezTo>
                  <a:pt x="27622" y="222885"/>
                  <a:pt x="27622" y="260032"/>
                  <a:pt x="27622" y="299085"/>
                </a:cubicBezTo>
                <a:cubicBezTo>
                  <a:pt x="67627" y="299085"/>
                  <a:pt x="104775" y="299085"/>
                  <a:pt x="146685" y="299085"/>
                </a:cubicBezTo>
                <a:close/>
                <a:moveTo>
                  <a:pt x="145732" y="889635"/>
                </a:moveTo>
                <a:cubicBezTo>
                  <a:pt x="145732" y="848677"/>
                  <a:pt x="145732" y="810577"/>
                  <a:pt x="145732" y="772477"/>
                </a:cubicBezTo>
                <a:cubicBezTo>
                  <a:pt x="103822" y="772477"/>
                  <a:pt x="66675" y="772477"/>
                  <a:pt x="28575" y="772477"/>
                </a:cubicBezTo>
                <a:cubicBezTo>
                  <a:pt x="28575" y="813435"/>
                  <a:pt x="28575" y="851535"/>
                  <a:pt x="28575" y="889635"/>
                </a:cubicBezTo>
                <a:cubicBezTo>
                  <a:pt x="70485" y="889635"/>
                  <a:pt x="107632" y="889635"/>
                  <a:pt x="145732" y="889635"/>
                </a:cubicBezTo>
                <a:close/>
                <a:moveTo>
                  <a:pt x="179070" y="889635"/>
                </a:moveTo>
                <a:cubicBezTo>
                  <a:pt x="220027" y="889635"/>
                  <a:pt x="258127" y="889635"/>
                  <a:pt x="298132" y="889635"/>
                </a:cubicBezTo>
                <a:cubicBezTo>
                  <a:pt x="298132" y="848677"/>
                  <a:pt x="298132" y="810577"/>
                  <a:pt x="298132" y="772477"/>
                </a:cubicBezTo>
                <a:cubicBezTo>
                  <a:pt x="256222" y="772477"/>
                  <a:pt x="219075" y="772477"/>
                  <a:pt x="179070" y="772477"/>
                </a:cubicBezTo>
                <a:cubicBezTo>
                  <a:pt x="179070" y="812482"/>
                  <a:pt x="179070" y="849630"/>
                  <a:pt x="179070" y="889635"/>
                </a:cubicBezTo>
                <a:close/>
                <a:moveTo>
                  <a:pt x="450532" y="890588"/>
                </a:moveTo>
                <a:cubicBezTo>
                  <a:pt x="450532" y="849630"/>
                  <a:pt x="450532" y="811530"/>
                  <a:pt x="450532" y="771525"/>
                </a:cubicBezTo>
                <a:cubicBezTo>
                  <a:pt x="409575" y="771525"/>
                  <a:pt x="372427" y="771525"/>
                  <a:pt x="331470" y="771525"/>
                </a:cubicBezTo>
                <a:cubicBezTo>
                  <a:pt x="331470" y="811530"/>
                  <a:pt x="331470" y="850582"/>
                  <a:pt x="331470" y="890588"/>
                </a:cubicBezTo>
                <a:cubicBezTo>
                  <a:pt x="372427" y="890588"/>
                  <a:pt x="410527" y="890588"/>
                  <a:pt x="450532" y="890588"/>
                </a:cubicBezTo>
                <a:close/>
                <a:moveTo>
                  <a:pt x="298132" y="1370648"/>
                </a:moveTo>
                <a:cubicBezTo>
                  <a:pt x="257175" y="1370648"/>
                  <a:pt x="218122" y="1370648"/>
                  <a:pt x="180022" y="1370648"/>
                </a:cubicBezTo>
                <a:cubicBezTo>
                  <a:pt x="180022" y="1410653"/>
                  <a:pt x="180022" y="1447800"/>
                  <a:pt x="180022" y="1486853"/>
                </a:cubicBezTo>
                <a:cubicBezTo>
                  <a:pt x="220980" y="1486853"/>
                  <a:pt x="257175" y="1486853"/>
                  <a:pt x="298132" y="1486853"/>
                </a:cubicBezTo>
                <a:cubicBezTo>
                  <a:pt x="298132" y="1447800"/>
                  <a:pt x="298132" y="1411605"/>
                  <a:pt x="298132" y="1370648"/>
                </a:cubicBezTo>
                <a:close/>
                <a:moveTo>
                  <a:pt x="299085" y="1632585"/>
                </a:moveTo>
                <a:cubicBezTo>
                  <a:pt x="299085" y="1590675"/>
                  <a:pt x="299085" y="1553528"/>
                  <a:pt x="299085" y="1516380"/>
                </a:cubicBezTo>
                <a:cubicBezTo>
                  <a:pt x="258127" y="1516380"/>
                  <a:pt x="219075" y="1516380"/>
                  <a:pt x="179070" y="1516380"/>
                </a:cubicBezTo>
                <a:cubicBezTo>
                  <a:pt x="179070" y="1557338"/>
                  <a:pt x="179070" y="1594485"/>
                  <a:pt x="179070" y="1632585"/>
                </a:cubicBezTo>
                <a:cubicBezTo>
                  <a:pt x="219075" y="1632585"/>
                  <a:pt x="256222" y="1632585"/>
                  <a:pt x="299085" y="1632585"/>
                </a:cubicBezTo>
                <a:close/>
                <a:moveTo>
                  <a:pt x="146685" y="1370648"/>
                </a:moveTo>
                <a:cubicBezTo>
                  <a:pt x="104775" y="1370648"/>
                  <a:pt x="65722" y="1370648"/>
                  <a:pt x="28575" y="1370648"/>
                </a:cubicBezTo>
                <a:cubicBezTo>
                  <a:pt x="28575" y="1410653"/>
                  <a:pt x="28575" y="1447800"/>
                  <a:pt x="28575" y="1486853"/>
                </a:cubicBezTo>
                <a:cubicBezTo>
                  <a:pt x="69532" y="1486853"/>
                  <a:pt x="106680" y="1486853"/>
                  <a:pt x="146685" y="1486853"/>
                </a:cubicBezTo>
                <a:cubicBezTo>
                  <a:pt x="146685" y="1447800"/>
                  <a:pt x="146685" y="1410653"/>
                  <a:pt x="146685" y="1370648"/>
                </a:cubicBezTo>
                <a:close/>
                <a:moveTo>
                  <a:pt x="449580" y="1631632"/>
                </a:moveTo>
                <a:cubicBezTo>
                  <a:pt x="449580" y="1591628"/>
                  <a:pt x="449580" y="1553528"/>
                  <a:pt x="449580" y="1514475"/>
                </a:cubicBezTo>
                <a:cubicBezTo>
                  <a:pt x="409575" y="1514475"/>
                  <a:pt x="372427" y="1514475"/>
                  <a:pt x="332422" y="1514475"/>
                </a:cubicBezTo>
                <a:cubicBezTo>
                  <a:pt x="332422" y="1554480"/>
                  <a:pt x="332422" y="1592580"/>
                  <a:pt x="332422" y="1631632"/>
                </a:cubicBezTo>
                <a:cubicBezTo>
                  <a:pt x="373380" y="1631632"/>
                  <a:pt x="410527" y="1631632"/>
                  <a:pt x="449580" y="1631632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98" name="Freeform: Shape 4897">
            <a:extLst>
              <a:ext uri="{FF2B5EF4-FFF2-40B4-BE49-F238E27FC236}">
                <a16:creationId xmlns:a16="http://schemas.microsoft.com/office/drawing/2014/main" id="{C1A53C48-BAA3-43D2-B16B-9326051F7FC1}"/>
              </a:ext>
            </a:extLst>
          </p:cNvPr>
          <p:cNvSpPr/>
          <p:nvPr/>
        </p:nvSpPr>
        <p:spPr>
          <a:xfrm>
            <a:off x="5840591" y="3664416"/>
            <a:ext cx="583946" cy="2040905"/>
          </a:xfrm>
          <a:custGeom>
            <a:avLst/>
            <a:gdLst>
              <a:gd name="connsiteX0" fmla="*/ 335796 w 565541"/>
              <a:gd name="connsiteY0" fmla="*/ 1531565 h 1976576"/>
              <a:gd name="connsiteX1" fmla="*/ 335796 w 565541"/>
              <a:gd name="connsiteY1" fmla="*/ 1585857 h 1976576"/>
              <a:gd name="connsiteX2" fmla="*/ 441823 w 565541"/>
              <a:gd name="connsiteY2" fmla="*/ 1585857 h 1976576"/>
              <a:gd name="connsiteX3" fmla="*/ 441823 w 565541"/>
              <a:gd name="connsiteY3" fmla="*/ 1531565 h 1976576"/>
              <a:gd name="connsiteX4" fmla="*/ 123718 w 565541"/>
              <a:gd name="connsiteY4" fmla="*/ 1526871 h 1976576"/>
              <a:gd name="connsiteX5" fmla="*/ 123718 w 565541"/>
              <a:gd name="connsiteY5" fmla="*/ 1581163 h 1976576"/>
              <a:gd name="connsiteX6" fmla="*/ 229745 w 565541"/>
              <a:gd name="connsiteY6" fmla="*/ 1581163 h 1976576"/>
              <a:gd name="connsiteX7" fmla="*/ 229745 w 565541"/>
              <a:gd name="connsiteY7" fmla="*/ 1526871 h 1976576"/>
              <a:gd name="connsiteX8" fmla="*/ 335796 w 565541"/>
              <a:gd name="connsiteY8" fmla="*/ 1409581 h 1976576"/>
              <a:gd name="connsiteX9" fmla="*/ 335796 w 565541"/>
              <a:gd name="connsiteY9" fmla="*/ 1463873 h 1976576"/>
              <a:gd name="connsiteX10" fmla="*/ 441823 w 565541"/>
              <a:gd name="connsiteY10" fmla="*/ 1463873 h 1976576"/>
              <a:gd name="connsiteX11" fmla="*/ 441823 w 565541"/>
              <a:gd name="connsiteY11" fmla="*/ 1409581 h 1976576"/>
              <a:gd name="connsiteX12" fmla="*/ 123718 w 565541"/>
              <a:gd name="connsiteY12" fmla="*/ 1404887 h 1976576"/>
              <a:gd name="connsiteX13" fmla="*/ 123718 w 565541"/>
              <a:gd name="connsiteY13" fmla="*/ 1459180 h 1976576"/>
              <a:gd name="connsiteX14" fmla="*/ 229745 w 565541"/>
              <a:gd name="connsiteY14" fmla="*/ 1459180 h 1976576"/>
              <a:gd name="connsiteX15" fmla="*/ 229745 w 565541"/>
              <a:gd name="connsiteY15" fmla="*/ 1404887 h 1976576"/>
              <a:gd name="connsiteX16" fmla="*/ 335796 w 565541"/>
              <a:gd name="connsiteY16" fmla="*/ 1287599 h 1976576"/>
              <a:gd name="connsiteX17" fmla="*/ 335796 w 565541"/>
              <a:gd name="connsiteY17" fmla="*/ 1341892 h 1976576"/>
              <a:gd name="connsiteX18" fmla="*/ 441823 w 565541"/>
              <a:gd name="connsiteY18" fmla="*/ 1341892 h 1976576"/>
              <a:gd name="connsiteX19" fmla="*/ 441823 w 565541"/>
              <a:gd name="connsiteY19" fmla="*/ 1287599 h 1976576"/>
              <a:gd name="connsiteX20" fmla="*/ 123718 w 565541"/>
              <a:gd name="connsiteY20" fmla="*/ 1282905 h 1976576"/>
              <a:gd name="connsiteX21" fmla="*/ 123718 w 565541"/>
              <a:gd name="connsiteY21" fmla="*/ 1337198 h 1976576"/>
              <a:gd name="connsiteX22" fmla="*/ 229745 w 565541"/>
              <a:gd name="connsiteY22" fmla="*/ 1337198 h 1976576"/>
              <a:gd name="connsiteX23" fmla="*/ 229745 w 565541"/>
              <a:gd name="connsiteY23" fmla="*/ 1282905 h 1976576"/>
              <a:gd name="connsiteX24" fmla="*/ 335796 w 565541"/>
              <a:gd name="connsiteY24" fmla="*/ 1165617 h 1976576"/>
              <a:gd name="connsiteX25" fmla="*/ 335796 w 565541"/>
              <a:gd name="connsiteY25" fmla="*/ 1219910 h 1976576"/>
              <a:gd name="connsiteX26" fmla="*/ 441823 w 565541"/>
              <a:gd name="connsiteY26" fmla="*/ 1219910 h 1976576"/>
              <a:gd name="connsiteX27" fmla="*/ 441823 w 565541"/>
              <a:gd name="connsiteY27" fmla="*/ 1165617 h 1976576"/>
              <a:gd name="connsiteX28" fmla="*/ 123718 w 565541"/>
              <a:gd name="connsiteY28" fmla="*/ 1160924 h 1976576"/>
              <a:gd name="connsiteX29" fmla="*/ 123718 w 565541"/>
              <a:gd name="connsiteY29" fmla="*/ 1215216 h 1976576"/>
              <a:gd name="connsiteX30" fmla="*/ 229745 w 565541"/>
              <a:gd name="connsiteY30" fmla="*/ 1215216 h 1976576"/>
              <a:gd name="connsiteX31" fmla="*/ 229745 w 565541"/>
              <a:gd name="connsiteY31" fmla="*/ 1160924 h 1976576"/>
              <a:gd name="connsiteX32" fmla="*/ 335796 w 565541"/>
              <a:gd name="connsiteY32" fmla="*/ 1043636 h 1976576"/>
              <a:gd name="connsiteX33" fmla="*/ 335796 w 565541"/>
              <a:gd name="connsiteY33" fmla="*/ 1097928 h 1976576"/>
              <a:gd name="connsiteX34" fmla="*/ 441823 w 565541"/>
              <a:gd name="connsiteY34" fmla="*/ 1097928 h 1976576"/>
              <a:gd name="connsiteX35" fmla="*/ 441823 w 565541"/>
              <a:gd name="connsiteY35" fmla="*/ 1043636 h 1976576"/>
              <a:gd name="connsiteX36" fmla="*/ 123718 w 565541"/>
              <a:gd name="connsiteY36" fmla="*/ 1038942 h 1976576"/>
              <a:gd name="connsiteX37" fmla="*/ 123718 w 565541"/>
              <a:gd name="connsiteY37" fmla="*/ 1093234 h 1976576"/>
              <a:gd name="connsiteX38" fmla="*/ 229745 w 565541"/>
              <a:gd name="connsiteY38" fmla="*/ 1093234 h 1976576"/>
              <a:gd name="connsiteX39" fmla="*/ 229745 w 565541"/>
              <a:gd name="connsiteY39" fmla="*/ 1038942 h 1976576"/>
              <a:gd name="connsiteX40" fmla="*/ 335796 w 565541"/>
              <a:gd name="connsiteY40" fmla="*/ 921654 h 1976576"/>
              <a:gd name="connsiteX41" fmla="*/ 335796 w 565541"/>
              <a:gd name="connsiteY41" fmla="*/ 975946 h 1976576"/>
              <a:gd name="connsiteX42" fmla="*/ 441823 w 565541"/>
              <a:gd name="connsiteY42" fmla="*/ 975946 h 1976576"/>
              <a:gd name="connsiteX43" fmla="*/ 441823 w 565541"/>
              <a:gd name="connsiteY43" fmla="*/ 921654 h 1976576"/>
              <a:gd name="connsiteX44" fmla="*/ 123718 w 565541"/>
              <a:gd name="connsiteY44" fmla="*/ 916960 h 1976576"/>
              <a:gd name="connsiteX45" fmla="*/ 123718 w 565541"/>
              <a:gd name="connsiteY45" fmla="*/ 971252 h 1976576"/>
              <a:gd name="connsiteX46" fmla="*/ 229745 w 565541"/>
              <a:gd name="connsiteY46" fmla="*/ 971252 h 1976576"/>
              <a:gd name="connsiteX47" fmla="*/ 229745 w 565541"/>
              <a:gd name="connsiteY47" fmla="*/ 916960 h 1976576"/>
              <a:gd name="connsiteX48" fmla="*/ 335796 w 565541"/>
              <a:gd name="connsiteY48" fmla="*/ 799672 h 1976576"/>
              <a:gd name="connsiteX49" fmla="*/ 335796 w 565541"/>
              <a:gd name="connsiteY49" fmla="*/ 853964 h 1976576"/>
              <a:gd name="connsiteX50" fmla="*/ 441823 w 565541"/>
              <a:gd name="connsiteY50" fmla="*/ 853964 h 1976576"/>
              <a:gd name="connsiteX51" fmla="*/ 441823 w 565541"/>
              <a:gd name="connsiteY51" fmla="*/ 799672 h 1976576"/>
              <a:gd name="connsiteX52" fmla="*/ 123718 w 565541"/>
              <a:gd name="connsiteY52" fmla="*/ 794978 h 1976576"/>
              <a:gd name="connsiteX53" fmla="*/ 123718 w 565541"/>
              <a:gd name="connsiteY53" fmla="*/ 849270 h 1976576"/>
              <a:gd name="connsiteX54" fmla="*/ 229745 w 565541"/>
              <a:gd name="connsiteY54" fmla="*/ 849270 h 1976576"/>
              <a:gd name="connsiteX55" fmla="*/ 229745 w 565541"/>
              <a:gd name="connsiteY55" fmla="*/ 794978 h 1976576"/>
              <a:gd name="connsiteX56" fmla="*/ 335796 w 565541"/>
              <a:gd name="connsiteY56" fmla="*/ 677690 h 1976576"/>
              <a:gd name="connsiteX57" fmla="*/ 335796 w 565541"/>
              <a:gd name="connsiteY57" fmla="*/ 731982 h 1976576"/>
              <a:gd name="connsiteX58" fmla="*/ 441823 w 565541"/>
              <a:gd name="connsiteY58" fmla="*/ 731982 h 1976576"/>
              <a:gd name="connsiteX59" fmla="*/ 441823 w 565541"/>
              <a:gd name="connsiteY59" fmla="*/ 677690 h 1976576"/>
              <a:gd name="connsiteX60" fmla="*/ 123718 w 565541"/>
              <a:gd name="connsiteY60" fmla="*/ 672996 h 1976576"/>
              <a:gd name="connsiteX61" fmla="*/ 123718 w 565541"/>
              <a:gd name="connsiteY61" fmla="*/ 727289 h 1976576"/>
              <a:gd name="connsiteX62" fmla="*/ 229745 w 565541"/>
              <a:gd name="connsiteY62" fmla="*/ 727289 h 1976576"/>
              <a:gd name="connsiteX63" fmla="*/ 229745 w 565541"/>
              <a:gd name="connsiteY63" fmla="*/ 672996 h 1976576"/>
              <a:gd name="connsiteX64" fmla="*/ 335796 w 565541"/>
              <a:gd name="connsiteY64" fmla="*/ 555708 h 1976576"/>
              <a:gd name="connsiteX65" fmla="*/ 335796 w 565541"/>
              <a:gd name="connsiteY65" fmla="*/ 610000 h 1976576"/>
              <a:gd name="connsiteX66" fmla="*/ 441823 w 565541"/>
              <a:gd name="connsiteY66" fmla="*/ 610000 h 1976576"/>
              <a:gd name="connsiteX67" fmla="*/ 441823 w 565541"/>
              <a:gd name="connsiteY67" fmla="*/ 555708 h 1976576"/>
              <a:gd name="connsiteX68" fmla="*/ 123718 w 565541"/>
              <a:gd name="connsiteY68" fmla="*/ 551014 h 1976576"/>
              <a:gd name="connsiteX69" fmla="*/ 123718 w 565541"/>
              <a:gd name="connsiteY69" fmla="*/ 605307 h 1976576"/>
              <a:gd name="connsiteX70" fmla="*/ 229745 w 565541"/>
              <a:gd name="connsiteY70" fmla="*/ 605307 h 1976576"/>
              <a:gd name="connsiteX71" fmla="*/ 229745 w 565541"/>
              <a:gd name="connsiteY71" fmla="*/ 551014 h 1976576"/>
              <a:gd name="connsiteX72" fmla="*/ 335796 w 565541"/>
              <a:gd name="connsiteY72" fmla="*/ 433726 h 1976576"/>
              <a:gd name="connsiteX73" fmla="*/ 335796 w 565541"/>
              <a:gd name="connsiteY73" fmla="*/ 488019 h 1976576"/>
              <a:gd name="connsiteX74" fmla="*/ 441823 w 565541"/>
              <a:gd name="connsiteY74" fmla="*/ 488019 h 1976576"/>
              <a:gd name="connsiteX75" fmla="*/ 441823 w 565541"/>
              <a:gd name="connsiteY75" fmla="*/ 433726 h 1976576"/>
              <a:gd name="connsiteX76" fmla="*/ 123718 w 565541"/>
              <a:gd name="connsiteY76" fmla="*/ 429032 h 1976576"/>
              <a:gd name="connsiteX77" fmla="*/ 123718 w 565541"/>
              <a:gd name="connsiteY77" fmla="*/ 483325 h 1976576"/>
              <a:gd name="connsiteX78" fmla="*/ 229745 w 565541"/>
              <a:gd name="connsiteY78" fmla="*/ 483325 h 1976576"/>
              <a:gd name="connsiteX79" fmla="*/ 229745 w 565541"/>
              <a:gd name="connsiteY79" fmla="*/ 429032 h 1976576"/>
              <a:gd name="connsiteX80" fmla="*/ 244058 w 565541"/>
              <a:gd name="connsiteY80" fmla="*/ 0 h 1976576"/>
              <a:gd name="connsiteX81" fmla="*/ 321484 w 565541"/>
              <a:gd name="connsiteY81" fmla="*/ 0 h 1976576"/>
              <a:gd name="connsiteX82" fmla="*/ 321484 w 565541"/>
              <a:gd name="connsiteY82" fmla="*/ 178763 h 1976576"/>
              <a:gd name="connsiteX83" fmla="*/ 388810 w 565541"/>
              <a:gd name="connsiteY83" fmla="*/ 178763 h 1976576"/>
              <a:gd name="connsiteX84" fmla="*/ 388810 w 565541"/>
              <a:gd name="connsiteY84" fmla="*/ 299617 h 1976576"/>
              <a:gd name="connsiteX85" fmla="*/ 565541 w 565541"/>
              <a:gd name="connsiteY85" fmla="*/ 299617 h 1976576"/>
              <a:gd name="connsiteX86" fmla="*/ 565541 w 565541"/>
              <a:gd name="connsiteY86" fmla="*/ 1976576 h 1976576"/>
              <a:gd name="connsiteX87" fmla="*/ 448247 w 565541"/>
              <a:gd name="connsiteY87" fmla="*/ 1976576 h 1976576"/>
              <a:gd name="connsiteX88" fmla="*/ 371127 w 565541"/>
              <a:gd name="connsiteY88" fmla="*/ 1976576 h 1976576"/>
              <a:gd name="connsiteX89" fmla="*/ 194414 w 565541"/>
              <a:gd name="connsiteY89" fmla="*/ 1976576 h 1976576"/>
              <a:gd name="connsiteX90" fmla="*/ 88332 w 565541"/>
              <a:gd name="connsiteY90" fmla="*/ 1976576 h 1976576"/>
              <a:gd name="connsiteX91" fmla="*/ 0 w 565541"/>
              <a:gd name="connsiteY91" fmla="*/ 1976576 h 1976576"/>
              <a:gd name="connsiteX92" fmla="*/ 0 w 565541"/>
              <a:gd name="connsiteY92" fmla="*/ 299617 h 1976576"/>
              <a:gd name="connsiteX93" fmla="*/ 176731 w 565541"/>
              <a:gd name="connsiteY93" fmla="*/ 299617 h 1976576"/>
              <a:gd name="connsiteX94" fmla="*/ 176731 w 565541"/>
              <a:gd name="connsiteY94" fmla="*/ 178763 h 1976576"/>
              <a:gd name="connsiteX95" fmla="*/ 244058 w 565541"/>
              <a:gd name="connsiteY95" fmla="*/ 178763 h 197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565541" h="1976576">
                <a:moveTo>
                  <a:pt x="335796" y="1531565"/>
                </a:moveTo>
                <a:lnTo>
                  <a:pt x="335796" y="1585857"/>
                </a:lnTo>
                <a:lnTo>
                  <a:pt x="441823" y="1585857"/>
                </a:lnTo>
                <a:lnTo>
                  <a:pt x="441823" y="1531565"/>
                </a:lnTo>
                <a:close/>
                <a:moveTo>
                  <a:pt x="123718" y="1526871"/>
                </a:moveTo>
                <a:lnTo>
                  <a:pt x="123718" y="1581163"/>
                </a:lnTo>
                <a:lnTo>
                  <a:pt x="229745" y="1581163"/>
                </a:lnTo>
                <a:lnTo>
                  <a:pt x="229745" y="1526871"/>
                </a:lnTo>
                <a:close/>
                <a:moveTo>
                  <a:pt x="335796" y="1409581"/>
                </a:moveTo>
                <a:lnTo>
                  <a:pt x="335796" y="1463873"/>
                </a:lnTo>
                <a:lnTo>
                  <a:pt x="441823" y="1463873"/>
                </a:lnTo>
                <a:lnTo>
                  <a:pt x="441823" y="1409581"/>
                </a:lnTo>
                <a:close/>
                <a:moveTo>
                  <a:pt x="123718" y="1404887"/>
                </a:moveTo>
                <a:lnTo>
                  <a:pt x="123718" y="1459180"/>
                </a:lnTo>
                <a:lnTo>
                  <a:pt x="229745" y="1459180"/>
                </a:lnTo>
                <a:lnTo>
                  <a:pt x="229745" y="1404887"/>
                </a:lnTo>
                <a:close/>
                <a:moveTo>
                  <a:pt x="335796" y="1287599"/>
                </a:moveTo>
                <a:lnTo>
                  <a:pt x="335796" y="1341892"/>
                </a:lnTo>
                <a:lnTo>
                  <a:pt x="441823" y="1341892"/>
                </a:lnTo>
                <a:lnTo>
                  <a:pt x="441823" y="1287599"/>
                </a:lnTo>
                <a:close/>
                <a:moveTo>
                  <a:pt x="123718" y="1282905"/>
                </a:moveTo>
                <a:lnTo>
                  <a:pt x="123718" y="1337198"/>
                </a:lnTo>
                <a:lnTo>
                  <a:pt x="229745" y="1337198"/>
                </a:lnTo>
                <a:lnTo>
                  <a:pt x="229745" y="1282905"/>
                </a:lnTo>
                <a:close/>
                <a:moveTo>
                  <a:pt x="335796" y="1165617"/>
                </a:moveTo>
                <a:lnTo>
                  <a:pt x="335796" y="1219910"/>
                </a:lnTo>
                <a:lnTo>
                  <a:pt x="441823" y="1219910"/>
                </a:lnTo>
                <a:lnTo>
                  <a:pt x="441823" y="1165617"/>
                </a:lnTo>
                <a:close/>
                <a:moveTo>
                  <a:pt x="123718" y="1160924"/>
                </a:moveTo>
                <a:lnTo>
                  <a:pt x="123718" y="1215216"/>
                </a:lnTo>
                <a:lnTo>
                  <a:pt x="229745" y="1215216"/>
                </a:lnTo>
                <a:lnTo>
                  <a:pt x="229745" y="1160924"/>
                </a:lnTo>
                <a:close/>
                <a:moveTo>
                  <a:pt x="335796" y="1043636"/>
                </a:moveTo>
                <a:lnTo>
                  <a:pt x="335796" y="1097928"/>
                </a:lnTo>
                <a:lnTo>
                  <a:pt x="441823" y="1097928"/>
                </a:lnTo>
                <a:lnTo>
                  <a:pt x="441823" y="1043636"/>
                </a:lnTo>
                <a:close/>
                <a:moveTo>
                  <a:pt x="123718" y="1038942"/>
                </a:moveTo>
                <a:lnTo>
                  <a:pt x="123718" y="1093234"/>
                </a:lnTo>
                <a:lnTo>
                  <a:pt x="229745" y="1093234"/>
                </a:lnTo>
                <a:lnTo>
                  <a:pt x="229745" y="1038942"/>
                </a:lnTo>
                <a:close/>
                <a:moveTo>
                  <a:pt x="335796" y="921654"/>
                </a:moveTo>
                <a:lnTo>
                  <a:pt x="335796" y="975946"/>
                </a:lnTo>
                <a:lnTo>
                  <a:pt x="441823" y="975946"/>
                </a:lnTo>
                <a:lnTo>
                  <a:pt x="441823" y="921654"/>
                </a:lnTo>
                <a:close/>
                <a:moveTo>
                  <a:pt x="123718" y="916960"/>
                </a:moveTo>
                <a:lnTo>
                  <a:pt x="123718" y="971252"/>
                </a:lnTo>
                <a:lnTo>
                  <a:pt x="229745" y="971252"/>
                </a:lnTo>
                <a:lnTo>
                  <a:pt x="229745" y="916960"/>
                </a:lnTo>
                <a:close/>
                <a:moveTo>
                  <a:pt x="335796" y="799672"/>
                </a:moveTo>
                <a:lnTo>
                  <a:pt x="335796" y="853964"/>
                </a:lnTo>
                <a:lnTo>
                  <a:pt x="441823" y="853964"/>
                </a:lnTo>
                <a:lnTo>
                  <a:pt x="441823" y="799672"/>
                </a:lnTo>
                <a:close/>
                <a:moveTo>
                  <a:pt x="123718" y="794978"/>
                </a:moveTo>
                <a:lnTo>
                  <a:pt x="123718" y="849270"/>
                </a:lnTo>
                <a:lnTo>
                  <a:pt x="229745" y="849270"/>
                </a:lnTo>
                <a:lnTo>
                  <a:pt x="229745" y="794978"/>
                </a:lnTo>
                <a:close/>
                <a:moveTo>
                  <a:pt x="335796" y="677690"/>
                </a:moveTo>
                <a:lnTo>
                  <a:pt x="335796" y="731982"/>
                </a:lnTo>
                <a:lnTo>
                  <a:pt x="441823" y="731982"/>
                </a:lnTo>
                <a:lnTo>
                  <a:pt x="441823" y="677690"/>
                </a:lnTo>
                <a:close/>
                <a:moveTo>
                  <a:pt x="123718" y="672996"/>
                </a:moveTo>
                <a:lnTo>
                  <a:pt x="123718" y="727289"/>
                </a:lnTo>
                <a:lnTo>
                  <a:pt x="229745" y="727289"/>
                </a:lnTo>
                <a:lnTo>
                  <a:pt x="229745" y="672996"/>
                </a:lnTo>
                <a:close/>
                <a:moveTo>
                  <a:pt x="335796" y="555708"/>
                </a:moveTo>
                <a:lnTo>
                  <a:pt x="335796" y="610000"/>
                </a:lnTo>
                <a:lnTo>
                  <a:pt x="441823" y="610000"/>
                </a:lnTo>
                <a:lnTo>
                  <a:pt x="441823" y="555708"/>
                </a:lnTo>
                <a:close/>
                <a:moveTo>
                  <a:pt x="123718" y="551014"/>
                </a:moveTo>
                <a:lnTo>
                  <a:pt x="123718" y="605307"/>
                </a:lnTo>
                <a:lnTo>
                  <a:pt x="229745" y="605307"/>
                </a:lnTo>
                <a:lnTo>
                  <a:pt x="229745" y="551014"/>
                </a:lnTo>
                <a:close/>
                <a:moveTo>
                  <a:pt x="335796" y="433726"/>
                </a:moveTo>
                <a:lnTo>
                  <a:pt x="335796" y="488019"/>
                </a:lnTo>
                <a:lnTo>
                  <a:pt x="441823" y="488019"/>
                </a:lnTo>
                <a:lnTo>
                  <a:pt x="441823" y="433726"/>
                </a:lnTo>
                <a:close/>
                <a:moveTo>
                  <a:pt x="123718" y="429032"/>
                </a:moveTo>
                <a:lnTo>
                  <a:pt x="123718" y="483325"/>
                </a:lnTo>
                <a:lnTo>
                  <a:pt x="229745" y="483325"/>
                </a:lnTo>
                <a:lnTo>
                  <a:pt x="229745" y="429032"/>
                </a:lnTo>
                <a:close/>
                <a:moveTo>
                  <a:pt x="244058" y="0"/>
                </a:moveTo>
                <a:lnTo>
                  <a:pt x="321484" y="0"/>
                </a:lnTo>
                <a:lnTo>
                  <a:pt x="321484" y="178763"/>
                </a:lnTo>
                <a:lnTo>
                  <a:pt x="388810" y="178763"/>
                </a:lnTo>
                <a:lnTo>
                  <a:pt x="388810" y="299617"/>
                </a:lnTo>
                <a:lnTo>
                  <a:pt x="565541" y="299617"/>
                </a:lnTo>
                <a:lnTo>
                  <a:pt x="565541" y="1976576"/>
                </a:lnTo>
                <a:lnTo>
                  <a:pt x="448247" y="1976576"/>
                </a:lnTo>
                <a:lnTo>
                  <a:pt x="371127" y="1976576"/>
                </a:lnTo>
                <a:lnTo>
                  <a:pt x="194414" y="1976576"/>
                </a:lnTo>
                <a:lnTo>
                  <a:pt x="88332" y="1976576"/>
                </a:lnTo>
                <a:lnTo>
                  <a:pt x="0" y="1976576"/>
                </a:lnTo>
                <a:lnTo>
                  <a:pt x="0" y="299617"/>
                </a:lnTo>
                <a:lnTo>
                  <a:pt x="176731" y="299617"/>
                </a:lnTo>
                <a:lnTo>
                  <a:pt x="176731" y="178763"/>
                </a:lnTo>
                <a:lnTo>
                  <a:pt x="244058" y="17876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4899" name="Freeform: Shape 4898">
            <a:extLst>
              <a:ext uri="{FF2B5EF4-FFF2-40B4-BE49-F238E27FC236}">
                <a16:creationId xmlns:a16="http://schemas.microsoft.com/office/drawing/2014/main" id="{E0DD3A27-1E80-45C3-83A5-CA7DB4EC84FA}"/>
              </a:ext>
            </a:extLst>
          </p:cNvPr>
          <p:cNvSpPr/>
          <p:nvPr/>
        </p:nvSpPr>
        <p:spPr>
          <a:xfrm>
            <a:off x="2284614" y="3799577"/>
            <a:ext cx="411556" cy="2010519"/>
          </a:xfrm>
          <a:custGeom>
            <a:avLst/>
            <a:gdLst>
              <a:gd name="connsiteX0" fmla="*/ 285608 w 487386"/>
              <a:gd name="connsiteY0" fmla="*/ 1339706 h 2330989"/>
              <a:gd name="connsiteX1" fmla="*/ 285608 w 487386"/>
              <a:gd name="connsiteY1" fmla="*/ 1414297 h 2330989"/>
              <a:gd name="connsiteX2" fmla="*/ 356272 w 487386"/>
              <a:gd name="connsiteY2" fmla="*/ 1414297 h 2330989"/>
              <a:gd name="connsiteX3" fmla="*/ 356272 w 487386"/>
              <a:gd name="connsiteY3" fmla="*/ 1339706 h 2330989"/>
              <a:gd name="connsiteX4" fmla="*/ 285608 w 487386"/>
              <a:gd name="connsiteY4" fmla="*/ 1339706 h 2330989"/>
              <a:gd name="connsiteX5" fmla="*/ 31407 w 487386"/>
              <a:gd name="connsiteY5" fmla="*/ 1338724 h 2330989"/>
              <a:gd name="connsiteX6" fmla="*/ 31407 w 487386"/>
              <a:gd name="connsiteY6" fmla="*/ 1414297 h 2330989"/>
              <a:gd name="connsiteX7" fmla="*/ 258126 w 487386"/>
              <a:gd name="connsiteY7" fmla="*/ 1414297 h 2330989"/>
              <a:gd name="connsiteX8" fmla="*/ 258126 w 487386"/>
              <a:gd name="connsiteY8" fmla="*/ 1338724 h 2330989"/>
              <a:gd name="connsiteX9" fmla="*/ 31407 w 487386"/>
              <a:gd name="connsiteY9" fmla="*/ 1338724 h 2330989"/>
              <a:gd name="connsiteX10" fmla="*/ 385716 w 487386"/>
              <a:gd name="connsiteY10" fmla="*/ 1245485 h 2330989"/>
              <a:gd name="connsiteX11" fmla="*/ 385716 w 487386"/>
              <a:gd name="connsiteY11" fmla="*/ 1318113 h 2330989"/>
              <a:gd name="connsiteX12" fmla="*/ 453438 w 487386"/>
              <a:gd name="connsiteY12" fmla="*/ 1318113 h 2330989"/>
              <a:gd name="connsiteX13" fmla="*/ 453438 w 487386"/>
              <a:gd name="connsiteY13" fmla="*/ 1245485 h 2330989"/>
              <a:gd name="connsiteX14" fmla="*/ 385716 w 487386"/>
              <a:gd name="connsiteY14" fmla="*/ 1245485 h 2330989"/>
              <a:gd name="connsiteX15" fmla="*/ 32388 w 487386"/>
              <a:gd name="connsiteY15" fmla="*/ 1243522 h 2330989"/>
              <a:gd name="connsiteX16" fmla="*/ 32388 w 487386"/>
              <a:gd name="connsiteY16" fmla="*/ 1318113 h 2330989"/>
              <a:gd name="connsiteX17" fmla="*/ 102073 w 487386"/>
              <a:gd name="connsiteY17" fmla="*/ 1318113 h 2330989"/>
              <a:gd name="connsiteX18" fmla="*/ 102073 w 487386"/>
              <a:gd name="connsiteY18" fmla="*/ 1243522 h 2330989"/>
              <a:gd name="connsiteX19" fmla="*/ 32388 w 487386"/>
              <a:gd name="connsiteY19" fmla="*/ 1243522 h 2330989"/>
              <a:gd name="connsiteX20" fmla="*/ 130535 w 487386"/>
              <a:gd name="connsiteY20" fmla="*/ 1242540 h 2330989"/>
              <a:gd name="connsiteX21" fmla="*/ 130535 w 487386"/>
              <a:gd name="connsiteY21" fmla="*/ 1317131 h 2330989"/>
              <a:gd name="connsiteX22" fmla="*/ 356272 w 487386"/>
              <a:gd name="connsiteY22" fmla="*/ 1317131 h 2330989"/>
              <a:gd name="connsiteX23" fmla="*/ 356272 w 487386"/>
              <a:gd name="connsiteY23" fmla="*/ 1242540 h 2330989"/>
              <a:gd name="connsiteX24" fmla="*/ 130535 w 487386"/>
              <a:gd name="connsiteY24" fmla="*/ 1242540 h 2330989"/>
              <a:gd name="connsiteX25" fmla="*/ 128572 w 487386"/>
              <a:gd name="connsiteY25" fmla="*/ 1149301 h 2330989"/>
              <a:gd name="connsiteX26" fmla="*/ 128572 w 487386"/>
              <a:gd name="connsiteY26" fmla="*/ 1220947 h 2330989"/>
              <a:gd name="connsiteX27" fmla="*/ 199237 w 487386"/>
              <a:gd name="connsiteY27" fmla="*/ 1220947 h 2330989"/>
              <a:gd name="connsiteX28" fmla="*/ 199237 w 487386"/>
              <a:gd name="connsiteY28" fmla="*/ 1149301 h 2330989"/>
              <a:gd name="connsiteX29" fmla="*/ 128572 w 487386"/>
              <a:gd name="connsiteY29" fmla="*/ 1149301 h 2330989"/>
              <a:gd name="connsiteX30" fmla="*/ 226720 w 487386"/>
              <a:gd name="connsiteY30" fmla="*/ 1148319 h 2330989"/>
              <a:gd name="connsiteX31" fmla="*/ 226720 w 487386"/>
              <a:gd name="connsiteY31" fmla="*/ 1219966 h 2330989"/>
              <a:gd name="connsiteX32" fmla="*/ 453438 w 487386"/>
              <a:gd name="connsiteY32" fmla="*/ 1219966 h 2330989"/>
              <a:gd name="connsiteX33" fmla="*/ 453438 w 487386"/>
              <a:gd name="connsiteY33" fmla="*/ 1148319 h 2330989"/>
              <a:gd name="connsiteX34" fmla="*/ 226720 w 487386"/>
              <a:gd name="connsiteY34" fmla="*/ 1148319 h 2330989"/>
              <a:gd name="connsiteX35" fmla="*/ 128572 w 487386"/>
              <a:gd name="connsiteY35" fmla="*/ 1050172 h 2330989"/>
              <a:gd name="connsiteX36" fmla="*/ 128572 w 487386"/>
              <a:gd name="connsiteY36" fmla="*/ 1121820 h 2330989"/>
              <a:gd name="connsiteX37" fmla="*/ 357254 w 487386"/>
              <a:gd name="connsiteY37" fmla="*/ 1121820 h 2330989"/>
              <a:gd name="connsiteX38" fmla="*/ 357254 w 487386"/>
              <a:gd name="connsiteY38" fmla="*/ 1050172 h 2330989"/>
              <a:gd name="connsiteX39" fmla="*/ 128572 w 487386"/>
              <a:gd name="connsiteY39" fmla="*/ 1050172 h 2330989"/>
              <a:gd name="connsiteX40" fmla="*/ 32388 w 487386"/>
              <a:gd name="connsiteY40" fmla="*/ 1050172 h 2330989"/>
              <a:gd name="connsiteX41" fmla="*/ 32388 w 487386"/>
              <a:gd name="connsiteY41" fmla="*/ 1122800 h 2330989"/>
              <a:gd name="connsiteX42" fmla="*/ 103055 w 487386"/>
              <a:gd name="connsiteY42" fmla="*/ 1122800 h 2330989"/>
              <a:gd name="connsiteX43" fmla="*/ 103055 w 487386"/>
              <a:gd name="connsiteY43" fmla="*/ 1050172 h 2330989"/>
              <a:gd name="connsiteX44" fmla="*/ 32388 w 487386"/>
              <a:gd name="connsiteY44" fmla="*/ 1050172 h 2330989"/>
              <a:gd name="connsiteX45" fmla="*/ 383754 w 487386"/>
              <a:gd name="connsiteY45" fmla="*/ 953007 h 2330989"/>
              <a:gd name="connsiteX46" fmla="*/ 383754 w 487386"/>
              <a:gd name="connsiteY46" fmla="*/ 1024654 h 2330989"/>
              <a:gd name="connsiteX47" fmla="*/ 452457 w 487386"/>
              <a:gd name="connsiteY47" fmla="*/ 1024654 h 2330989"/>
              <a:gd name="connsiteX48" fmla="*/ 452457 w 487386"/>
              <a:gd name="connsiteY48" fmla="*/ 953007 h 2330989"/>
              <a:gd name="connsiteX49" fmla="*/ 383754 w 487386"/>
              <a:gd name="connsiteY49" fmla="*/ 953007 h 2330989"/>
              <a:gd name="connsiteX50" fmla="*/ 30425 w 487386"/>
              <a:gd name="connsiteY50" fmla="*/ 953007 h 2330989"/>
              <a:gd name="connsiteX51" fmla="*/ 30425 w 487386"/>
              <a:gd name="connsiteY51" fmla="*/ 1023673 h 2330989"/>
              <a:gd name="connsiteX52" fmla="*/ 259108 w 487386"/>
              <a:gd name="connsiteY52" fmla="*/ 1023673 h 2330989"/>
              <a:gd name="connsiteX53" fmla="*/ 259108 w 487386"/>
              <a:gd name="connsiteY53" fmla="*/ 953007 h 2330989"/>
              <a:gd name="connsiteX54" fmla="*/ 30425 w 487386"/>
              <a:gd name="connsiteY54" fmla="*/ 953007 h 2330989"/>
              <a:gd name="connsiteX55" fmla="*/ 286589 w 487386"/>
              <a:gd name="connsiteY55" fmla="*/ 952025 h 2330989"/>
              <a:gd name="connsiteX56" fmla="*/ 286589 w 487386"/>
              <a:gd name="connsiteY56" fmla="*/ 1023673 h 2330989"/>
              <a:gd name="connsiteX57" fmla="*/ 357254 w 487386"/>
              <a:gd name="connsiteY57" fmla="*/ 1023673 h 2330989"/>
              <a:gd name="connsiteX58" fmla="*/ 357254 w 487386"/>
              <a:gd name="connsiteY58" fmla="*/ 952025 h 2330989"/>
              <a:gd name="connsiteX59" fmla="*/ 286589 w 487386"/>
              <a:gd name="connsiteY59" fmla="*/ 952025 h 2330989"/>
              <a:gd name="connsiteX60" fmla="*/ 382772 w 487386"/>
              <a:gd name="connsiteY60" fmla="*/ 854860 h 2330989"/>
              <a:gd name="connsiteX61" fmla="*/ 382772 w 487386"/>
              <a:gd name="connsiteY61" fmla="*/ 927489 h 2330989"/>
              <a:gd name="connsiteX62" fmla="*/ 452457 w 487386"/>
              <a:gd name="connsiteY62" fmla="*/ 927489 h 2330989"/>
              <a:gd name="connsiteX63" fmla="*/ 452457 w 487386"/>
              <a:gd name="connsiteY63" fmla="*/ 854860 h 2330989"/>
              <a:gd name="connsiteX64" fmla="*/ 382772 w 487386"/>
              <a:gd name="connsiteY64" fmla="*/ 854860 h 2330989"/>
              <a:gd name="connsiteX65" fmla="*/ 286589 w 487386"/>
              <a:gd name="connsiteY65" fmla="*/ 853878 h 2330989"/>
              <a:gd name="connsiteX66" fmla="*/ 286589 w 487386"/>
              <a:gd name="connsiteY66" fmla="*/ 927489 h 2330989"/>
              <a:gd name="connsiteX67" fmla="*/ 355291 w 487386"/>
              <a:gd name="connsiteY67" fmla="*/ 927489 h 2330989"/>
              <a:gd name="connsiteX68" fmla="*/ 355291 w 487386"/>
              <a:gd name="connsiteY68" fmla="*/ 853878 h 2330989"/>
              <a:gd name="connsiteX69" fmla="*/ 286589 w 487386"/>
              <a:gd name="connsiteY69" fmla="*/ 853878 h 2330989"/>
              <a:gd name="connsiteX70" fmla="*/ 384735 w 487386"/>
              <a:gd name="connsiteY70" fmla="*/ 756713 h 2330989"/>
              <a:gd name="connsiteX71" fmla="*/ 384735 w 487386"/>
              <a:gd name="connsiteY71" fmla="*/ 829342 h 2330989"/>
              <a:gd name="connsiteX72" fmla="*/ 453438 w 487386"/>
              <a:gd name="connsiteY72" fmla="*/ 829342 h 2330989"/>
              <a:gd name="connsiteX73" fmla="*/ 453438 w 487386"/>
              <a:gd name="connsiteY73" fmla="*/ 756713 h 2330989"/>
              <a:gd name="connsiteX74" fmla="*/ 384735 w 487386"/>
              <a:gd name="connsiteY74" fmla="*/ 756713 h 2330989"/>
              <a:gd name="connsiteX75" fmla="*/ 130535 w 487386"/>
              <a:gd name="connsiteY75" fmla="*/ 756713 h 2330989"/>
              <a:gd name="connsiteX76" fmla="*/ 130535 w 487386"/>
              <a:gd name="connsiteY76" fmla="*/ 829342 h 2330989"/>
              <a:gd name="connsiteX77" fmla="*/ 357254 w 487386"/>
              <a:gd name="connsiteY77" fmla="*/ 829342 h 2330989"/>
              <a:gd name="connsiteX78" fmla="*/ 357254 w 487386"/>
              <a:gd name="connsiteY78" fmla="*/ 756713 h 2330989"/>
              <a:gd name="connsiteX79" fmla="*/ 130535 w 487386"/>
              <a:gd name="connsiteY79" fmla="*/ 756713 h 2330989"/>
              <a:gd name="connsiteX80" fmla="*/ 32388 w 487386"/>
              <a:gd name="connsiteY80" fmla="*/ 755731 h 2330989"/>
              <a:gd name="connsiteX81" fmla="*/ 32388 w 487386"/>
              <a:gd name="connsiteY81" fmla="*/ 830323 h 2330989"/>
              <a:gd name="connsiteX82" fmla="*/ 102073 w 487386"/>
              <a:gd name="connsiteY82" fmla="*/ 830323 h 2330989"/>
              <a:gd name="connsiteX83" fmla="*/ 102073 w 487386"/>
              <a:gd name="connsiteY83" fmla="*/ 755731 h 2330989"/>
              <a:gd name="connsiteX84" fmla="*/ 32388 w 487386"/>
              <a:gd name="connsiteY84" fmla="*/ 755731 h 2330989"/>
              <a:gd name="connsiteX85" fmla="*/ 382772 w 487386"/>
              <a:gd name="connsiteY85" fmla="*/ 658566 h 2330989"/>
              <a:gd name="connsiteX86" fmla="*/ 382772 w 487386"/>
              <a:gd name="connsiteY86" fmla="*/ 733158 h 2330989"/>
              <a:gd name="connsiteX87" fmla="*/ 452457 w 487386"/>
              <a:gd name="connsiteY87" fmla="*/ 733158 h 2330989"/>
              <a:gd name="connsiteX88" fmla="*/ 452457 w 487386"/>
              <a:gd name="connsiteY88" fmla="*/ 658566 h 2330989"/>
              <a:gd name="connsiteX89" fmla="*/ 382772 w 487386"/>
              <a:gd name="connsiteY89" fmla="*/ 658566 h 2330989"/>
              <a:gd name="connsiteX90" fmla="*/ 31407 w 487386"/>
              <a:gd name="connsiteY90" fmla="*/ 658566 h 2330989"/>
              <a:gd name="connsiteX91" fmla="*/ 31407 w 487386"/>
              <a:gd name="connsiteY91" fmla="*/ 735121 h 2330989"/>
              <a:gd name="connsiteX92" fmla="*/ 259108 w 487386"/>
              <a:gd name="connsiteY92" fmla="*/ 735121 h 2330989"/>
              <a:gd name="connsiteX93" fmla="*/ 259108 w 487386"/>
              <a:gd name="connsiteY93" fmla="*/ 658566 h 2330989"/>
              <a:gd name="connsiteX94" fmla="*/ 31407 w 487386"/>
              <a:gd name="connsiteY94" fmla="*/ 658566 h 2330989"/>
              <a:gd name="connsiteX95" fmla="*/ 226720 w 487386"/>
              <a:gd name="connsiteY95" fmla="*/ 561400 h 2330989"/>
              <a:gd name="connsiteX96" fmla="*/ 226720 w 487386"/>
              <a:gd name="connsiteY96" fmla="*/ 638937 h 2330989"/>
              <a:gd name="connsiteX97" fmla="*/ 451475 w 487386"/>
              <a:gd name="connsiteY97" fmla="*/ 638937 h 2330989"/>
              <a:gd name="connsiteX98" fmla="*/ 451475 w 487386"/>
              <a:gd name="connsiteY98" fmla="*/ 561400 h 2330989"/>
              <a:gd name="connsiteX99" fmla="*/ 226720 w 487386"/>
              <a:gd name="connsiteY99" fmla="*/ 561400 h 2330989"/>
              <a:gd name="connsiteX100" fmla="*/ 128572 w 487386"/>
              <a:gd name="connsiteY100" fmla="*/ 561400 h 2330989"/>
              <a:gd name="connsiteX101" fmla="*/ 128572 w 487386"/>
              <a:gd name="connsiteY101" fmla="*/ 636974 h 2330989"/>
              <a:gd name="connsiteX102" fmla="*/ 198257 w 487386"/>
              <a:gd name="connsiteY102" fmla="*/ 636974 h 2330989"/>
              <a:gd name="connsiteX103" fmla="*/ 198257 w 487386"/>
              <a:gd name="connsiteY103" fmla="*/ 561400 h 2330989"/>
              <a:gd name="connsiteX104" fmla="*/ 128572 w 487386"/>
              <a:gd name="connsiteY104" fmla="*/ 561400 h 2330989"/>
              <a:gd name="connsiteX105" fmla="*/ 129554 w 487386"/>
              <a:gd name="connsiteY105" fmla="*/ 464235 h 2330989"/>
              <a:gd name="connsiteX106" fmla="*/ 129554 w 487386"/>
              <a:gd name="connsiteY106" fmla="*/ 540790 h 2330989"/>
              <a:gd name="connsiteX107" fmla="*/ 356272 w 487386"/>
              <a:gd name="connsiteY107" fmla="*/ 540790 h 2330989"/>
              <a:gd name="connsiteX108" fmla="*/ 356272 w 487386"/>
              <a:gd name="connsiteY108" fmla="*/ 464235 h 2330989"/>
              <a:gd name="connsiteX109" fmla="*/ 129554 w 487386"/>
              <a:gd name="connsiteY109" fmla="*/ 464235 h 2330989"/>
              <a:gd name="connsiteX110" fmla="*/ 34352 w 487386"/>
              <a:gd name="connsiteY110" fmla="*/ 463253 h 2330989"/>
              <a:gd name="connsiteX111" fmla="*/ 34352 w 487386"/>
              <a:gd name="connsiteY111" fmla="*/ 539808 h 2330989"/>
              <a:gd name="connsiteX112" fmla="*/ 102073 w 487386"/>
              <a:gd name="connsiteY112" fmla="*/ 539808 h 2330989"/>
              <a:gd name="connsiteX113" fmla="*/ 102073 w 487386"/>
              <a:gd name="connsiteY113" fmla="*/ 463253 h 2330989"/>
              <a:gd name="connsiteX114" fmla="*/ 34352 w 487386"/>
              <a:gd name="connsiteY114" fmla="*/ 463253 h 2330989"/>
              <a:gd name="connsiteX115" fmla="*/ 384735 w 487386"/>
              <a:gd name="connsiteY115" fmla="*/ 462272 h 2330989"/>
              <a:gd name="connsiteX116" fmla="*/ 384735 w 487386"/>
              <a:gd name="connsiteY116" fmla="*/ 540790 h 2330989"/>
              <a:gd name="connsiteX117" fmla="*/ 451475 w 487386"/>
              <a:gd name="connsiteY117" fmla="*/ 540790 h 2330989"/>
              <a:gd name="connsiteX118" fmla="*/ 451475 w 487386"/>
              <a:gd name="connsiteY118" fmla="*/ 462272 h 2330989"/>
              <a:gd name="connsiteX119" fmla="*/ 384735 w 487386"/>
              <a:gd name="connsiteY119" fmla="*/ 462272 h 2330989"/>
              <a:gd name="connsiteX120" fmla="*/ 52999 w 487386"/>
              <a:gd name="connsiteY120" fmla="*/ 286589 h 2330989"/>
              <a:gd name="connsiteX121" fmla="*/ 52999 w 487386"/>
              <a:gd name="connsiteY121" fmla="*/ 364126 h 2330989"/>
              <a:gd name="connsiteX122" fmla="*/ 192368 w 487386"/>
              <a:gd name="connsiteY122" fmla="*/ 364126 h 2330989"/>
              <a:gd name="connsiteX123" fmla="*/ 192368 w 487386"/>
              <a:gd name="connsiteY123" fmla="*/ 286589 h 2330989"/>
              <a:gd name="connsiteX124" fmla="*/ 52999 w 487386"/>
              <a:gd name="connsiteY124" fmla="*/ 286589 h 2330989"/>
              <a:gd name="connsiteX125" fmla="*/ 295422 w 487386"/>
              <a:gd name="connsiteY125" fmla="*/ 285608 h 2330989"/>
              <a:gd name="connsiteX126" fmla="*/ 295422 w 487386"/>
              <a:gd name="connsiteY126" fmla="*/ 364126 h 2330989"/>
              <a:gd name="connsiteX127" fmla="*/ 434790 w 487386"/>
              <a:gd name="connsiteY127" fmla="*/ 364126 h 2330989"/>
              <a:gd name="connsiteX128" fmla="*/ 434790 w 487386"/>
              <a:gd name="connsiteY128" fmla="*/ 285608 h 2330989"/>
              <a:gd name="connsiteX129" fmla="*/ 295422 w 487386"/>
              <a:gd name="connsiteY129" fmla="*/ 285608 h 2330989"/>
              <a:gd name="connsiteX130" fmla="*/ 51036 w 487386"/>
              <a:gd name="connsiteY130" fmla="*/ 186479 h 2330989"/>
              <a:gd name="connsiteX131" fmla="*/ 51036 w 487386"/>
              <a:gd name="connsiteY131" fmla="*/ 259108 h 2330989"/>
              <a:gd name="connsiteX132" fmla="*/ 190405 w 487386"/>
              <a:gd name="connsiteY132" fmla="*/ 259108 h 2330989"/>
              <a:gd name="connsiteX133" fmla="*/ 190405 w 487386"/>
              <a:gd name="connsiteY133" fmla="*/ 186479 h 2330989"/>
              <a:gd name="connsiteX134" fmla="*/ 51036 w 487386"/>
              <a:gd name="connsiteY134" fmla="*/ 186479 h 2330989"/>
              <a:gd name="connsiteX135" fmla="*/ 294440 w 487386"/>
              <a:gd name="connsiteY135" fmla="*/ 185498 h 2330989"/>
              <a:gd name="connsiteX136" fmla="*/ 294440 w 487386"/>
              <a:gd name="connsiteY136" fmla="*/ 260090 h 2330989"/>
              <a:gd name="connsiteX137" fmla="*/ 432828 w 487386"/>
              <a:gd name="connsiteY137" fmla="*/ 260090 h 2330989"/>
              <a:gd name="connsiteX138" fmla="*/ 432828 w 487386"/>
              <a:gd name="connsiteY138" fmla="*/ 185498 h 2330989"/>
              <a:gd name="connsiteX139" fmla="*/ 294440 w 487386"/>
              <a:gd name="connsiteY139" fmla="*/ 185498 h 2330989"/>
              <a:gd name="connsiteX140" fmla="*/ 52999 w 487386"/>
              <a:gd name="connsiteY140" fmla="*/ 89314 h 2330989"/>
              <a:gd name="connsiteX141" fmla="*/ 52999 w 487386"/>
              <a:gd name="connsiteY141" fmla="*/ 158017 h 2330989"/>
              <a:gd name="connsiteX142" fmla="*/ 191387 w 487386"/>
              <a:gd name="connsiteY142" fmla="*/ 158017 h 2330989"/>
              <a:gd name="connsiteX143" fmla="*/ 191387 w 487386"/>
              <a:gd name="connsiteY143" fmla="*/ 89314 h 2330989"/>
              <a:gd name="connsiteX144" fmla="*/ 52999 w 487386"/>
              <a:gd name="connsiteY144" fmla="*/ 89314 h 2330989"/>
              <a:gd name="connsiteX145" fmla="*/ 296403 w 487386"/>
              <a:gd name="connsiteY145" fmla="*/ 87351 h 2330989"/>
              <a:gd name="connsiteX146" fmla="*/ 296403 w 487386"/>
              <a:gd name="connsiteY146" fmla="*/ 158998 h 2330989"/>
              <a:gd name="connsiteX147" fmla="*/ 432828 w 487386"/>
              <a:gd name="connsiteY147" fmla="*/ 158998 h 2330989"/>
              <a:gd name="connsiteX148" fmla="*/ 432828 w 487386"/>
              <a:gd name="connsiteY148" fmla="*/ 87351 h 2330989"/>
              <a:gd name="connsiteX149" fmla="*/ 296403 w 487386"/>
              <a:gd name="connsiteY149" fmla="*/ 87351 h 2330989"/>
              <a:gd name="connsiteX150" fmla="*/ 26499 w 487386"/>
              <a:gd name="connsiteY150" fmla="*/ 0 h 2330989"/>
              <a:gd name="connsiteX151" fmla="*/ 219849 w 487386"/>
              <a:gd name="connsiteY151" fmla="*/ 0 h 2330989"/>
              <a:gd name="connsiteX152" fmla="*/ 219849 w 487386"/>
              <a:gd name="connsiteY152" fmla="*/ 111888 h 2330989"/>
              <a:gd name="connsiteX153" fmla="*/ 219849 w 487386"/>
              <a:gd name="connsiteY153" fmla="*/ 337625 h 2330989"/>
              <a:gd name="connsiteX154" fmla="*/ 263033 w 487386"/>
              <a:gd name="connsiteY154" fmla="*/ 366088 h 2330989"/>
              <a:gd name="connsiteX155" fmla="*/ 263033 w 487386"/>
              <a:gd name="connsiteY155" fmla="*/ 2945 h 2330989"/>
              <a:gd name="connsiteX156" fmla="*/ 461290 w 487386"/>
              <a:gd name="connsiteY156" fmla="*/ 2945 h 2330989"/>
              <a:gd name="connsiteX157" fmla="*/ 463253 w 487386"/>
              <a:gd name="connsiteY157" fmla="*/ 330756 h 2330989"/>
              <a:gd name="connsiteX158" fmla="*/ 481901 w 487386"/>
              <a:gd name="connsiteY158" fmla="*/ 1297502 h 2330989"/>
              <a:gd name="connsiteX159" fmla="*/ 483863 w 487386"/>
              <a:gd name="connsiteY159" fmla="*/ 2269156 h 2330989"/>
              <a:gd name="connsiteX160" fmla="*/ 483863 w 487386"/>
              <a:gd name="connsiteY160" fmla="*/ 2330989 h 2330989"/>
              <a:gd name="connsiteX161" fmla="*/ 0 w 487386"/>
              <a:gd name="connsiteY161" fmla="*/ 2330989 h 2330989"/>
              <a:gd name="connsiteX162" fmla="*/ 0 w 487386"/>
              <a:gd name="connsiteY162" fmla="*/ 2284859 h 2330989"/>
              <a:gd name="connsiteX163" fmla="*/ 0 w 487386"/>
              <a:gd name="connsiteY163" fmla="*/ 421051 h 2330989"/>
              <a:gd name="connsiteX164" fmla="*/ 26499 w 487386"/>
              <a:gd name="connsiteY164" fmla="*/ 0 h 233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487386" h="2330989">
                <a:moveTo>
                  <a:pt x="285608" y="1339706"/>
                </a:moveTo>
                <a:cubicBezTo>
                  <a:pt x="285608" y="1366205"/>
                  <a:pt x="285608" y="1388779"/>
                  <a:pt x="285608" y="1414297"/>
                </a:cubicBezTo>
                <a:cubicBezTo>
                  <a:pt x="312107" y="1414297"/>
                  <a:pt x="333699" y="1414297"/>
                  <a:pt x="356272" y="1414297"/>
                </a:cubicBezTo>
                <a:cubicBezTo>
                  <a:pt x="356272" y="1387797"/>
                  <a:pt x="356272" y="1364242"/>
                  <a:pt x="356272" y="1339706"/>
                </a:cubicBezTo>
                <a:cubicBezTo>
                  <a:pt x="331736" y="1339706"/>
                  <a:pt x="309163" y="1339706"/>
                  <a:pt x="285608" y="1339706"/>
                </a:cubicBezTo>
                <a:close/>
                <a:moveTo>
                  <a:pt x="31407" y="1338724"/>
                </a:moveTo>
                <a:cubicBezTo>
                  <a:pt x="31407" y="1366205"/>
                  <a:pt x="31407" y="1389760"/>
                  <a:pt x="31407" y="1414297"/>
                </a:cubicBezTo>
                <a:cubicBezTo>
                  <a:pt x="108942" y="1414297"/>
                  <a:pt x="183534" y="1414297"/>
                  <a:pt x="258126" y="1414297"/>
                </a:cubicBezTo>
                <a:cubicBezTo>
                  <a:pt x="258126" y="1386816"/>
                  <a:pt x="258126" y="1363261"/>
                  <a:pt x="258126" y="1338724"/>
                </a:cubicBezTo>
                <a:cubicBezTo>
                  <a:pt x="180590" y="1338724"/>
                  <a:pt x="106980" y="1338724"/>
                  <a:pt x="31407" y="1338724"/>
                </a:cubicBezTo>
                <a:close/>
                <a:moveTo>
                  <a:pt x="385716" y="1245485"/>
                </a:moveTo>
                <a:cubicBezTo>
                  <a:pt x="385716" y="1271984"/>
                  <a:pt x="385716" y="1295539"/>
                  <a:pt x="385716" y="1318113"/>
                </a:cubicBezTo>
                <a:cubicBezTo>
                  <a:pt x="410253" y="1318113"/>
                  <a:pt x="430864" y="1318113"/>
                  <a:pt x="453438" y="1318113"/>
                </a:cubicBezTo>
                <a:cubicBezTo>
                  <a:pt x="453438" y="1293576"/>
                  <a:pt x="453438" y="1271003"/>
                  <a:pt x="453438" y="1245485"/>
                </a:cubicBezTo>
                <a:cubicBezTo>
                  <a:pt x="427920" y="1245485"/>
                  <a:pt x="406328" y="1245485"/>
                  <a:pt x="385716" y="1245485"/>
                </a:cubicBezTo>
                <a:close/>
                <a:moveTo>
                  <a:pt x="32388" y="1243522"/>
                </a:moveTo>
                <a:cubicBezTo>
                  <a:pt x="32388" y="1270021"/>
                  <a:pt x="32388" y="1292595"/>
                  <a:pt x="32388" y="1318113"/>
                </a:cubicBezTo>
                <a:cubicBezTo>
                  <a:pt x="55943" y="1318113"/>
                  <a:pt x="78518" y="1318113"/>
                  <a:pt x="102073" y="1318113"/>
                </a:cubicBezTo>
                <a:cubicBezTo>
                  <a:pt x="102073" y="1292595"/>
                  <a:pt x="102073" y="1269040"/>
                  <a:pt x="102073" y="1243522"/>
                </a:cubicBezTo>
                <a:cubicBezTo>
                  <a:pt x="77536" y="1243522"/>
                  <a:pt x="55943" y="1243522"/>
                  <a:pt x="32388" y="1243522"/>
                </a:cubicBezTo>
                <a:close/>
                <a:moveTo>
                  <a:pt x="130535" y="1242540"/>
                </a:moveTo>
                <a:cubicBezTo>
                  <a:pt x="130535" y="1271003"/>
                  <a:pt x="130535" y="1294558"/>
                  <a:pt x="130535" y="1317131"/>
                </a:cubicBezTo>
                <a:cubicBezTo>
                  <a:pt x="208071" y="1317131"/>
                  <a:pt x="281681" y="1317131"/>
                  <a:pt x="356272" y="1317131"/>
                </a:cubicBezTo>
                <a:cubicBezTo>
                  <a:pt x="356272" y="1290632"/>
                  <a:pt x="356272" y="1267077"/>
                  <a:pt x="356272" y="1242540"/>
                </a:cubicBezTo>
                <a:cubicBezTo>
                  <a:pt x="278737" y="1242540"/>
                  <a:pt x="206108" y="1242540"/>
                  <a:pt x="130535" y="1242540"/>
                </a:cubicBezTo>
                <a:close/>
                <a:moveTo>
                  <a:pt x="128572" y="1149301"/>
                </a:moveTo>
                <a:cubicBezTo>
                  <a:pt x="128572" y="1174819"/>
                  <a:pt x="128572" y="1197392"/>
                  <a:pt x="128572" y="1220947"/>
                </a:cubicBezTo>
                <a:cubicBezTo>
                  <a:pt x="153109" y="1220947"/>
                  <a:pt x="174701" y="1220947"/>
                  <a:pt x="199237" y="1220947"/>
                </a:cubicBezTo>
                <a:cubicBezTo>
                  <a:pt x="199237" y="1193466"/>
                  <a:pt x="199237" y="1171874"/>
                  <a:pt x="199237" y="1149301"/>
                </a:cubicBezTo>
                <a:cubicBezTo>
                  <a:pt x="173719" y="1149301"/>
                  <a:pt x="151146" y="1149301"/>
                  <a:pt x="128572" y="1149301"/>
                </a:cubicBezTo>
                <a:close/>
                <a:moveTo>
                  <a:pt x="226720" y="1148319"/>
                </a:moveTo>
                <a:cubicBezTo>
                  <a:pt x="226720" y="1174819"/>
                  <a:pt x="226720" y="1196411"/>
                  <a:pt x="226720" y="1219966"/>
                </a:cubicBezTo>
                <a:cubicBezTo>
                  <a:pt x="303273" y="1219966"/>
                  <a:pt x="377866" y="1219966"/>
                  <a:pt x="453438" y="1219966"/>
                </a:cubicBezTo>
                <a:cubicBezTo>
                  <a:pt x="453438" y="1195429"/>
                  <a:pt x="453438" y="1172856"/>
                  <a:pt x="453438" y="1148319"/>
                </a:cubicBezTo>
                <a:cubicBezTo>
                  <a:pt x="373940" y="1148319"/>
                  <a:pt x="300329" y="1148319"/>
                  <a:pt x="226720" y="1148319"/>
                </a:cubicBezTo>
                <a:close/>
                <a:moveTo>
                  <a:pt x="128572" y="1050172"/>
                </a:moveTo>
                <a:cubicBezTo>
                  <a:pt x="128572" y="1075690"/>
                  <a:pt x="128572" y="1098264"/>
                  <a:pt x="128572" y="1121820"/>
                </a:cubicBezTo>
                <a:cubicBezTo>
                  <a:pt x="206108" y="1121820"/>
                  <a:pt x="280700" y="1121820"/>
                  <a:pt x="357254" y="1121820"/>
                </a:cubicBezTo>
                <a:cubicBezTo>
                  <a:pt x="357254" y="1096301"/>
                  <a:pt x="357254" y="1074709"/>
                  <a:pt x="357254" y="1050172"/>
                </a:cubicBezTo>
                <a:cubicBezTo>
                  <a:pt x="279719" y="1050172"/>
                  <a:pt x="204145" y="1050172"/>
                  <a:pt x="128572" y="1050172"/>
                </a:cubicBezTo>
                <a:close/>
                <a:moveTo>
                  <a:pt x="32388" y="1050172"/>
                </a:moveTo>
                <a:cubicBezTo>
                  <a:pt x="32388" y="1076672"/>
                  <a:pt x="32388" y="1100227"/>
                  <a:pt x="32388" y="1122800"/>
                </a:cubicBezTo>
                <a:cubicBezTo>
                  <a:pt x="57906" y="1122800"/>
                  <a:pt x="79498" y="1122800"/>
                  <a:pt x="103055" y="1122800"/>
                </a:cubicBezTo>
                <a:cubicBezTo>
                  <a:pt x="103055" y="1097282"/>
                  <a:pt x="103055" y="1074709"/>
                  <a:pt x="103055" y="1050172"/>
                </a:cubicBezTo>
                <a:cubicBezTo>
                  <a:pt x="76555" y="1050172"/>
                  <a:pt x="53981" y="1050172"/>
                  <a:pt x="32388" y="1050172"/>
                </a:cubicBezTo>
                <a:close/>
                <a:moveTo>
                  <a:pt x="383754" y="953007"/>
                </a:moveTo>
                <a:cubicBezTo>
                  <a:pt x="383754" y="978525"/>
                  <a:pt x="383754" y="1001098"/>
                  <a:pt x="383754" y="1024654"/>
                </a:cubicBezTo>
                <a:cubicBezTo>
                  <a:pt x="408291" y="1024654"/>
                  <a:pt x="429883" y="1024654"/>
                  <a:pt x="452457" y="1024654"/>
                </a:cubicBezTo>
                <a:cubicBezTo>
                  <a:pt x="452457" y="998154"/>
                  <a:pt x="452457" y="974599"/>
                  <a:pt x="452457" y="953007"/>
                </a:cubicBezTo>
                <a:cubicBezTo>
                  <a:pt x="426939" y="953007"/>
                  <a:pt x="405346" y="953007"/>
                  <a:pt x="383754" y="953007"/>
                </a:cubicBezTo>
                <a:close/>
                <a:moveTo>
                  <a:pt x="30425" y="953007"/>
                </a:moveTo>
                <a:cubicBezTo>
                  <a:pt x="30425" y="977543"/>
                  <a:pt x="30425" y="998154"/>
                  <a:pt x="30425" y="1023673"/>
                </a:cubicBezTo>
                <a:cubicBezTo>
                  <a:pt x="109924" y="1023673"/>
                  <a:pt x="185497" y="1023673"/>
                  <a:pt x="259108" y="1023673"/>
                </a:cubicBezTo>
                <a:cubicBezTo>
                  <a:pt x="259108" y="997172"/>
                  <a:pt x="259108" y="975580"/>
                  <a:pt x="259108" y="953007"/>
                </a:cubicBezTo>
                <a:cubicBezTo>
                  <a:pt x="181572" y="953007"/>
                  <a:pt x="105999" y="953007"/>
                  <a:pt x="30425" y="953007"/>
                </a:cubicBezTo>
                <a:close/>
                <a:moveTo>
                  <a:pt x="286589" y="952025"/>
                </a:moveTo>
                <a:cubicBezTo>
                  <a:pt x="286589" y="977543"/>
                  <a:pt x="286589" y="1001098"/>
                  <a:pt x="286589" y="1023673"/>
                </a:cubicBezTo>
                <a:cubicBezTo>
                  <a:pt x="312107" y="1023673"/>
                  <a:pt x="333699" y="1023673"/>
                  <a:pt x="357254" y="1023673"/>
                </a:cubicBezTo>
                <a:cubicBezTo>
                  <a:pt x="357254" y="999135"/>
                  <a:pt x="357254" y="977543"/>
                  <a:pt x="357254" y="952025"/>
                </a:cubicBezTo>
                <a:cubicBezTo>
                  <a:pt x="330754" y="952025"/>
                  <a:pt x="309163" y="952025"/>
                  <a:pt x="286589" y="952025"/>
                </a:cubicBezTo>
                <a:close/>
                <a:moveTo>
                  <a:pt x="382772" y="854860"/>
                </a:moveTo>
                <a:cubicBezTo>
                  <a:pt x="382772" y="879396"/>
                  <a:pt x="382772" y="901970"/>
                  <a:pt x="382772" y="927489"/>
                </a:cubicBezTo>
                <a:cubicBezTo>
                  <a:pt x="409272" y="927489"/>
                  <a:pt x="429883" y="927489"/>
                  <a:pt x="452457" y="927489"/>
                </a:cubicBezTo>
                <a:cubicBezTo>
                  <a:pt x="452457" y="901970"/>
                  <a:pt x="452457" y="878415"/>
                  <a:pt x="452457" y="854860"/>
                </a:cubicBezTo>
                <a:cubicBezTo>
                  <a:pt x="426939" y="854860"/>
                  <a:pt x="405346" y="854860"/>
                  <a:pt x="382772" y="854860"/>
                </a:cubicBezTo>
                <a:close/>
                <a:moveTo>
                  <a:pt x="286589" y="853878"/>
                </a:moveTo>
                <a:cubicBezTo>
                  <a:pt x="286589" y="880378"/>
                  <a:pt x="286589" y="902951"/>
                  <a:pt x="286589" y="927489"/>
                </a:cubicBezTo>
                <a:cubicBezTo>
                  <a:pt x="311125" y="927489"/>
                  <a:pt x="331736" y="927489"/>
                  <a:pt x="355291" y="927489"/>
                </a:cubicBezTo>
                <a:cubicBezTo>
                  <a:pt x="355291" y="901970"/>
                  <a:pt x="355291" y="878415"/>
                  <a:pt x="355291" y="853878"/>
                </a:cubicBezTo>
                <a:cubicBezTo>
                  <a:pt x="330754" y="853878"/>
                  <a:pt x="308181" y="853878"/>
                  <a:pt x="286589" y="853878"/>
                </a:cubicBezTo>
                <a:close/>
                <a:moveTo>
                  <a:pt x="384735" y="756713"/>
                </a:moveTo>
                <a:cubicBezTo>
                  <a:pt x="384735" y="783212"/>
                  <a:pt x="384735" y="806767"/>
                  <a:pt x="384735" y="829342"/>
                </a:cubicBezTo>
                <a:cubicBezTo>
                  <a:pt x="409272" y="829342"/>
                  <a:pt x="429883" y="829342"/>
                  <a:pt x="453438" y="829342"/>
                </a:cubicBezTo>
                <a:cubicBezTo>
                  <a:pt x="453438" y="804805"/>
                  <a:pt x="453438" y="783212"/>
                  <a:pt x="453438" y="756713"/>
                </a:cubicBezTo>
                <a:cubicBezTo>
                  <a:pt x="427920" y="756713"/>
                  <a:pt x="406328" y="756713"/>
                  <a:pt x="384735" y="756713"/>
                </a:cubicBezTo>
                <a:close/>
                <a:moveTo>
                  <a:pt x="130535" y="756713"/>
                </a:moveTo>
                <a:cubicBezTo>
                  <a:pt x="130535" y="784194"/>
                  <a:pt x="130535" y="807749"/>
                  <a:pt x="130535" y="829342"/>
                </a:cubicBezTo>
                <a:cubicBezTo>
                  <a:pt x="208071" y="829342"/>
                  <a:pt x="282663" y="829342"/>
                  <a:pt x="357254" y="829342"/>
                </a:cubicBezTo>
                <a:cubicBezTo>
                  <a:pt x="357254" y="802842"/>
                  <a:pt x="357254" y="781249"/>
                  <a:pt x="357254" y="756713"/>
                </a:cubicBezTo>
                <a:cubicBezTo>
                  <a:pt x="277755" y="756713"/>
                  <a:pt x="203163" y="756713"/>
                  <a:pt x="130535" y="756713"/>
                </a:cubicBezTo>
                <a:close/>
                <a:moveTo>
                  <a:pt x="32388" y="755731"/>
                </a:moveTo>
                <a:cubicBezTo>
                  <a:pt x="32388" y="781249"/>
                  <a:pt x="32388" y="804805"/>
                  <a:pt x="32388" y="830323"/>
                </a:cubicBezTo>
                <a:cubicBezTo>
                  <a:pt x="56925" y="830323"/>
                  <a:pt x="78518" y="830323"/>
                  <a:pt x="102073" y="830323"/>
                </a:cubicBezTo>
                <a:cubicBezTo>
                  <a:pt x="102073" y="803824"/>
                  <a:pt x="102073" y="781249"/>
                  <a:pt x="102073" y="755731"/>
                </a:cubicBezTo>
                <a:cubicBezTo>
                  <a:pt x="77536" y="755731"/>
                  <a:pt x="55943" y="755731"/>
                  <a:pt x="32388" y="755731"/>
                </a:cubicBezTo>
                <a:close/>
                <a:moveTo>
                  <a:pt x="382772" y="658566"/>
                </a:moveTo>
                <a:cubicBezTo>
                  <a:pt x="382772" y="685065"/>
                  <a:pt x="382772" y="707640"/>
                  <a:pt x="382772" y="733158"/>
                </a:cubicBezTo>
                <a:cubicBezTo>
                  <a:pt x="408291" y="733158"/>
                  <a:pt x="429883" y="733158"/>
                  <a:pt x="452457" y="733158"/>
                </a:cubicBezTo>
                <a:cubicBezTo>
                  <a:pt x="452457" y="706658"/>
                  <a:pt x="452457" y="683102"/>
                  <a:pt x="452457" y="658566"/>
                </a:cubicBezTo>
                <a:cubicBezTo>
                  <a:pt x="427920" y="658566"/>
                  <a:pt x="405346" y="658566"/>
                  <a:pt x="382772" y="658566"/>
                </a:cubicBezTo>
                <a:close/>
                <a:moveTo>
                  <a:pt x="31407" y="658566"/>
                </a:moveTo>
                <a:cubicBezTo>
                  <a:pt x="31407" y="684084"/>
                  <a:pt x="31407" y="707640"/>
                  <a:pt x="31407" y="735121"/>
                </a:cubicBezTo>
                <a:cubicBezTo>
                  <a:pt x="107962" y="735121"/>
                  <a:pt x="182553" y="735121"/>
                  <a:pt x="259108" y="735121"/>
                </a:cubicBezTo>
                <a:cubicBezTo>
                  <a:pt x="259108" y="706658"/>
                  <a:pt x="259108" y="684084"/>
                  <a:pt x="259108" y="658566"/>
                </a:cubicBezTo>
                <a:cubicBezTo>
                  <a:pt x="182553" y="658566"/>
                  <a:pt x="107962" y="658566"/>
                  <a:pt x="31407" y="658566"/>
                </a:cubicBezTo>
                <a:close/>
                <a:moveTo>
                  <a:pt x="226720" y="561400"/>
                </a:moveTo>
                <a:cubicBezTo>
                  <a:pt x="226720" y="586918"/>
                  <a:pt x="226720" y="610474"/>
                  <a:pt x="226720" y="638937"/>
                </a:cubicBezTo>
                <a:cubicBezTo>
                  <a:pt x="304255" y="638937"/>
                  <a:pt x="376884" y="638937"/>
                  <a:pt x="451475" y="638937"/>
                </a:cubicBezTo>
                <a:cubicBezTo>
                  <a:pt x="451475" y="611456"/>
                  <a:pt x="451475" y="586918"/>
                  <a:pt x="451475" y="561400"/>
                </a:cubicBezTo>
                <a:cubicBezTo>
                  <a:pt x="374921" y="561400"/>
                  <a:pt x="302292" y="561400"/>
                  <a:pt x="226720" y="561400"/>
                </a:cubicBezTo>
                <a:close/>
                <a:moveTo>
                  <a:pt x="128572" y="561400"/>
                </a:moveTo>
                <a:cubicBezTo>
                  <a:pt x="128572" y="587900"/>
                  <a:pt x="128572" y="611456"/>
                  <a:pt x="128572" y="636974"/>
                </a:cubicBezTo>
                <a:cubicBezTo>
                  <a:pt x="156053" y="636974"/>
                  <a:pt x="177645" y="636974"/>
                  <a:pt x="198257" y="636974"/>
                </a:cubicBezTo>
                <a:cubicBezTo>
                  <a:pt x="198257" y="609493"/>
                  <a:pt x="198257" y="585938"/>
                  <a:pt x="198257" y="561400"/>
                </a:cubicBezTo>
                <a:cubicBezTo>
                  <a:pt x="173719" y="561400"/>
                  <a:pt x="152128" y="561400"/>
                  <a:pt x="128572" y="561400"/>
                </a:cubicBezTo>
                <a:close/>
                <a:moveTo>
                  <a:pt x="129554" y="464235"/>
                </a:moveTo>
                <a:cubicBezTo>
                  <a:pt x="129554" y="489754"/>
                  <a:pt x="129554" y="513309"/>
                  <a:pt x="129554" y="540790"/>
                </a:cubicBezTo>
                <a:cubicBezTo>
                  <a:pt x="208071" y="540790"/>
                  <a:pt x="282663" y="540790"/>
                  <a:pt x="356272" y="540790"/>
                </a:cubicBezTo>
                <a:cubicBezTo>
                  <a:pt x="356272" y="513309"/>
                  <a:pt x="356272" y="489754"/>
                  <a:pt x="356272" y="464235"/>
                </a:cubicBezTo>
                <a:cubicBezTo>
                  <a:pt x="279719" y="464235"/>
                  <a:pt x="205126" y="464235"/>
                  <a:pt x="129554" y="464235"/>
                </a:cubicBezTo>
                <a:close/>
                <a:moveTo>
                  <a:pt x="34352" y="463253"/>
                </a:moveTo>
                <a:cubicBezTo>
                  <a:pt x="34352" y="488772"/>
                  <a:pt x="34352" y="514290"/>
                  <a:pt x="34352" y="539808"/>
                </a:cubicBezTo>
                <a:cubicBezTo>
                  <a:pt x="58888" y="539808"/>
                  <a:pt x="80480" y="539808"/>
                  <a:pt x="102073" y="539808"/>
                </a:cubicBezTo>
                <a:cubicBezTo>
                  <a:pt x="102073" y="512327"/>
                  <a:pt x="102073" y="488772"/>
                  <a:pt x="102073" y="463253"/>
                </a:cubicBezTo>
                <a:cubicBezTo>
                  <a:pt x="79498" y="463253"/>
                  <a:pt x="58888" y="463253"/>
                  <a:pt x="34352" y="463253"/>
                </a:cubicBezTo>
                <a:close/>
                <a:moveTo>
                  <a:pt x="384735" y="462272"/>
                </a:moveTo>
                <a:cubicBezTo>
                  <a:pt x="384735" y="490734"/>
                  <a:pt x="384735" y="516253"/>
                  <a:pt x="384735" y="540790"/>
                </a:cubicBezTo>
                <a:cubicBezTo>
                  <a:pt x="409272" y="540790"/>
                  <a:pt x="430864" y="540790"/>
                  <a:pt x="451475" y="540790"/>
                </a:cubicBezTo>
                <a:cubicBezTo>
                  <a:pt x="451475" y="512327"/>
                  <a:pt x="451475" y="487791"/>
                  <a:pt x="451475" y="462272"/>
                </a:cubicBezTo>
                <a:cubicBezTo>
                  <a:pt x="427920" y="462272"/>
                  <a:pt x="408291" y="462272"/>
                  <a:pt x="384735" y="462272"/>
                </a:cubicBezTo>
                <a:close/>
                <a:moveTo>
                  <a:pt x="52999" y="286589"/>
                </a:moveTo>
                <a:cubicBezTo>
                  <a:pt x="52999" y="316033"/>
                  <a:pt x="52999" y="340570"/>
                  <a:pt x="52999" y="364126"/>
                </a:cubicBezTo>
                <a:cubicBezTo>
                  <a:pt x="101091" y="364126"/>
                  <a:pt x="146238" y="364126"/>
                  <a:pt x="192368" y="364126"/>
                </a:cubicBezTo>
                <a:cubicBezTo>
                  <a:pt x="192368" y="337625"/>
                  <a:pt x="192368" y="314070"/>
                  <a:pt x="192368" y="286589"/>
                </a:cubicBezTo>
                <a:cubicBezTo>
                  <a:pt x="142313" y="286589"/>
                  <a:pt x="97165" y="286589"/>
                  <a:pt x="52999" y="286589"/>
                </a:cubicBezTo>
                <a:close/>
                <a:moveTo>
                  <a:pt x="295422" y="285608"/>
                </a:moveTo>
                <a:cubicBezTo>
                  <a:pt x="295422" y="314070"/>
                  <a:pt x="295422" y="339588"/>
                  <a:pt x="295422" y="364126"/>
                </a:cubicBezTo>
                <a:cubicBezTo>
                  <a:pt x="343514" y="364126"/>
                  <a:pt x="388661" y="364126"/>
                  <a:pt x="434790" y="364126"/>
                </a:cubicBezTo>
                <a:cubicBezTo>
                  <a:pt x="434790" y="337625"/>
                  <a:pt x="434790" y="313089"/>
                  <a:pt x="434790" y="285608"/>
                </a:cubicBezTo>
                <a:cubicBezTo>
                  <a:pt x="384735" y="285608"/>
                  <a:pt x="340569" y="285608"/>
                  <a:pt x="295422" y="285608"/>
                </a:cubicBezTo>
                <a:close/>
                <a:moveTo>
                  <a:pt x="51036" y="186479"/>
                </a:moveTo>
                <a:cubicBezTo>
                  <a:pt x="51036" y="211997"/>
                  <a:pt x="51036" y="232609"/>
                  <a:pt x="51036" y="259108"/>
                </a:cubicBezTo>
                <a:cubicBezTo>
                  <a:pt x="100110" y="259108"/>
                  <a:pt x="144275" y="259108"/>
                  <a:pt x="190405" y="259108"/>
                </a:cubicBezTo>
                <a:cubicBezTo>
                  <a:pt x="190405" y="232609"/>
                  <a:pt x="190405" y="209053"/>
                  <a:pt x="190405" y="186479"/>
                </a:cubicBezTo>
                <a:cubicBezTo>
                  <a:pt x="142313" y="186479"/>
                  <a:pt x="97165" y="186479"/>
                  <a:pt x="51036" y="186479"/>
                </a:cubicBezTo>
                <a:close/>
                <a:moveTo>
                  <a:pt x="294440" y="185498"/>
                </a:moveTo>
                <a:cubicBezTo>
                  <a:pt x="294440" y="211016"/>
                  <a:pt x="294440" y="232609"/>
                  <a:pt x="294440" y="260090"/>
                </a:cubicBezTo>
                <a:cubicBezTo>
                  <a:pt x="343514" y="260090"/>
                  <a:pt x="387680" y="260090"/>
                  <a:pt x="432828" y="260090"/>
                </a:cubicBezTo>
                <a:cubicBezTo>
                  <a:pt x="432828" y="233590"/>
                  <a:pt x="432828" y="210034"/>
                  <a:pt x="432828" y="185498"/>
                </a:cubicBezTo>
                <a:cubicBezTo>
                  <a:pt x="385716" y="185498"/>
                  <a:pt x="340569" y="185498"/>
                  <a:pt x="294440" y="185498"/>
                </a:cubicBezTo>
                <a:close/>
                <a:moveTo>
                  <a:pt x="52999" y="89314"/>
                </a:moveTo>
                <a:cubicBezTo>
                  <a:pt x="52999" y="114832"/>
                  <a:pt x="52999" y="136425"/>
                  <a:pt x="52999" y="158017"/>
                </a:cubicBezTo>
                <a:cubicBezTo>
                  <a:pt x="101091" y="158017"/>
                  <a:pt x="145257" y="158017"/>
                  <a:pt x="191387" y="158017"/>
                </a:cubicBezTo>
                <a:cubicBezTo>
                  <a:pt x="191387" y="134462"/>
                  <a:pt x="191387" y="113850"/>
                  <a:pt x="191387" y="89314"/>
                </a:cubicBezTo>
                <a:cubicBezTo>
                  <a:pt x="142313" y="89314"/>
                  <a:pt x="97165" y="89314"/>
                  <a:pt x="52999" y="89314"/>
                </a:cubicBezTo>
                <a:close/>
                <a:moveTo>
                  <a:pt x="296403" y="87351"/>
                </a:moveTo>
                <a:cubicBezTo>
                  <a:pt x="296403" y="114832"/>
                  <a:pt x="296403" y="137406"/>
                  <a:pt x="296403" y="158998"/>
                </a:cubicBezTo>
                <a:cubicBezTo>
                  <a:pt x="344496" y="158998"/>
                  <a:pt x="388661" y="158998"/>
                  <a:pt x="432828" y="158998"/>
                </a:cubicBezTo>
                <a:cubicBezTo>
                  <a:pt x="432828" y="133480"/>
                  <a:pt x="432828" y="110907"/>
                  <a:pt x="432828" y="87351"/>
                </a:cubicBezTo>
                <a:cubicBezTo>
                  <a:pt x="386698" y="87351"/>
                  <a:pt x="342532" y="87351"/>
                  <a:pt x="296403" y="87351"/>
                </a:cubicBezTo>
                <a:close/>
                <a:moveTo>
                  <a:pt x="26499" y="0"/>
                </a:moveTo>
                <a:cubicBezTo>
                  <a:pt x="91276" y="0"/>
                  <a:pt x="151146" y="0"/>
                  <a:pt x="219849" y="0"/>
                </a:cubicBezTo>
                <a:cubicBezTo>
                  <a:pt x="219849" y="38278"/>
                  <a:pt x="219849" y="74592"/>
                  <a:pt x="219849" y="111888"/>
                </a:cubicBezTo>
                <a:cubicBezTo>
                  <a:pt x="219849" y="187461"/>
                  <a:pt x="220831" y="262053"/>
                  <a:pt x="219849" y="337625"/>
                </a:cubicBezTo>
                <a:cubicBezTo>
                  <a:pt x="218867" y="368051"/>
                  <a:pt x="231626" y="375903"/>
                  <a:pt x="263033" y="366088"/>
                </a:cubicBezTo>
                <a:cubicBezTo>
                  <a:pt x="263033" y="247330"/>
                  <a:pt x="263033" y="126610"/>
                  <a:pt x="263033" y="2945"/>
                </a:cubicBezTo>
                <a:cubicBezTo>
                  <a:pt x="329773" y="2945"/>
                  <a:pt x="392587" y="2945"/>
                  <a:pt x="461290" y="2945"/>
                </a:cubicBezTo>
                <a:cubicBezTo>
                  <a:pt x="461290" y="112869"/>
                  <a:pt x="448530" y="223775"/>
                  <a:pt x="463253" y="330756"/>
                </a:cubicBezTo>
                <a:cubicBezTo>
                  <a:pt x="508400" y="652677"/>
                  <a:pt x="475030" y="975580"/>
                  <a:pt x="481901" y="1297502"/>
                </a:cubicBezTo>
                <a:cubicBezTo>
                  <a:pt x="488771" y="1621387"/>
                  <a:pt x="483863" y="1945271"/>
                  <a:pt x="483863" y="2269156"/>
                </a:cubicBezTo>
                <a:cubicBezTo>
                  <a:pt x="483863" y="2288785"/>
                  <a:pt x="483863" y="2308415"/>
                  <a:pt x="483863" y="2330989"/>
                </a:cubicBezTo>
                <a:cubicBezTo>
                  <a:pt x="322902" y="2330989"/>
                  <a:pt x="164887" y="2330989"/>
                  <a:pt x="0" y="2330989"/>
                </a:cubicBezTo>
                <a:cubicBezTo>
                  <a:pt x="0" y="2315285"/>
                  <a:pt x="0" y="2299582"/>
                  <a:pt x="0" y="2284859"/>
                </a:cubicBezTo>
                <a:cubicBezTo>
                  <a:pt x="0" y="1663590"/>
                  <a:pt x="0" y="1042320"/>
                  <a:pt x="0" y="421051"/>
                </a:cubicBezTo>
                <a:cubicBezTo>
                  <a:pt x="45148" y="282663"/>
                  <a:pt x="12759" y="142314"/>
                  <a:pt x="26499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4900" name="Freeform: Shape 4899">
            <a:extLst>
              <a:ext uri="{FF2B5EF4-FFF2-40B4-BE49-F238E27FC236}">
                <a16:creationId xmlns:a16="http://schemas.microsoft.com/office/drawing/2014/main" id="{6CC92736-52D5-48D9-A49B-B2303F09E9E3}"/>
              </a:ext>
            </a:extLst>
          </p:cNvPr>
          <p:cNvSpPr/>
          <p:nvPr/>
        </p:nvSpPr>
        <p:spPr>
          <a:xfrm>
            <a:off x="7107296" y="2869290"/>
            <a:ext cx="396760" cy="2507487"/>
          </a:xfrm>
          <a:custGeom>
            <a:avLst/>
            <a:gdLst>
              <a:gd name="connsiteX0" fmla="*/ 94664 w 252773"/>
              <a:gd name="connsiteY0" fmla="*/ 1169580 h 1597499"/>
              <a:gd name="connsiteX1" fmla="*/ 94664 w 252773"/>
              <a:gd name="connsiteY1" fmla="*/ 1232327 h 1597499"/>
              <a:gd name="connsiteX2" fmla="*/ 158109 w 252773"/>
              <a:gd name="connsiteY2" fmla="*/ 1232327 h 1597499"/>
              <a:gd name="connsiteX3" fmla="*/ 158109 w 252773"/>
              <a:gd name="connsiteY3" fmla="*/ 1169580 h 1597499"/>
              <a:gd name="connsiteX4" fmla="*/ 94664 w 252773"/>
              <a:gd name="connsiteY4" fmla="*/ 1169580 h 1597499"/>
              <a:gd name="connsiteX5" fmla="*/ 175733 w 252773"/>
              <a:gd name="connsiteY5" fmla="*/ 1168551 h 1597499"/>
              <a:gd name="connsiteX6" fmla="*/ 175733 w 252773"/>
              <a:gd name="connsiteY6" fmla="*/ 1231813 h 1597499"/>
              <a:gd name="connsiteX7" fmla="*/ 237667 w 252773"/>
              <a:gd name="connsiteY7" fmla="*/ 1231813 h 1597499"/>
              <a:gd name="connsiteX8" fmla="*/ 237667 w 252773"/>
              <a:gd name="connsiteY8" fmla="*/ 1168551 h 1597499"/>
              <a:gd name="connsiteX9" fmla="*/ 175733 w 252773"/>
              <a:gd name="connsiteY9" fmla="*/ 1168551 h 1597499"/>
              <a:gd name="connsiteX10" fmla="*/ 95168 w 252773"/>
              <a:gd name="connsiteY10" fmla="*/ 1090888 h 1597499"/>
              <a:gd name="connsiteX11" fmla="*/ 95168 w 252773"/>
              <a:gd name="connsiteY11" fmla="*/ 1153636 h 1597499"/>
              <a:gd name="connsiteX12" fmla="*/ 157605 w 252773"/>
              <a:gd name="connsiteY12" fmla="*/ 1153636 h 1597499"/>
              <a:gd name="connsiteX13" fmla="*/ 157605 w 252773"/>
              <a:gd name="connsiteY13" fmla="*/ 1090888 h 1597499"/>
              <a:gd name="connsiteX14" fmla="*/ 95168 w 252773"/>
              <a:gd name="connsiteY14" fmla="*/ 1090888 h 1597499"/>
              <a:gd name="connsiteX15" fmla="*/ 15106 w 252773"/>
              <a:gd name="connsiteY15" fmla="*/ 1090888 h 1597499"/>
              <a:gd name="connsiteX16" fmla="*/ 15106 w 252773"/>
              <a:gd name="connsiteY16" fmla="*/ 1153636 h 1597499"/>
              <a:gd name="connsiteX17" fmla="*/ 77544 w 252773"/>
              <a:gd name="connsiteY17" fmla="*/ 1153636 h 1597499"/>
              <a:gd name="connsiteX18" fmla="*/ 77544 w 252773"/>
              <a:gd name="connsiteY18" fmla="*/ 1090888 h 1597499"/>
              <a:gd name="connsiteX19" fmla="*/ 15106 w 252773"/>
              <a:gd name="connsiteY19" fmla="*/ 1090888 h 1597499"/>
              <a:gd name="connsiteX20" fmla="*/ 95671 w 252773"/>
              <a:gd name="connsiteY20" fmla="*/ 1009110 h 1597499"/>
              <a:gd name="connsiteX21" fmla="*/ 95671 w 252773"/>
              <a:gd name="connsiteY21" fmla="*/ 1072886 h 1597499"/>
              <a:gd name="connsiteX22" fmla="*/ 157605 w 252773"/>
              <a:gd name="connsiteY22" fmla="*/ 1072886 h 1597499"/>
              <a:gd name="connsiteX23" fmla="*/ 157605 w 252773"/>
              <a:gd name="connsiteY23" fmla="*/ 1009110 h 1597499"/>
              <a:gd name="connsiteX24" fmla="*/ 95671 w 252773"/>
              <a:gd name="connsiteY24" fmla="*/ 1009110 h 1597499"/>
              <a:gd name="connsiteX25" fmla="*/ 175733 w 252773"/>
              <a:gd name="connsiteY25" fmla="*/ 1008595 h 1597499"/>
              <a:gd name="connsiteX26" fmla="*/ 175733 w 252773"/>
              <a:gd name="connsiteY26" fmla="*/ 1072371 h 1597499"/>
              <a:gd name="connsiteX27" fmla="*/ 238674 w 252773"/>
              <a:gd name="connsiteY27" fmla="*/ 1072371 h 1597499"/>
              <a:gd name="connsiteX28" fmla="*/ 238674 w 252773"/>
              <a:gd name="connsiteY28" fmla="*/ 1008595 h 1597499"/>
              <a:gd name="connsiteX29" fmla="*/ 175733 w 252773"/>
              <a:gd name="connsiteY29" fmla="*/ 1008595 h 1597499"/>
              <a:gd name="connsiteX30" fmla="*/ 175733 w 252773"/>
              <a:gd name="connsiteY30" fmla="*/ 929389 h 1597499"/>
              <a:gd name="connsiteX31" fmla="*/ 175733 w 252773"/>
              <a:gd name="connsiteY31" fmla="*/ 992651 h 1597499"/>
              <a:gd name="connsiteX32" fmla="*/ 239178 w 252773"/>
              <a:gd name="connsiteY32" fmla="*/ 992651 h 1597499"/>
              <a:gd name="connsiteX33" fmla="*/ 239178 w 252773"/>
              <a:gd name="connsiteY33" fmla="*/ 929389 h 1597499"/>
              <a:gd name="connsiteX34" fmla="*/ 175733 w 252773"/>
              <a:gd name="connsiteY34" fmla="*/ 929389 h 1597499"/>
              <a:gd name="connsiteX35" fmla="*/ 95671 w 252773"/>
              <a:gd name="connsiteY35" fmla="*/ 928875 h 1597499"/>
              <a:gd name="connsiteX36" fmla="*/ 95671 w 252773"/>
              <a:gd name="connsiteY36" fmla="*/ 993680 h 1597499"/>
              <a:gd name="connsiteX37" fmla="*/ 157605 w 252773"/>
              <a:gd name="connsiteY37" fmla="*/ 993680 h 1597499"/>
              <a:gd name="connsiteX38" fmla="*/ 157605 w 252773"/>
              <a:gd name="connsiteY38" fmla="*/ 928875 h 1597499"/>
              <a:gd name="connsiteX39" fmla="*/ 95671 w 252773"/>
              <a:gd name="connsiteY39" fmla="*/ 928875 h 1597499"/>
              <a:gd name="connsiteX40" fmla="*/ 14602 w 252773"/>
              <a:gd name="connsiteY40" fmla="*/ 928875 h 1597499"/>
              <a:gd name="connsiteX41" fmla="*/ 14602 w 252773"/>
              <a:gd name="connsiteY41" fmla="*/ 992651 h 1597499"/>
              <a:gd name="connsiteX42" fmla="*/ 77544 w 252773"/>
              <a:gd name="connsiteY42" fmla="*/ 992651 h 1597499"/>
              <a:gd name="connsiteX43" fmla="*/ 77544 w 252773"/>
              <a:gd name="connsiteY43" fmla="*/ 928875 h 1597499"/>
              <a:gd name="connsiteX44" fmla="*/ 14602 w 252773"/>
              <a:gd name="connsiteY44" fmla="*/ 928875 h 1597499"/>
              <a:gd name="connsiteX45" fmla="*/ 175229 w 252773"/>
              <a:gd name="connsiteY45" fmla="*/ 849668 h 1597499"/>
              <a:gd name="connsiteX46" fmla="*/ 175229 w 252773"/>
              <a:gd name="connsiteY46" fmla="*/ 912930 h 1597499"/>
              <a:gd name="connsiteX47" fmla="*/ 238171 w 252773"/>
              <a:gd name="connsiteY47" fmla="*/ 912930 h 1597499"/>
              <a:gd name="connsiteX48" fmla="*/ 238171 w 252773"/>
              <a:gd name="connsiteY48" fmla="*/ 849668 h 1597499"/>
              <a:gd name="connsiteX49" fmla="*/ 175229 w 252773"/>
              <a:gd name="connsiteY49" fmla="*/ 849668 h 1597499"/>
              <a:gd name="connsiteX50" fmla="*/ 94664 w 252773"/>
              <a:gd name="connsiteY50" fmla="*/ 767890 h 1597499"/>
              <a:gd name="connsiteX51" fmla="*/ 94664 w 252773"/>
              <a:gd name="connsiteY51" fmla="*/ 831152 h 1597499"/>
              <a:gd name="connsiteX52" fmla="*/ 157605 w 252773"/>
              <a:gd name="connsiteY52" fmla="*/ 831152 h 1597499"/>
              <a:gd name="connsiteX53" fmla="*/ 157605 w 252773"/>
              <a:gd name="connsiteY53" fmla="*/ 767890 h 1597499"/>
              <a:gd name="connsiteX54" fmla="*/ 94664 w 252773"/>
              <a:gd name="connsiteY54" fmla="*/ 767890 h 1597499"/>
              <a:gd name="connsiteX55" fmla="*/ 15106 w 252773"/>
              <a:gd name="connsiteY55" fmla="*/ 767890 h 1597499"/>
              <a:gd name="connsiteX56" fmla="*/ 15106 w 252773"/>
              <a:gd name="connsiteY56" fmla="*/ 831152 h 1597499"/>
              <a:gd name="connsiteX57" fmla="*/ 77040 w 252773"/>
              <a:gd name="connsiteY57" fmla="*/ 831152 h 1597499"/>
              <a:gd name="connsiteX58" fmla="*/ 77040 w 252773"/>
              <a:gd name="connsiteY58" fmla="*/ 767890 h 1597499"/>
              <a:gd name="connsiteX59" fmla="*/ 15106 w 252773"/>
              <a:gd name="connsiteY59" fmla="*/ 767890 h 1597499"/>
              <a:gd name="connsiteX60" fmla="*/ 175229 w 252773"/>
              <a:gd name="connsiteY60" fmla="*/ 767376 h 1597499"/>
              <a:gd name="connsiteX61" fmla="*/ 175229 w 252773"/>
              <a:gd name="connsiteY61" fmla="*/ 831667 h 1597499"/>
              <a:gd name="connsiteX62" fmla="*/ 238171 w 252773"/>
              <a:gd name="connsiteY62" fmla="*/ 831667 h 1597499"/>
              <a:gd name="connsiteX63" fmla="*/ 238171 w 252773"/>
              <a:gd name="connsiteY63" fmla="*/ 767376 h 1597499"/>
              <a:gd name="connsiteX64" fmla="*/ 175229 w 252773"/>
              <a:gd name="connsiteY64" fmla="*/ 767376 h 1597499"/>
              <a:gd name="connsiteX65" fmla="*/ 175229 w 252773"/>
              <a:gd name="connsiteY65" fmla="*/ 689712 h 1597499"/>
              <a:gd name="connsiteX66" fmla="*/ 175229 w 252773"/>
              <a:gd name="connsiteY66" fmla="*/ 752975 h 1597499"/>
              <a:gd name="connsiteX67" fmla="*/ 238171 w 252773"/>
              <a:gd name="connsiteY67" fmla="*/ 752975 h 1597499"/>
              <a:gd name="connsiteX68" fmla="*/ 238171 w 252773"/>
              <a:gd name="connsiteY68" fmla="*/ 689712 h 1597499"/>
              <a:gd name="connsiteX69" fmla="*/ 175229 w 252773"/>
              <a:gd name="connsiteY69" fmla="*/ 689712 h 1597499"/>
              <a:gd name="connsiteX70" fmla="*/ 14602 w 252773"/>
              <a:gd name="connsiteY70" fmla="*/ 689198 h 1597499"/>
              <a:gd name="connsiteX71" fmla="*/ 14602 w 252773"/>
              <a:gd name="connsiteY71" fmla="*/ 752460 h 1597499"/>
              <a:gd name="connsiteX72" fmla="*/ 78048 w 252773"/>
              <a:gd name="connsiteY72" fmla="*/ 752460 h 1597499"/>
              <a:gd name="connsiteX73" fmla="*/ 78048 w 252773"/>
              <a:gd name="connsiteY73" fmla="*/ 689198 h 1597499"/>
              <a:gd name="connsiteX74" fmla="*/ 14602 w 252773"/>
              <a:gd name="connsiteY74" fmla="*/ 689198 h 1597499"/>
              <a:gd name="connsiteX75" fmla="*/ 14099 w 252773"/>
              <a:gd name="connsiteY75" fmla="*/ 608449 h 1597499"/>
              <a:gd name="connsiteX76" fmla="*/ 14099 w 252773"/>
              <a:gd name="connsiteY76" fmla="*/ 671711 h 1597499"/>
              <a:gd name="connsiteX77" fmla="*/ 78048 w 252773"/>
              <a:gd name="connsiteY77" fmla="*/ 671711 h 1597499"/>
              <a:gd name="connsiteX78" fmla="*/ 78048 w 252773"/>
              <a:gd name="connsiteY78" fmla="*/ 608449 h 1597499"/>
              <a:gd name="connsiteX79" fmla="*/ 14099 w 252773"/>
              <a:gd name="connsiteY79" fmla="*/ 608449 h 1597499"/>
              <a:gd name="connsiteX80" fmla="*/ 95168 w 252773"/>
              <a:gd name="connsiteY80" fmla="*/ 607935 h 1597499"/>
              <a:gd name="connsiteX81" fmla="*/ 95168 w 252773"/>
              <a:gd name="connsiteY81" fmla="*/ 672226 h 1597499"/>
              <a:gd name="connsiteX82" fmla="*/ 158109 w 252773"/>
              <a:gd name="connsiteY82" fmla="*/ 672226 h 1597499"/>
              <a:gd name="connsiteX83" fmla="*/ 158109 w 252773"/>
              <a:gd name="connsiteY83" fmla="*/ 607935 h 1597499"/>
              <a:gd name="connsiteX84" fmla="*/ 95168 w 252773"/>
              <a:gd name="connsiteY84" fmla="*/ 607935 h 1597499"/>
              <a:gd name="connsiteX85" fmla="*/ 175229 w 252773"/>
              <a:gd name="connsiteY85" fmla="*/ 528728 h 1597499"/>
              <a:gd name="connsiteX86" fmla="*/ 175229 w 252773"/>
              <a:gd name="connsiteY86" fmla="*/ 592505 h 1597499"/>
              <a:gd name="connsiteX87" fmla="*/ 239178 w 252773"/>
              <a:gd name="connsiteY87" fmla="*/ 592505 h 1597499"/>
              <a:gd name="connsiteX88" fmla="*/ 239178 w 252773"/>
              <a:gd name="connsiteY88" fmla="*/ 528728 h 1597499"/>
              <a:gd name="connsiteX89" fmla="*/ 175229 w 252773"/>
              <a:gd name="connsiteY89" fmla="*/ 528728 h 1597499"/>
              <a:gd name="connsiteX90" fmla="*/ 95168 w 252773"/>
              <a:gd name="connsiteY90" fmla="*/ 528214 h 1597499"/>
              <a:gd name="connsiteX91" fmla="*/ 95168 w 252773"/>
              <a:gd name="connsiteY91" fmla="*/ 593019 h 1597499"/>
              <a:gd name="connsiteX92" fmla="*/ 158613 w 252773"/>
              <a:gd name="connsiteY92" fmla="*/ 593019 h 1597499"/>
              <a:gd name="connsiteX93" fmla="*/ 158613 w 252773"/>
              <a:gd name="connsiteY93" fmla="*/ 528214 h 1597499"/>
              <a:gd name="connsiteX94" fmla="*/ 95168 w 252773"/>
              <a:gd name="connsiteY94" fmla="*/ 528214 h 1597499"/>
              <a:gd name="connsiteX95" fmla="*/ 15106 w 252773"/>
              <a:gd name="connsiteY95" fmla="*/ 528214 h 1597499"/>
              <a:gd name="connsiteX96" fmla="*/ 15106 w 252773"/>
              <a:gd name="connsiteY96" fmla="*/ 593019 h 1597499"/>
              <a:gd name="connsiteX97" fmla="*/ 78048 w 252773"/>
              <a:gd name="connsiteY97" fmla="*/ 593019 h 1597499"/>
              <a:gd name="connsiteX98" fmla="*/ 78048 w 252773"/>
              <a:gd name="connsiteY98" fmla="*/ 528214 h 1597499"/>
              <a:gd name="connsiteX99" fmla="*/ 15106 w 252773"/>
              <a:gd name="connsiteY99" fmla="*/ 528214 h 1597499"/>
              <a:gd name="connsiteX100" fmla="*/ 14602 w 252773"/>
              <a:gd name="connsiteY100" fmla="*/ 449007 h 1597499"/>
              <a:gd name="connsiteX101" fmla="*/ 14602 w 252773"/>
              <a:gd name="connsiteY101" fmla="*/ 512270 h 1597499"/>
              <a:gd name="connsiteX102" fmla="*/ 77544 w 252773"/>
              <a:gd name="connsiteY102" fmla="*/ 512270 h 1597499"/>
              <a:gd name="connsiteX103" fmla="*/ 77544 w 252773"/>
              <a:gd name="connsiteY103" fmla="*/ 449007 h 1597499"/>
              <a:gd name="connsiteX104" fmla="*/ 14602 w 252773"/>
              <a:gd name="connsiteY104" fmla="*/ 449007 h 1597499"/>
              <a:gd name="connsiteX105" fmla="*/ 94664 w 252773"/>
              <a:gd name="connsiteY105" fmla="*/ 447979 h 1597499"/>
              <a:gd name="connsiteX106" fmla="*/ 94664 w 252773"/>
              <a:gd name="connsiteY106" fmla="*/ 512270 h 1597499"/>
              <a:gd name="connsiteX107" fmla="*/ 158613 w 252773"/>
              <a:gd name="connsiteY107" fmla="*/ 512270 h 1597499"/>
              <a:gd name="connsiteX108" fmla="*/ 158613 w 252773"/>
              <a:gd name="connsiteY108" fmla="*/ 447979 h 1597499"/>
              <a:gd name="connsiteX109" fmla="*/ 94664 w 252773"/>
              <a:gd name="connsiteY109" fmla="*/ 447979 h 1597499"/>
              <a:gd name="connsiteX110" fmla="*/ 174726 w 252773"/>
              <a:gd name="connsiteY110" fmla="*/ 368258 h 1597499"/>
              <a:gd name="connsiteX111" fmla="*/ 174726 w 252773"/>
              <a:gd name="connsiteY111" fmla="*/ 431006 h 1597499"/>
              <a:gd name="connsiteX112" fmla="*/ 239178 w 252773"/>
              <a:gd name="connsiteY112" fmla="*/ 431006 h 1597499"/>
              <a:gd name="connsiteX113" fmla="*/ 239178 w 252773"/>
              <a:gd name="connsiteY113" fmla="*/ 368258 h 1597499"/>
              <a:gd name="connsiteX114" fmla="*/ 174726 w 252773"/>
              <a:gd name="connsiteY114" fmla="*/ 368258 h 1597499"/>
              <a:gd name="connsiteX115" fmla="*/ 95168 w 252773"/>
              <a:gd name="connsiteY115" fmla="*/ 367744 h 1597499"/>
              <a:gd name="connsiteX116" fmla="*/ 95168 w 252773"/>
              <a:gd name="connsiteY116" fmla="*/ 431520 h 1597499"/>
              <a:gd name="connsiteX117" fmla="*/ 158613 w 252773"/>
              <a:gd name="connsiteY117" fmla="*/ 431520 h 1597499"/>
              <a:gd name="connsiteX118" fmla="*/ 158613 w 252773"/>
              <a:gd name="connsiteY118" fmla="*/ 367744 h 1597499"/>
              <a:gd name="connsiteX119" fmla="*/ 95168 w 252773"/>
              <a:gd name="connsiteY119" fmla="*/ 367744 h 1597499"/>
              <a:gd name="connsiteX120" fmla="*/ 0 w 252773"/>
              <a:gd name="connsiteY120" fmla="*/ 350771 h 1597499"/>
              <a:gd name="connsiteX121" fmla="*/ 252270 w 252773"/>
              <a:gd name="connsiteY121" fmla="*/ 350771 h 1597499"/>
              <a:gd name="connsiteX122" fmla="*/ 252270 w 252773"/>
              <a:gd name="connsiteY122" fmla="*/ 1597499 h 1597499"/>
              <a:gd name="connsiteX123" fmla="*/ 0 w 252773"/>
              <a:gd name="connsiteY123" fmla="*/ 1597499 h 1597499"/>
              <a:gd name="connsiteX124" fmla="*/ 0 w 252773"/>
              <a:gd name="connsiteY124" fmla="*/ 350771 h 1597499"/>
              <a:gd name="connsiteX125" fmla="*/ 134947 w 252773"/>
              <a:gd name="connsiteY125" fmla="*/ 273107 h 1597499"/>
              <a:gd name="connsiteX126" fmla="*/ 134947 w 252773"/>
              <a:gd name="connsiteY126" fmla="*/ 321969 h 1597499"/>
              <a:gd name="connsiteX127" fmla="*/ 238674 w 252773"/>
              <a:gd name="connsiteY127" fmla="*/ 321969 h 1597499"/>
              <a:gd name="connsiteX128" fmla="*/ 238674 w 252773"/>
              <a:gd name="connsiteY128" fmla="*/ 273107 h 1597499"/>
              <a:gd name="connsiteX129" fmla="*/ 134947 w 252773"/>
              <a:gd name="connsiteY129" fmla="*/ 273107 h 1597499"/>
              <a:gd name="connsiteX130" fmla="*/ 14099 w 252773"/>
              <a:gd name="connsiteY130" fmla="*/ 271564 h 1597499"/>
              <a:gd name="connsiteX131" fmla="*/ 14099 w 252773"/>
              <a:gd name="connsiteY131" fmla="*/ 321969 h 1597499"/>
              <a:gd name="connsiteX132" fmla="*/ 117827 w 252773"/>
              <a:gd name="connsiteY132" fmla="*/ 321969 h 1597499"/>
              <a:gd name="connsiteX133" fmla="*/ 117827 w 252773"/>
              <a:gd name="connsiteY133" fmla="*/ 271564 h 1597499"/>
              <a:gd name="connsiteX134" fmla="*/ 66466 w 252773"/>
              <a:gd name="connsiteY134" fmla="*/ 271564 h 1597499"/>
              <a:gd name="connsiteX135" fmla="*/ 14099 w 252773"/>
              <a:gd name="connsiteY135" fmla="*/ 271564 h 1597499"/>
              <a:gd name="connsiteX136" fmla="*/ 49346 w 252773"/>
              <a:gd name="connsiteY136" fmla="*/ 209331 h 1597499"/>
              <a:gd name="connsiteX137" fmla="*/ 17120 w 252773"/>
              <a:gd name="connsiteY137" fmla="*/ 255106 h 1597499"/>
              <a:gd name="connsiteX138" fmla="*/ 237164 w 252773"/>
              <a:gd name="connsiteY138" fmla="*/ 255106 h 1597499"/>
              <a:gd name="connsiteX139" fmla="*/ 202923 w 252773"/>
              <a:gd name="connsiteY139" fmla="*/ 209331 h 1597499"/>
              <a:gd name="connsiteX140" fmla="*/ 49346 w 252773"/>
              <a:gd name="connsiteY140" fmla="*/ 209331 h 1597499"/>
              <a:gd name="connsiteX141" fmla="*/ 0 w 252773"/>
              <a:gd name="connsiteY141" fmla="*/ 190815 h 1597499"/>
              <a:gd name="connsiteX142" fmla="*/ 252773 w 252773"/>
              <a:gd name="connsiteY142" fmla="*/ 190815 h 1597499"/>
              <a:gd name="connsiteX143" fmla="*/ 252773 w 252773"/>
              <a:gd name="connsiteY143" fmla="*/ 340484 h 1597499"/>
              <a:gd name="connsiteX144" fmla="*/ 0 w 252773"/>
              <a:gd name="connsiteY144" fmla="*/ 340484 h 1597499"/>
              <a:gd name="connsiteX145" fmla="*/ 0 w 252773"/>
              <a:gd name="connsiteY145" fmla="*/ 190815 h 1597499"/>
              <a:gd name="connsiteX146" fmla="*/ 31723 w 252773"/>
              <a:gd name="connsiteY146" fmla="*/ 0 h 1597499"/>
              <a:gd name="connsiteX147" fmla="*/ 31723 w 252773"/>
              <a:gd name="connsiteY147" fmla="*/ 120867 h 1597499"/>
              <a:gd name="connsiteX148" fmla="*/ 95168 w 252773"/>
              <a:gd name="connsiteY148" fmla="*/ 120867 h 1597499"/>
              <a:gd name="connsiteX149" fmla="*/ 95168 w 252773"/>
              <a:gd name="connsiteY149" fmla="*/ 183100 h 1597499"/>
              <a:gd name="connsiteX150" fmla="*/ 11078 w 252773"/>
              <a:gd name="connsiteY150" fmla="*/ 183100 h 1597499"/>
              <a:gd name="connsiteX151" fmla="*/ 24170 w 252773"/>
              <a:gd name="connsiteY151" fmla="*/ 514 h 1597499"/>
              <a:gd name="connsiteX152" fmla="*/ 31723 w 252773"/>
              <a:gd name="connsiteY152" fmla="*/ 0 h 1597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252773" h="1597499">
                <a:moveTo>
                  <a:pt x="94664" y="1169580"/>
                </a:moveTo>
                <a:cubicBezTo>
                  <a:pt x="94664" y="1191696"/>
                  <a:pt x="94664" y="1211754"/>
                  <a:pt x="94664" y="1232327"/>
                </a:cubicBezTo>
                <a:cubicBezTo>
                  <a:pt x="115813" y="1232327"/>
                  <a:pt x="135450" y="1232327"/>
                  <a:pt x="158109" y="1232327"/>
                </a:cubicBezTo>
                <a:cubicBezTo>
                  <a:pt x="158109" y="1209697"/>
                  <a:pt x="158109" y="1189639"/>
                  <a:pt x="158109" y="1169580"/>
                </a:cubicBezTo>
                <a:cubicBezTo>
                  <a:pt x="136457" y="1169580"/>
                  <a:pt x="115813" y="1169580"/>
                  <a:pt x="94664" y="1169580"/>
                </a:cubicBezTo>
                <a:close/>
                <a:moveTo>
                  <a:pt x="175733" y="1168551"/>
                </a:moveTo>
                <a:cubicBezTo>
                  <a:pt x="175733" y="1190153"/>
                  <a:pt x="175733" y="1210726"/>
                  <a:pt x="175733" y="1231813"/>
                </a:cubicBezTo>
                <a:cubicBezTo>
                  <a:pt x="197385" y="1231813"/>
                  <a:pt x="217022" y="1231813"/>
                  <a:pt x="237667" y="1231813"/>
                </a:cubicBezTo>
                <a:cubicBezTo>
                  <a:pt x="237667" y="1210212"/>
                  <a:pt x="237667" y="1189639"/>
                  <a:pt x="237667" y="1168551"/>
                </a:cubicBezTo>
                <a:cubicBezTo>
                  <a:pt x="216519" y="1168551"/>
                  <a:pt x="196881" y="1168551"/>
                  <a:pt x="175733" y="1168551"/>
                </a:cubicBezTo>
                <a:close/>
                <a:moveTo>
                  <a:pt x="95168" y="1090888"/>
                </a:moveTo>
                <a:cubicBezTo>
                  <a:pt x="95168" y="1112490"/>
                  <a:pt x="95168" y="1132548"/>
                  <a:pt x="95168" y="1153636"/>
                </a:cubicBezTo>
                <a:cubicBezTo>
                  <a:pt x="116820" y="1153636"/>
                  <a:pt x="135954" y="1153636"/>
                  <a:pt x="157605" y="1153636"/>
                </a:cubicBezTo>
                <a:cubicBezTo>
                  <a:pt x="157605" y="1132548"/>
                  <a:pt x="157605" y="1113004"/>
                  <a:pt x="157605" y="1090888"/>
                </a:cubicBezTo>
                <a:cubicBezTo>
                  <a:pt x="135954" y="1090888"/>
                  <a:pt x="115309" y="1090888"/>
                  <a:pt x="95168" y="1090888"/>
                </a:cubicBezTo>
                <a:close/>
                <a:moveTo>
                  <a:pt x="15106" y="1090888"/>
                </a:moveTo>
                <a:cubicBezTo>
                  <a:pt x="15106" y="1112490"/>
                  <a:pt x="15106" y="1132548"/>
                  <a:pt x="15106" y="1153636"/>
                </a:cubicBezTo>
                <a:cubicBezTo>
                  <a:pt x="36758" y="1153636"/>
                  <a:pt x="56396" y="1153636"/>
                  <a:pt x="77544" y="1153636"/>
                </a:cubicBezTo>
                <a:cubicBezTo>
                  <a:pt x="77544" y="1132548"/>
                  <a:pt x="77544" y="1112490"/>
                  <a:pt x="77544" y="1090888"/>
                </a:cubicBezTo>
                <a:cubicBezTo>
                  <a:pt x="55389" y="1090888"/>
                  <a:pt x="34744" y="1090888"/>
                  <a:pt x="15106" y="1090888"/>
                </a:cubicBezTo>
                <a:close/>
                <a:moveTo>
                  <a:pt x="95671" y="1009110"/>
                </a:moveTo>
                <a:cubicBezTo>
                  <a:pt x="95671" y="1031225"/>
                  <a:pt x="95671" y="1051798"/>
                  <a:pt x="95671" y="1072886"/>
                </a:cubicBezTo>
                <a:cubicBezTo>
                  <a:pt x="116820" y="1072886"/>
                  <a:pt x="135954" y="1072886"/>
                  <a:pt x="157605" y="1072886"/>
                </a:cubicBezTo>
                <a:cubicBezTo>
                  <a:pt x="157605" y="1050256"/>
                  <a:pt x="157605" y="1029683"/>
                  <a:pt x="157605" y="1009110"/>
                </a:cubicBezTo>
                <a:cubicBezTo>
                  <a:pt x="135450" y="1009110"/>
                  <a:pt x="115813" y="1009110"/>
                  <a:pt x="95671" y="1009110"/>
                </a:cubicBezTo>
                <a:close/>
                <a:moveTo>
                  <a:pt x="175733" y="1008595"/>
                </a:moveTo>
                <a:cubicBezTo>
                  <a:pt x="175733" y="1030197"/>
                  <a:pt x="175733" y="1050770"/>
                  <a:pt x="175733" y="1072371"/>
                </a:cubicBezTo>
                <a:cubicBezTo>
                  <a:pt x="197385" y="1072371"/>
                  <a:pt x="217022" y="1072371"/>
                  <a:pt x="238674" y="1072371"/>
                </a:cubicBezTo>
                <a:cubicBezTo>
                  <a:pt x="238674" y="1050770"/>
                  <a:pt x="238674" y="1029683"/>
                  <a:pt x="238674" y="1008595"/>
                </a:cubicBezTo>
                <a:cubicBezTo>
                  <a:pt x="216519" y="1008595"/>
                  <a:pt x="196881" y="1008595"/>
                  <a:pt x="175733" y="1008595"/>
                </a:cubicBezTo>
                <a:close/>
                <a:moveTo>
                  <a:pt x="175733" y="929389"/>
                </a:moveTo>
                <a:cubicBezTo>
                  <a:pt x="175733" y="951505"/>
                  <a:pt x="175733" y="972078"/>
                  <a:pt x="175733" y="992651"/>
                </a:cubicBezTo>
                <a:cubicBezTo>
                  <a:pt x="197888" y="992651"/>
                  <a:pt x="218029" y="992651"/>
                  <a:pt x="239178" y="992651"/>
                </a:cubicBezTo>
                <a:cubicBezTo>
                  <a:pt x="239178" y="970535"/>
                  <a:pt x="239178" y="950990"/>
                  <a:pt x="239178" y="929389"/>
                </a:cubicBezTo>
                <a:cubicBezTo>
                  <a:pt x="218029" y="929389"/>
                  <a:pt x="196881" y="929389"/>
                  <a:pt x="175733" y="929389"/>
                </a:cubicBezTo>
                <a:close/>
                <a:moveTo>
                  <a:pt x="95671" y="928875"/>
                </a:moveTo>
                <a:cubicBezTo>
                  <a:pt x="95671" y="951505"/>
                  <a:pt x="95671" y="972593"/>
                  <a:pt x="95671" y="993680"/>
                </a:cubicBezTo>
                <a:cubicBezTo>
                  <a:pt x="116820" y="993680"/>
                  <a:pt x="135954" y="993680"/>
                  <a:pt x="157605" y="993680"/>
                </a:cubicBezTo>
                <a:cubicBezTo>
                  <a:pt x="157605" y="970535"/>
                  <a:pt x="157605" y="949448"/>
                  <a:pt x="157605" y="928875"/>
                </a:cubicBezTo>
                <a:cubicBezTo>
                  <a:pt x="135450" y="928875"/>
                  <a:pt x="115309" y="928875"/>
                  <a:pt x="95671" y="928875"/>
                </a:cubicBezTo>
                <a:close/>
                <a:moveTo>
                  <a:pt x="14602" y="928875"/>
                </a:moveTo>
                <a:cubicBezTo>
                  <a:pt x="14602" y="951505"/>
                  <a:pt x="14602" y="971563"/>
                  <a:pt x="14602" y="992651"/>
                </a:cubicBezTo>
                <a:cubicBezTo>
                  <a:pt x="36255" y="992651"/>
                  <a:pt x="56396" y="992651"/>
                  <a:pt x="77544" y="992651"/>
                </a:cubicBezTo>
                <a:cubicBezTo>
                  <a:pt x="77544" y="970021"/>
                  <a:pt x="77544" y="949448"/>
                  <a:pt x="77544" y="928875"/>
                </a:cubicBezTo>
                <a:cubicBezTo>
                  <a:pt x="55389" y="928875"/>
                  <a:pt x="35247" y="928875"/>
                  <a:pt x="14602" y="928875"/>
                </a:cubicBezTo>
                <a:close/>
                <a:moveTo>
                  <a:pt x="175229" y="849668"/>
                </a:moveTo>
                <a:cubicBezTo>
                  <a:pt x="175229" y="871784"/>
                  <a:pt x="175229" y="891843"/>
                  <a:pt x="175229" y="912930"/>
                </a:cubicBezTo>
                <a:cubicBezTo>
                  <a:pt x="196881" y="912930"/>
                  <a:pt x="217022" y="912930"/>
                  <a:pt x="238171" y="912930"/>
                </a:cubicBezTo>
                <a:cubicBezTo>
                  <a:pt x="238171" y="891328"/>
                  <a:pt x="238171" y="870241"/>
                  <a:pt x="238171" y="849668"/>
                </a:cubicBezTo>
                <a:cubicBezTo>
                  <a:pt x="216015" y="849668"/>
                  <a:pt x="195874" y="849668"/>
                  <a:pt x="175229" y="849668"/>
                </a:cubicBezTo>
                <a:close/>
                <a:moveTo>
                  <a:pt x="94664" y="767890"/>
                </a:moveTo>
                <a:cubicBezTo>
                  <a:pt x="94664" y="789492"/>
                  <a:pt x="94664" y="809551"/>
                  <a:pt x="94664" y="831152"/>
                </a:cubicBezTo>
                <a:cubicBezTo>
                  <a:pt x="116316" y="831152"/>
                  <a:pt x="136457" y="831152"/>
                  <a:pt x="157605" y="831152"/>
                </a:cubicBezTo>
                <a:cubicBezTo>
                  <a:pt x="157605" y="809036"/>
                  <a:pt x="157605" y="788463"/>
                  <a:pt x="157605" y="767890"/>
                </a:cubicBezTo>
                <a:cubicBezTo>
                  <a:pt x="135450" y="767890"/>
                  <a:pt x="115813" y="767890"/>
                  <a:pt x="94664" y="767890"/>
                </a:cubicBezTo>
                <a:close/>
                <a:moveTo>
                  <a:pt x="15106" y="767890"/>
                </a:moveTo>
                <a:cubicBezTo>
                  <a:pt x="15106" y="790006"/>
                  <a:pt x="15106" y="810579"/>
                  <a:pt x="15106" y="831152"/>
                </a:cubicBezTo>
                <a:cubicBezTo>
                  <a:pt x="37262" y="831152"/>
                  <a:pt x="56899" y="831152"/>
                  <a:pt x="77040" y="831152"/>
                </a:cubicBezTo>
                <a:cubicBezTo>
                  <a:pt x="77040" y="809036"/>
                  <a:pt x="77040" y="788463"/>
                  <a:pt x="77040" y="767890"/>
                </a:cubicBezTo>
                <a:cubicBezTo>
                  <a:pt x="54885" y="767890"/>
                  <a:pt x="35247" y="767890"/>
                  <a:pt x="15106" y="767890"/>
                </a:cubicBezTo>
                <a:close/>
                <a:moveTo>
                  <a:pt x="175229" y="767376"/>
                </a:moveTo>
                <a:cubicBezTo>
                  <a:pt x="175229" y="788978"/>
                  <a:pt x="175229" y="810065"/>
                  <a:pt x="175229" y="831667"/>
                </a:cubicBezTo>
                <a:cubicBezTo>
                  <a:pt x="196881" y="831667"/>
                  <a:pt x="217022" y="831667"/>
                  <a:pt x="238171" y="831667"/>
                </a:cubicBezTo>
                <a:cubicBezTo>
                  <a:pt x="238171" y="809551"/>
                  <a:pt x="238171" y="788978"/>
                  <a:pt x="238171" y="767376"/>
                </a:cubicBezTo>
                <a:cubicBezTo>
                  <a:pt x="216519" y="767376"/>
                  <a:pt x="196881" y="767376"/>
                  <a:pt x="175229" y="767376"/>
                </a:cubicBezTo>
                <a:close/>
                <a:moveTo>
                  <a:pt x="175229" y="689712"/>
                </a:moveTo>
                <a:cubicBezTo>
                  <a:pt x="175229" y="711829"/>
                  <a:pt x="175229" y="731887"/>
                  <a:pt x="175229" y="752975"/>
                </a:cubicBezTo>
                <a:cubicBezTo>
                  <a:pt x="196378" y="752975"/>
                  <a:pt x="216519" y="752975"/>
                  <a:pt x="238171" y="752975"/>
                </a:cubicBezTo>
                <a:cubicBezTo>
                  <a:pt x="238171" y="730344"/>
                  <a:pt x="238171" y="709771"/>
                  <a:pt x="238171" y="689712"/>
                </a:cubicBezTo>
                <a:cubicBezTo>
                  <a:pt x="216015" y="689712"/>
                  <a:pt x="195371" y="689712"/>
                  <a:pt x="175229" y="689712"/>
                </a:cubicBezTo>
                <a:close/>
                <a:moveTo>
                  <a:pt x="14602" y="689198"/>
                </a:moveTo>
                <a:cubicBezTo>
                  <a:pt x="14602" y="711314"/>
                  <a:pt x="14602" y="732402"/>
                  <a:pt x="14602" y="752460"/>
                </a:cubicBezTo>
                <a:cubicBezTo>
                  <a:pt x="36758" y="752460"/>
                  <a:pt x="56899" y="752460"/>
                  <a:pt x="78048" y="752460"/>
                </a:cubicBezTo>
                <a:cubicBezTo>
                  <a:pt x="78048" y="730344"/>
                  <a:pt x="78048" y="710285"/>
                  <a:pt x="78048" y="689198"/>
                </a:cubicBezTo>
                <a:cubicBezTo>
                  <a:pt x="56396" y="689198"/>
                  <a:pt x="35751" y="689198"/>
                  <a:pt x="14602" y="689198"/>
                </a:cubicBezTo>
                <a:close/>
                <a:moveTo>
                  <a:pt x="14099" y="608449"/>
                </a:moveTo>
                <a:cubicBezTo>
                  <a:pt x="14099" y="630050"/>
                  <a:pt x="14099" y="650109"/>
                  <a:pt x="14099" y="671711"/>
                </a:cubicBezTo>
                <a:cubicBezTo>
                  <a:pt x="35751" y="671711"/>
                  <a:pt x="56396" y="671711"/>
                  <a:pt x="78048" y="671711"/>
                </a:cubicBezTo>
                <a:cubicBezTo>
                  <a:pt x="78048" y="650109"/>
                  <a:pt x="78048" y="630050"/>
                  <a:pt x="78048" y="608449"/>
                </a:cubicBezTo>
                <a:cubicBezTo>
                  <a:pt x="55389" y="608449"/>
                  <a:pt x="35247" y="608449"/>
                  <a:pt x="14099" y="608449"/>
                </a:cubicBezTo>
                <a:close/>
                <a:moveTo>
                  <a:pt x="95168" y="607935"/>
                </a:moveTo>
                <a:cubicBezTo>
                  <a:pt x="95168" y="630565"/>
                  <a:pt x="95168" y="651138"/>
                  <a:pt x="95168" y="672226"/>
                </a:cubicBezTo>
                <a:cubicBezTo>
                  <a:pt x="116820" y="672226"/>
                  <a:pt x="136961" y="672226"/>
                  <a:pt x="158109" y="672226"/>
                </a:cubicBezTo>
                <a:cubicBezTo>
                  <a:pt x="158109" y="650109"/>
                  <a:pt x="158109" y="629536"/>
                  <a:pt x="158109" y="607935"/>
                </a:cubicBezTo>
                <a:cubicBezTo>
                  <a:pt x="136961" y="607935"/>
                  <a:pt x="116820" y="607935"/>
                  <a:pt x="95168" y="607935"/>
                </a:cubicBezTo>
                <a:close/>
                <a:moveTo>
                  <a:pt x="175229" y="528728"/>
                </a:moveTo>
                <a:cubicBezTo>
                  <a:pt x="175229" y="550844"/>
                  <a:pt x="175229" y="571417"/>
                  <a:pt x="175229" y="592505"/>
                </a:cubicBezTo>
                <a:cubicBezTo>
                  <a:pt x="196378" y="592505"/>
                  <a:pt x="216519" y="592505"/>
                  <a:pt x="239178" y="592505"/>
                </a:cubicBezTo>
                <a:cubicBezTo>
                  <a:pt x="239178" y="570388"/>
                  <a:pt x="239178" y="550330"/>
                  <a:pt x="239178" y="528728"/>
                </a:cubicBezTo>
                <a:cubicBezTo>
                  <a:pt x="217526" y="528728"/>
                  <a:pt x="196378" y="528728"/>
                  <a:pt x="175229" y="528728"/>
                </a:cubicBezTo>
                <a:close/>
                <a:moveTo>
                  <a:pt x="95168" y="528214"/>
                </a:moveTo>
                <a:cubicBezTo>
                  <a:pt x="95168" y="550844"/>
                  <a:pt x="95168" y="571417"/>
                  <a:pt x="95168" y="593019"/>
                </a:cubicBezTo>
                <a:cubicBezTo>
                  <a:pt x="116820" y="593019"/>
                  <a:pt x="136457" y="593019"/>
                  <a:pt x="158613" y="593019"/>
                </a:cubicBezTo>
                <a:cubicBezTo>
                  <a:pt x="158613" y="569874"/>
                  <a:pt x="158613" y="549815"/>
                  <a:pt x="158613" y="528214"/>
                </a:cubicBezTo>
                <a:cubicBezTo>
                  <a:pt x="136457" y="528214"/>
                  <a:pt x="115813" y="528214"/>
                  <a:pt x="95168" y="528214"/>
                </a:cubicBezTo>
                <a:close/>
                <a:moveTo>
                  <a:pt x="15106" y="528214"/>
                </a:moveTo>
                <a:cubicBezTo>
                  <a:pt x="15106" y="551873"/>
                  <a:pt x="15106" y="572446"/>
                  <a:pt x="15106" y="593019"/>
                </a:cubicBezTo>
                <a:cubicBezTo>
                  <a:pt x="37262" y="593019"/>
                  <a:pt x="56899" y="593019"/>
                  <a:pt x="78048" y="593019"/>
                </a:cubicBezTo>
                <a:cubicBezTo>
                  <a:pt x="78048" y="570903"/>
                  <a:pt x="78048" y="550330"/>
                  <a:pt x="78048" y="528214"/>
                </a:cubicBezTo>
                <a:cubicBezTo>
                  <a:pt x="56396" y="528214"/>
                  <a:pt x="36255" y="528214"/>
                  <a:pt x="15106" y="528214"/>
                </a:cubicBezTo>
                <a:close/>
                <a:moveTo>
                  <a:pt x="14602" y="449007"/>
                </a:moveTo>
                <a:cubicBezTo>
                  <a:pt x="14602" y="471124"/>
                  <a:pt x="14602" y="491182"/>
                  <a:pt x="14602" y="512270"/>
                </a:cubicBezTo>
                <a:cubicBezTo>
                  <a:pt x="35751" y="512270"/>
                  <a:pt x="55389" y="512270"/>
                  <a:pt x="77544" y="512270"/>
                </a:cubicBezTo>
                <a:cubicBezTo>
                  <a:pt x="77544" y="489125"/>
                  <a:pt x="77544" y="468552"/>
                  <a:pt x="77544" y="449007"/>
                </a:cubicBezTo>
                <a:cubicBezTo>
                  <a:pt x="54885" y="449007"/>
                  <a:pt x="34744" y="449007"/>
                  <a:pt x="14602" y="449007"/>
                </a:cubicBezTo>
                <a:close/>
                <a:moveTo>
                  <a:pt x="94664" y="447979"/>
                </a:moveTo>
                <a:cubicBezTo>
                  <a:pt x="94664" y="469580"/>
                  <a:pt x="94664" y="490153"/>
                  <a:pt x="94664" y="512270"/>
                </a:cubicBezTo>
                <a:cubicBezTo>
                  <a:pt x="116316" y="512270"/>
                  <a:pt x="136457" y="512270"/>
                  <a:pt x="158613" y="512270"/>
                </a:cubicBezTo>
                <a:cubicBezTo>
                  <a:pt x="158613" y="489639"/>
                  <a:pt x="158613" y="469580"/>
                  <a:pt x="158613" y="447979"/>
                </a:cubicBezTo>
                <a:cubicBezTo>
                  <a:pt x="136961" y="447979"/>
                  <a:pt x="116316" y="447979"/>
                  <a:pt x="94664" y="447979"/>
                </a:cubicBezTo>
                <a:close/>
                <a:moveTo>
                  <a:pt x="174726" y="368258"/>
                </a:moveTo>
                <a:cubicBezTo>
                  <a:pt x="174726" y="389346"/>
                  <a:pt x="174726" y="409404"/>
                  <a:pt x="174726" y="431006"/>
                </a:cubicBezTo>
                <a:cubicBezTo>
                  <a:pt x="196378" y="431006"/>
                  <a:pt x="217526" y="431006"/>
                  <a:pt x="239178" y="431006"/>
                </a:cubicBezTo>
                <a:cubicBezTo>
                  <a:pt x="239178" y="409919"/>
                  <a:pt x="239178" y="390374"/>
                  <a:pt x="239178" y="368258"/>
                </a:cubicBezTo>
                <a:cubicBezTo>
                  <a:pt x="217526" y="368258"/>
                  <a:pt x="196881" y="368258"/>
                  <a:pt x="174726" y="368258"/>
                </a:cubicBezTo>
                <a:close/>
                <a:moveTo>
                  <a:pt x="95168" y="367744"/>
                </a:moveTo>
                <a:cubicBezTo>
                  <a:pt x="95168" y="389860"/>
                  <a:pt x="95168" y="410947"/>
                  <a:pt x="95168" y="431520"/>
                </a:cubicBezTo>
                <a:cubicBezTo>
                  <a:pt x="117323" y="431520"/>
                  <a:pt x="137968" y="431520"/>
                  <a:pt x="158613" y="431520"/>
                </a:cubicBezTo>
                <a:cubicBezTo>
                  <a:pt x="158613" y="409404"/>
                  <a:pt x="158613" y="389346"/>
                  <a:pt x="158613" y="367744"/>
                </a:cubicBezTo>
                <a:cubicBezTo>
                  <a:pt x="135954" y="367744"/>
                  <a:pt x="115813" y="367744"/>
                  <a:pt x="95168" y="367744"/>
                </a:cubicBezTo>
                <a:close/>
                <a:moveTo>
                  <a:pt x="0" y="350771"/>
                </a:moveTo>
                <a:cubicBezTo>
                  <a:pt x="83083" y="350771"/>
                  <a:pt x="166669" y="350771"/>
                  <a:pt x="252270" y="350771"/>
                </a:cubicBezTo>
                <a:cubicBezTo>
                  <a:pt x="252270" y="765319"/>
                  <a:pt x="252270" y="1180380"/>
                  <a:pt x="252270" y="1597499"/>
                </a:cubicBezTo>
                <a:cubicBezTo>
                  <a:pt x="167173" y="1597499"/>
                  <a:pt x="84594" y="1597499"/>
                  <a:pt x="0" y="1597499"/>
                </a:cubicBezTo>
                <a:cubicBezTo>
                  <a:pt x="0" y="1181923"/>
                  <a:pt x="0" y="767376"/>
                  <a:pt x="0" y="350771"/>
                </a:cubicBezTo>
                <a:close/>
                <a:moveTo>
                  <a:pt x="134947" y="273107"/>
                </a:moveTo>
                <a:cubicBezTo>
                  <a:pt x="134947" y="290080"/>
                  <a:pt x="134947" y="306024"/>
                  <a:pt x="134947" y="321969"/>
                </a:cubicBezTo>
                <a:cubicBezTo>
                  <a:pt x="170194" y="321969"/>
                  <a:pt x="203931" y="321969"/>
                  <a:pt x="238674" y="321969"/>
                </a:cubicBezTo>
                <a:cubicBezTo>
                  <a:pt x="238674" y="304482"/>
                  <a:pt x="238674" y="289566"/>
                  <a:pt x="238674" y="273107"/>
                </a:cubicBezTo>
                <a:cubicBezTo>
                  <a:pt x="202420" y="273107"/>
                  <a:pt x="169691" y="273107"/>
                  <a:pt x="134947" y="273107"/>
                </a:cubicBezTo>
                <a:close/>
                <a:moveTo>
                  <a:pt x="14099" y="271564"/>
                </a:moveTo>
                <a:cubicBezTo>
                  <a:pt x="14099" y="290080"/>
                  <a:pt x="14099" y="304996"/>
                  <a:pt x="14099" y="321969"/>
                </a:cubicBezTo>
                <a:cubicBezTo>
                  <a:pt x="50353" y="321969"/>
                  <a:pt x="83587" y="321969"/>
                  <a:pt x="117827" y="321969"/>
                </a:cubicBezTo>
                <a:cubicBezTo>
                  <a:pt x="117827" y="304996"/>
                  <a:pt x="117827" y="289052"/>
                  <a:pt x="117827" y="271564"/>
                </a:cubicBezTo>
                <a:cubicBezTo>
                  <a:pt x="99700" y="271564"/>
                  <a:pt x="83083" y="271564"/>
                  <a:pt x="66466" y="271564"/>
                </a:cubicBezTo>
                <a:cubicBezTo>
                  <a:pt x="49346" y="271564"/>
                  <a:pt x="32226" y="271564"/>
                  <a:pt x="14099" y="271564"/>
                </a:cubicBezTo>
                <a:close/>
                <a:moveTo>
                  <a:pt x="49346" y="209331"/>
                </a:moveTo>
                <a:cubicBezTo>
                  <a:pt x="11581" y="209331"/>
                  <a:pt x="6043" y="217045"/>
                  <a:pt x="17120" y="255106"/>
                </a:cubicBezTo>
                <a:cubicBezTo>
                  <a:pt x="90132" y="255106"/>
                  <a:pt x="163145" y="255106"/>
                  <a:pt x="237164" y="255106"/>
                </a:cubicBezTo>
                <a:cubicBezTo>
                  <a:pt x="243710" y="212417"/>
                  <a:pt x="241192" y="209331"/>
                  <a:pt x="202923" y="209331"/>
                </a:cubicBezTo>
                <a:cubicBezTo>
                  <a:pt x="151563" y="209331"/>
                  <a:pt x="100707" y="209331"/>
                  <a:pt x="49346" y="209331"/>
                </a:cubicBezTo>
                <a:close/>
                <a:moveTo>
                  <a:pt x="0" y="190815"/>
                </a:moveTo>
                <a:cubicBezTo>
                  <a:pt x="84594" y="190815"/>
                  <a:pt x="167676" y="190815"/>
                  <a:pt x="252773" y="190815"/>
                </a:cubicBezTo>
                <a:cubicBezTo>
                  <a:pt x="252773" y="240704"/>
                  <a:pt x="252773" y="290080"/>
                  <a:pt x="252773" y="340484"/>
                </a:cubicBezTo>
                <a:cubicBezTo>
                  <a:pt x="168180" y="340484"/>
                  <a:pt x="84594" y="340484"/>
                  <a:pt x="0" y="340484"/>
                </a:cubicBezTo>
                <a:cubicBezTo>
                  <a:pt x="0" y="290594"/>
                  <a:pt x="0" y="241219"/>
                  <a:pt x="0" y="190815"/>
                </a:cubicBezTo>
                <a:close/>
                <a:moveTo>
                  <a:pt x="31723" y="0"/>
                </a:moveTo>
                <a:cubicBezTo>
                  <a:pt x="31723" y="39603"/>
                  <a:pt x="31723" y="78691"/>
                  <a:pt x="31723" y="120867"/>
                </a:cubicBezTo>
                <a:cubicBezTo>
                  <a:pt x="55892" y="120867"/>
                  <a:pt x="74523" y="120867"/>
                  <a:pt x="95168" y="120867"/>
                </a:cubicBezTo>
                <a:cubicBezTo>
                  <a:pt x="95168" y="142468"/>
                  <a:pt x="95168" y="162013"/>
                  <a:pt x="95168" y="183100"/>
                </a:cubicBezTo>
                <a:cubicBezTo>
                  <a:pt x="66467" y="183100"/>
                  <a:pt x="40786" y="183100"/>
                  <a:pt x="11078" y="183100"/>
                </a:cubicBezTo>
                <a:cubicBezTo>
                  <a:pt x="15610" y="121381"/>
                  <a:pt x="20142" y="61205"/>
                  <a:pt x="24170" y="514"/>
                </a:cubicBezTo>
                <a:cubicBezTo>
                  <a:pt x="26688" y="514"/>
                  <a:pt x="29205" y="514"/>
                  <a:pt x="31723" y="0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4901" name="Freeform: Shape 4900">
            <a:extLst>
              <a:ext uri="{FF2B5EF4-FFF2-40B4-BE49-F238E27FC236}">
                <a16:creationId xmlns:a16="http://schemas.microsoft.com/office/drawing/2014/main" id="{D156FBB2-00FC-486F-B5F0-975E5186C87D}"/>
              </a:ext>
            </a:extLst>
          </p:cNvPr>
          <p:cNvSpPr/>
          <p:nvPr/>
        </p:nvSpPr>
        <p:spPr>
          <a:xfrm flipH="1">
            <a:off x="4116505" y="3963652"/>
            <a:ext cx="341134" cy="1805725"/>
          </a:xfrm>
          <a:custGeom>
            <a:avLst/>
            <a:gdLst>
              <a:gd name="connsiteX0" fmla="*/ 99275 w 306851"/>
              <a:gd name="connsiteY0" fmla="*/ 971161 h 1218693"/>
              <a:gd name="connsiteX1" fmla="*/ 99275 w 306851"/>
              <a:gd name="connsiteY1" fmla="*/ 1025454 h 1218693"/>
              <a:gd name="connsiteX2" fmla="*/ 207576 w 306851"/>
              <a:gd name="connsiteY2" fmla="*/ 1025454 h 1218693"/>
              <a:gd name="connsiteX3" fmla="*/ 207576 w 306851"/>
              <a:gd name="connsiteY3" fmla="*/ 971161 h 1218693"/>
              <a:gd name="connsiteX4" fmla="*/ 99275 w 306851"/>
              <a:gd name="connsiteY4" fmla="*/ 849179 h 1218693"/>
              <a:gd name="connsiteX5" fmla="*/ 99275 w 306851"/>
              <a:gd name="connsiteY5" fmla="*/ 903472 h 1218693"/>
              <a:gd name="connsiteX6" fmla="*/ 207576 w 306851"/>
              <a:gd name="connsiteY6" fmla="*/ 903472 h 1218693"/>
              <a:gd name="connsiteX7" fmla="*/ 207576 w 306851"/>
              <a:gd name="connsiteY7" fmla="*/ 849179 h 1218693"/>
              <a:gd name="connsiteX8" fmla="*/ 99275 w 306851"/>
              <a:gd name="connsiteY8" fmla="*/ 727198 h 1218693"/>
              <a:gd name="connsiteX9" fmla="*/ 99275 w 306851"/>
              <a:gd name="connsiteY9" fmla="*/ 781490 h 1218693"/>
              <a:gd name="connsiteX10" fmla="*/ 207576 w 306851"/>
              <a:gd name="connsiteY10" fmla="*/ 781490 h 1218693"/>
              <a:gd name="connsiteX11" fmla="*/ 207576 w 306851"/>
              <a:gd name="connsiteY11" fmla="*/ 727198 h 1218693"/>
              <a:gd name="connsiteX12" fmla="*/ 99275 w 306851"/>
              <a:gd name="connsiteY12" fmla="*/ 605216 h 1218693"/>
              <a:gd name="connsiteX13" fmla="*/ 99275 w 306851"/>
              <a:gd name="connsiteY13" fmla="*/ 659508 h 1218693"/>
              <a:gd name="connsiteX14" fmla="*/ 207576 w 306851"/>
              <a:gd name="connsiteY14" fmla="*/ 659508 h 1218693"/>
              <a:gd name="connsiteX15" fmla="*/ 207576 w 306851"/>
              <a:gd name="connsiteY15" fmla="*/ 605216 h 1218693"/>
              <a:gd name="connsiteX16" fmla="*/ 99275 w 306851"/>
              <a:gd name="connsiteY16" fmla="*/ 483234 h 1218693"/>
              <a:gd name="connsiteX17" fmla="*/ 99275 w 306851"/>
              <a:gd name="connsiteY17" fmla="*/ 537526 h 1218693"/>
              <a:gd name="connsiteX18" fmla="*/ 207576 w 306851"/>
              <a:gd name="connsiteY18" fmla="*/ 537526 h 1218693"/>
              <a:gd name="connsiteX19" fmla="*/ 207576 w 306851"/>
              <a:gd name="connsiteY19" fmla="*/ 483234 h 1218693"/>
              <a:gd name="connsiteX20" fmla="*/ 99275 w 306851"/>
              <a:gd name="connsiteY20" fmla="*/ 361252 h 1218693"/>
              <a:gd name="connsiteX21" fmla="*/ 99275 w 306851"/>
              <a:gd name="connsiteY21" fmla="*/ 415544 h 1218693"/>
              <a:gd name="connsiteX22" fmla="*/ 207576 w 306851"/>
              <a:gd name="connsiteY22" fmla="*/ 415544 h 1218693"/>
              <a:gd name="connsiteX23" fmla="*/ 207576 w 306851"/>
              <a:gd name="connsiteY23" fmla="*/ 361252 h 1218693"/>
              <a:gd name="connsiteX24" fmla="*/ 99275 w 306851"/>
              <a:gd name="connsiteY24" fmla="*/ 239270 h 1218693"/>
              <a:gd name="connsiteX25" fmla="*/ 99275 w 306851"/>
              <a:gd name="connsiteY25" fmla="*/ 293563 h 1218693"/>
              <a:gd name="connsiteX26" fmla="*/ 207576 w 306851"/>
              <a:gd name="connsiteY26" fmla="*/ 293563 h 1218693"/>
              <a:gd name="connsiteX27" fmla="*/ 207576 w 306851"/>
              <a:gd name="connsiteY27" fmla="*/ 239270 h 1218693"/>
              <a:gd name="connsiteX28" fmla="*/ 99275 w 306851"/>
              <a:gd name="connsiteY28" fmla="*/ 117288 h 1218693"/>
              <a:gd name="connsiteX29" fmla="*/ 99275 w 306851"/>
              <a:gd name="connsiteY29" fmla="*/ 171581 h 1218693"/>
              <a:gd name="connsiteX30" fmla="*/ 207576 w 306851"/>
              <a:gd name="connsiteY30" fmla="*/ 171581 h 1218693"/>
              <a:gd name="connsiteX31" fmla="*/ 207576 w 306851"/>
              <a:gd name="connsiteY31" fmla="*/ 117288 h 1218693"/>
              <a:gd name="connsiteX32" fmla="*/ 0 w 306851"/>
              <a:gd name="connsiteY32" fmla="*/ 0 h 1218693"/>
              <a:gd name="connsiteX33" fmla="*/ 306851 w 306851"/>
              <a:gd name="connsiteY33" fmla="*/ 0 h 1218693"/>
              <a:gd name="connsiteX34" fmla="*/ 306851 w 306851"/>
              <a:gd name="connsiteY34" fmla="*/ 1218693 h 1218693"/>
              <a:gd name="connsiteX35" fmla="*/ 0 w 306851"/>
              <a:gd name="connsiteY35" fmla="*/ 1218693 h 1218693"/>
              <a:gd name="connsiteX0" fmla="*/ 99275 w 306851"/>
              <a:gd name="connsiteY0" fmla="*/ 1342636 h 1590168"/>
              <a:gd name="connsiteX1" fmla="*/ 99275 w 306851"/>
              <a:gd name="connsiteY1" fmla="*/ 1396929 h 1590168"/>
              <a:gd name="connsiteX2" fmla="*/ 207576 w 306851"/>
              <a:gd name="connsiteY2" fmla="*/ 1396929 h 1590168"/>
              <a:gd name="connsiteX3" fmla="*/ 207576 w 306851"/>
              <a:gd name="connsiteY3" fmla="*/ 1342636 h 1590168"/>
              <a:gd name="connsiteX4" fmla="*/ 99275 w 306851"/>
              <a:gd name="connsiteY4" fmla="*/ 1342636 h 1590168"/>
              <a:gd name="connsiteX5" fmla="*/ 99275 w 306851"/>
              <a:gd name="connsiteY5" fmla="*/ 1220654 h 1590168"/>
              <a:gd name="connsiteX6" fmla="*/ 99275 w 306851"/>
              <a:gd name="connsiteY6" fmla="*/ 1274947 h 1590168"/>
              <a:gd name="connsiteX7" fmla="*/ 207576 w 306851"/>
              <a:gd name="connsiteY7" fmla="*/ 1274947 h 1590168"/>
              <a:gd name="connsiteX8" fmla="*/ 207576 w 306851"/>
              <a:gd name="connsiteY8" fmla="*/ 1220654 h 1590168"/>
              <a:gd name="connsiteX9" fmla="*/ 99275 w 306851"/>
              <a:gd name="connsiteY9" fmla="*/ 1220654 h 1590168"/>
              <a:gd name="connsiteX10" fmla="*/ 99275 w 306851"/>
              <a:gd name="connsiteY10" fmla="*/ 1098673 h 1590168"/>
              <a:gd name="connsiteX11" fmla="*/ 99275 w 306851"/>
              <a:gd name="connsiteY11" fmla="*/ 1152965 h 1590168"/>
              <a:gd name="connsiteX12" fmla="*/ 207576 w 306851"/>
              <a:gd name="connsiteY12" fmla="*/ 1152965 h 1590168"/>
              <a:gd name="connsiteX13" fmla="*/ 207576 w 306851"/>
              <a:gd name="connsiteY13" fmla="*/ 1098673 h 1590168"/>
              <a:gd name="connsiteX14" fmla="*/ 99275 w 306851"/>
              <a:gd name="connsiteY14" fmla="*/ 1098673 h 1590168"/>
              <a:gd name="connsiteX15" fmla="*/ 99275 w 306851"/>
              <a:gd name="connsiteY15" fmla="*/ 976691 h 1590168"/>
              <a:gd name="connsiteX16" fmla="*/ 99275 w 306851"/>
              <a:gd name="connsiteY16" fmla="*/ 1030983 h 1590168"/>
              <a:gd name="connsiteX17" fmla="*/ 207576 w 306851"/>
              <a:gd name="connsiteY17" fmla="*/ 1030983 h 1590168"/>
              <a:gd name="connsiteX18" fmla="*/ 207576 w 306851"/>
              <a:gd name="connsiteY18" fmla="*/ 976691 h 1590168"/>
              <a:gd name="connsiteX19" fmla="*/ 99275 w 306851"/>
              <a:gd name="connsiteY19" fmla="*/ 976691 h 1590168"/>
              <a:gd name="connsiteX20" fmla="*/ 99275 w 306851"/>
              <a:gd name="connsiteY20" fmla="*/ 854709 h 1590168"/>
              <a:gd name="connsiteX21" fmla="*/ 99275 w 306851"/>
              <a:gd name="connsiteY21" fmla="*/ 909001 h 1590168"/>
              <a:gd name="connsiteX22" fmla="*/ 207576 w 306851"/>
              <a:gd name="connsiteY22" fmla="*/ 909001 h 1590168"/>
              <a:gd name="connsiteX23" fmla="*/ 207576 w 306851"/>
              <a:gd name="connsiteY23" fmla="*/ 854709 h 1590168"/>
              <a:gd name="connsiteX24" fmla="*/ 99275 w 306851"/>
              <a:gd name="connsiteY24" fmla="*/ 854709 h 1590168"/>
              <a:gd name="connsiteX25" fmla="*/ 99275 w 306851"/>
              <a:gd name="connsiteY25" fmla="*/ 732727 h 1590168"/>
              <a:gd name="connsiteX26" fmla="*/ 99275 w 306851"/>
              <a:gd name="connsiteY26" fmla="*/ 787019 h 1590168"/>
              <a:gd name="connsiteX27" fmla="*/ 207576 w 306851"/>
              <a:gd name="connsiteY27" fmla="*/ 787019 h 1590168"/>
              <a:gd name="connsiteX28" fmla="*/ 207576 w 306851"/>
              <a:gd name="connsiteY28" fmla="*/ 732727 h 1590168"/>
              <a:gd name="connsiteX29" fmla="*/ 99275 w 306851"/>
              <a:gd name="connsiteY29" fmla="*/ 732727 h 1590168"/>
              <a:gd name="connsiteX30" fmla="*/ 99275 w 306851"/>
              <a:gd name="connsiteY30" fmla="*/ 610745 h 1590168"/>
              <a:gd name="connsiteX31" fmla="*/ 99275 w 306851"/>
              <a:gd name="connsiteY31" fmla="*/ 665038 h 1590168"/>
              <a:gd name="connsiteX32" fmla="*/ 207576 w 306851"/>
              <a:gd name="connsiteY32" fmla="*/ 665038 h 1590168"/>
              <a:gd name="connsiteX33" fmla="*/ 207576 w 306851"/>
              <a:gd name="connsiteY33" fmla="*/ 610745 h 1590168"/>
              <a:gd name="connsiteX34" fmla="*/ 99275 w 306851"/>
              <a:gd name="connsiteY34" fmla="*/ 610745 h 1590168"/>
              <a:gd name="connsiteX35" fmla="*/ 99275 w 306851"/>
              <a:gd name="connsiteY35" fmla="*/ 488763 h 1590168"/>
              <a:gd name="connsiteX36" fmla="*/ 99275 w 306851"/>
              <a:gd name="connsiteY36" fmla="*/ 543056 h 1590168"/>
              <a:gd name="connsiteX37" fmla="*/ 207576 w 306851"/>
              <a:gd name="connsiteY37" fmla="*/ 543056 h 1590168"/>
              <a:gd name="connsiteX38" fmla="*/ 207576 w 306851"/>
              <a:gd name="connsiteY38" fmla="*/ 488763 h 1590168"/>
              <a:gd name="connsiteX39" fmla="*/ 99275 w 306851"/>
              <a:gd name="connsiteY39" fmla="*/ 488763 h 1590168"/>
              <a:gd name="connsiteX40" fmla="*/ 9525 w 306851"/>
              <a:gd name="connsiteY40" fmla="*/ 0 h 1590168"/>
              <a:gd name="connsiteX41" fmla="*/ 306851 w 306851"/>
              <a:gd name="connsiteY41" fmla="*/ 371475 h 1590168"/>
              <a:gd name="connsiteX42" fmla="*/ 306851 w 306851"/>
              <a:gd name="connsiteY42" fmla="*/ 1590168 h 1590168"/>
              <a:gd name="connsiteX43" fmla="*/ 0 w 306851"/>
              <a:gd name="connsiteY43" fmla="*/ 1590168 h 1590168"/>
              <a:gd name="connsiteX44" fmla="*/ 9525 w 306851"/>
              <a:gd name="connsiteY44" fmla="*/ 0 h 1590168"/>
              <a:gd name="connsiteX0" fmla="*/ 99275 w 306851"/>
              <a:gd name="connsiteY0" fmla="*/ 1342636 h 1590168"/>
              <a:gd name="connsiteX1" fmla="*/ 99275 w 306851"/>
              <a:gd name="connsiteY1" fmla="*/ 1396929 h 1590168"/>
              <a:gd name="connsiteX2" fmla="*/ 207576 w 306851"/>
              <a:gd name="connsiteY2" fmla="*/ 1396929 h 1590168"/>
              <a:gd name="connsiteX3" fmla="*/ 207576 w 306851"/>
              <a:gd name="connsiteY3" fmla="*/ 1342636 h 1590168"/>
              <a:gd name="connsiteX4" fmla="*/ 99275 w 306851"/>
              <a:gd name="connsiteY4" fmla="*/ 1342636 h 1590168"/>
              <a:gd name="connsiteX5" fmla="*/ 99275 w 306851"/>
              <a:gd name="connsiteY5" fmla="*/ 1220654 h 1590168"/>
              <a:gd name="connsiteX6" fmla="*/ 99275 w 306851"/>
              <a:gd name="connsiteY6" fmla="*/ 1274947 h 1590168"/>
              <a:gd name="connsiteX7" fmla="*/ 207576 w 306851"/>
              <a:gd name="connsiteY7" fmla="*/ 1274947 h 1590168"/>
              <a:gd name="connsiteX8" fmla="*/ 207576 w 306851"/>
              <a:gd name="connsiteY8" fmla="*/ 1220654 h 1590168"/>
              <a:gd name="connsiteX9" fmla="*/ 99275 w 306851"/>
              <a:gd name="connsiteY9" fmla="*/ 1220654 h 1590168"/>
              <a:gd name="connsiteX10" fmla="*/ 99275 w 306851"/>
              <a:gd name="connsiteY10" fmla="*/ 1098673 h 1590168"/>
              <a:gd name="connsiteX11" fmla="*/ 99275 w 306851"/>
              <a:gd name="connsiteY11" fmla="*/ 1152965 h 1590168"/>
              <a:gd name="connsiteX12" fmla="*/ 207576 w 306851"/>
              <a:gd name="connsiteY12" fmla="*/ 1152965 h 1590168"/>
              <a:gd name="connsiteX13" fmla="*/ 207576 w 306851"/>
              <a:gd name="connsiteY13" fmla="*/ 1098673 h 1590168"/>
              <a:gd name="connsiteX14" fmla="*/ 99275 w 306851"/>
              <a:gd name="connsiteY14" fmla="*/ 1098673 h 1590168"/>
              <a:gd name="connsiteX15" fmla="*/ 99275 w 306851"/>
              <a:gd name="connsiteY15" fmla="*/ 976691 h 1590168"/>
              <a:gd name="connsiteX16" fmla="*/ 99275 w 306851"/>
              <a:gd name="connsiteY16" fmla="*/ 1030983 h 1590168"/>
              <a:gd name="connsiteX17" fmla="*/ 207576 w 306851"/>
              <a:gd name="connsiteY17" fmla="*/ 1030983 h 1590168"/>
              <a:gd name="connsiteX18" fmla="*/ 207576 w 306851"/>
              <a:gd name="connsiteY18" fmla="*/ 976691 h 1590168"/>
              <a:gd name="connsiteX19" fmla="*/ 99275 w 306851"/>
              <a:gd name="connsiteY19" fmla="*/ 976691 h 1590168"/>
              <a:gd name="connsiteX20" fmla="*/ 99275 w 306851"/>
              <a:gd name="connsiteY20" fmla="*/ 854709 h 1590168"/>
              <a:gd name="connsiteX21" fmla="*/ 99275 w 306851"/>
              <a:gd name="connsiteY21" fmla="*/ 909001 h 1590168"/>
              <a:gd name="connsiteX22" fmla="*/ 207576 w 306851"/>
              <a:gd name="connsiteY22" fmla="*/ 909001 h 1590168"/>
              <a:gd name="connsiteX23" fmla="*/ 207576 w 306851"/>
              <a:gd name="connsiteY23" fmla="*/ 854709 h 1590168"/>
              <a:gd name="connsiteX24" fmla="*/ 99275 w 306851"/>
              <a:gd name="connsiteY24" fmla="*/ 854709 h 1590168"/>
              <a:gd name="connsiteX25" fmla="*/ 99275 w 306851"/>
              <a:gd name="connsiteY25" fmla="*/ 732727 h 1590168"/>
              <a:gd name="connsiteX26" fmla="*/ 99275 w 306851"/>
              <a:gd name="connsiteY26" fmla="*/ 787019 h 1590168"/>
              <a:gd name="connsiteX27" fmla="*/ 207576 w 306851"/>
              <a:gd name="connsiteY27" fmla="*/ 787019 h 1590168"/>
              <a:gd name="connsiteX28" fmla="*/ 207576 w 306851"/>
              <a:gd name="connsiteY28" fmla="*/ 732727 h 1590168"/>
              <a:gd name="connsiteX29" fmla="*/ 99275 w 306851"/>
              <a:gd name="connsiteY29" fmla="*/ 732727 h 1590168"/>
              <a:gd name="connsiteX30" fmla="*/ 99275 w 306851"/>
              <a:gd name="connsiteY30" fmla="*/ 610745 h 1590168"/>
              <a:gd name="connsiteX31" fmla="*/ 99275 w 306851"/>
              <a:gd name="connsiteY31" fmla="*/ 665038 h 1590168"/>
              <a:gd name="connsiteX32" fmla="*/ 207576 w 306851"/>
              <a:gd name="connsiteY32" fmla="*/ 665038 h 1590168"/>
              <a:gd name="connsiteX33" fmla="*/ 207576 w 306851"/>
              <a:gd name="connsiteY33" fmla="*/ 610745 h 1590168"/>
              <a:gd name="connsiteX34" fmla="*/ 99275 w 306851"/>
              <a:gd name="connsiteY34" fmla="*/ 610745 h 1590168"/>
              <a:gd name="connsiteX35" fmla="*/ 99275 w 306851"/>
              <a:gd name="connsiteY35" fmla="*/ 488763 h 1590168"/>
              <a:gd name="connsiteX36" fmla="*/ 99275 w 306851"/>
              <a:gd name="connsiteY36" fmla="*/ 543056 h 1590168"/>
              <a:gd name="connsiteX37" fmla="*/ 207576 w 306851"/>
              <a:gd name="connsiteY37" fmla="*/ 543056 h 1590168"/>
              <a:gd name="connsiteX38" fmla="*/ 207576 w 306851"/>
              <a:gd name="connsiteY38" fmla="*/ 488763 h 1590168"/>
              <a:gd name="connsiteX39" fmla="*/ 99275 w 306851"/>
              <a:gd name="connsiteY39" fmla="*/ 488763 h 1590168"/>
              <a:gd name="connsiteX40" fmla="*/ 0 w 306851"/>
              <a:gd name="connsiteY40" fmla="*/ 0 h 1590168"/>
              <a:gd name="connsiteX41" fmla="*/ 306851 w 306851"/>
              <a:gd name="connsiteY41" fmla="*/ 371475 h 1590168"/>
              <a:gd name="connsiteX42" fmla="*/ 306851 w 306851"/>
              <a:gd name="connsiteY42" fmla="*/ 1590168 h 1590168"/>
              <a:gd name="connsiteX43" fmla="*/ 0 w 306851"/>
              <a:gd name="connsiteY43" fmla="*/ 1590168 h 1590168"/>
              <a:gd name="connsiteX44" fmla="*/ 0 w 306851"/>
              <a:gd name="connsiteY44" fmla="*/ 0 h 159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06851" h="1590168">
                <a:moveTo>
                  <a:pt x="99275" y="1342636"/>
                </a:moveTo>
                <a:lnTo>
                  <a:pt x="99275" y="1396929"/>
                </a:lnTo>
                <a:lnTo>
                  <a:pt x="207576" y="1396929"/>
                </a:lnTo>
                <a:lnTo>
                  <a:pt x="207576" y="1342636"/>
                </a:lnTo>
                <a:lnTo>
                  <a:pt x="99275" y="1342636"/>
                </a:lnTo>
                <a:close/>
                <a:moveTo>
                  <a:pt x="99275" y="1220654"/>
                </a:moveTo>
                <a:lnTo>
                  <a:pt x="99275" y="1274947"/>
                </a:lnTo>
                <a:lnTo>
                  <a:pt x="207576" y="1274947"/>
                </a:lnTo>
                <a:lnTo>
                  <a:pt x="207576" y="1220654"/>
                </a:lnTo>
                <a:lnTo>
                  <a:pt x="99275" y="1220654"/>
                </a:lnTo>
                <a:close/>
                <a:moveTo>
                  <a:pt x="99275" y="1098673"/>
                </a:moveTo>
                <a:lnTo>
                  <a:pt x="99275" y="1152965"/>
                </a:lnTo>
                <a:lnTo>
                  <a:pt x="207576" y="1152965"/>
                </a:lnTo>
                <a:lnTo>
                  <a:pt x="207576" y="1098673"/>
                </a:lnTo>
                <a:lnTo>
                  <a:pt x="99275" y="1098673"/>
                </a:lnTo>
                <a:close/>
                <a:moveTo>
                  <a:pt x="99275" y="976691"/>
                </a:moveTo>
                <a:lnTo>
                  <a:pt x="99275" y="1030983"/>
                </a:lnTo>
                <a:lnTo>
                  <a:pt x="207576" y="1030983"/>
                </a:lnTo>
                <a:lnTo>
                  <a:pt x="207576" y="976691"/>
                </a:lnTo>
                <a:lnTo>
                  <a:pt x="99275" y="976691"/>
                </a:lnTo>
                <a:close/>
                <a:moveTo>
                  <a:pt x="99275" y="854709"/>
                </a:moveTo>
                <a:lnTo>
                  <a:pt x="99275" y="909001"/>
                </a:lnTo>
                <a:lnTo>
                  <a:pt x="207576" y="909001"/>
                </a:lnTo>
                <a:lnTo>
                  <a:pt x="207576" y="854709"/>
                </a:lnTo>
                <a:lnTo>
                  <a:pt x="99275" y="854709"/>
                </a:lnTo>
                <a:close/>
                <a:moveTo>
                  <a:pt x="99275" y="732727"/>
                </a:moveTo>
                <a:lnTo>
                  <a:pt x="99275" y="787019"/>
                </a:lnTo>
                <a:lnTo>
                  <a:pt x="207576" y="787019"/>
                </a:lnTo>
                <a:lnTo>
                  <a:pt x="207576" y="732727"/>
                </a:lnTo>
                <a:lnTo>
                  <a:pt x="99275" y="732727"/>
                </a:lnTo>
                <a:close/>
                <a:moveTo>
                  <a:pt x="99275" y="610745"/>
                </a:moveTo>
                <a:lnTo>
                  <a:pt x="99275" y="665038"/>
                </a:lnTo>
                <a:lnTo>
                  <a:pt x="207576" y="665038"/>
                </a:lnTo>
                <a:lnTo>
                  <a:pt x="207576" y="610745"/>
                </a:lnTo>
                <a:lnTo>
                  <a:pt x="99275" y="610745"/>
                </a:lnTo>
                <a:close/>
                <a:moveTo>
                  <a:pt x="99275" y="488763"/>
                </a:moveTo>
                <a:lnTo>
                  <a:pt x="99275" y="543056"/>
                </a:lnTo>
                <a:lnTo>
                  <a:pt x="207576" y="543056"/>
                </a:lnTo>
                <a:lnTo>
                  <a:pt x="207576" y="488763"/>
                </a:lnTo>
                <a:lnTo>
                  <a:pt x="99275" y="488763"/>
                </a:lnTo>
                <a:close/>
                <a:moveTo>
                  <a:pt x="0" y="0"/>
                </a:moveTo>
                <a:lnTo>
                  <a:pt x="306851" y="371475"/>
                </a:lnTo>
                <a:lnTo>
                  <a:pt x="306851" y="1590168"/>
                </a:lnTo>
                <a:lnTo>
                  <a:pt x="0" y="159016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02" name="Freeform: Shape 4901">
            <a:extLst>
              <a:ext uri="{FF2B5EF4-FFF2-40B4-BE49-F238E27FC236}">
                <a16:creationId xmlns:a16="http://schemas.microsoft.com/office/drawing/2014/main" id="{2E89DBA9-746B-40A3-B91E-171D9261E070}"/>
              </a:ext>
            </a:extLst>
          </p:cNvPr>
          <p:cNvSpPr/>
          <p:nvPr/>
        </p:nvSpPr>
        <p:spPr>
          <a:xfrm>
            <a:off x="2740254" y="4617360"/>
            <a:ext cx="613620" cy="1118339"/>
          </a:xfrm>
          <a:custGeom>
            <a:avLst/>
            <a:gdLst>
              <a:gd name="connsiteX0" fmla="*/ 475422 w 923439"/>
              <a:gd name="connsiteY0" fmla="*/ 855427 h 1647670"/>
              <a:gd name="connsiteX1" fmla="*/ 475422 w 923439"/>
              <a:gd name="connsiteY1" fmla="*/ 969146 h 1647670"/>
              <a:gd name="connsiteX2" fmla="*/ 589141 w 923439"/>
              <a:gd name="connsiteY2" fmla="*/ 969146 h 1647670"/>
              <a:gd name="connsiteX3" fmla="*/ 589141 w 923439"/>
              <a:gd name="connsiteY3" fmla="*/ 855427 h 1647670"/>
              <a:gd name="connsiteX4" fmla="*/ 334298 w 923439"/>
              <a:gd name="connsiteY4" fmla="*/ 855427 h 1647670"/>
              <a:gd name="connsiteX5" fmla="*/ 334298 w 923439"/>
              <a:gd name="connsiteY5" fmla="*/ 969146 h 1647670"/>
              <a:gd name="connsiteX6" fmla="*/ 448017 w 923439"/>
              <a:gd name="connsiteY6" fmla="*/ 969146 h 1647670"/>
              <a:gd name="connsiteX7" fmla="*/ 448017 w 923439"/>
              <a:gd name="connsiteY7" fmla="*/ 855427 h 1647670"/>
              <a:gd name="connsiteX8" fmla="*/ 475422 w 923439"/>
              <a:gd name="connsiteY8" fmla="*/ 709876 h 1647670"/>
              <a:gd name="connsiteX9" fmla="*/ 475422 w 923439"/>
              <a:gd name="connsiteY9" fmla="*/ 823595 h 1647670"/>
              <a:gd name="connsiteX10" fmla="*/ 589141 w 923439"/>
              <a:gd name="connsiteY10" fmla="*/ 823595 h 1647670"/>
              <a:gd name="connsiteX11" fmla="*/ 589141 w 923439"/>
              <a:gd name="connsiteY11" fmla="*/ 709876 h 1647670"/>
              <a:gd name="connsiteX12" fmla="*/ 334298 w 923439"/>
              <a:gd name="connsiteY12" fmla="*/ 709876 h 1647670"/>
              <a:gd name="connsiteX13" fmla="*/ 334298 w 923439"/>
              <a:gd name="connsiteY13" fmla="*/ 823595 h 1647670"/>
              <a:gd name="connsiteX14" fmla="*/ 448017 w 923439"/>
              <a:gd name="connsiteY14" fmla="*/ 823595 h 1647670"/>
              <a:gd name="connsiteX15" fmla="*/ 448017 w 923439"/>
              <a:gd name="connsiteY15" fmla="*/ 709876 h 1647670"/>
              <a:gd name="connsiteX16" fmla="*/ 475422 w 923439"/>
              <a:gd name="connsiteY16" fmla="*/ 500489 h 1647670"/>
              <a:gd name="connsiteX17" fmla="*/ 475422 w 923439"/>
              <a:gd name="connsiteY17" fmla="*/ 614208 h 1647670"/>
              <a:gd name="connsiteX18" fmla="*/ 589141 w 923439"/>
              <a:gd name="connsiteY18" fmla="*/ 614208 h 1647670"/>
              <a:gd name="connsiteX19" fmla="*/ 589141 w 923439"/>
              <a:gd name="connsiteY19" fmla="*/ 500489 h 1647670"/>
              <a:gd name="connsiteX20" fmla="*/ 334298 w 923439"/>
              <a:gd name="connsiteY20" fmla="*/ 500489 h 1647670"/>
              <a:gd name="connsiteX21" fmla="*/ 334298 w 923439"/>
              <a:gd name="connsiteY21" fmla="*/ 614208 h 1647670"/>
              <a:gd name="connsiteX22" fmla="*/ 448017 w 923439"/>
              <a:gd name="connsiteY22" fmla="*/ 614208 h 1647670"/>
              <a:gd name="connsiteX23" fmla="*/ 448017 w 923439"/>
              <a:gd name="connsiteY23" fmla="*/ 500489 h 1647670"/>
              <a:gd name="connsiteX24" fmla="*/ 475422 w 923439"/>
              <a:gd name="connsiteY24" fmla="*/ 354938 h 1647670"/>
              <a:gd name="connsiteX25" fmla="*/ 475422 w 923439"/>
              <a:gd name="connsiteY25" fmla="*/ 468657 h 1647670"/>
              <a:gd name="connsiteX26" fmla="*/ 589141 w 923439"/>
              <a:gd name="connsiteY26" fmla="*/ 468657 h 1647670"/>
              <a:gd name="connsiteX27" fmla="*/ 589141 w 923439"/>
              <a:gd name="connsiteY27" fmla="*/ 354938 h 1647670"/>
              <a:gd name="connsiteX28" fmla="*/ 334298 w 923439"/>
              <a:gd name="connsiteY28" fmla="*/ 354938 h 1647670"/>
              <a:gd name="connsiteX29" fmla="*/ 334298 w 923439"/>
              <a:gd name="connsiteY29" fmla="*/ 468657 h 1647670"/>
              <a:gd name="connsiteX30" fmla="*/ 448017 w 923439"/>
              <a:gd name="connsiteY30" fmla="*/ 468657 h 1647670"/>
              <a:gd name="connsiteX31" fmla="*/ 448017 w 923439"/>
              <a:gd name="connsiteY31" fmla="*/ 354938 h 1647670"/>
              <a:gd name="connsiteX32" fmla="*/ 461720 w 923439"/>
              <a:gd name="connsiteY32" fmla="*/ 0 h 1647670"/>
              <a:gd name="connsiteX33" fmla="*/ 923439 w 923439"/>
              <a:gd name="connsiteY33" fmla="*/ 308459 h 1647670"/>
              <a:gd name="connsiteX34" fmla="*/ 768082 w 923439"/>
              <a:gd name="connsiteY34" fmla="*/ 308459 h 1647670"/>
              <a:gd name="connsiteX35" fmla="*/ 768082 w 923439"/>
              <a:gd name="connsiteY35" fmla="*/ 1647670 h 1647670"/>
              <a:gd name="connsiteX36" fmla="*/ 155357 w 923439"/>
              <a:gd name="connsiteY36" fmla="*/ 1647670 h 1647670"/>
              <a:gd name="connsiteX37" fmla="*/ 155357 w 923439"/>
              <a:gd name="connsiteY37" fmla="*/ 308459 h 1647670"/>
              <a:gd name="connsiteX38" fmla="*/ 0 w 923439"/>
              <a:gd name="connsiteY38" fmla="*/ 308459 h 1647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923439" h="1647670">
                <a:moveTo>
                  <a:pt x="475422" y="855427"/>
                </a:moveTo>
                <a:lnTo>
                  <a:pt x="475422" y="969146"/>
                </a:lnTo>
                <a:lnTo>
                  <a:pt x="589141" y="969146"/>
                </a:lnTo>
                <a:lnTo>
                  <a:pt x="589141" y="855427"/>
                </a:lnTo>
                <a:close/>
                <a:moveTo>
                  <a:pt x="334298" y="855427"/>
                </a:moveTo>
                <a:lnTo>
                  <a:pt x="334298" y="969146"/>
                </a:lnTo>
                <a:lnTo>
                  <a:pt x="448017" y="969146"/>
                </a:lnTo>
                <a:lnTo>
                  <a:pt x="448017" y="855427"/>
                </a:lnTo>
                <a:close/>
                <a:moveTo>
                  <a:pt x="475422" y="709876"/>
                </a:moveTo>
                <a:lnTo>
                  <a:pt x="475422" y="823595"/>
                </a:lnTo>
                <a:lnTo>
                  <a:pt x="589141" y="823595"/>
                </a:lnTo>
                <a:lnTo>
                  <a:pt x="589141" y="709876"/>
                </a:lnTo>
                <a:close/>
                <a:moveTo>
                  <a:pt x="334298" y="709876"/>
                </a:moveTo>
                <a:lnTo>
                  <a:pt x="334298" y="823595"/>
                </a:lnTo>
                <a:lnTo>
                  <a:pt x="448017" y="823595"/>
                </a:lnTo>
                <a:lnTo>
                  <a:pt x="448017" y="709876"/>
                </a:lnTo>
                <a:close/>
                <a:moveTo>
                  <a:pt x="475422" y="500489"/>
                </a:moveTo>
                <a:lnTo>
                  <a:pt x="475422" y="614208"/>
                </a:lnTo>
                <a:lnTo>
                  <a:pt x="589141" y="614208"/>
                </a:lnTo>
                <a:lnTo>
                  <a:pt x="589141" y="500489"/>
                </a:lnTo>
                <a:close/>
                <a:moveTo>
                  <a:pt x="334298" y="500489"/>
                </a:moveTo>
                <a:lnTo>
                  <a:pt x="334298" y="614208"/>
                </a:lnTo>
                <a:lnTo>
                  <a:pt x="448017" y="614208"/>
                </a:lnTo>
                <a:lnTo>
                  <a:pt x="448017" y="500489"/>
                </a:lnTo>
                <a:close/>
                <a:moveTo>
                  <a:pt x="475422" y="354938"/>
                </a:moveTo>
                <a:lnTo>
                  <a:pt x="475422" y="468657"/>
                </a:lnTo>
                <a:lnTo>
                  <a:pt x="589141" y="468657"/>
                </a:lnTo>
                <a:lnTo>
                  <a:pt x="589141" y="354938"/>
                </a:lnTo>
                <a:close/>
                <a:moveTo>
                  <a:pt x="334298" y="354938"/>
                </a:moveTo>
                <a:lnTo>
                  <a:pt x="334298" y="468657"/>
                </a:lnTo>
                <a:lnTo>
                  <a:pt x="448017" y="468657"/>
                </a:lnTo>
                <a:lnTo>
                  <a:pt x="448017" y="354938"/>
                </a:lnTo>
                <a:close/>
                <a:moveTo>
                  <a:pt x="461720" y="0"/>
                </a:moveTo>
                <a:lnTo>
                  <a:pt x="923439" y="308459"/>
                </a:lnTo>
                <a:lnTo>
                  <a:pt x="768082" y="308459"/>
                </a:lnTo>
                <a:lnTo>
                  <a:pt x="768082" y="1647670"/>
                </a:lnTo>
                <a:lnTo>
                  <a:pt x="155357" y="1647670"/>
                </a:lnTo>
                <a:lnTo>
                  <a:pt x="155357" y="308459"/>
                </a:lnTo>
                <a:lnTo>
                  <a:pt x="0" y="30845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03" name="Freeform: Shape 4902">
            <a:extLst>
              <a:ext uri="{FF2B5EF4-FFF2-40B4-BE49-F238E27FC236}">
                <a16:creationId xmlns:a16="http://schemas.microsoft.com/office/drawing/2014/main" id="{613703AC-6002-4748-83ED-E11956725AFC}"/>
              </a:ext>
            </a:extLst>
          </p:cNvPr>
          <p:cNvSpPr/>
          <p:nvPr/>
        </p:nvSpPr>
        <p:spPr>
          <a:xfrm>
            <a:off x="6588186" y="4001048"/>
            <a:ext cx="298389" cy="1509954"/>
          </a:xfrm>
          <a:custGeom>
            <a:avLst/>
            <a:gdLst>
              <a:gd name="connsiteX0" fmla="*/ 99275 w 306850"/>
              <a:gd name="connsiteY0" fmla="*/ 1096373 h 1339211"/>
              <a:gd name="connsiteX1" fmla="*/ 99275 w 306850"/>
              <a:gd name="connsiteY1" fmla="*/ 1150665 h 1339211"/>
              <a:gd name="connsiteX2" fmla="*/ 207575 w 306850"/>
              <a:gd name="connsiteY2" fmla="*/ 1150665 h 1339211"/>
              <a:gd name="connsiteX3" fmla="*/ 207575 w 306850"/>
              <a:gd name="connsiteY3" fmla="*/ 1096373 h 1339211"/>
              <a:gd name="connsiteX4" fmla="*/ 99275 w 306850"/>
              <a:gd name="connsiteY4" fmla="*/ 974391 h 1339211"/>
              <a:gd name="connsiteX5" fmla="*/ 99275 w 306850"/>
              <a:gd name="connsiteY5" fmla="*/ 1028684 h 1339211"/>
              <a:gd name="connsiteX6" fmla="*/ 207575 w 306850"/>
              <a:gd name="connsiteY6" fmla="*/ 1028684 h 1339211"/>
              <a:gd name="connsiteX7" fmla="*/ 207575 w 306850"/>
              <a:gd name="connsiteY7" fmla="*/ 974391 h 1339211"/>
              <a:gd name="connsiteX8" fmla="*/ 99275 w 306850"/>
              <a:gd name="connsiteY8" fmla="*/ 852409 h 1339211"/>
              <a:gd name="connsiteX9" fmla="*/ 99275 w 306850"/>
              <a:gd name="connsiteY9" fmla="*/ 906702 h 1339211"/>
              <a:gd name="connsiteX10" fmla="*/ 207575 w 306850"/>
              <a:gd name="connsiteY10" fmla="*/ 906702 h 1339211"/>
              <a:gd name="connsiteX11" fmla="*/ 207575 w 306850"/>
              <a:gd name="connsiteY11" fmla="*/ 852409 h 1339211"/>
              <a:gd name="connsiteX12" fmla="*/ 99275 w 306850"/>
              <a:gd name="connsiteY12" fmla="*/ 730427 h 1339211"/>
              <a:gd name="connsiteX13" fmla="*/ 99275 w 306850"/>
              <a:gd name="connsiteY13" fmla="*/ 784720 h 1339211"/>
              <a:gd name="connsiteX14" fmla="*/ 207575 w 306850"/>
              <a:gd name="connsiteY14" fmla="*/ 784720 h 1339211"/>
              <a:gd name="connsiteX15" fmla="*/ 207575 w 306850"/>
              <a:gd name="connsiteY15" fmla="*/ 730427 h 1339211"/>
              <a:gd name="connsiteX16" fmla="*/ 99275 w 306850"/>
              <a:gd name="connsiteY16" fmla="*/ 608446 h 1339211"/>
              <a:gd name="connsiteX17" fmla="*/ 99275 w 306850"/>
              <a:gd name="connsiteY17" fmla="*/ 662738 h 1339211"/>
              <a:gd name="connsiteX18" fmla="*/ 207575 w 306850"/>
              <a:gd name="connsiteY18" fmla="*/ 662738 h 1339211"/>
              <a:gd name="connsiteX19" fmla="*/ 207575 w 306850"/>
              <a:gd name="connsiteY19" fmla="*/ 608446 h 1339211"/>
              <a:gd name="connsiteX20" fmla="*/ 99275 w 306850"/>
              <a:gd name="connsiteY20" fmla="*/ 486464 h 1339211"/>
              <a:gd name="connsiteX21" fmla="*/ 99275 w 306850"/>
              <a:gd name="connsiteY21" fmla="*/ 540756 h 1339211"/>
              <a:gd name="connsiteX22" fmla="*/ 207575 w 306850"/>
              <a:gd name="connsiteY22" fmla="*/ 540756 h 1339211"/>
              <a:gd name="connsiteX23" fmla="*/ 207575 w 306850"/>
              <a:gd name="connsiteY23" fmla="*/ 486464 h 1339211"/>
              <a:gd name="connsiteX24" fmla="*/ 99275 w 306850"/>
              <a:gd name="connsiteY24" fmla="*/ 364482 h 1339211"/>
              <a:gd name="connsiteX25" fmla="*/ 99275 w 306850"/>
              <a:gd name="connsiteY25" fmla="*/ 418774 h 1339211"/>
              <a:gd name="connsiteX26" fmla="*/ 207575 w 306850"/>
              <a:gd name="connsiteY26" fmla="*/ 418774 h 1339211"/>
              <a:gd name="connsiteX27" fmla="*/ 207575 w 306850"/>
              <a:gd name="connsiteY27" fmla="*/ 364482 h 1339211"/>
              <a:gd name="connsiteX28" fmla="*/ 99275 w 306850"/>
              <a:gd name="connsiteY28" fmla="*/ 242500 h 1339211"/>
              <a:gd name="connsiteX29" fmla="*/ 99275 w 306850"/>
              <a:gd name="connsiteY29" fmla="*/ 296792 h 1339211"/>
              <a:gd name="connsiteX30" fmla="*/ 207575 w 306850"/>
              <a:gd name="connsiteY30" fmla="*/ 296792 h 1339211"/>
              <a:gd name="connsiteX31" fmla="*/ 207575 w 306850"/>
              <a:gd name="connsiteY31" fmla="*/ 242500 h 1339211"/>
              <a:gd name="connsiteX32" fmla="*/ 99275 w 306850"/>
              <a:gd name="connsiteY32" fmla="*/ 120518 h 1339211"/>
              <a:gd name="connsiteX33" fmla="*/ 99275 w 306850"/>
              <a:gd name="connsiteY33" fmla="*/ 174811 h 1339211"/>
              <a:gd name="connsiteX34" fmla="*/ 207575 w 306850"/>
              <a:gd name="connsiteY34" fmla="*/ 174811 h 1339211"/>
              <a:gd name="connsiteX35" fmla="*/ 207575 w 306850"/>
              <a:gd name="connsiteY35" fmla="*/ 120518 h 1339211"/>
              <a:gd name="connsiteX36" fmla="*/ 0 w 306850"/>
              <a:gd name="connsiteY36" fmla="*/ 0 h 1339211"/>
              <a:gd name="connsiteX37" fmla="*/ 306850 w 306850"/>
              <a:gd name="connsiteY37" fmla="*/ 0 h 1339211"/>
              <a:gd name="connsiteX38" fmla="*/ 306850 w 306850"/>
              <a:gd name="connsiteY38" fmla="*/ 1339211 h 1339211"/>
              <a:gd name="connsiteX39" fmla="*/ 0 w 306850"/>
              <a:gd name="connsiteY39" fmla="*/ 1339211 h 1339211"/>
              <a:gd name="connsiteX0" fmla="*/ 99275 w 306850"/>
              <a:gd name="connsiteY0" fmla="*/ 1277348 h 1520186"/>
              <a:gd name="connsiteX1" fmla="*/ 99275 w 306850"/>
              <a:gd name="connsiteY1" fmla="*/ 1331640 h 1520186"/>
              <a:gd name="connsiteX2" fmla="*/ 207575 w 306850"/>
              <a:gd name="connsiteY2" fmla="*/ 1331640 h 1520186"/>
              <a:gd name="connsiteX3" fmla="*/ 207575 w 306850"/>
              <a:gd name="connsiteY3" fmla="*/ 1277348 h 1520186"/>
              <a:gd name="connsiteX4" fmla="*/ 99275 w 306850"/>
              <a:gd name="connsiteY4" fmla="*/ 1277348 h 1520186"/>
              <a:gd name="connsiteX5" fmla="*/ 99275 w 306850"/>
              <a:gd name="connsiteY5" fmla="*/ 1155366 h 1520186"/>
              <a:gd name="connsiteX6" fmla="*/ 99275 w 306850"/>
              <a:gd name="connsiteY6" fmla="*/ 1209659 h 1520186"/>
              <a:gd name="connsiteX7" fmla="*/ 207575 w 306850"/>
              <a:gd name="connsiteY7" fmla="*/ 1209659 h 1520186"/>
              <a:gd name="connsiteX8" fmla="*/ 207575 w 306850"/>
              <a:gd name="connsiteY8" fmla="*/ 1155366 h 1520186"/>
              <a:gd name="connsiteX9" fmla="*/ 99275 w 306850"/>
              <a:gd name="connsiteY9" fmla="*/ 1155366 h 1520186"/>
              <a:gd name="connsiteX10" fmla="*/ 99275 w 306850"/>
              <a:gd name="connsiteY10" fmla="*/ 1033384 h 1520186"/>
              <a:gd name="connsiteX11" fmla="*/ 99275 w 306850"/>
              <a:gd name="connsiteY11" fmla="*/ 1087677 h 1520186"/>
              <a:gd name="connsiteX12" fmla="*/ 207575 w 306850"/>
              <a:gd name="connsiteY12" fmla="*/ 1087677 h 1520186"/>
              <a:gd name="connsiteX13" fmla="*/ 207575 w 306850"/>
              <a:gd name="connsiteY13" fmla="*/ 1033384 h 1520186"/>
              <a:gd name="connsiteX14" fmla="*/ 99275 w 306850"/>
              <a:gd name="connsiteY14" fmla="*/ 1033384 h 1520186"/>
              <a:gd name="connsiteX15" fmla="*/ 99275 w 306850"/>
              <a:gd name="connsiteY15" fmla="*/ 911402 h 1520186"/>
              <a:gd name="connsiteX16" fmla="*/ 99275 w 306850"/>
              <a:gd name="connsiteY16" fmla="*/ 965695 h 1520186"/>
              <a:gd name="connsiteX17" fmla="*/ 207575 w 306850"/>
              <a:gd name="connsiteY17" fmla="*/ 965695 h 1520186"/>
              <a:gd name="connsiteX18" fmla="*/ 207575 w 306850"/>
              <a:gd name="connsiteY18" fmla="*/ 911402 h 1520186"/>
              <a:gd name="connsiteX19" fmla="*/ 99275 w 306850"/>
              <a:gd name="connsiteY19" fmla="*/ 911402 h 1520186"/>
              <a:gd name="connsiteX20" fmla="*/ 99275 w 306850"/>
              <a:gd name="connsiteY20" fmla="*/ 789421 h 1520186"/>
              <a:gd name="connsiteX21" fmla="*/ 99275 w 306850"/>
              <a:gd name="connsiteY21" fmla="*/ 843713 h 1520186"/>
              <a:gd name="connsiteX22" fmla="*/ 207575 w 306850"/>
              <a:gd name="connsiteY22" fmla="*/ 843713 h 1520186"/>
              <a:gd name="connsiteX23" fmla="*/ 207575 w 306850"/>
              <a:gd name="connsiteY23" fmla="*/ 789421 h 1520186"/>
              <a:gd name="connsiteX24" fmla="*/ 99275 w 306850"/>
              <a:gd name="connsiteY24" fmla="*/ 789421 h 1520186"/>
              <a:gd name="connsiteX25" fmla="*/ 99275 w 306850"/>
              <a:gd name="connsiteY25" fmla="*/ 667439 h 1520186"/>
              <a:gd name="connsiteX26" fmla="*/ 99275 w 306850"/>
              <a:gd name="connsiteY26" fmla="*/ 721731 h 1520186"/>
              <a:gd name="connsiteX27" fmla="*/ 207575 w 306850"/>
              <a:gd name="connsiteY27" fmla="*/ 721731 h 1520186"/>
              <a:gd name="connsiteX28" fmla="*/ 207575 w 306850"/>
              <a:gd name="connsiteY28" fmla="*/ 667439 h 1520186"/>
              <a:gd name="connsiteX29" fmla="*/ 99275 w 306850"/>
              <a:gd name="connsiteY29" fmla="*/ 667439 h 1520186"/>
              <a:gd name="connsiteX30" fmla="*/ 99275 w 306850"/>
              <a:gd name="connsiteY30" fmla="*/ 545457 h 1520186"/>
              <a:gd name="connsiteX31" fmla="*/ 99275 w 306850"/>
              <a:gd name="connsiteY31" fmla="*/ 599749 h 1520186"/>
              <a:gd name="connsiteX32" fmla="*/ 207575 w 306850"/>
              <a:gd name="connsiteY32" fmla="*/ 599749 h 1520186"/>
              <a:gd name="connsiteX33" fmla="*/ 207575 w 306850"/>
              <a:gd name="connsiteY33" fmla="*/ 545457 h 1520186"/>
              <a:gd name="connsiteX34" fmla="*/ 99275 w 306850"/>
              <a:gd name="connsiteY34" fmla="*/ 545457 h 1520186"/>
              <a:gd name="connsiteX35" fmla="*/ 99275 w 306850"/>
              <a:gd name="connsiteY35" fmla="*/ 423475 h 1520186"/>
              <a:gd name="connsiteX36" fmla="*/ 99275 w 306850"/>
              <a:gd name="connsiteY36" fmla="*/ 477767 h 1520186"/>
              <a:gd name="connsiteX37" fmla="*/ 207575 w 306850"/>
              <a:gd name="connsiteY37" fmla="*/ 477767 h 1520186"/>
              <a:gd name="connsiteX38" fmla="*/ 207575 w 306850"/>
              <a:gd name="connsiteY38" fmla="*/ 423475 h 1520186"/>
              <a:gd name="connsiteX39" fmla="*/ 99275 w 306850"/>
              <a:gd name="connsiteY39" fmla="*/ 423475 h 1520186"/>
              <a:gd name="connsiteX40" fmla="*/ 99275 w 306850"/>
              <a:gd name="connsiteY40" fmla="*/ 301493 h 1520186"/>
              <a:gd name="connsiteX41" fmla="*/ 99275 w 306850"/>
              <a:gd name="connsiteY41" fmla="*/ 355786 h 1520186"/>
              <a:gd name="connsiteX42" fmla="*/ 207575 w 306850"/>
              <a:gd name="connsiteY42" fmla="*/ 355786 h 1520186"/>
              <a:gd name="connsiteX43" fmla="*/ 207575 w 306850"/>
              <a:gd name="connsiteY43" fmla="*/ 301493 h 1520186"/>
              <a:gd name="connsiteX44" fmla="*/ 99275 w 306850"/>
              <a:gd name="connsiteY44" fmla="*/ 301493 h 1520186"/>
              <a:gd name="connsiteX45" fmla="*/ 0 w 306850"/>
              <a:gd name="connsiteY45" fmla="*/ 180975 h 1520186"/>
              <a:gd name="connsiteX46" fmla="*/ 297325 w 306850"/>
              <a:gd name="connsiteY46" fmla="*/ 0 h 1520186"/>
              <a:gd name="connsiteX47" fmla="*/ 306850 w 306850"/>
              <a:gd name="connsiteY47" fmla="*/ 1520186 h 1520186"/>
              <a:gd name="connsiteX48" fmla="*/ 0 w 306850"/>
              <a:gd name="connsiteY48" fmla="*/ 1520186 h 1520186"/>
              <a:gd name="connsiteX49" fmla="*/ 0 w 306850"/>
              <a:gd name="connsiteY49" fmla="*/ 180975 h 1520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6850" h="1520186">
                <a:moveTo>
                  <a:pt x="99275" y="1277348"/>
                </a:moveTo>
                <a:lnTo>
                  <a:pt x="99275" y="1331640"/>
                </a:lnTo>
                <a:lnTo>
                  <a:pt x="207575" y="1331640"/>
                </a:lnTo>
                <a:lnTo>
                  <a:pt x="207575" y="1277348"/>
                </a:lnTo>
                <a:lnTo>
                  <a:pt x="99275" y="1277348"/>
                </a:lnTo>
                <a:close/>
                <a:moveTo>
                  <a:pt x="99275" y="1155366"/>
                </a:moveTo>
                <a:lnTo>
                  <a:pt x="99275" y="1209659"/>
                </a:lnTo>
                <a:lnTo>
                  <a:pt x="207575" y="1209659"/>
                </a:lnTo>
                <a:lnTo>
                  <a:pt x="207575" y="1155366"/>
                </a:lnTo>
                <a:lnTo>
                  <a:pt x="99275" y="1155366"/>
                </a:lnTo>
                <a:close/>
                <a:moveTo>
                  <a:pt x="99275" y="1033384"/>
                </a:moveTo>
                <a:lnTo>
                  <a:pt x="99275" y="1087677"/>
                </a:lnTo>
                <a:lnTo>
                  <a:pt x="207575" y="1087677"/>
                </a:lnTo>
                <a:lnTo>
                  <a:pt x="207575" y="1033384"/>
                </a:lnTo>
                <a:lnTo>
                  <a:pt x="99275" y="1033384"/>
                </a:lnTo>
                <a:close/>
                <a:moveTo>
                  <a:pt x="99275" y="911402"/>
                </a:moveTo>
                <a:lnTo>
                  <a:pt x="99275" y="965695"/>
                </a:lnTo>
                <a:lnTo>
                  <a:pt x="207575" y="965695"/>
                </a:lnTo>
                <a:lnTo>
                  <a:pt x="207575" y="911402"/>
                </a:lnTo>
                <a:lnTo>
                  <a:pt x="99275" y="911402"/>
                </a:lnTo>
                <a:close/>
                <a:moveTo>
                  <a:pt x="99275" y="789421"/>
                </a:moveTo>
                <a:lnTo>
                  <a:pt x="99275" y="843713"/>
                </a:lnTo>
                <a:lnTo>
                  <a:pt x="207575" y="843713"/>
                </a:lnTo>
                <a:lnTo>
                  <a:pt x="207575" y="789421"/>
                </a:lnTo>
                <a:lnTo>
                  <a:pt x="99275" y="789421"/>
                </a:lnTo>
                <a:close/>
                <a:moveTo>
                  <a:pt x="99275" y="667439"/>
                </a:moveTo>
                <a:lnTo>
                  <a:pt x="99275" y="721731"/>
                </a:lnTo>
                <a:lnTo>
                  <a:pt x="207575" y="721731"/>
                </a:lnTo>
                <a:lnTo>
                  <a:pt x="207575" y="667439"/>
                </a:lnTo>
                <a:lnTo>
                  <a:pt x="99275" y="667439"/>
                </a:lnTo>
                <a:close/>
                <a:moveTo>
                  <a:pt x="99275" y="545457"/>
                </a:moveTo>
                <a:lnTo>
                  <a:pt x="99275" y="599749"/>
                </a:lnTo>
                <a:lnTo>
                  <a:pt x="207575" y="599749"/>
                </a:lnTo>
                <a:lnTo>
                  <a:pt x="207575" y="545457"/>
                </a:lnTo>
                <a:lnTo>
                  <a:pt x="99275" y="545457"/>
                </a:lnTo>
                <a:close/>
                <a:moveTo>
                  <a:pt x="99275" y="423475"/>
                </a:moveTo>
                <a:lnTo>
                  <a:pt x="99275" y="477767"/>
                </a:lnTo>
                <a:lnTo>
                  <a:pt x="207575" y="477767"/>
                </a:lnTo>
                <a:lnTo>
                  <a:pt x="207575" y="423475"/>
                </a:lnTo>
                <a:lnTo>
                  <a:pt x="99275" y="423475"/>
                </a:lnTo>
                <a:close/>
                <a:moveTo>
                  <a:pt x="99275" y="301493"/>
                </a:moveTo>
                <a:lnTo>
                  <a:pt x="99275" y="355786"/>
                </a:lnTo>
                <a:lnTo>
                  <a:pt x="207575" y="355786"/>
                </a:lnTo>
                <a:lnTo>
                  <a:pt x="207575" y="301493"/>
                </a:lnTo>
                <a:lnTo>
                  <a:pt x="99275" y="301493"/>
                </a:lnTo>
                <a:close/>
                <a:moveTo>
                  <a:pt x="0" y="180975"/>
                </a:moveTo>
                <a:lnTo>
                  <a:pt x="297325" y="0"/>
                </a:lnTo>
                <a:lnTo>
                  <a:pt x="306850" y="1520186"/>
                </a:lnTo>
                <a:lnTo>
                  <a:pt x="0" y="1520186"/>
                </a:lnTo>
                <a:lnTo>
                  <a:pt x="0" y="1809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04" name="Freeform: Shape 4903">
            <a:extLst>
              <a:ext uri="{FF2B5EF4-FFF2-40B4-BE49-F238E27FC236}">
                <a16:creationId xmlns:a16="http://schemas.microsoft.com/office/drawing/2014/main" id="{68CD555B-64B9-4293-BF88-E62C947A0F27}"/>
              </a:ext>
            </a:extLst>
          </p:cNvPr>
          <p:cNvSpPr/>
          <p:nvPr/>
        </p:nvSpPr>
        <p:spPr>
          <a:xfrm>
            <a:off x="1638567" y="4981820"/>
            <a:ext cx="565399" cy="817337"/>
          </a:xfrm>
          <a:custGeom>
            <a:avLst/>
            <a:gdLst>
              <a:gd name="connsiteX0" fmla="*/ 238494 w 462454"/>
              <a:gd name="connsiteY0" fmla="*/ 563076 h 870531"/>
              <a:gd name="connsiteX1" fmla="*/ 238494 w 462454"/>
              <a:gd name="connsiteY1" fmla="*/ 715154 h 870531"/>
              <a:gd name="connsiteX2" fmla="*/ 324676 w 462454"/>
              <a:gd name="connsiteY2" fmla="*/ 715154 h 870531"/>
              <a:gd name="connsiteX3" fmla="*/ 324676 w 462454"/>
              <a:gd name="connsiteY3" fmla="*/ 563076 h 870531"/>
              <a:gd name="connsiteX4" fmla="*/ 238494 w 462454"/>
              <a:gd name="connsiteY4" fmla="*/ 353251 h 870531"/>
              <a:gd name="connsiteX5" fmla="*/ 238494 w 462454"/>
              <a:gd name="connsiteY5" fmla="*/ 505329 h 870531"/>
              <a:gd name="connsiteX6" fmla="*/ 324676 w 462454"/>
              <a:gd name="connsiteY6" fmla="*/ 505329 h 870531"/>
              <a:gd name="connsiteX7" fmla="*/ 324676 w 462454"/>
              <a:gd name="connsiteY7" fmla="*/ 353251 h 870531"/>
              <a:gd name="connsiteX8" fmla="*/ 231227 w 462454"/>
              <a:gd name="connsiteY8" fmla="*/ 0 h 870531"/>
              <a:gd name="connsiteX9" fmla="*/ 462454 w 462454"/>
              <a:gd name="connsiteY9" fmla="*/ 308459 h 870531"/>
              <a:gd name="connsiteX10" fmla="*/ 384652 w 462454"/>
              <a:gd name="connsiteY10" fmla="*/ 308459 h 870531"/>
              <a:gd name="connsiteX11" fmla="*/ 384652 w 462454"/>
              <a:gd name="connsiteY11" fmla="*/ 870531 h 870531"/>
              <a:gd name="connsiteX12" fmla="*/ 77802 w 462454"/>
              <a:gd name="connsiteY12" fmla="*/ 870531 h 870531"/>
              <a:gd name="connsiteX13" fmla="*/ 77802 w 462454"/>
              <a:gd name="connsiteY13" fmla="*/ 308459 h 870531"/>
              <a:gd name="connsiteX14" fmla="*/ 0 w 462454"/>
              <a:gd name="connsiteY14" fmla="*/ 308459 h 870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54" h="870531">
                <a:moveTo>
                  <a:pt x="238494" y="563076"/>
                </a:moveTo>
                <a:lnTo>
                  <a:pt x="238494" y="715154"/>
                </a:lnTo>
                <a:lnTo>
                  <a:pt x="324676" y="715154"/>
                </a:lnTo>
                <a:lnTo>
                  <a:pt x="324676" y="563076"/>
                </a:lnTo>
                <a:close/>
                <a:moveTo>
                  <a:pt x="238494" y="353251"/>
                </a:moveTo>
                <a:lnTo>
                  <a:pt x="238494" y="505329"/>
                </a:lnTo>
                <a:lnTo>
                  <a:pt x="324676" y="505329"/>
                </a:lnTo>
                <a:lnTo>
                  <a:pt x="324676" y="353251"/>
                </a:lnTo>
                <a:close/>
                <a:moveTo>
                  <a:pt x="231227" y="0"/>
                </a:moveTo>
                <a:lnTo>
                  <a:pt x="462454" y="308459"/>
                </a:lnTo>
                <a:lnTo>
                  <a:pt x="384652" y="308459"/>
                </a:lnTo>
                <a:lnTo>
                  <a:pt x="384652" y="870531"/>
                </a:lnTo>
                <a:lnTo>
                  <a:pt x="77802" y="870531"/>
                </a:lnTo>
                <a:lnTo>
                  <a:pt x="77802" y="308459"/>
                </a:lnTo>
                <a:lnTo>
                  <a:pt x="0" y="30845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05" name="Freeform: Shape 4904">
            <a:extLst>
              <a:ext uri="{FF2B5EF4-FFF2-40B4-BE49-F238E27FC236}">
                <a16:creationId xmlns:a16="http://schemas.microsoft.com/office/drawing/2014/main" id="{7F2A14B5-DC4C-44F3-BFD1-E987DA57C5D4}"/>
              </a:ext>
            </a:extLst>
          </p:cNvPr>
          <p:cNvSpPr/>
          <p:nvPr/>
        </p:nvSpPr>
        <p:spPr>
          <a:xfrm>
            <a:off x="1217580" y="4695671"/>
            <a:ext cx="384274" cy="1114425"/>
          </a:xfrm>
          <a:custGeom>
            <a:avLst/>
            <a:gdLst>
              <a:gd name="connsiteX0" fmla="*/ 159201 w 408118"/>
              <a:gd name="connsiteY0" fmla="*/ 578755 h 1158732"/>
              <a:gd name="connsiteX1" fmla="*/ 159201 w 408118"/>
              <a:gd name="connsiteY1" fmla="*/ 665832 h 1158732"/>
              <a:gd name="connsiteX2" fmla="*/ 248917 w 408118"/>
              <a:gd name="connsiteY2" fmla="*/ 665832 h 1158732"/>
              <a:gd name="connsiteX3" fmla="*/ 248917 w 408118"/>
              <a:gd name="connsiteY3" fmla="*/ 578755 h 1158732"/>
              <a:gd name="connsiteX4" fmla="*/ 159201 w 408118"/>
              <a:gd name="connsiteY4" fmla="*/ 578755 h 1158732"/>
              <a:gd name="connsiteX5" fmla="*/ 278823 w 408118"/>
              <a:gd name="connsiteY5" fmla="*/ 576996 h 1158732"/>
              <a:gd name="connsiteX6" fmla="*/ 278823 w 408118"/>
              <a:gd name="connsiteY6" fmla="*/ 664073 h 1158732"/>
              <a:gd name="connsiteX7" fmla="*/ 365020 w 408118"/>
              <a:gd name="connsiteY7" fmla="*/ 664073 h 1158732"/>
              <a:gd name="connsiteX8" fmla="*/ 365020 w 408118"/>
              <a:gd name="connsiteY8" fmla="*/ 576996 h 1158732"/>
              <a:gd name="connsiteX9" fmla="*/ 278823 w 408118"/>
              <a:gd name="connsiteY9" fmla="*/ 576996 h 1158732"/>
              <a:gd name="connsiteX10" fmla="*/ 43979 w 408118"/>
              <a:gd name="connsiteY10" fmla="*/ 576996 h 1158732"/>
              <a:gd name="connsiteX11" fmla="*/ 43979 w 408118"/>
              <a:gd name="connsiteY11" fmla="*/ 664952 h 1158732"/>
              <a:gd name="connsiteX12" fmla="*/ 131935 w 408118"/>
              <a:gd name="connsiteY12" fmla="*/ 665832 h 1158732"/>
              <a:gd name="connsiteX13" fmla="*/ 132814 w 408118"/>
              <a:gd name="connsiteY13" fmla="*/ 576996 h 1158732"/>
              <a:gd name="connsiteX14" fmla="*/ 43979 w 408118"/>
              <a:gd name="connsiteY14" fmla="*/ 576996 h 1158732"/>
              <a:gd name="connsiteX15" fmla="*/ 160960 w 408118"/>
              <a:gd name="connsiteY15" fmla="*/ 449459 h 1158732"/>
              <a:gd name="connsiteX16" fmla="*/ 160960 w 408118"/>
              <a:gd name="connsiteY16" fmla="*/ 539174 h 1158732"/>
              <a:gd name="connsiteX17" fmla="*/ 248917 w 408118"/>
              <a:gd name="connsiteY17" fmla="*/ 539174 h 1158732"/>
              <a:gd name="connsiteX18" fmla="*/ 248917 w 408118"/>
              <a:gd name="connsiteY18" fmla="*/ 449459 h 1158732"/>
              <a:gd name="connsiteX19" fmla="*/ 160960 w 408118"/>
              <a:gd name="connsiteY19" fmla="*/ 449459 h 1158732"/>
              <a:gd name="connsiteX20" fmla="*/ 44858 w 408118"/>
              <a:gd name="connsiteY20" fmla="*/ 449459 h 1158732"/>
              <a:gd name="connsiteX21" fmla="*/ 44858 w 408118"/>
              <a:gd name="connsiteY21" fmla="*/ 539174 h 1158732"/>
              <a:gd name="connsiteX22" fmla="*/ 131935 w 408118"/>
              <a:gd name="connsiteY22" fmla="*/ 539174 h 1158732"/>
              <a:gd name="connsiteX23" fmla="*/ 131935 w 408118"/>
              <a:gd name="connsiteY23" fmla="*/ 449459 h 1158732"/>
              <a:gd name="connsiteX24" fmla="*/ 44858 w 408118"/>
              <a:gd name="connsiteY24" fmla="*/ 449459 h 1158732"/>
              <a:gd name="connsiteX25" fmla="*/ 278823 w 408118"/>
              <a:gd name="connsiteY25" fmla="*/ 448579 h 1158732"/>
              <a:gd name="connsiteX26" fmla="*/ 278823 w 408118"/>
              <a:gd name="connsiteY26" fmla="*/ 538295 h 1158732"/>
              <a:gd name="connsiteX27" fmla="*/ 365020 w 408118"/>
              <a:gd name="connsiteY27" fmla="*/ 538295 h 1158732"/>
              <a:gd name="connsiteX28" fmla="*/ 365020 w 408118"/>
              <a:gd name="connsiteY28" fmla="*/ 448579 h 1158732"/>
              <a:gd name="connsiteX29" fmla="*/ 278823 w 408118"/>
              <a:gd name="connsiteY29" fmla="*/ 448579 h 1158732"/>
              <a:gd name="connsiteX30" fmla="*/ 277943 w 408118"/>
              <a:gd name="connsiteY30" fmla="*/ 318403 h 1158732"/>
              <a:gd name="connsiteX31" fmla="*/ 277943 w 408118"/>
              <a:gd name="connsiteY31" fmla="*/ 408999 h 1158732"/>
              <a:gd name="connsiteX32" fmla="*/ 366779 w 408118"/>
              <a:gd name="connsiteY32" fmla="*/ 408999 h 1158732"/>
              <a:gd name="connsiteX33" fmla="*/ 366779 w 408118"/>
              <a:gd name="connsiteY33" fmla="*/ 318403 h 1158732"/>
              <a:gd name="connsiteX34" fmla="*/ 277943 w 408118"/>
              <a:gd name="connsiteY34" fmla="*/ 318403 h 1158732"/>
              <a:gd name="connsiteX35" fmla="*/ 159201 w 408118"/>
              <a:gd name="connsiteY35" fmla="*/ 318403 h 1158732"/>
              <a:gd name="connsiteX36" fmla="*/ 159201 w 408118"/>
              <a:gd name="connsiteY36" fmla="*/ 407239 h 1158732"/>
              <a:gd name="connsiteX37" fmla="*/ 249797 w 408118"/>
              <a:gd name="connsiteY37" fmla="*/ 407239 h 1158732"/>
              <a:gd name="connsiteX38" fmla="*/ 249797 w 408118"/>
              <a:gd name="connsiteY38" fmla="*/ 318403 h 1158732"/>
              <a:gd name="connsiteX39" fmla="*/ 159201 w 408118"/>
              <a:gd name="connsiteY39" fmla="*/ 318403 h 1158732"/>
              <a:gd name="connsiteX40" fmla="*/ 43979 w 408118"/>
              <a:gd name="connsiteY40" fmla="*/ 318403 h 1158732"/>
              <a:gd name="connsiteX41" fmla="*/ 43979 w 408118"/>
              <a:gd name="connsiteY41" fmla="*/ 408119 h 1158732"/>
              <a:gd name="connsiteX42" fmla="*/ 131935 w 408118"/>
              <a:gd name="connsiteY42" fmla="*/ 408119 h 1158732"/>
              <a:gd name="connsiteX43" fmla="*/ 131935 w 408118"/>
              <a:gd name="connsiteY43" fmla="*/ 318403 h 1158732"/>
              <a:gd name="connsiteX44" fmla="*/ 43979 w 408118"/>
              <a:gd name="connsiteY44" fmla="*/ 318403 h 1158732"/>
              <a:gd name="connsiteX45" fmla="*/ 43098 w 408118"/>
              <a:gd name="connsiteY45" fmla="*/ 187348 h 1158732"/>
              <a:gd name="connsiteX46" fmla="*/ 43098 w 408118"/>
              <a:gd name="connsiteY46" fmla="*/ 279702 h 1158732"/>
              <a:gd name="connsiteX47" fmla="*/ 132814 w 408118"/>
              <a:gd name="connsiteY47" fmla="*/ 279702 h 1158732"/>
              <a:gd name="connsiteX48" fmla="*/ 132814 w 408118"/>
              <a:gd name="connsiteY48" fmla="*/ 187348 h 1158732"/>
              <a:gd name="connsiteX49" fmla="*/ 43098 w 408118"/>
              <a:gd name="connsiteY49" fmla="*/ 187348 h 1158732"/>
              <a:gd name="connsiteX50" fmla="*/ 43979 w 408118"/>
              <a:gd name="connsiteY50" fmla="*/ 60690 h 1158732"/>
              <a:gd name="connsiteX51" fmla="*/ 43979 w 408118"/>
              <a:gd name="connsiteY51" fmla="*/ 152166 h 1158732"/>
              <a:gd name="connsiteX52" fmla="*/ 133694 w 408118"/>
              <a:gd name="connsiteY52" fmla="*/ 152166 h 1158732"/>
              <a:gd name="connsiteX53" fmla="*/ 133694 w 408118"/>
              <a:gd name="connsiteY53" fmla="*/ 60690 h 1158732"/>
              <a:gd name="connsiteX54" fmla="*/ 43979 w 408118"/>
              <a:gd name="connsiteY54" fmla="*/ 60690 h 1158732"/>
              <a:gd name="connsiteX55" fmla="*/ 0 w 408118"/>
              <a:gd name="connsiteY55" fmla="*/ 0 h 1158732"/>
              <a:gd name="connsiteX56" fmla="*/ 155702 w 408118"/>
              <a:gd name="connsiteY56" fmla="*/ 0 h 1158732"/>
              <a:gd name="connsiteX57" fmla="*/ 155702 w 408118"/>
              <a:gd name="connsiteY57" fmla="*/ 281913 h 1158732"/>
              <a:gd name="connsiteX58" fmla="*/ 277943 w 408118"/>
              <a:gd name="connsiteY58" fmla="*/ 281913 h 1158732"/>
              <a:gd name="connsiteX59" fmla="*/ 277943 w 408118"/>
              <a:gd name="connsiteY59" fmla="*/ 282341 h 1158732"/>
              <a:gd name="connsiteX60" fmla="*/ 366779 w 408118"/>
              <a:gd name="connsiteY60" fmla="*/ 282341 h 1158732"/>
              <a:gd name="connsiteX61" fmla="*/ 366779 w 408118"/>
              <a:gd name="connsiteY61" fmla="*/ 281913 h 1158732"/>
              <a:gd name="connsiteX62" fmla="*/ 408118 w 408118"/>
              <a:gd name="connsiteY62" fmla="*/ 281913 h 1158732"/>
              <a:gd name="connsiteX63" fmla="*/ 408118 w 408118"/>
              <a:gd name="connsiteY63" fmla="*/ 1158732 h 1158732"/>
              <a:gd name="connsiteX64" fmla="*/ 0 w 408118"/>
              <a:gd name="connsiteY64" fmla="*/ 1158732 h 115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08118" h="1158732">
                <a:moveTo>
                  <a:pt x="159201" y="578755"/>
                </a:moveTo>
                <a:cubicBezTo>
                  <a:pt x="159201" y="608660"/>
                  <a:pt x="159201" y="638565"/>
                  <a:pt x="159201" y="665832"/>
                </a:cubicBezTo>
                <a:cubicBezTo>
                  <a:pt x="189986" y="668470"/>
                  <a:pt x="222530" y="665832"/>
                  <a:pt x="248917" y="665832"/>
                </a:cubicBezTo>
                <a:cubicBezTo>
                  <a:pt x="248917" y="634168"/>
                  <a:pt x="248917" y="608660"/>
                  <a:pt x="248917" y="578755"/>
                </a:cubicBezTo>
                <a:cubicBezTo>
                  <a:pt x="217253" y="578755"/>
                  <a:pt x="188227" y="578755"/>
                  <a:pt x="159201" y="578755"/>
                </a:cubicBezTo>
                <a:close/>
                <a:moveTo>
                  <a:pt x="278823" y="576996"/>
                </a:moveTo>
                <a:cubicBezTo>
                  <a:pt x="278823" y="606901"/>
                  <a:pt x="278823" y="632408"/>
                  <a:pt x="278823" y="664073"/>
                </a:cubicBezTo>
                <a:cubicBezTo>
                  <a:pt x="311366" y="664073"/>
                  <a:pt x="346549" y="664952"/>
                  <a:pt x="365020" y="664073"/>
                </a:cubicBezTo>
                <a:cubicBezTo>
                  <a:pt x="365020" y="632408"/>
                  <a:pt x="365020" y="606021"/>
                  <a:pt x="365020" y="576996"/>
                </a:cubicBezTo>
                <a:cubicBezTo>
                  <a:pt x="335114" y="576996"/>
                  <a:pt x="306968" y="576996"/>
                  <a:pt x="278823" y="576996"/>
                </a:cubicBezTo>
                <a:close/>
                <a:moveTo>
                  <a:pt x="43979" y="576996"/>
                </a:moveTo>
                <a:cubicBezTo>
                  <a:pt x="43979" y="605142"/>
                  <a:pt x="43979" y="638565"/>
                  <a:pt x="43979" y="664952"/>
                </a:cubicBezTo>
                <a:cubicBezTo>
                  <a:pt x="81799" y="664952"/>
                  <a:pt x="105548" y="664073"/>
                  <a:pt x="131935" y="665832"/>
                </a:cubicBezTo>
                <a:cubicBezTo>
                  <a:pt x="131935" y="631529"/>
                  <a:pt x="132814" y="602503"/>
                  <a:pt x="132814" y="576996"/>
                </a:cubicBezTo>
                <a:cubicBezTo>
                  <a:pt x="102030" y="576996"/>
                  <a:pt x="73884" y="576996"/>
                  <a:pt x="43979" y="576996"/>
                </a:cubicBezTo>
                <a:close/>
                <a:moveTo>
                  <a:pt x="160960" y="449459"/>
                </a:moveTo>
                <a:cubicBezTo>
                  <a:pt x="160960" y="481123"/>
                  <a:pt x="160960" y="509268"/>
                  <a:pt x="160960" y="539174"/>
                </a:cubicBezTo>
                <a:cubicBezTo>
                  <a:pt x="189986" y="539174"/>
                  <a:pt x="217253" y="539174"/>
                  <a:pt x="248917" y="539174"/>
                </a:cubicBezTo>
                <a:cubicBezTo>
                  <a:pt x="248917" y="506630"/>
                  <a:pt x="248917" y="477604"/>
                  <a:pt x="248917" y="449459"/>
                </a:cubicBezTo>
                <a:cubicBezTo>
                  <a:pt x="218132" y="449459"/>
                  <a:pt x="189107" y="449459"/>
                  <a:pt x="160960" y="449459"/>
                </a:cubicBezTo>
                <a:close/>
                <a:moveTo>
                  <a:pt x="44858" y="449459"/>
                </a:moveTo>
                <a:cubicBezTo>
                  <a:pt x="44858" y="481123"/>
                  <a:pt x="44858" y="509268"/>
                  <a:pt x="44858" y="539174"/>
                </a:cubicBezTo>
                <a:cubicBezTo>
                  <a:pt x="75643" y="539174"/>
                  <a:pt x="102910" y="539174"/>
                  <a:pt x="131935" y="539174"/>
                </a:cubicBezTo>
                <a:cubicBezTo>
                  <a:pt x="131935" y="505751"/>
                  <a:pt x="131935" y="477604"/>
                  <a:pt x="131935" y="449459"/>
                </a:cubicBezTo>
                <a:cubicBezTo>
                  <a:pt x="100271" y="449459"/>
                  <a:pt x="72125" y="449459"/>
                  <a:pt x="44858" y="449459"/>
                </a:cubicBezTo>
                <a:close/>
                <a:moveTo>
                  <a:pt x="278823" y="448579"/>
                </a:moveTo>
                <a:cubicBezTo>
                  <a:pt x="278823" y="479364"/>
                  <a:pt x="278823" y="508389"/>
                  <a:pt x="278823" y="538295"/>
                </a:cubicBezTo>
                <a:cubicBezTo>
                  <a:pt x="308727" y="538295"/>
                  <a:pt x="335994" y="538295"/>
                  <a:pt x="365020" y="538295"/>
                </a:cubicBezTo>
                <a:cubicBezTo>
                  <a:pt x="365020" y="507510"/>
                  <a:pt x="365020" y="478484"/>
                  <a:pt x="365020" y="448579"/>
                </a:cubicBezTo>
                <a:cubicBezTo>
                  <a:pt x="335994" y="448579"/>
                  <a:pt x="308727" y="448579"/>
                  <a:pt x="278823" y="448579"/>
                </a:cubicBezTo>
                <a:close/>
                <a:moveTo>
                  <a:pt x="277943" y="318403"/>
                </a:moveTo>
                <a:cubicBezTo>
                  <a:pt x="277943" y="350067"/>
                  <a:pt x="277943" y="379094"/>
                  <a:pt x="277943" y="408999"/>
                </a:cubicBezTo>
                <a:cubicBezTo>
                  <a:pt x="309607" y="408999"/>
                  <a:pt x="337753" y="408999"/>
                  <a:pt x="366779" y="408999"/>
                </a:cubicBezTo>
                <a:cubicBezTo>
                  <a:pt x="366779" y="378214"/>
                  <a:pt x="366779" y="349187"/>
                  <a:pt x="366779" y="318403"/>
                </a:cubicBezTo>
                <a:cubicBezTo>
                  <a:pt x="336873" y="318403"/>
                  <a:pt x="307848" y="318403"/>
                  <a:pt x="277943" y="318403"/>
                </a:cubicBezTo>
                <a:close/>
                <a:moveTo>
                  <a:pt x="159201" y="318403"/>
                </a:moveTo>
                <a:cubicBezTo>
                  <a:pt x="159201" y="349187"/>
                  <a:pt x="159201" y="378214"/>
                  <a:pt x="159201" y="407239"/>
                </a:cubicBezTo>
                <a:cubicBezTo>
                  <a:pt x="190866" y="407239"/>
                  <a:pt x="219892" y="407239"/>
                  <a:pt x="249797" y="407239"/>
                </a:cubicBezTo>
                <a:cubicBezTo>
                  <a:pt x="249797" y="376454"/>
                  <a:pt x="249797" y="349187"/>
                  <a:pt x="249797" y="318403"/>
                </a:cubicBezTo>
                <a:cubicBezTo>
                  <a:pt x="217253" y="318403"/>
                  <a:pt x="188227" y="318403"/>
                  <a:pt x="159201" y="318403"/>
                </a:cubicBezTo>
                <a:close/>
                <a:moveTo>
                  <a:pt x="43979" y="318403"/>
                </a:moveTo>
                <a:cubicBezTo>
                  <a:pt x="43979" y="349187"/>
                  <a:pt x="43979" y="378214"/>
                  <a:pt x="43979" y="408119"/>
                </a:cubicBezTo>
                <a:cubicBezTo>
                  <a:pt x="74764" y="408119"/>
                  <a:pt x="102910" y="408119"/>
                  <a:pt x="131935" y="408119"/>
                </a:cubicBezTo>
                <a:cubicBezTo>
                  <a:pt x="131935" y="376454"/>
                  <a:pt x="131935" y="347429"/>
                  <a:pt x="131935" y="318403"/>
                </a:cubicBezTo>
                <a:cubicBezTo>
                  <a:pt x="100271" y="318403"/>
                  <a:pt x="72125" y="318403"/>
                  <a:pt x="43979" y="318403"/>
                </a:cubicBezTo>
                <a:close/>
                <a:moveTo>
                  <a:pt x="43098" y="187348"/>
                </a:moveTo>
                <a:cubicBezTo>
                  <a:pt x="43098" y="219892"/>
                  <a:pt x="43098" y="249797"/>
                  <a:pt x="43098" y="279702"/>
                </a:cubicBezTo>
                <a:cubicBezTo>
                  <a:pt x="74764" y="279702"/>
                  <a:pt x="104668" y="279702"/>
                  <a:pt x="132814" y="279702"/>
                </a:cubicBezTo>
                <a:cubicBezTo>
                  <a:pt x="132814" y="247159"/>
                  <a:pt x="132814" y="218133"/>
                  <a:pt x="132814" y="187348"/>
                </a:cubicBezTo>
                <a:cubicBezTo>
                  <a:pt x="102030" y="187348"/>
                  <a:pt x="73884" y="187348"/>
                  <a:pt x="43098" y="187348"/>
                </a:cubicBezTo>
                <a:close/>
                <a:moveTo>
                  <a:pt x="43979" y="60690"/>
                </a:moveTo>
                <a:cubicBezTo>
                  <a:pt x="43979" y="93234"/>
                  <a:pt x="43979" y="122259"/>
                  <a:pt x="43979" y="152166"/>
                </a:cubicBezTo>
                <a:cubicBezTo>
                  <a:pt x="75643" y="152166"/>
                  <a:pt x="103789" y="152166"/>
                  <a:pt x="133694" y="152166"/>
                </a:cubicBezTo>
                <a:cubicBezTo>
                  <a:pt x="133694" y="121380"/>
                  <a:pt x="133694" y="93234"/>
                  <a:pt x="133694" y="60690"/>
                </a:cubicBezTo>
                <a:cubicBezTo>
                  <a:pt x="101151" y="60690"/>
                  <a:pt x="72125" y="60690"/>
                  <a:pt x="43979" y="60690"/>
                </a:cubicBezTo>
                <a:close/>
                <a:moveTo>
                  <a:pt x="0" y="0"/>
                </a:moveTo>
                <a:lnTo>
                  <a:pt x="155702" y="0"/>
                </a:lnTo>
                <a:lnTo>
                  <a:pt x="155702" y="281913"/>
                </a:lnTo>
                <a:lnTo>
                  <a:pt x="277943" y="281913"/>
                </a:lnTo>
                <a:lnTo>
                  <a:pt x="277943" y="282341"/>
                </a:lnTo>
                <a:cubicBezTo>
                  <a:pt x="307848" y="282341"/>
                  <a:pt x="334235" y="282341"/>
                  <a:pt x="366779" y="282341"/>
                </a:cubicBezTo>
                <a:lnTo>
                  <a:pt x="366779" y="281913"/>
                </a:lnTo>
                <a:lnTo>
                  <a:pt x="408118" y="281913"/>
                </a:lnTo>
                <a:lnTo>
                  <a:pt x="408118" y="1158732"/>
                </a:lnTo>
                <a:lnTo>
                  <a:pt x="0" y="115873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906" name="Freeform: Shape 4905">
            <a:extLst>
              <a:ext uri="{FF2B5EF4-FFF2-40B4-BE49-F238E27FC236}">
                <a16:creationId xmlns:a16="http://schemas.microsoft.com/office/drawing/2014/main" id="{B4ACBDCA-2568-41A0-8868-F9582EA2919E}"/>
              </a:ext>
            </a:extLst>
          </p:cNvPr>
          <p:cNvSpPr/>
          <p:nvPr/>
        </p:nvSpPr>
        <p:spPr>
          <a:xfrm flipH="1">
            <a:off x="3402642" y="4367014"/>
            <a:ext cx="482521" cy="1399348"/>
          </a:xfrm>
          <a:custGeom>
            <a:avLst/>
            <a:gdLst>
              <a:gd name="connsiteX0" fmla="*/ 159201 w 408118"/>
              <a:gd name="connsiteY0" fmla="*/ 578755 h 1158732"/>
              <a:gd name="connsiteX1" fmla="*/ 159201 w 408118"/>
              <a:gd name="connsiteY1" fmla="*/ 665832 h 1158732"/>
              <a:gd name="connsiteX2" fmla="*/ 248917 w 408118"/>
              <a:gd name="connsiteY2" fmla="*/ 665832 h 1158732"/>
              <a:gd name="connsiteX3" fmla="*/ 248917 w 408118"/>
              <a:gd name="connsiteY3" fmla="*/ 578755 h 1158732"/>
              <a:gd name="connsiteX4" fmla="*/ 159201 w 408118"/>
              <a:gd name="connsiteY4" fmla="*/ 578755 h 1158732"/>
              <a:gd name="connsiteX5" fmla="*/ 278823 w 408118"/>
              <a:gd name="connsiteY5" fmla="*/ 576996 h 1158732"/>
              <a:gd name="connsiteX6" fmla="*/ 278823 w 408118"/>
              <a:gd name="connsiteY6" fmla="*/ 664073 h 1158732"/>
              <a:gd name="connsiteX7" fmla="*/ 365020 w 408118"/>
              <a:gd name="connsiteY7" fmla="*/ 664073 h 1158732"/>
              <a:gd name="connsiteX8" fmla="*/ 365020 w 408118"/>
              <a:gd name="connsiteY8" fmla="*/ 576996 h 1158732"/>
              <a:gd name="connsiteX9" fmla="*/ 278823 w 408118"/>
              <a:gd name="connsiteY9" fmla="*/ 576996 h 1158732"/>
              <a:gd name="connsiteX10" fmla="*/ 43979 w 408118"/>
              <a:gd name="connsiteY10" fmla="*/ 576996 h 1158732"/>
              <a:gd name="connsiteX11" fmla="*/ 43979 w 408118"/>
              <a:gd name="connsiteY11" fmla="*/ 664952 h 1158732"/>
              <a:gd name="connsiteX12" fmla="*/ 131935 w 408118"/>
              <a:gd name="connsiteY12" fmla="*/ 665832 h 1158732"/>
              <a:gd name="connsiteX13" fmla="*/ 132814 w 408118"/>
              <a:gd name="connsiteY13" fmla="*/ 576996 h 1158732"/>
              <a:gd name="connsiteX14" fmla="*/ 43979 w 408118"/>
              <a:gd name="connsiteY14" fmla="*/ 576996 h 1158732"/>
              <a:gd name="connsiteX15" fmla="*/ 160960 w 408118"/>
              <a:gd name="connsiteY15" fmla="*/ 449459 h 1158732"/>
              <a:gd name="connsiteX16" fmla="*/ 160960 w 408118"/>
              <a:gd name="connsiteY16" fmla="*/ 539174 h 1158732"/>
              <a:gd name="connsiteX17" fmla="*/ 248917 w 408118"/>
              <a:gd name="connsiteY17" fmla="*/ 539174 h 1158732"/>
              <a:gd name="connsiteX18" fmla="*/ 248917 w 408118"/>
              <a:gd name="connsiteY18" fmla="*/ 449459 h 1158732"/>
              <a:gd name="connsiteX19" fmla="*/ 160960 w 408118"/>
              <a:gd name="connsiteY19" fmla="*/ 449459 h 1158732"/>
              <a:gd name="connsiteX20" fmla="*/ 44858 w 408118"/>
              <a:gd name="connsiteY20" fmla="*/ 449459 h 1158732"/>
              <a:gd name="connsiteX21" fmla="*/ 44858 w 408118"/>
              <a:gd name="connsiteY21" fmla="*/ 539174 h 1158732"/>
              <a:gd name="connsiteX22" fmla="*/ 131935 w 408118"/>
              <a:gd name="connsiteY22" fmla="*/ 539174 h 1158732"/>
              <a:gd name="connsiteX23" fmla="*/ 131935 w 408118"/>
              <a:gd name="connsiteY23" fmla="*/ 449459 h 1158732"/>
              <a:gd name="connsiteX24" fmla="*/ 44858 w 408118"/>
              <a:gd name="connsiteY24" fmla="*/ 449459 h 1158732"/>
              <a:gd name="connsiteX25" fmla="*/ 278823 w 408118"/>
              <a:gd name="connsiteY25" fmla="*/ 448579 h 1158732"/>
              <a:gd name="connsiteX26" fmla="*/ 278823 w 408118"/>
              <a:gd name="connsiteY26" fmla="*/ 538295 h 1158732"/>
              <a:gd name="connsiteX27" fmla="*/ 365020 w 408118"/>
              <a:gd name="connsiteY27" fmla="*/ 538295 h 1158732"/>
              <a:gd name="connsiteX28" fmla="*/ 365020 w 408118"/>
              <a:gd name="connsiteY28" fmla="*/ 448579 h 1158732"/>
              <a:gd name="connsiteX29" fmla="*/ 278823 w 408118"/>
              <a:gd name="connsiteY29" fmla="*/ 448579 h 1158732"/>
              <a:gd name="connsiteX30" fmla="*/ 277943 w 408118"/>
              <a:gd name="connsiteY30" fmla="*/ 318403 h 1158732"/>
              <a:gd name="connsiteX31" fmla="*/ 277943 w 408118"/>
              <a:gd name="connsiteY31" fmla="*/ 408999 h 1158732"/>
              <a:gd name="connsiteX32" fmla="*/ 366779 w 408118"/>
              <a:gd name="connsiteY32" fmla="*/ 408999 h 1158732"/>
              <a:gd name="connsiteX33" fmla="*/ 366779 w 408118"/>
              <a:gd name="connsiteY33" fmla="*/ 318403 h 1158732"/>
              <a:gd name="connsiteX34" fmla="*/ 277943 w 408118"/>
              <a:gd name="connsiteY34" fmla="*/ 318403 h 1158732"/>
              <a:gd name="connsiteX35" fmla="*/ 159201 w 408118"/>
              <a:gd name="connsiteY35" fmla="*/ 318403 h 1158732"/>
              <a:gd name="connsiteX36" fmla="*/ 159201 w 408118"/>
              <a:gd name="connsiteY36" fmla="*/ 407239 h 1158732"/>
              <a:gd name="connsiteX37" fmla="*/ 249797 w 408118"/>
              <a:gd name="connsiteY37" fmla="*/ 407239 h 1158732"/>
              <a:gd name="connsiteX38" fmla="*/ 249797 w 408118"/>
              <a:gd name="connsiteY38" fmla="*/ 318403 h 1158732"/>
              <a:gd name="connsiteX39" fmla="*/ 159201 w 408118"/>
              <a:gd name="connsiteY39" fmla="*/ 318403 h 1158732"/>
              <a:gd name="connsiteX40" fmla="*/ 43979 w 408118"/>
              <a:gd name="connsiteY40" fmla="*/ 318403 h 1158732"/>
              <a:gd name="connsiteX41" fmla="*/ 43979 w 408118"/>
              <a:gd name="connsiteY41" fmla="*/ 408119 h 1158732"/>
              <a:gd name="connsiteX42" fmla="*/ 131935 w 408118"/>
              <a:gd name="connsiteY42" fmla="*/ 408119 h 1158732"/>
              <a:gd name="connsiteX43" fmla="*/ 131935 w 408118"/>
              <a:gd name="connsiteY43" fmla="*/ 318403 h 1158732"/>
              <a:gd name="connsiteX44" fmla="*/ 43979 w 408118"/>
              <a:gd name="connsiteY44" fmla="*/ 318403 h 1158732"/>
              <a:gd name="connsiteX45" fmla="*/ 43098 w 408118"/>
              <a:gd name="connsiteY45" fmla="*/ 187348 h 1158732"/>
              <a:gd name="connsiteX46" fmla="*/ 43098 w 408118"/>
              <a:gd name="connsiteY46" fmla="*/ 279702 h 1158732"/>
              <a:gd name="connsiteX47" fmla="*/ 132814 w 408118"/>
              <a:gd name="connsiteY47" fmla="*/ 279702 h 1158732"/>
              <a:gd name="connsiteX48" fmla="*/ 132814 w 408118"/>
              <a:gd name="connsiteY48" fmla="*/ 187348 h 1158732"/>
              <a:gd name="connsiteX49" fmla="*/ 43098 w 408118"/>
              <a:gd name="connsiteY49" fmla="*/ 187348 h 1158732"/>
              <a:gd name="connsiteX50" fmla="*/ 43979 w 408118"/>
              <a:gd name="connsiteY50" fmla="*/ 60690 h 1158732"/>
              <a:gd name="connsiteX51" fmla="*/ 43979 w 408118"/>
              <a:gd name="connsiteY51" fmla="*/ 152166 h 1158732"/>
              <a:gd name="connsiteX52" fmla="*/ 133694 w 408118"/>
              <a:gd name="connsiteY52" fmla="*/ 152166 h 1158732"/>
              <a:gd name="connsiteX53" fmla="*/ 133694 w 408118"/>
              <a:gd name="connsiteY53" fmla="*/ 60690 h 1158732"/>
              <a:gd name="connsiteX54" fmla="*/ 43979 w 408118"/>
              <a:gd name="connsiteY54" fmla="*/ 60690 h 1158732"/>
              <a:gd name="connsiteX55" fmla="*/ 0 w 408118"/>
              <a:gd name="connsiteY55" fmla="*/ 0 h 1158732"/>
              <a:gd name="connsiteX56" fmla="*/ 155702 w 408118"/>
              <a:gd name="connsiteY56" fmla="*/ 0 h 1158732"/>
              <a:gd name="connsiteX57" fmla="*/ 155702 w 408118"/>
              <a:gd name="connsiteY57" fmla="*/ 281913 h 1158732"/>
              <a:gd name="connsiteX58" fmla="*/ 277943 w 408118"/>
              <a:gd name="connsiteY58" fmla="*/ 281913 h 1158732"/>
              <a:gd name="connsiteX59" fmla="*/ 277943 w 408118"/>
              <a:gd name="connsiteY59" fmla="*/ 282341 h 1158732"/>
              <a:gd name="connsiteX60" fmla="*/ 366779 w 408118"/>
              <a:gd name="connsiteY60" fmla="*/ 282341 h 1158732"/>
              <a:gd name="connsiteX61" fmla="*/ 366779 w 408118"/>
              <a:gd name="connsiteY61" fmla="*/ 281913 h 1158732"/>
              <a:gd name="connsiteX62" fmla="*/ 408118 w 408118"/>
              <a:gd name="connsiteY62" fmla="*/ 281913 h 1158732"/>
              <a:gd name="connsiteX63" fmla="*/ 408118 w 408118"/>
              <a:gd name="connsiteY63" fmla="*/ 1158732 h 1158732"/>
              <a:gd name="connsiteX64" fmla="*/ 0 w 408118"/>
              <a:gd name="connsiteY64" fmla="*/ 1158732 h 115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08118" h="1158732">
                <a:moveTo>
                  <a:pt x="159201" y="578755"/>
                </a:moveTo>
                <a:cubicBezTo>
                  <a:pt x="159201" y="608660"/>
                  <a:pt x="159201" y="638565"/>
                  <a:pt x="159201" y="665832"/>
                </a:cubicBezTo>
                <a:cubicBezTo>
                  <a:pt x="189986" y="668470"/>
                  <a:pt x="222530" y="665832"/>
                  <a:pt x="248917" y="665832"/>
                </a:cubicBezTo>
                <a:cubicBezTo>
                  <a:pt x="248917" y="634168"/>
                  <a:pt x="248917" y="608660"/>
                  <a:pt x="248917" y="578755"/>
                </a:cubicBezTo>
                <a:cubicBezTo>
                  <a:pt x="217253" y="578755"/>
                  <a:pt x="188227" y="578755"/>
                  <a:pt x="159201" y="578755"/>
                </a:cubicBezTo>
                <a:close/>
                <a:moveTo>
                  <a:pt x="278823" y="576996"/>
                </a:moveTo>
                <a:cubicBezTo>
                  <a:pt x="278823" y="606901"/>
                  <a:pt x="278823" y="632408"/>
                  <a:pt x="278823" y="664073"/>
                </a:cubicBezTo>
                <a:cubicBezTo>
                  <a:pt x="311366" y="664073"/>
                  <a:pt x="346549" y="664952"/>
                  <a:pt x="365020" y="664073"/>
                </a:cubicBezTo>
                <a:cubicBezTo>
                  <a:pt x="365020" y="632408"/>
                  <a:pt x="365020" y="606021"/>
                  <a:pt x="365020" y="576996"/>
                </a:cubicBezTo>
                <a:cubicBezTo>
                  <a:pt x="335114" y="576996"/>
                  <a:pt x="306968" y="576996"/>
                  <a:pt x="278823" y="576996"/>
                </a:cubicBezTo>
                <a:close/>
                <a:moveTo>
                  <a:pt x="43979" y="576996"/>
                </a:moveTo>
                <a:cubicBezTo>
                  <a:pt x="43979" y="605142"/>
                  <a:pt x="43979" y="638565"/>
                  <a:pt x="43979" y="664952"/>
                </a:cubicBezTo>
                <a:cubicBezTo>
                  <a:pt x="81799" y="664952"/>
                  <a:pt x="105548" y="664073"/>
                  <a:pt x="131935" y="665832"/>
                </a:cubicBezTo>
                <a:cubicBezTo>
                  <a:pt x="131935" y="631529"/>
                  <a:pt x="132814" y="602503"/>
                  <a:pt x="132814" y="576996"/>
                </a:cubicBezTo>
                <a:cubicBezTo>
                  <a:pt x="102030" y="576996"/>
                  <a:pt x="73884" y="576996"/>
                  <a:pt x="43979" y="576996"/>
                </a:cubicBezTo>
                <a:close/>
                <a:moveTo>
                  <a:pt x="160960" y="449459"/>
                </a:moveTo>
                <a:cubicBezTo>
                  <a:pt x="160960" y="481123"/>
                  <a:pt x="160960" y="509268"/>
                  <a:pt x="160960" y="539174"/>
                </a:cubicBezTo>
                <a:cubicBezTo>
                  <a:pt x="189986" y="539174"/>
                  <a:pt x="217253" y="539174"/>
                  <a:pt x="248917" y="539174"/>
                </a:cubicBezTo>
                <a:cubicBezTo>
                  <a:pt x="248917" y="506630"/>
                  <a:pt x="248917" y="477604"/>
                  <a:pt x="248917" y="449459"/>
                </a:cubicBezTo>
                <a:cubicBezTo>
                  <a:pt x="218132" y="449459"/>
                  <a:pt x="189107" y="449459"/>
                  <a:pt x="160960" y="449459"/>
                </a:cubicBezTo>
                <a:close/>
                <a:moveTo>
                  <a:pt x="44858" y="449459"/>
                </a:moveTo>
                <a:cubicBezTo>
                  <a:pt x="44858" y="481123"/>
                  <a:pt x="44858" y="509268"/>
                  <a:pt x="44858" y="539174"/>
                </a:cubicBezTo>
                <a:cubicBezTo>
                  <a:pt x="75643" y="539174"/>
                  <a:pt x="102910" y="539174"/>
                  <a:pt x="131935" y="539174"/>
                </a:cubicBezTo>
                <a:cubicBezTo>
                  <a:pt x="131935" y="505751"/>
                  <a:pt x="131935" y="477604"/>
                  <a:pt x="131935" y="449459"/>
                </a:cubicBezTo>
                <a:cubicBezTo>
                  <a:pt x="100271" y="449459"/>
                  <a:pt x="72125" y="449459"/>
                  <a:pt x="44858" y="449459"/>
                </a:cubicBezTo>
                <a:close/>
                <a:moveTo>
                  <a:pt x="278823" y="448579"/>
                </a:moveTo>
                <a:cubicBezTo>
                  <a:pt x="278823" y="479364"/>
                  <a:pt x="278823" y="508389"/>
                  <a:pt x="278823" y="538295"/>
                </a:cubicBezTo>
                <a:cubicBezTo>
                  <a:pt x="308727" y="538295"/>
                  <a:pt x="335994" y="538295"/>
                  <a:pt x="365020" y="538295"/>
                </a:cubicBezTo>
                <a:cubicBezTo>
                  <a:pt x="365020" y="507510"/>
                  <a:pt x="365020" y="478484"/>
                  <a:pt x="365020" y="448579"/>
                </a:cubicBezTo>
                <a:cubicBezTo>
                  <a:pt x="335994" y="448579"/>
                  <a:pt x="308727" y="448579"/>
                  <a:pt x="278823" y="448579"/>
                </a:cubicBezTo>
                <a:close/>
                <a:moveTo>
                  <a:pt x="277943" y="318403"/>
                </a:moveTo>
                <a:cubicBezTo>
                  <a:pt x="277943" y="350067"/>
                  <a:pt x="277943" y="379094"/>
                  <a:pt x="277943" y="408999"/>
                </a:cubicBezTo>
                <a:cubicBezTo>
                  <a:pt x="309607" y="408999"/>
                  <a:pt x="337753" y="408999"/>
                  <a:pt x="366779" y="408999"/>
                </a:cubicBezTo>
                <a:cubicBezTo>
                  <a:pt x="366779" y="378214"/>
                  <a:pt x="366779" y="349187"/>
                  <a:pt x="366779" y="318403"/>
                </a:cubicBezTo>
                <a:cubicBezTo>
                  <a:pt x="336873" y="318403"/>
                  <a:pt x="307848" y="318403"/>
                  <a:pt x="277943" y="318403"/>
                </a:cubicBezTo>
                <a:close/>
                <a:moveTo>
                  <a:pt x="159201" y="318403"/>
                </a:moveTo>
                <a:cubicBezTo>
                  <a:pt x="159201" y="349187"/>
                  <a:pt x="159201" y="378214"/>
                  <a:pt x="159201" y="407239"/>
                </a:cubicBezTo>
                <a:cubicBezTo>
                  <a:pt x="190866" y="407239"/>
                  <a:pt x="219892" y="407239"/>
                  <a:pt x="249797" y="407239"/>
                </a:cubicBezTo>
                <a:cubicBezTo>
                  <a:pt x="249797" y="376454"/>
                  <a:pt x="249797" y="349187"/>
                  <a:pt x="249797" y="318403"/>
                </a:cubicBezTo>
                <a:cubicBezTo>
                  <a:pt x="217253" y="318403"/>
                  <a:pt x="188227" y="318403"/>
                  <a:pt x="159201" y="318403"/>
                </a:cubicBezTo>
                <a:close/>
                <a:moveTo>
                  <a:pt x="43979" y="318403"/>
                </a:moveTo>
                <a:cubicBezTo>
                  <a:pt x="43979" y="349187"/>
                  <a:pt x="43979" y="378214"/>
                  <a:pt x="43979" y="408119"/>
                </a:cubicBezTo>
                <a:cubicBezTo>
                  <a:pt x="74764" y="408119"/>
                  <a:pt x="102910" y="408119"/>
                  <a:pt x="131935" y="408119"/>
                </a:cubicBezTo>
                <a:cubicBezTo>
                  <a:pt x="131935" y="376454"/>
                  <a:pt x="131935" y="347429"/>
                  <a:pt x="131935" y="318403"/>
                </a:cubicBezTo>
                <a:cubicBezTo>
                  <a:pt x="100271" y="318403"/>
                  <a:pt x="72125" y="318403"/>
                  <a:pt x="43979" y="318403"/>
                </a:cubicBezTo>
                <a:close/>
                <a:moveTo>
                  <a:pt x="43098" y="187348"/>
                </a:moveTo>
                <a:cubicBezTo>
                  <a:pt x="43098" y="219892"/>
                  <a:pt x="43098" y="249797"/>
                  <a:pt x="43098" y="279702"/>
                </a:cubicBezTo>
                <a:cubicBezTo>
                  <a:pt x="74764" y="279702"/>
                  <a:pt x="104668" y="279702"/>
                  <a:pt x="132814" y="279702"/>
                </a:cubicBezTo>
                <a:cubicBezTo>
                  <a:pt x="132814" y="247159"/>
                  <a:pt x="132814" y="218133"/>
                  <a:pt x="132814" y="187348"/>
                </a:cubicBezTo>
                <a:cubicBezTo>
                  <a:pt x="102030" y="187348"/>
                  <a:pt x="73884" y="187348"/>
                  <a:pt x="43098" y="187348"/>
                </a:cubicBezTo>
                <a:close/>
                <a:moveTo>
                  <a:pt x="43979" y="60690"/>
                </a:moveTo>
                <a:cubicBezTo>
                  <a:pt x="43979" y="93234"/>
                  <a:pt x="43979" y="122259"/>
                  <a:pt x="43979" y="152166"/>
                </a:cubicBezTo>
                <a:cubicBezTo>
                  <a:pt x="75643" y="152166"/>
                  <a:pt x="103789" y="152166"/>
                  <a:pt x="133694" y="152166"/>
                </a:cubicBezTo>
                <a:cubicBezTo>
                  <a:pt x="133694" y="121380"/>
                  <a:pt x="133694" y="93234"/>
                  <a:pt x="133694" y="60690"/>
                </a:cubicBezTo>
                <a:cubicBezTo>
                  <a:pt x="101151" y="60690"/>
                  <a:pt x="72125" y="60690"/>
                  <a:pt x="43979" y="60690"/>
                </a:cubicBezTo>
                <a:close/>
                <a:moveTo>
                  <a:pt x="0" y="0"/>
                </a:moveTo>
                <a:lnTo>
                  <a:pt x="155702" y="0"/>
                </a:lnTo>
                <a:lnTo>
                  <a:pt x="155702" y="281913"/>
                </a:lnTo>
                <a:lnTo>
                  <a:pt x="277943" y="281913"/>
                </a:lnTo>
                <a:lnTo>
                  <a:pt x="277943" y="282341"/>
                </a:lnTo>
                <a:cubicBezTo>
                  <a:pt x="307848" y="282341"/>
                  <a:pt x="334235" y="282341"/>
                  <a:pt x="366779" y="282341"/>
                </a:cubicBezTo>
                <a:lnTo>
                  <a:pt x="366779" y="281913"/>
                </a:lnTo>
                <a:lnTo>
                  <a:pt x="408118" y="281913"/>
                </a:lnTo>
                <a:lnTo>
                  <a:pt x="408118" y="1158732"/>
                </a:lnTo>
                <a:lnTo>
                  <a:pt x="0" y="115873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907" name="Freeform: Shape 4906">
            <a:extLst>
              <a:ext uri="{FF2B5EF4-FFF2-40B4-BE49-F238E27FC236}">
                <a16:creationId xmlns:a16="http://schemas.microsoft.com/office/drawing/2014/main" id="{106F6021-A1CC-4066-BF9D-E91EDB28549E}"/>
              </a:ext>
            </a:extLst>
          </p:cNvPr>
          <p:cNvSpPr/>
          <p:nvPr/>
        </p:nvSpPr>
        <p:spPr>
          <a:xfrm>
            <a:off x="5201915" y="4178602"/>
            <a:ext cx="613620" cy="1118339"/>
          </a:xfrm>
          <a:custGeom>
            <a:avLst/>
            <a:gdLst>
              <a:gd name="connsiteX0" fmla="*/ 475422 w 923439"/>
              <a:gd name="connsiteY0" fmla="*/ 855427 h 1647670"/>
              <a:gd name="connsiteX1" fmla="*/ 475422 w 923439"/>
              <a:gd name="connsiteY1" fmla="*/ 969146 h 1647670"/>
              <a:gd name="connsiteX2" fmla="*/ 589141 w 923439"/>
              <a:gd name="connsiteY2" fmla="*/ 969146 h 1647670"/>
              <a:gd name="connsiteX3" fmla="*/ 589141 w 923439"/>
              <a:gd name="connsiteY3" fmla="*/ 855427 h 1647670"/>
              <a:gd name="connsiteX4" fmla="*/ 334298 w 923439"/>
              <a:gd name="connsiteY4" fmla="*/ 855427 h 1647670"/>
              <a:gd name="connsiteX5" fmla="*/ 334298 w 923439"/>
              <a:gd name="connsiteY5" fmla="*/ 969146 h 1647670"/>
              <a:gd name="connsiteX6" fmla="*/ 448017 w 923439"/>
              <a:gd name="connsiteY6" fmla="*/ 969146 h 1647670"/>
              <a:gd name="connsiteX7" fmla="*/ 448017 w 923439"/>
              <a:gd name="connsiteY7" fmla="*/ 855427 h 1647670"/>
              <a:gd name="connsiteX8" fmla="*/ 475422 w 923439"/>
              <a:gd name="connsiteY8" fmla="*/ 709876 h 1647670"/>
              <a:gd name="connsiteX9" fmla="*/ 475422 w 923439"/>
              <a:gd name="connsiteY9" fmla="*/ 823595 h 1647670"/>
              <a:gd name="connsiteX10" fmla="*/ 589141 w 923439"/>
              <a:gd name="connsiteY10" fmla="*/ 823595 h 1647670"/>
              <a:gd name="connsiteX11" fmla="*/ 589141 w 923439"/>
              <a:gd name="connsiteY11" fmla="*/ 709876 h 1647670"/>
              <a:gd name="connsiteX12" fmla="*/ 334298 w 923439"/>
              <a:gd name="connsiteY12" fmla="*/ 709876 h 1647670"/>
              <a:gd name="connsiteX13" fmla="*/ 334298 w 923439"/>
              <a:gd name="connsiteY13" fmla="*/ 823595 h 1647670"/>
              <a:gd name="connsiteX14" fmla="*/ 448017 w 923439"/>
              <a:gd name="connsiteY14" fmla="*/ 823595 h 1647670"/>
              <a:gd name="connsiteX15" fmla="*/ 448017 w 923439"/>
              <a:gd name="connsiteY15" fmla="*/ 709876 h 1647670"/>
              <a:gd name="connsiteX16" fmla="*/ 475422 w 923439"/>
              <a:gd name="connsiteY16" fmla="*/ 500489 h 1647670"/>
              <a:gd name="connsiteX17" fmla="*/ 475422 w 923439"/>
              <a:gd name="connsiteY17" fmla="*/ 614208 h 1647670"/>
              <a:gd name="connsiteX18" fmla="*/ 589141 w 923439"/>
              <a:gd name="connsiteY18" fmla="*/ 614208 h 1647670"/>
              <a:gd name="connsiteX19" fmla="*/ 589141 w 923439"/>
              <a:gd name="connsiteY19" fmla="*/ 500489 h 1647670"/>
              <a:gd name="connsiteX20" fmla="*/ 334298 w 923439"/>
              <a:gd name="connsiteY20" fmla="*/ 500489 h 1647670"/>
              <a:gd name="connsiteX21" fmla="*/ 334298 w 923439"/>
              <a:gd name="connsiteY21" fmla="*/ 614208 h 1647670"/>
              <a:gd name="connsiteX22" fmla="*/ 448017 w 923439"/>
              <a:gd name="connsiteY22" fmla="*/ 614208 h 1647670"/>
              <a:gd name="connsiteX23" fmla="*/ 448017 w 923439"/>
              <a:gd name="connsiteY23" fmla="*/ 500489 h 1647670"/>
              <a:gd name="connsiteX24" fmla="*/ 475422 w 923439"/>
              <a:gd name="connsiteY24" fmla="*/ 354938 h 1647670"/>
              <a:gd name="connsiteX25" fmla="*/ 475422 w 923439"/>
              <a:gd name="connsiteY25" fmla="*/ 468657 h 1647670"/>
              <a:gd name="connsiteX26" fmla="*/ 589141 w 923439"/>
              <a:gd name="connsiteY26" fmla="*/ 468657 h 1647670"/>
              <a:gd name="connsiteX27" fmla="*/ 589141 w 923439"/>
              <a:gd name="connsiteY27" fmla="*/ 354938 h 1647670"/>
              <a:gd name="connsiteX28" fmla="*/ 334298 w 923439"/>
              <a:gd name="connsiteY28" fmla="*/ 354938 h 1647670"/>
              <a:gd name="connsiteX29" fmla="*/ 334298 w 923439"/>
              <a:gd name="connsiteY29" fmla="*/ 468657 h 1647670"/>
              <a:gd name="connsiteX30" fmla="*/ 448017 w 923439"/>
              <a:gd name="connsiteY30" fmla="*/ 468657 h 1647670"/>
              <a:gd name="connsiteX31" fmla="*/ 448017 w 923439"/>
              <a:gd name="connsiteY31" fmla="*/ 354938 h 1647670"/>
              <a:gd name="connsiteX32" fmla="*/ 461720 w 923439"/>
              <a:gd name="connsiteY32" fmla="*/ 0 h 1647670"/>
              <a:gd name="connsiteX33" fmla="*/ 923439 w 923439"/>
              <a:gd name="connsiteY33" fmla="*/ 308459 h 1647670"/>
              <a:gd name="connsiteX34" fmla="*/ 768082 w 923439"/>
              <a:gd name="connsiteY34" fmla="*/ 308459 h 1647670"/>
              <a:gd name="connsiteX35" fmla="*/ 768082 w 923439"/>
              <a:gd name="connsiteY35" fmla="*/ 1647670 h 1647670"/>
              <a:gd name="connsiteX36" fmla="*/ 155357 w 923439"/>
              <a:gd name="connsiteY36" fmla="*/ 1647670 h 1647670"/>
              <a:gd name="connsiteX37" fmla="*/ 155357 w 923439"/>
              <a:gd name="connsiteY37" fmla="*/ 308459 h 1647670"/>
              <a:gd name="connsiteX38" fmla="*/ 0 w 923439"/>
              <a:gd name="connsiteY38" fmla="*/ 308459 h 1647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923439" h="1647670">
                <a:moveTo>
                  <a:pt x="475422" y="855427"/>
                </a:moveTo>
                <a:lnTo>
                  <a:pt x="475422" y="969146"/>
                </a:lnTo>
                <a:lnTo>
                  <a:pt x="589141" y="969146"/>
                </a:lnTo>
                <a:lnTo>
                  <a:pt x="589141" y="855427"/>
                </a:lnTo>
                <a:close/>
                <a:moveTo>
                  <a:pt x="334298" y="855427"/>
                </a:moveTo>
                <a:lnTo>
                  <a:pt x="334298" y="969146"/>
                </a:lnTo>
                <a:lnTo>
                  <a:pt x="448017" y="969146"/>
                </a:lnTo>
                <a:lnTo>
                  <a:pt x="448017" y="855427"/>
                </a:lnTo>
                <a:close/>
                <a:moveTo>
                  <a:pt x="475422" y="709876"/>
                </a:moveTo>
                <a:lnTo>
                  <a:pt x="475422" y="823595"/>
                </a:lnTo>
                <a:lnTo>
                  <a:pt x="589141" y="823595"/>
                </a:lnTo>
                <a:lnTo>
                  <a:pt x="589141" y="709876"/>
                </a:lnTo>
                <a:close/>
                <a:moveTo>
                  <a:pt x="334298" y="709876"/>
                </a:moveTo>
                <a:lnTo>
                  <a:pt x="334298" y="823595"/>
                </a:lnTo>
                <a:lnTo>
                  <a:pt x="448017" y="823595"/>
                </a:lnTo>
                <a:lnTo>
                  <a:pt x="448017" y="709876"/>
                </a:lnTo>
                <a:close/>
                <a:moveTo>
                  <a:pt x="475422" y="500489"/>
                </a:moveTo>
                <a:lnTo>
                  <a:pt x="475422" y="614208"/>
                </a:lnTo>
                <a:lnTo>
                  <a:pt x="589141" y="614208"/>
                </a:lnTo>
                <a:lnTo>
                  <a:pt x="589141" y="500489"/>
                </a:lnTo>
                <a:close/>
                <a:moveTo>
                  <a:pt x="334298" y="500489"/>
                </a:moveTo>
                <a:lnTo>
                  <a:pt x="334298" y="614208"/>
                </a:lnTo>
                <a:lnTo>
                  <a:pt x="448017" y="614208"/>
                </a:lnTo>
                <a:lnTo>
                  <a:pt x="448017" y="500489"/>
                </a:lnTo>
                <a:close/>
                <a:moveTo>
                  <a:pt x="475422" y="354938"/>
                </a:moveTo>
                <a:lnTo>
                  <a:pt x="475422" y="468657"/>
                </a:lnTo>
                <a:lnTo>
                  <a:pt x="589141" y="468657"/>
                </a:lnTo>
                <a:lnTo>
                  <a:pt x="589141" y="354938"/>
                </a:lnTo>
                <a:close/>
                <a:moveTo>
                  <a:pt x="334298" y="354938"/>
                </a:moveTo>
                <a:lnTo>
                  <a:pt x="334298" y="468657"/>
                </a:lnTo>
                <a:lnTo>
                  <a:pt x="448017" y="468657"/>
                </a:lnTo>
                <a:lnTo>
                  <a:pt x="448017" y="354938"/>
                </a:lnTo>
                <a:close/>
                <a:moveTo>
                  <a:pt x="461720" y="0"/>
                </a:moveTo>
                <a:lnTo>
                  <a:pt x="923439" y="308459"/>
                </a:lnTo>
                <a:lnTo>
                  <a:pt x="768082" y="308459"/>
                </a:lnTo>
                <a:lnTo>
                  <a:pt x="768082" y="1647670"/>
                </a:lnTo>
                <a:lnTo>
                  <a:pt x="155357" y="1647670"/>
                </a:lnTo>
                <a:lnTo>
                  <a:pt x="155357" y="308459"/>
                </a:lnTo>
                <a:lnTo>
                  <a:pt x="0" y="30845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08" name="Oval Callout 52">
            <a:extLst>
              <a:ext uri="{FF2B5EF4-FFF2-40B4-BE49-F238E27FC236}">
                <a16:creationId xmlns:a16="http://schemas.microsoft.com/office/drawing/2014/main" id="{7462919F-F3DB-4F4E-8CD6-96C3C651083C}"/>
              </a:ext>
            </a:extLst>
          </p:cNvPr>
          <p:cNvSpPr/>
          <p:nvPr/>
        </p:nvSpPr>
        <p:spPr>
          <a:xfrm>
            <a:off x="6305058" y="1435526"/>
            <a:ext cx="826667" cy="826759"/>
          </a:xfrm>
          <a:prstGeom prst="wedgeEllipseCallout">
            <a:avLst>
              <a:gd name="adj1" fmla="val 60742"/>
              <a:gd name="adj2" fmla="val 4011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4909" name="Oval Callout 52">
            <a:extLst>
              <a:ext uri="{FF2B5EF4-FFF2-40B4-BE49-F238E27FC236}">
                <a16:creationId xmlns:a16="http://schemas.microsoft.com/office/drawing/2014/main" id="{7555C59C-3211-4711-B600-9CFF17CFC975}"/>
              </a:ext>
            </a:extLst>
          </p:cNvPr>
          <p:cNvSpPr/>
          <p:nvPr/>
        </p:nvSpPr>
        <p:spPr>
          <a:xfrm>
            <a:off x="5398349" y="2147800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4910" name="Oval Callout 52">
            <a:extLst>
              <a:ext uri="{FF2B5EF4-FFF2-40B4-BE49-F238E27FC236}">
                <a16:creationId xmlns:a16="http://schemas.microsoft.com/office/drawing/2014/main" id="{B2C1760E-9575-455F-B394-926FF39ACDB0}"/>
              </a:ext>
            </a:extLst>
          </p:cNvPr>
          <p:cNvSpPr/>
          <p:nvPr/>
        </p:nvSpPr>
        <p:spPr>
          <a:xfrm>
            <a:off x="2940540" y="2777437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4911" name="Oval Callout 52">
            <a:extLst>
              <a:ext uri="{FF2B5EF4-FFF2-40B4-BE49-F238E27FC236}">
                <a16:creationId xmlns:a16="http://schemas.microsoft.com/office/drawing/2014/main" id="{0F6D5F1E-2C55-4748-9EE9-6F20BD1B4A48}"/>
              </a:ext>
            </a:extLst>
          </p:cNvPr>
          <p:cNvSpPr/>
          <p:nvPr/>
        </p:nvSpPr>
        <p:spPr>
          <a:xfrm>
            <a:off x="4044305" y="1700621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4912" name="Oval Callout 52">
            <a:extLst>
              <a:ext uri="{FF2B5EF4-FFF2-40B4-BE49-F238E27FC236}">
                <a16:creationId xmlns:a16="http://schemas.microsoft.com/office/drawing/2014/main" id="{A208DCA8-5318-4CF9-97C2-85B7EB36CA1D}"/>
              </a:ext>
            </a:extLst>
          </p:cNvPr>
          <p:cNvSpPr/>
          <p:nvPr/>
        </p:nvSpPr>
        <p:spPr>
          <a:xfrm>
            <a:off x="1638567" y="2437495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4913" name="TextBox 4912">
            <a:extLst>
              <a:ext uri="{FF2B5EF4-FFF2-40B4-BE49-F238E27FC236}">
                <a16:creationId xmlns:a16="http://schemas.microsoft.com/office/drawing/2014/main" id="{3F315698-17D4-453E-BF6A-94DD9B865791}"/>
              </a:ext>
            </a:extLst>
          </p:cNvPr>
          <p:cNvSpPr txBox="1"/>
          <p:nvPr/>
        </p:nvSpPr>
        <p:spPr>
          <a:xfrm>
            <a:off x="8651267" y="2368777"/>
            <a:ext cx="28957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914" name="Group 4913">
            <a:extLst>
              <a:ext uri="{FF2B5EF4-FFF2-40B4-BE49-F238E27FC236}">
                <a16:creationId xmlns:a16="http://schemas.microsoft.com/office/drawing/2014/main" id="{317895F8-F5AC-4025-B6DB-874B18CD201E}"/>
              </a:ext>
            </a:extLst>
          </p:cNvPr>
          <p:cNvGrpSpPr/>
          <p:nvPr/>
        </p:nvGrpSpPr>
        <p:grpSpPr>
          <a:xfrm>
            <a:off x="8637980" y="1592527"/>
            <a:ext cx="2909059" cy="703859"/>
            <a:chOff x="6324699" y="2356411"/>
            <a:chExt cx="2736305" cy="703859"/>
          </a:xfrm>
        </p:grpSpPr>
        <p:sp>
          <p:nvSpPr>
            <p:cNvPr id="4915" name="TextBox 4914">
              <a:extLst>
                <a:ext uri="{FF2B5EF4-FFF2-40B4-BE49-F238E27FC236}">
                  <a16:creationId xmlns:a16="http://schemas.microsoft.com/office/drawing/2014/main" id="{B454C9AA-BD1B-49BB-9F5A-E70875C3DC66}"/>
                </a:ext>
              </a:extLst>
            </p:cNvPr>
            <p:cNvSpPr txBox="1"/>
            <p:nvPr/>
          </p:nvSpPr>
          <p:spPr>
            <a:xfrm>
              <a:off x="6324700" y="2690938"/>
              <a:ext cx="2736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Simple Presentation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916" name="TextBox 4915">
              <a:extLst>
                <a:ext uri="{FF2B5EF4-FFF2-40B4-BE49-F238E27FC236}">
                  <a16:creationId xmlns:a16="http://schemas.microsoft.com/office/drawing/2014/main" id="{ACFF70FB-F2ED-4B67-8BD1-84B691C9C6FF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4917" name="Rounded Rectangle 27">
            <a:extLst>
              <a:ext uri="{FF2B5EF4-FFF2-40B4-BE49-F238E27FC236}">
                <a16:creationId xmlns:a16="http://schemas.microsoft.com/office/drawing/2014/main" id="{ACA6E158-CFE3-4270-8075-1200B4BB7B1E}"/>
              </a:ext>
            </a:extLst>
          </p:cNvPr>
          <p:cNvSpPr/>
          <p:nvPr/>
        </p:nvSpPr>
        <p:spPr>
          <a:xfrm>
            <a:off x="11115147" y="4704830"/>
            <a:ext cx="418599" cy="32154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1"/>
          </a:p>
        </p:txBody>
      </p:sp>
      <p:sp>
        <p:nvSpPr>
          <p:cNvPr id="4918" name="Rectangle 9">
            <a:extLst>
              <a:ext uri="{FF2B5EF4-FFF2-40B4-BE49-F238E27FC236}">
                <a16:creationId xmlns:a16="http://schemas.microsoft.com/office/drawing/2014/main" id="{779798C8-81B5-458C-B399-36D4FCEFDDDF}"/>
              </a:ext>
            </a:extLst>
          </p:cNvPr>
          <p:cNvSpPr/>
          <p:nvPr/>
        </p:nvSpPr>
        <p:spPr>
          <a:xfrm>
            <a:off x="11163916" y="5691563"/>
            <a:ext cx="376186" cy="3521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2701"/>
          </a:p>
        </p:txBody>
      </p:sp>
      <p:grpSp>
        <p:nvGrpSpPr>
          <p:cNvPr id="4919" name="Group 4918">
            <a:extLst>
              <a:ext uri="{FF2B5EF4-FFF2-40B4-BE49-F238E27FC236}">
                <a16:creationId xmlns:a16="http://schemas.microsoft.com/office/drawing/2014/main" id="{227B7C23-5D5E-45B3-9C95-132DFF9E155A}"/>
              </a:ext>
            </a:extLst>
          </p:cNvPr>
          <p:cNvGrpSpPr/>
          <p:nvPr/>
        </p:nvGrpSpPr>
        <p:grpSpPr>
          <a:xfrm>
            <a:off x="8147262" y="4451576"/>
            <a:ext cx="2594207" cy="858180"/>
            <a:chOff x="2113657" y="4283314"/>
            <a:chExt cx="3647460" cy="858180"/>
          </a:xfrm>
        </p:grpSpPr>
        <p:sp>
          <p:nvSpPr>
            <p:cNvPr id="4920" name="TextBox 4919">
              <a:extLst>
                <a:ext uri="{FF2B5EF4-FFF2-40B4-BE49-F238E27FC236}">
                  <a16:creationId xmlns:a16="http://schemas.microsoft.com/office/drawing/2014/main" id="{AE8C7671-9BDA-44CB-9404-C59A0DAC98CC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921" name="TextBox 4920">
              <a:extLst>
                <a:ext uri="{FF2B5EF4-FFF2-40B4-BE49-F238E27FC236}">
                  <a16:creationId xmlns:a16="http://schemas.microsoft.com/office/drawing/2014/main" id="{3F071A6A-3DEC-4CC4-93F7-890E0E65C656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22" name="Group 4921">
            <a:extLst>
              <a:ext uri="{FF2B5EF4-FFF2-40B4-BE49-F238E27FC236}">
                <a16:creationId xmlns:a16="http://schemas.microsoft.com/office/drawing/2014/main" id="{66B670E6-9AD6-4C10-AB4D-758E6115D107}"/>
              </a:ext>
            </a:extLst>
          </p:cNvPr>
          <p:cNvGrpSpPr/>
          <p:nvPr/>
        </p:nvGrpSpPr>
        <p:grpSpPr>
          <a:xfrm>
            <a:off x="8147262" y="5453612"/>
            <a:ext cx="2594207" cy="858180"/>
            <a:chOff x="2113657" y="4283314"/>
            <a:chExt cx="3647460" cy="858180"/>
          </a:xfrm>
        </p:grpSpPr>
        <p:sp>
          <p:nvSpPr>
            <p:cNvPr id="4923" name="TextBox 4922">
              <a:extLst>
                <a:ext uri="{FF2B5EF4-FFF2-40B4-BE49-F238E27FC236}">
                  <a16:creationId xmlns:a16="http://schemas.microsoft.com/office/drawing/2014/main" id="{84A250DC-D951-4314-91D3-79437D1847E1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924" name="TextBox 4923">
              <a:extLst>
                <a:ext uri="{FF2B5EF4-FFF2-40B4-BE49-F238E27FC236}">
                  <a16:creationId xmlns:a16="http://schemas.microsoft.com/office/drawing/2014/main" id="{A52106B2-041C-4F94-BF4A-7D2A814A6B66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959" name="Freeform: Shape 4958">
            <a:extLst>
              <a:ext uri="{FF2B5EF4-FFF2-40B4-BE49-F238E27FC236}">
                <a16:creationId xmlns:a16="http://schemas.microsoft.com/office/drawing/2014/main" id="{3D3EA24D-2BBC-49E1-B03C-D29F2834FD7D}"/>
              </a:ext>
            </a:extLst>
          </p:cNvPr>
          <p:cNvSpPr/>
          <p:nvPr/>
        </p:nvSpPr>
        <p:spPr>
          <a:xfrm flipH="1">
            <a:off x="-19050" y="4762192"/>
            <a:ext cx="7816945" cy="1872349"/>
          </a:xfrm>
          <a:custGeom>
            <a:avLst/>
            <a:gdLst>
              <a:gd name="connsiteX0" fmla="*/ 2376375 w 4866897"/>
              <a:gd name="connsiteY0" fmla="*/ 991 h 1857375"/>
              <a:gd name="connsiteX1" fmla="*/ 3031707 w 4866897"/>
              <a:gd name="connsiteY1" fmla="*/ 165249 h 1857375"/>
              <a:gd name="connsiteX2" fmla="*/ 4073071 w 4866897"/>
              <a:gd name="connsiteY2" fmla="*/ 665844 h 1857375"/>
              <a:gd name="connsiteX3" fmla="*/ 4866897 w 4866897"/>
              <a:gd name="connsiteY3" fmla="*/ 1071885 h 1857375"/>
              <a:gd name="connsiteX4" fmla="*/ 4866897 w 4866897"/>
              <a:gd name="connsiteY4" fmla="*/ 1855604 h 1857375"/>
              <a:gd name="connsiteX5" fmla="*/ 4509183 w 4866897"/>
              <a:gd name="connsiteY5" fmla="*/ 1857375 h 1857375"/>
              <a:gd name="connsiteX6" fmla="*/ 3752688 w 4866897"/>
              <a:gd name="connsiteY6" fmla="*/ 1355661 h 1857375"/>
              <a:gd name="connsiteX7" fmla="*/ 2858271 w 4866897"/>
              <a:gd name="connsiteY7" fmla="*/ 997541 h 1857375"/>
              <a:gd name="connsiteX8" fmla="*/ 1835808 w 4866897"/>
              <a:gd name="connsiteY8" fmla="*/ 1094963 h 1857375"/>
              <a:gd name="connsiteX9" fmla="*/ 1496117 w 4866897"/>
              <a:gd name="connsiteY9" fmla="*/ 966377 h 1857375"/>
              <a:gd name="connsiteX10" fmla="*/ 184776 w 4866897"/>
              <a:gd name="connsiteY10" fmla="*/ 719094 h 1857375"/>
              <a:gd name="connsiteX11" fmla="*/ 269799 w 4866897"/>
              <a:gd name="connsiteY11" fmla="*/ 534004 h 1857375"/>
              <a:gd name="connsiteX12" fmla="*/ 1651 w 4866897"/>
              <a:gd name="connsiteY12" fmla="*/ 478789 h 1857375"/>
              <a:gd name="connsiteX13" fmla="*/ 487951 w 4866897"/>
              <a:gd name="connsiteY13" fmla="*/ 315854 h 1857375"/>
              <a:gd name="connsiteX14" fmla="*/ 1228104 w 4866897"/>
              <a:gd name="connsiteY14" fmla="*/ 510631 h 1857375"/>
              <a:gd name="connsiteX15" fmla="*/ 1809115 w 4866897"/>
              <a:gd name="connsiteY15" fmla="*/ 429469 h 1857375"/>
              <a:gd name="connsiteX16" fmla="*/ 1329591 w 4866897"/>
              <a:gd name="connsiteY16" fmla="*/ 403520 h 1857375"/>
              <a:gd name="connsiteX17" fmla="*/ 1158052 w 4866897"/>
              <a:gd name="connsiteY17" fmla="*/ 135304 h 1857375"/>
              <a:gd name="connsiteX18" fmla="*/ 1923475 w 4866897"/>
              <a:gd name="connsiteY18" fmla="*/ 107459 h 1857375"/>
              <a:gd name="connsiteX19" fmla="*/ 2376375 w 4866897"/>
              <a:gd name="connsiteY19" fmla="*/ 991 h 1857375"/>
              <a:gd name="connsiteX0" fmla="*/ 2376375 w 4866897"/>
              <a:gd name="connsiteY0" fmla="*/ 991 h 1857375"/>
              <a:gd name="connsiteX1" fmla="*/ 3031707 w 4866897"/>
              <a:gd name="connsiteY1" fmla="*/ 165249 h 1857375"/>
              <a:gd name="connsiteX2" fmla="*/ 4073071 w 4866897"/>
              <a:gd name="connsiteY2" fmla="*/ 665844 h 1857375"/>
              <a:gd name="connsiteX3" fmla="*/ 4866897 w 4866897"/>
              <a:gd name="connsiteY3" fmla="*/ 1071885 h 1857375"/>
              <a:gd name="connsiteX4" fmla="*/ 4509183 w 4866897"/>
              <a:gd name="connsiteY4" fmla="*/ 1857375 h 1857375"/>
              <a:gd name="connsiteX5" fmla="*/ 3752688 w 4866897"/>
              <a:gd name="connsiteY5" fmla="*/ 1355661 h 1857375"/>
              <a:gd name="connsiteX6" fmla="*/ 2858271 w 4866897"/>
              <a:gd name="connsiteY6" fmla="*/ 997541 h 1857375"/>
              <a:gd name="connsiteX7" fmla="*/ 1835808 w 4866897"/>
              <a:gd name="connsiteY7" fmla="*/ 1094963 h 1857375"/>
              <a:gd name="connsiteX8" fmla="*/ 1496117 w 4866897"/>
              <a:gd name="connsiteY8" fmla="*/ 966377 h 1857375"/>
              <a:gd name="connsiteX9" fmla="*/ 184776 w 4866897"/>
              <a:gd name="connsiteY9" fmla="*/ 719094 h 1857375"/>
              <a:gd name="connsiteX10" fmla="*/ 269799 w 4866897"/>
              <a:gd name="connsiteY10" fmla="*/ 534004 h 1857375"/>
              <a:gd name="connsiteX11" fmla="*/ 1651 w 4866897"/>
              <a:gd name="connsiteY11" fmla="*/ 478789 h 1857375"/>
              <a:gd name="connsiteX12" fmla="*/ 487951 w 4866897"/>
              <a:gd name="connsiteY12" fmla="*/ 315854 h 1857375"/>
              <a:gd name="connsiteX13" fmla="*/ 1228104 w 4866897"/>
              <a:gd name="connsiteY13" fmla="*/ 510631 h 1857375"/>
              <a:gd name="connsiteX14" fmla="*/ 1809115 w 4866897"/>
              <a:gd name="connsiteY14" fmla="*/ 429469 h 1857375"/>
              <a:gd name="connsiteX15" fmla="*/ 1329591 w 4866897"/>
              <a:gd name="connsiteY15" fmla="*/ 403520 h 1857375"/>
              <a:gd name="connsiteX16" fmla="*/ 1158052 w 4866897"/>
              <a:gd name="connsiteY16" fmla="*/ 135304 h 1857375"/>
              <a:gd name="connsiteX17" fmla="*/ 1923475 w 4866897"/>
              <a:gd name="connsiteY17" fmla="*/ 107459 h 1857375"/>
              <a:gd name="connsiteX18" fmla="*/ 2376375 w 4866897"/>
              <a:gd name="connsiteY18" fmla="*/ 991 h 1857375"/>
              <a:gd name="connsiteX0" fmla="*/ 2376375 w 4866897"/>
              <a:gd name="connsiteY0" fmla="*/ 991 h 2168661"/>
              <a:gd name="connsiteX1" fmla="*/ 3031707 w 4866897"/>
              <a:gd name="connsiteY1" fmla="*/ 165249 h 2168661"/>
              <a:gd name="connsiteX2" fmla="*/ 4073071 w 4866897"/>
              <a:gd name="connsiteY2" fmla="*/ 665844 h 2168661"/>
              <a:gd name="connsiteX3" fmla="*/ 4866897 w 4866897"/>
              <a:gd name="connsiteY3" fmla="*/ 1071885 h 2168661"/>
              <a:gd name="connsiteX4" fmla="*/ 4859379 w 4866897"/>
              <a:gd name="connsiteY4" fmla="*/ 2168661 h 2168661"/>
              <a:gd name="connsiteX5" fmla="*/ 3752688 w 4866897"/>
              <a:gd name="connsiteY5" fmla="*/ 1355661 h 2168661"/>
              <a:gd name="connsiteX6" fmla="*/ 2858271 w 4866897"/>
              <a:gd name="connsiteY6" fmla="*/ 997541 h 2168661"/>
              <a:gd name="connsiteX7" fmla="*/ 1835808 w 4866897"/>
              <a:gd name="connsiteY7" fmla="*/ 1094963 h 2168661"/>
              <a:gd name="connsiteX8" fmla="*/ 1496117 w 4866897"/>
              <a:gd name="connsiteY8" fmla="*/ 966377 h 2168661"/>
              <a:gd name="connsiteX9" fmla="*/ 184776 w 4866897"/>
              <a:gd name="connsiteY9" fmla="*/ 719094 h 2168661"/>
              <a:gd name="connsiteX10" fmla="*/ 269799 w 4866897"/>
              <a:gd name="connsiteY10" fmla="*/ 534004 h 2168661"/>
              <a:gd name="connsiteX11" fmla="*/ 1651 w 4866897"/>
              <a:gd name="connsiteY11" fmla="*/ 478789 h 2168661"/>
              <a:gd name="connsiteX12" fmla="*/ 487951 w 4866897"/>
              <a:gd name="connsiteY12" fmla="*/ 315854 h 2168661"/>
              <a:gd name="connsiteX13" fmla="*/ 1228104 w 4866897"/>
              <a:gd name="connsiteY13" fmla="*/ 510631 h 2168661"/>
              <a:gd name="connsiteX14" fmla="*/ 1809115 w 4866897"/>
              <a:gd name="connsiteY14" fmla="*/ 429469 h 2168661"/>
              <a:gd name="connsiteX15" fmla="*/ 1329591 w 4866897"/>
              <a:gd name="connsiteY15" fmla="*/ 403520 h 2168661"/>
              <a:gd name="connsiteX16" fmla="*/ 1158052 w 4866897"/>
              <a:gd name="connsiteY16" fmla="*/ 135304 h 2168661"/>
              <a:gd name="connsiteX17" fmla="*/ 1923475 w 4866897"/>
              <a:gd name="connsiteY17" fmla="*/ 107459 h 2168661"/>
              <a:gd name="connsiteX18" fmla="*/ 2376375 w 4866897"/>
              <a:gd name="connsiteY18" fmla="*/ 991 h 2168661"/>
              <a:gd name="connsiteX0" fmla="*/ 2376375 w 5285186"/>
              <a:gd name="connsiteY0" fmla="*/ 991 h 2168661"/>
              <a:gd name="connsiteX1" fmla="*/ 3031707 w 5285186"/>
              <a:gd name="connsiteY1" fmla="*/ 165249 h 2168661"/>
              <a:gd name="connsiteX2" fmla="*/ 4073071 w 5285186"/>
              <a:gd name="connsiteY2" fmla="*/ 665844 h 2168661"/>
              <a:gd name="connsiteX3" fmla="*/ 5285186 w 5285186"/>
              <a:gd name="connsiteY3" fmla="*/ 1509630 h 2168661"/>
              <a:gd name="connsiteX4" fmla="*/ 4859379 w 5285186"/>
              <a:gd name="connsiteY4" fmla="*/ 2168661 h 2168661"/>
              <a:gd name="connsiteX5" fmla="*/ 3752688 w 5285186"/>
              <a:gd name="connsiteY5" fmla="*/ 1355661 h 2168661"/>
              <a:gd name="connsiteX6" fmla="*/ 2858271 w 5285186"/>
              <a:gd name="connsiteY6" fmla="*/ 997541 h 2168661"/>
              <a:gd name="connsiteX7" fmla="*/ 1835808 w 5285186"/>
              <a:gd name="connsiteY7" fmla="*/ 1094963 h 2168661"/>
              <a:gd name="connsiteX8" fmla="*/ 1496117 w 5285186"/>
              <a:gd name="connsiteY8" fmla="*/ 966377 h 2168661"/>
              <a:gd name="connsiteX9" fmla="*/ 184776 w 5285186"/>
              <a:gd name="connsiteY9" fmla="*/ 719094 h 2168661"/>
              <a:gd name="connsiteX10" fmla="*/ 269799 w 5285186"/>
              <a:gd name="connsiteY10" fmla="*/ 534004 h 2168661"/>
              <a:gd name="connsiteX11" fmla="*/ 1651 w 5285186"/>
              <a:gd name="connsiteY11" fmla="*/ 478789 h 2168661"/>
              <a:gd name="connsiteX12" fmla="*/ 487951 w 5285186"/>
              <a:gd name="connsiteY12" fmla="*/ 315854 h 2168661"/>
              <a:gd name="connsiteX13" fmla="*/ 1228104 w 5285186"/>
              <a:gd name="connsiteY13" fmla="*/ 510631 h 2168661"/>
              <a:gd name="connsiteX14" fmla="*/ 1809115 w 5285186"/>
              <a:gd name="connsiteY14" fmla="*/ 429469 h 2168661"/>
              <a:gd name="connsiteX15" fmla="*/ 1329591 w 5285186"/>
              <a:gd name="connsiteY15" fmla="*/ 403520 h 2168661"/>
              <a:gd name="connsiteX16" fmla="*/ 1158052 w 5285186"/>
              <a:gd name="connsiteY16" fmla="*/ 135304 h 2168661"/>
              <a:gd name="connsiteX17" fmla="*/ 1923475 w 5285186"/>
              <a:gd name="connsiteY17" fmla="*/ 107459 h 2168661"/>
              <a:gd name="connsiteX18" fmla="*/ 2376375 w 5285186"/>
              <a:gd name="connsiteY18" fmla="*/ 991 h 2168661"/>
              <a:gd name="connsiteX0" fmla="*/ 2376375 w 5499194"/>
              <a:gd name="connsiteY0" fmla="*/ 991 h 2168661"/>
              <a:gd name="connsiteX1" fmla="*/ 3031707 w 5499194"/>
              <a:gd name="connsiteY1" fmla="*/ 165249 h 2168661"/>
              <a:gd name="connsiteX2" fmla="*/ 4073071 w 5499194"/>
              <a:gd name="connsiteY2" fmla="*/ 665844 h 2168661"/>
              <a:gd name="connsiteX3" fmla="*/ 5499194 w 5499194"/>
              <a:gd name="connsiteY3" fmla="*/ 1548541 h 2168661"/>
              <a:gd name="connsiteX4" fmla="*/ 4859379 w 5499194"/>
              <a:gd name="connsiteY4" fmla="*/ 2168661 h 2168661"/>
              <a:gd name="connsiteX5" fmla="*/ 3752688 w 5499194"/>
              <a:gd name="connsiteY5" fmla="*/ 1355661 h 2168661"/>
              <a:gd name="connsiteX6" fmla="*/ 2858271 w 5499194"/>
              <a:gd name="connsiteY6" fmla="*/ 997541 h 2168661"/>
              <a:gd name="connsiteX7" fmla="*/ 1835808 w 5499194"/>
              <a:gd name="connsiteY7" fmla="*/ 1094963 h 2168661"/>
              <a:gd name="connsiteX8" fmla="*/ 1496117 w 5499194"/>
              <a:gd name="connsiteY8" fmla="*/ 966377 h 2168661"/>
              <a:gd name="connsiteX9" fmla="*/ 184776 w 5499194"/>
              <a:gd name="connsiteY9" fmla="*/ 719094 h 2168661"/>
              <a:gd name="connsiteX10" fmla="*/ 269799 w 5499194"/>
              <a:gd name="connsiteY10" fmla="*/ 534004 h 2168661"/>
              <a:gd name="connsiteX11" fmla="*/ 1651 w 5499194"/>
              <a:gd name="connsiteY11" fmla="*/ 478789 h 2168661"/>
              <a:gd name="connsiteX12" fmla="*/ 487951 w 5499194"/>
              <a:gd name="connsiteY12" fmla="*/ 315854 h 2168661"/>
              <a:gd name="connsiteX13" fmla="*/ 1228104 w 5499194"/>
              <a:gd name="connsiteY13" fmla="*/ 510631 h 2168661"/>
              <a:gd name="connsiteX14" fmla="*/ 1809115 w 5499194"/>
              <a:gd name="connsiteY14" fmla="*/ 429469 h 2168661"/>
              <a:gd name="connsiteX15" fmla="*/ 1329591 w 5499194"/>
              <a:gd name="connsiteY15" fmla="*/ 403520 h 2168661"/>
              <a:gd name="connsiteX16" fmla="*/ 1158052 w 5499194"/>
              <a:gd name="connsiteY16" fmla="*/ 135304 h 2168661"/>
              <a:gd name="connsiteX17" fmla="*/ 1923475 w 5499194"/>
              <a:gd name="connsiteY17" fmla="*/ 107459 h 2168661"/>
              <a:gd name="connsiteX18" fmla="*/ 2376375 w 5499194"/>
              <a:gd name="connsiteY18" fmla="*/ 991 h 2168661"/>
              <a:gd name="connsiteX0" fmla="*/ 2376375 w 5499194"/>
              <a:gd name="connsiteY0" fmla="*/ 991 h 2168661"/>
              <a:gd name="connsiteX1" fmla="*/ 3031707 w 5499194"/>
              <a:gd name="connsiteY1" fmla="*/ 165249 h 2168661"/>
              <a:gd name="connsiteX2" fmla="*/ 4073071 w 5499194"/>
              <a:gd name="connsiteY2" fmla="*/ 665844 h 2168661"/>
              <a:gd name="connsiteX3" fmla="*/ 5499194 w 5499194"/>
              <a:gd name="connsiteY3" fmla="*/ 1548541 h 2168661"/>
              <a:gd name="connsiteX4" fmla="*/ 4859379 w 5499194"/>
              <a:gd name="connsiteY4" fmla="*/ 2168661 h 2168661"/>
              <a:gd name="connsiteX5" fmla="*/ 3606773 w 5499194"/>
              <a:gd name="connsiteY5" fmla="*/ 1521032 h 2168661"/>
              <a:gd name="connsiteX6" fmla="*/ 2858271 w 5499194"/>
              <a:gd name="connsiteY6" fmla="*/ 997541 h 2168661"/>
              <a:gd name="connsiteX7" fmla="*/ 1835808 w 5499194"/>
              <a:gd name="connsiteY7" fmla="*/ 1094963 h 2168661"/>
              <a:gd name="connsiteX8" fmla="*/ 1496117 w 5499194"/>
              <a:gd name="connsiteY8" fmla="*/ 966377 h 2168661"/>
              <a:gd name="connsiteX9" fmla="*/ 184776 w 5499194"/>
              <a:gd name="connsiteY9" fmla="*/ 719094 h 2168661"/>
              <a:gd name="connsiteX10" fmla="*/ 269799 w 5499194"/>
              <a:gd name="connsiteY10" fmla="*/ 534004 h 2168661"/>
              <a:gd name="connsiteX11" fmla="*/ 1651 w 5499194"/>
              <a:gd name="connsiteY11" fmla="*/ 478789 h 2168661"/>
              <a:gd name="connsiteX12" fmla="*/ 487951 w 5499194"/>
              <a:gd name="connsiteY12" fmla="*/ 315854 h 2168661"/>
              <a:gd name="connsiteX13" fmla="*/ 1228104 w 5499194"/>
              <a:gd name="connsiteY13" fmla="*/ 510631 h 2168661"/>
              <a:gd name="connsiteX14" fmla="*/ 1809115 w 5499194"/>
              <a:gd name="connsiteY14" fmla="*/ 429469 h 2168661"/>
              <a:gd name="connsiteX15" fmla="*/ 1329591 w 5499194"/>
              <a:gd name="connsiteY15" fmla="*/ 403520 h 2168661"/>
              <a:gd name="connsiteX16" fmla="*/ 1158052 w 5499194"/>
              <a:gd name="connsiteY16" fmla="*/ 135304 h 2168661"/>
              <a:gd name="connsiteX17" fmla="*/ 1923475 w 5499194"/>
              <a:gd name="connsiteY17" fmla="*/ 107459 h 2168661"/>
              <a:gd name="connsiteX18" fmla="*/ 2376375 w 5499194"/>
              <a:gd name="connsiteY18" fmla="*/ 991 h 2168661"/>
              <a:gd name="connsiteX0" fmla="*/ 2376375 w 5499194"/>
              <a:gd name="connsiteY0" fmla="*/ 991 h 2168661"/>
              <a:gd name="connsiteX1" fmla="*/ 3031707 w 5499194"/>
              <a:gd name="connsiteY1" fmla="*/ 165249 h 2168661"/>
              <a:gd name="connsiteX2" fmla="*/ 4073071 w 5499194"/>
              <a:gd name="connsiteY2" fmla="*/ 665844 h 2168661"/>
              <a:gd name="connsiteX3" fmla="*/ 5499194 w 5499194"/>
              <a:gd name="connsiteY3" fmla="*/ 1548541 h 2168661"/>
              <a:gd name="connsiteX4" fmla="*/ 4859379 w 5499194"/>
              <a:gd name="connsiteY4" fmla="*/ 2168661 h 2168661"/>
              <a:gd name="connsiteX5" fmla="*/ 3606773 w 5499194"/>
              <a:gd name="connsiteY5" fmla="*/ 1521032 h 2168661"/>
              <a:gd name="connsiteX6" fmla="*/ 2858271 w 5499194"/>
              <a:gd name="connsiteY6" fmla="*/ 997541 h 2168661"/>
              <a:gd name="connsiteX7" fmla="*/ 1835808 w 5499194"/>
              <a:gd name="connsiteY7" fmla="*/ 1094963 h 2168661"/>
              <a:gd name="connsiteX8" fmla="*/ 1496117 w 5499194"/>
              <a:gd name="connsiteY8" fmla="*/ 966377 h 2168661"/>
              <a:gd name="connsiteX9" fmla="*/ 184776 w 5499194"/>
              <a:gd name="connsiteY9" fmla="*/ 719094 h 2168661"/>
              <a:gd name="connsiteX10" fmla="*/ 269799 w 5499194"/>
              <a:gd name="connsiteY10" fmla="*/ 534004 h 2168661"/>
              <a:gd name="connsiteX11" fmla="*/ 1651 w 5499194"/>
              <a:gd name="connsiteY11" fmla="*/ 478789 h 2168661"/>
              <a:gd name="connsiteX12" fmla="*/ 487951 w 5499194"/>
              <a:gd name="connsiteY12" fmla="*/ 315854 h 2168661"/>
              <a:gd name="connsiteX13" fmla="*/ 1228104 w 5499194"/>
              <a:gd name="connsiteY13" fmla="*/ 510631 h 2168661"/>
              <a:gd name="connsiteX14" fmla="*/ 1809115 w 5499194"/>
              <a:gd name="connsiteY14" fmla="*/ 429469 h 2168661"/>
              <a:gd name="connsiteX15" fmla="*/ 1329591 w 5499194"/>
              <a:gd name="connsiteY15" fmla="*/ 403520 h 2168661"/>
              <a:gd name="connsiteX16" fmla="*/ 1158052 w 5499194"/>
              <a:gd name="connsiteY16" fmla="*/ 135304 h 2168661"/>
              <a:gd name="connsiteX17" fmla="*/ 1923475 w 5499194"/>
              <a:gd name="connsiteY17" fmla="*/ 107459 h 2168661"/>
              <a:gd name="connsiteX18" fmla="*/ 2376375 w 5499194"/>
              <a:gd name="connsiteY18" fmla="*/ 991 h 2168661"/>
              <a:gd name="connsiteX0" fmla="*/ 2376375 w 5499194"/>
              <a:gd name="connsiteY0" fmla="*/ 462 h 2168132"/>
              <a:gd name="connsiteX1" fmla="*/ 3031707 w 5499194"/>
              <a:gd name="connsiteY1" fmla="*/ 164720 h 2168132"/>
              <a:gd name="connsiteX2" fmla="*/ 3664509 w 5499194"/>
              <a:gd name="connsiteY2" fmla="*/ 470762 h 2168132"/>
              <a:gd name="connsiteX3" fmla="*/ 5499194 w 5499194"/>
              <a:gd name="connsiteY3" fmla="*/ 1548012 h 2168132"/>
              <a:gd name="connsiteX4" fmla="*/ 4859379 w 5499194"/>
              <a:gd name="connsiteY4" fmla="*/ 2168132 h 2168132"/>
              <a:gd name="connsiteX5" fmla="*/ 3606773 w 5499194"/>
              <a:gd name="connsiteY5" fmla="*/ 1520503 h 2168132"/>
              <a:gd name="connsiteX6" fmla="*/ 2858271 w 5499194"/>
              <a:gd name="connsiteY6" fmla="*/ 997012 h 2168132"/>
              <a:gd name="connsiteX7" fmla="*/ 1835808 w 5499194"/>
              <a:gd name="connsiteY7" fmla="*/ 1094434 h 2168132"/>
              <a:gd name="connsiteX8" fmla="*/ 1496117 w 5499194"/>
              <a:gd name="connsiteY8" fmla="*/ 965848 h 2168132"/>
              <a:gd name="connsiteX9" fmla="*/ 184776 w 5499194"/>
              <a:gd name="connsiteY9" fmla="*/ 718565 h 2168132"/>
              <a:gd name="connsiteX10" fmla="*/ 269799 w 5499194"/>
              <a:gd name="connsiteY10" fmla="*/ 533475 h 2168132"/>
              <a:gd name="connsiteX11" fmla="*/ 1651 w 5499194"/>
              <a:gd name="connsiteY11" fmla="*/ 478260 h 2168132"/>
              <a:gd name="connsiteX12" fmla="*/ 487951 w 5499194"/>
              <a:gd name="connsiteY12" fmla="*/ 315325 h 2168132"/>
              <a:gd name="connsiteX13" fmla="*/ 1228104 w 5499194"/>
              <a:gd name="connsiteY13" fmla="*/ 510102 h 2168132"/>
              <a:gd name="connsiteX14" fmla="*/ 1809115 w 5499194"/>
              <a:gd name="connsiteY14" fmla="*/ 428940 h 2168132"/>
              <a:gd name="connsiteX15" fmla="*/ 1329591 w 5499194"/>
              <a:gd name="connsiteY15" fmla="*/ 402991 h 2168132"/>
              <a:gd name="connsiteX16" fmla="*/ 1158052 w 5499194"/>
              <a:gd name="connsiteY16" fmla="*/ 134775 h 2168132"/>
              <a:gd name="connsiteX17" fmla="*/ 1923475 w 5499194"/>
              <a:gd name="connsiteY17" fmla="*/ 106930 h 2168132"/>
              <a:gd name="connsiteX18" fmla="*/ 2376375 w 5499194"/>
              <a:gd name="connsiteY18" fmla="*/ 462 h 2168132"/>
              <a:gd name="connsiteX0" fmla="*/ 2376375 w 4859379"/>
              <a:gd name="connsiteY0" fmla="*/ 462 h 2168132"/>
              <a:gd name="connsiteX1" fmla="*/ 3031707 w 4859379"/>
              <a:gd name="connsiteY1" fmla="*/ 164720 h 2168132"/>
              <a:gd name="connsiteX2" fmla="*/ 3664509 w 4859379"/>
              <a:gd name="connsiteY2" fmla="*/ 470762 h 2168132"/>
              <a:gd name="connsiteX3" fmla="*/ 4750164 w 4859379"/>
              <a:gd name="connsiteY3" fmla="*/ 1548012 h 2168132"/>
              <a:gd name="connsiteX4" fmla="*/ 4859379 w 4859379"/>
              <a:gd name="connsiteY4" fmla="*/ 2168132 h 2168132"/>
              <a:gd name="connsiteX5" fmla="*/ 3606773 w 4859379"/>
              <a:gd name="connsiteY5" fmla="*/ 1520503 h 2168132"/>
              <a:gd name="connsiteX6" fmla="*/ 2858271 w 4859379"/>
              <a:gd name="connsiteY6" fmla="*/ 997012 h 2168132"/>
              <a:gd name="connsiteX7" fmla="*/ 1835808 w 4859379"/>
              <a:gd name="connsiteY7" fmla="*/ 1094434 h 2168132"/>
              <a:gd name="connsiteX8" fmla="*/ 1496117 w 4859379"/>
              <a:gd name="connsiteY8" fmla="*/ 965848 h 2168132"/>
              <a:gd name="connsiteX9" fmla="*/ 184776 w 4859379"/>
              <a:gd name="connsiteY9" fmla="*/ 718565 h 2168132"/>
              <a:gd name="connsiteX10" fmla="*/ 269799 w 4859379"/>
              <a:gd name="connsiteY10" fmla="*/ 533475 h 2168132"/>
              <a:gd name="connsiteX11" fmla="*/ 1651 w 4859379"/>
              <a:gd name="connsiteY11" fmla="*/ 478260 h 2168132"/>
              <a:gd name="connsiteX12" fmla="*/ 487951 w 4859379"/>
              <a:gd name="connsiteY12" fmla="*/ 315325 h 2168132"/>
              <a:gd name="connsiteX13" fmla="*/ 1228104 w 4859379"/>
              <a:gd name="connsiteY13" fmla="*/ 510102 h 2168132"/>
              <a:gd name="connsiteX14" fmla="*/ 1809115 w 4859379"/>
              <a:gd name="connsiteY14" fmla="*/ 428940 h 2168132"/>
              <a:gd name="connsiteX15" fmla="*/ 1329591 w 4859379"/>
              <a:gd name="connsiteY15" fmla="*/ 402991 h 2168132"/>
              <a:gd name="connsiteX16" fmla="*/ 1158052 w 4859379"/>
              <a:gd name="connsiteY16" fmla="*/ 134775 h 2168132"/>
              <a:gd name="connsiteX17" fmla="*/ 1923475 w 4859379"/>
              <a:gd name="connsiteY17" fmla="*/ 106930 h 2168132"/>
              <a:gd name="connsiteX18" fmla="*/ 2376375 w 4859379"/>
              <a:gd name="connsiteY18" fmla="*/ 462 h 2168132"/>
              <a:gd name="connsiteX0" fmla="*/ 2376375 w 4750164"/>
              <a:gd name="connsiteY0" fmla="*/ 462 h 1548012"/>
              <a:gd name="connsiteX1" fmla="*/ 3031707 w 4750164"/>
              <a:gd name="connsiteY1" fmla="*/ 164720 h 1548012"/>
              <a:gd name="connsiteX2" fmla="*/ 3664509 w 4750164"/>
              <a:gd name="connsiteY2" fmla="*/ 470762 h 1548012"/>
              <a:gd name="connsiteX3" fmla="*/ 4750164 w 4750164"/>
              <a:gd name="connsiteY3" fmla="*/ 1548012 h 1548012"/>
              <a:gd name="connsiteX4" fmla="*/ 3606773 w 4750164"/>
              <a:gd name="connsiteY4" fmla="*/ 1520503 h 1548012"/>
              <a:gd name="connsiteX5" fmla="*/ 2858271 w 4750164"/>
              <a:gd name="connsiteY5" fmla="*/ 997012 h 1548012"/>
              <a:gd name="connsiteX6" fmla="*/ 1835808 w 4750164"/>
              <a:gd name="connsiteY6" fmla="*/ 1094434 h 1548012"/>
              <a:gd name="connsiteX7" fmla="*/ 1496117 w 4750164"/>
              <a:gd name="connsiteY7" fmla="*/ 965848 h 1548012"/>
              <a:gd name="connsiteX8" fmla="*/ 184776 w 4750164"/>
              <a:gd name="connsiteY8" fmla="*/ 718565 h 1548012"/>
              <a:gd name="connsiteX9" fmla="*/ 269799 w 4750164"/>
              <a:gd name="connsiteY9" fmla="*/ 533475 h 1548012"/>
              <a:gd name="connsiteX10" fmla="*/ 1651 w 4750164"/>
              <a:gd name="connsiteY10" fmla="*/ 478260 h 1548012"/>
              <a:gd name="connsiteX11" fmla="*/ 487951 w 4750164"/>
              <a:gd name="connsiteY11" fmla="*/ 315325 h 1548012"/>
              <a:gd name="connsiteX12" fmla="*/ 1228104 w 4750164"/>
              <a:gd name="connsiteY12" fmla="*/ 510102 h 1548012"/>
              <a:gd name="connsiteX13" fmla="*/ 1809115 w 4750164"/>
              <a:gd name="connsiteY13" fmla="*/ 428940 h 1548012"/>
              <a:gd name="connsiteX14" fmla="*/ 1329591 w 4750164"/>
              <a:gd name="connsiteY14" fmla="*/ 402991 h 1548012"/>
              <a:gd name="connsiteX15" fmla="*/ 1158052 w 4750164"/>
              <a:gd name="connsiteY15" fmla="*/ 134775 h 1548012"/>
              <a:gd name="connsiteX16" fmla="*/ 1923475 w 4750164"/>
              <a:gd name="connsiteY16" fmla="*/ 106930 h 1548012"/>
              <a:gd name="connsiteX17" fmla="*/ 2376375 w 4750164"/>
              <a:gd name="connsiteY17" fmla="*/ 462 h 1548012"/>
              <a:gd name="connsiteX0" fmla="*/ 2376375 w 4750164"/>
              <a:gd name="connsiteY0" fmla="*/ 462 h 1548012"/>
              <a:gd name="connsiteX1" fmla="*/ 3031707 w 4750164"/>
              <a:gd name="connsiteY1" fmla="*/ 164720 h 1548012"/>
              <a:gd name="connsiteX2" fmla="*/ 3664509 w 4750164"/>
              <a:gd name="connsiteY2" fmla="*/ 470762 h 1548012"/>
              <a:gd name="connsiteX3" fmla="*/ 4750164 w 4750164"/>
              <a:gd name="connsiteY3" fmla="*/ 1548012 h 1548012"/>
              <a:gd name="connsiteX4" fmla="*/ 3567862 w 4750164"/>
              <a:gd name="connsiteY4" fmla="*/ 1539958 h 1548012"/>
              <a:gd name="connsiteX5" fmla="*/ 2858271 w 4750164"/>
              <a:gd name="connsiteY5" fmla="*/ 997012 h 1548012"/>
              <a:gd name="connsiteX6" fmla="*/ 1835808 w 4750164"/>
              <a:gd name="connsiteY6" fmla="*/ 1094434 h 1548012"/>
              <a:gd name="connsiteX7" fmla="*/ 1496117 w 4750164"/>
              <a:gd name="connsiteY7" fmla="*/ 965848 h 1548012"/>
              <a:gd name="connsiteX8" fmla="*/ 184776 w 4750164"/>
              <a:gd name="connsiteY8" fmla="*/ 718565 h 1548012"/>
              <a:gd name="connsiteX9" fmla="*/ 269799 w 4750164"/>
              <a:gd name="connsiteY9" fmla="*/ 533475 h 1548012"/>
              <a:gd name="connsiteX10" fmla="*/ 1651 w 4750164"/>
              <a:gd name="connsiteY10" fmla="*/ 478260 h 1548012"/>
              <a:gd name="connsiteX11" fmla="*/ 487951 w 4750164"/>
              <a:gd name="connsiteY11" fmla="*/ 315325 h 1548012"/>
              <a:gd name="connsiteX12" fmla="*/ 1228104 w 4750164"/>
              <a:gd name="connsiteY12" fmla="*/ 510102 h 1548012"/>
              <a:gd name="connsiteX13" fmla="*/ 1809115 w 4750164"/>
              <a:gd name="connsiteY13" fmla="*/ 428940 h 1548012"/>
              <a:gd name="connsiteX14" fmla="*/ 1329591 w 4750164"/>
              <a:gd name="connsiteY14" fmla="*/ 402991 h 1548012"/>
              <a:gd name="connsiteX15" fmla="*/ 1158052 w 4750164"/>
              <a:gd name="connsiteY15" fmla="*/ 134775 h 1548012"/>
              <a:gd name="connsiteX16" fmla="*/ 1923475 w 4750164"/>
              <a:gd name="connsiteY16" fmla="*/ 106930 h 1548012"/>
              <a:gd name="connsiteX17" fmla="*/ 2376375 w 4750164"/>
              <a:gd name="connsiteY17" fmla="*/ 462 h 1548012"/>
              <a:gd name="connsiteX0" fmla="*/ 2376375 w 4750164"/>
              <a:gd name="connsiteY0" fmla="*/ 616 h 1548166"/>
              <a:gd name="connsiteX1" fmla="*/ 3031707 w 4750164"/>
              <a:gd name="connsiteY1" fmla="*/ 164874 h 1548166"/>
              <a:gd name="connsiteX2" fmla="*/ 3771513 w 4750164"/>
              <a:gd name="connsiteY2" fmla="*/ 626558 h 1548166"/>
              <a:gd name="connsiteX3" fmla="*/ 4750164 w 4750164"/>
              <a:gd name="connsiteY3" fmla="*/ 1548166 h 1548166"/>
              <a:gd name="connsiteX4" fmla="*/ 3567862 w 4750164"/>
              <a:gd name="connsiteY4" fmla="*/ 1540112 h 1548166"/>
              <a:gd name="connsiteX5" fmla="*/ 2858271 w 4750164"/>
              <a:gd name="connsiteY5" fmla="*/ 997166 h 1548166"/>
              <a:gd name="connsiteX6" fmla="*/ 1835808 w 4750164"/>
              <a:gd name="connsiteY6" fmla="*/ 1094588 h 1548166"/>
              <a:gd name="connsiteX7" fmla="*/ 1496117 w 4750164"/>
              <a:gd name="connsiteY7" fmla="*/ 966002 h 1548166"/>
              <a:gd name="connsiteX8" fmla="*/ 184776 w 4750164"/>
              <a:gd name="connsiteY8" fmla="*/ 718719 h 1548166"/>
              <a:gd name="connsiteX9" fmla="*/ 269799 w 4750164"/>
              <a:gd name="connsiteY9" fmla="*/ 533629 h 1548166"/>
              <a:gd name="connsiteX10" fmla="*/ 1651 w 4750164"/>
              <a:gd name="connsiteY10" fmla="*/ 478414 h 1548166"/>
              <a:gd name="connsiteX11" fmla="*/ 487951 w 4750164"/>
              <a:gd name="connsiteY11" fmla="*/ 315479 h 1548166"/>
              <a:gd name="connsiteX12" fmla="*/ 1228104 w 4750164"/>
              <a:gd name="connsiteY12" fmla="*/ 510256 h 1548166"/>
              <a:gd name="connsiteX13" fmla="*/ 1809115 w 4750164"/>
              <a:gd name="connsiteY13" fmla="*/ 429094 h 1548166"/>
              <a:gd name="connsiteX14" fmla="*/ 1329591 w 4750164"/>
              <a:gd name="connsiteY14" fmla="*/ 403145 h 1548166"/>
              <a:gd name="connsiteX15" fmla="*/ 1158052 w 4750164"/>
              <a:gd name="connsiteY15" fmla="*/ 134929 h 1548166"/>
              <a:gd name="connsiteX16" fmla="*/ 1923475 w 4750164"/>
              <a:gd name="connsiteY16" fmla="*/ 107084 h 1548166"/>
              <a:gd name="connsiteX17" fmla="*/ 2376375 w 4750164"/>
              <a:gd name="connsiteY17" fmla="*/ 616 h 1548166"/>
              <a:gd name="connsiteX0" fmla="*/ 2376375 w 4750164"/>
              <a:gd name="connsiteY0" fmla="*/ 616 h 1548166"/>
              <a:gd name="connsiteX1" fmla="*/ 3031707 w 4750164"/>
              <a:gd name="connsiteY1" fmla="*/ 164874 h 1548166"/>
              <a:gd name="connsiteX2" fmla="*/ 3771513 w 4750164"/>
              <a:gd name="connsiteY2" fmla="*/ 626558 h 1548166"/>
              <a:gd name="connsiteX3" fmla="*/ 4750164 w 4750164"/>
              <a:gd name="connsiteY3" fmla="*/ 1548166 h 1548166"/>
              <a:gd name="connsiteX4" fmla="*/ 3567862 w 4750164"/>
              <a:gd name="connsiteY4" fmla="*/ 1540112 h 1548166"/>
              <a:gd name="connsiteX5" fmla="*/ 2858271 w 4750164"/>
              <a:gd name="connsiteY5" fmla="*/ 997166 h 1548166"/>
              <a:gd name="connsiteX6" fmla="*/ 1835808 w 4750164"/>
              <a:gd name="connsiteY6" fmla="*/ 1094588 h 1548166"/>
              <a:gd name="connsiteX7" fmla="*/ 1496117 w 4750164"/>
              <a:gd name="connsiteY7" fmla="*/ 966002 h 1548166"/>
              <a:gd name="connsiteX8" fmla="*/ 184776 w 4750164"/>
              <a:gd name="connsiteY8" fmla="*/ 718719 h 1548166"/>
              <a:gd name="connsiteX9" fmla="*/ 269799 w 4750164"/>
              <a:gd name="connsiteY9" fmla="*/ 533629 h 1548166"/>
              <a:gd name="connsiteX10" fmla="*/ 1651 w 4750164"/>
              <a:gd name="connsiteY10" fmla="*/ 478414 h 1548166"/>
              <a:gd name="connsiteX11" fmla="*/ 487951 w 4750164"/>
              <a:gd name="connsiteY11" fmla="*/ 315479 h 1548166"/>
              <a:gd name="connsiteX12" fmla="*/ 1228104 w 4750164"/>
              <a:gd name="connsiteY12" fmla="*/ 510256 h 1548166"/>
              <a:gd name="connsiteX13" fmla="*/ 1809115 w 4750164"/>
              <a:gd name="connsiteY13" fmla="*/ 429094 h 1548166"/>
              <a:gd name="connsiteX14" fmla="*/ 1329591 w 4750164"/>
              <a:gd name="connsiteY14" fmla="*/ 403145 h 1548166"/>
              <a:gd name="connsiteX15" fmla="*/ 1158052 w 4750164"/>
              <a:gd name="connsiteY15" fmla="*/ 134929 h 1548166"/>
              <a:gd name="connsiteX16" fmla="*/ 1923475 w 4750164"/>
              <a:gd name="connsiteY16" fmla="*/ 107084 h 1548166"/>
              <a:gd name="connsiteX17" fmla="*/ 2376375 w 4750164"/>
              <a:gd name="connsiteY17" fmla="*/ 616 h 1548166"/>
              <a:gd name="connsiteX0" fmla="*/ 2376375 w 4750164"/>
              <a:gd name="connsiteY0" fmla="*/ 616 h 1559567"/>
              <a:gd name="connsiteX1" fmla="*/ 3031707 w 4750164"/>
              <a:gd name="connsiteY1" fmla="*/ 164874 h 1559567"/>
              <a:gd name="connsiteX2" fmla="*/ 3771513 w 4750164"/>
              <a:gd name="connsiteY2" fmla="*/ 626558 h 1559567"/>
              <a:gd name="connsiteX3" fmla="*/ 4750164 w 4750164"/>
              <a:gd name="connsiteY3" fmla="*/ 1548166 h 1559567"/>
              <a:gd name="connsiteX4" fmla="*/ 3460858 w 4750164"/>
              <a:gd name="connsiteY4" fmla="*/ 1559567 h 1559567"/>
              <a:gd name="connsiteX5" fmla="*/ 2858271 w 4750164"/>
              <a:gd name="connsiteY5" fmla="*/ 997166 h 1559567"/>
              <a:gd name="connsiteX6" fmla="*/ 1835808 w 4750164"/>
              <a:gd name="connsiteY6" fmla="*/ 1094588 h 1559567"/>
              <a:gd name="connsiteX7" fmla="*/ 1496117 w 4750164"/>
              <a:gd name="connsiteY7" fmla="*/ 966002 h 1559567"/>
              <a:gd name="connsiteX8" fmla="*/ 184776 w 4750164"/>
              <a:gd name="connsiteY8" fmla="*/ 718719 h 1559567"/>
              <a:gd name="connsiteX9" fmla="*/ 269799 w 4750164"/>
              <a:gd name="connsiteY9" fmla="*/ 533629 h 1559567"/>
              <a:gd name="connsiteX10" fmla="*/ 1651 w 4750164"/>
              <a:gd name="connsiteY10" fmla="*/ 478414 h 1559567"/>
              <a:gd name="connsiteX11" fmla="*/ 487951 w 4750164"/>
              <a:gd name="connsiteY11" fmla="*/ 315479 h 1559567"/>
              <a:gd name="connsiteX12" fmla="*/ 1228104 w 4750164"/>
              <a:gd name="connsiteY12" fmla="*/ 510256 h 1559567"/>
              <a:gd name="connsiteX13" fmla="*/ 1809115 w 4750164"/>
              <a:gd name="connsiteY13" fmla="*/ 429094 h 1559567"/>
              <a:gd name="connsiteX14" fmla="*/ 1329591 w 4750164"/>
              <a:gd name="connsiteY14" fmla="*/ 403145 h 1559567"/>
              <a:gd name="connsiteX15" fmla="*/ 1158052 w 4750164"/>
              <a:gd name="connsiteY15" fmla="*/ 134929 h 1559567"/>
              <a:gd name="connsiteX16" fmla="*/ 1923475 w 4750164"/>
              <a:gd name="connsiteY16" fmla="*/ 107084 h 1559567"/>
              <a:gd name="connsiteX17" fmla="*/ 2376375 w 4750164"/>
              <a:gd name="connsiteY17" fmla="*/ 616 h 1559567"/>
              <a:gd name="connsiteX0" fmla="*/ 2376375 w 4750164"/>
              <a:gd name="connsiteY0" fmla="*/ 616 h 1665865"/>
              <a:gd name="connsiteX1" fmla="*/ 3031707 w 4750164"/>
              <a:gd name="connsiteY1" fmla="*/ 164874 h 1665865"/>
              <a:gd name="connsiteX2" fmla="*/ 3771513 w 4750164"/>
              <a:gd name="connsiteY2" fmla="*/ 626558 h 1665865"/>
              <a:gd name="connsiteX3" fmla="*/ 4750164 w 4750164"/>
              <a:gd name="connsiteY3" fmla="*/ 1548166 h 1665865"/>
              <a:gd name="connsiteX4" fmla="*/ 3460858 w 4750164"/>
              <a:gd name="connsiteY4" fmla="*/ 1559567 h 1665865"/>
              <a:gd name="connsiteX5" fmla="*/ 2858271 w 4750164"/>
              <a:gd name="connsiteY5" fmla="*/ 997166 h 1665865"/>
              <a:gd name="connsiteX6" fmla="*/ 1835808 w 4750164"/>
              <a:gd name="connsiteY6" fmla="*/ 1094588 h 1665865"/>
              <a:gd name="connsiteX7" fmla="*/ 1496117 w 4750164"/>
              <a:gd name="connsiteY7" fmla="*/ 966002 h 1665865"/>
              <a:gd name="connsiteX8" fmla="*/ 184776 w 4750164"/>
              <a:gd name="connsiteY8" fmla="*/ 718719 h 1665865"/>
              <a:gd name="connsiteX9" fmla="*/ 269799 w 4750164"/>
              <a:gd name="connsiteY9" fmla="*/ 533629 h 1665865"/>
              <a:gd name="connsiteX10" fmla="*/ 1651 w 4750164"/>
              <a:gd name="connsiteY10" fmla="*/ 478414 h 1665865"/>
              <a:gd name="connsiteX11" fmla="*/ 487951 w 4750164"/>
              <a:gd name="connsiteY11" fmla="*/ 315479 h 1665865"/>
              <a:gd name="connsiteX12" fmla="*/ 1228104 w 4750164"/>
              <a:gd name="connsiteY12" fmla="*/ 510256 h 1665865"/>
              <a:gd name="connsiteX13" fmla="*/ 1809115 w 4750164"/>
              <a:gd name="connsiteY13" fmla="*/ 429094 h 1665865"/>
              <a:gd name="connsiteX14" fmla="*/ 1329591 w 4750164"/>
              <a:gd name="connsiteY14" fmla="*/ 403145 h 1665865"/>
              <a:gd name="connsiteX15" fmla="*/ 1158052 w 4750164"/>
              <a:gd name="connsiteY15" fmla="*/ 134929 h 1665865"/>
              <a:gd name="connsiteX16" fmla="*/ 1923475 w 4750164"/>
              <a:gd name="connsiteY16" fmla="*/ 107084 h 1665865"/>
              <a:gd name="connsiteX17" fmla="*/ 2376375 w 4750164"/>
              <a:gd name="connsiteY17" fmla="*/ 616 h 1665865"/>
              <a:gd name="connsiteX0" fmla="*/ 2376375 w 4750164"/>
              <a:gd name="connsiteY0" fmla="*/ 616 h 1571013"/>
              <a:gd name="connsiteX1" fmla="*/ 3031707 w 4750164"/>
              <a:gd name="connsiteY1" fmla="*/ 164874 h 1571013"/>
              <a:gd name="connsiteX2" fmla="*/ 3771513 w 4750164"/>
              <a:gd name="connsiteY2" fmla="*/ 626558 h 1571013"/>
              <a:gd name="connsiteX3" fmla="*/ 4750164 w 4750164"/>
              <a:gd name="connsiteY3" fmla="*/ 1548166 h 1571013"/>
              <a:gd name="connsiteX4" fmla="*/ 3460858 w 4750164"/>
              <a:gd name="connsiteY4" fmla="*/ 1559567 h 1571013"/>
              <a:gd name="connsiteX5" fmla="*/ 2858271 w 4750164"/>
              <a:gd name="connsiteY5" fmla="*/ 997166 h 1571013"/>
              <a:gd name="connsiteX6" fmla="*/ 1835808 w 4750164"/>
              <a:gd name="connsiteY6" fmla="*/ 1094588 h 1571013"/>
              <a:gd name="connsiteX7" fmla="*/ 1496117 w 4750164"/>
              <a:gd name="connsiteY7" fmla="*/ 966002 h 1571013"/>
              <a:gd name="connsiteX8" fmla="*/ 184776 w 4750164"/>
              <a:gd name="connsiteY8" fmla="*/ 718719 h 1571013"/>
              <a:gd name="connsiteX9" fmla="*/ 269799 w 4750164"/>
              <a:gd name="connsiteY9" fmla="*/ 533629 h 1571013"/>
              <a:gd name="connsiteX10" fmla="*/ 1651 w 4750164"/>
              <a:gd name="connsiteY10" fmla="*/ 478414 h 1571013"/>
              <a:gd name="connsiteX11" fmla="*/ 487951 w 4750164"/>
              <a:gd name="connsiteY11" fmla="*/ 315479 h 1571013"/>
              <a:gd name="connsiteX12" fmla="*/ 1228104 w 4750164"/>
              <a:gd name="connsiteY12" fmla="*/ 510256 h 1571013"/>
              <a:gd name="connsiteX13" fmla="*/ 1809115 w 4750164"/>
              <a:gd name="connsiteY13" fmla="*/ 429094 h 1571013"/>
              <a:gd name="connsiteX14" fmla="*/ 1329591 w 4750164"/>
              <a:gd name="connsiteY14" fmla="*/ 403145 h 1571013"/>
              <a:gd name="connsiteX15" fmla="*/ 1158052 w 4750164"/>
              <a:gd name="connsiteY15" fmla="*/ 134929 h 1571013"/>
              <a:gd name="connsiteX16" fmla="*/ 1923475 w 4750164"/>
              <a:gd name="connsiteY16" fmla="*/ 107084 h 1571013"/>
              <a:gd name="connsiteX17" fmla="*/ 2376375 w 4750164"/>
              <a:gd name="connsiteY17" fmla="*/ 616 h 1571013"/>
              <a:gd name="connsiteX0" fmla="*/ 2376375 w 4750164"/>
              <a:gd name="connsiteY0" fmla="*/ 616 h 1571013"/>
              <a:gd name="connsiteX1" fmla="*/ 3031707 w 4750164"/>
              <a:gd name="connsiteY1" fmla="*/ 164874 h 1571013"/>
              <a:gd name="connsiteX2" fmla="*/ 3771513 w 4750164"/>
              <a:gd name="connsiteY2" fmla="*/ 626558 h 1571013"/>
              <a:gd name="connsiteX3" fmla="*/ 4750164 w 4750164"/>
              <a:gd name="connsiteY3" fmla="*/ 1548166 h 1571013"/>
              <a:gd name="connsiteX4" fmla="*/ 3460858 w 4750164"/>
              <a:gd name="connsiteY4" fmla="*/ 1559567 h 1571013"/>
              <a:gd name="connsiteX5" fmla="*/ 2858271 w 4750164"/>
              <a:gd name="connsiteY5" fmla="*/ 997166 h 1571013"/>
              <a:gd name="connsiteX6" fmla="*/ 1835808 w 4750164"/>
              <a:gd name="connsiteY6" fmla="*/ 1094588 h 1571013"/>
              <a:gd name="connsiteX7" fmla="*/ 1496117 w 4750164"/>
              <a:gd name="connsiteY7" fmla="*/ 966002 h 1571013"/>
              <a:gd name="connsiteX8" fmla="*/ 184776 w 4750164"/>
              <a:gd name="connsiteY8" fmla="*/ 718719 h 1571013"/>
              <a:gd name="connsiteX9" fmla="*/ 269799 w 4750164"/>
              <a:gd name="connsiteY9" fmla="*/ 533629 h 1571013"/>
              <a:gd name="connsiteX10" fmla="*/ 1651 w 4750164"/>
              <a:gd name="connsiteY10" fmla="*/ 478414 h 1571013"/>
              <a:gd name="connsiteX11" fmla="*/ 487951 w 4750164"/>
              <a:gd name="connsiteY11" fmla="*/ 315479 h 1571013"/>
              <a:gd name="connsiteX12" fmla="*/ 1228104 w 4750164"/>
              <a:gd name="connsiteY12" fmla="*/ 510256 h 1571013"/>
              <a:gd name="connsiteX13" fmla="*/ 1809115 w 4750164"/>
              <a:gd name="connsiteY13" fmla="*/ 429094 h 1571013"/>
              <a:gd name="connsiteX14" fmla="*/ 1329591 w 4750164"/>
              <a:gd name="connsiteY14" fmla="*/ 403145 h 1571013"/>
              <a:gd name="connsiteX15" fmla="*/ 1158052 w 4750164"/>
              <a:gd name="connsiteY15" fmla="*/ 134929 h 1571013"/>
              <a:gd name="connsiteX16" fmla="*/ 1923475 w 4750164"/>
              <a:gd name="connsiteY16" fmla="*/ 107084 h 1571013"/>
              <a:gd name="connsiteX17" fmla="*/ 2376375 w 4750164"/>
              <a:gd name="connsiteY17" fmla="*/ 616 h 1571013"/>
              <a:gd name="connsiteX0" fmla="*/ 2376375 w 4750164"/>
              <a:gd name="connsiteY0" fmla="*/ 616 h 1661148"/>
              <a:gd name="connsiteX1" fmla="*/ 3031707 w 4750164"/>
              <a:gd name="connsiteY1" fmla="*/ 164874 h 1661148"/>
              <a:gd name="connsiteX2" fmla="*/ 3771513 w 4750164"/>
              <a:gd name="connsiteY2" fmla="*/ 626558 h 1661148"/>
              <a:gd name="connsiteX3" fmla="*/ 4750164 w 4750164"/>
              <a:gd name="connsiteY3" fmla="*/ 1548166 h 1661148"/>
              <a:gd name="connsiteX4" fmla="*/ 3480313 w 4750164"/>
              <a:gd name="connsiteY4" fmla="*/ 1656843 h 1661148"/>
              <a:gd name="connsiteX5" fmla="*/ 2858271 w 4750164"/>
              <a:gd name="connsiteY5" fmla="*/ 997166 h 1661148"/>
              <a:gd name="connsiteX6" fmla="*/ 1835808 w 4750164"/>
              <a:gd name="connsiteY6" fmla="*/ 1094588 h 1661148"/>
              <a:gd name="connsiteX7" fmla="*/ 1496117 w 4750164"/>
              <a:gd name="connsiteY7" fmla="*/ 966002 h 1661148"/>
              <a:gd name="connsiteX8" fmla="*/ 184776 w 4750164"/>
              <a:gd name="connsiteY8" fmla="*/ 718719 h 1661148"/>
              <a:gd name="connsiteX9" fmla="*/ 269799 w 4750164"/>
              <a:gd name="connsiteY9" fmla="*/ 533629 h 1661148"/>
              <a:gd name="connsiteX10" fmla="*/ 1651 w 4750164"/>
              <a:gd name="connsiteY10" fmla="*/ 478414 h 1661148"/>
              <a:gd name="connsiteX11" fmla="*/ 487951 w 4750164"/>
              <a:gd name="connsiteY11" fmla="*/ 315479 h 1661148"/>
              <a:gd name="connsiteX12" fmla="*/ 1228104 w 4750164"/>
              <a:gd name="connsiteY12" fmla="*/ 510256 h 1661148"/>
              <a:gd name="connsiteX13" fmla="*/ 1809115 w 4750164"/>
              <a:gd name="connsiteY13" fmla="*/ 429094 h 1661148"/>
              <a:gd name="connsiteX14" fmla="*/ 1329591 w 4750164"/>
              <a:gd name="connsiteY14" fmla="*/ 403145 h 1661148"/>
              <a:gd name="connsiteX15" fmla="*/ 1158052 w 4750164"/>
              <a:gd name="connsiteY15" fmla="*/ 134929 h 1661148"/>
              <a:gd name="connsiteX16" fmla="*/ 1923475 w 4750164"/>
              <a:gd name="connsiteY16" fmla="*/ 107084 h 1661148"/>
              <a:gd name="connsiteX17" fmla="*/ 2376375 w 4750164"/>
              <a:gd name="connsiteY17" fmla="*/ 616 h 1661148"/>
              <a:gd name="connsiteX0" fmla="*/ 2376375 w 4857169"/>
              <a:gd name="connsiteY0" fmla="*/ 616 h 1670512"/>
              <a:gd name="connsiteX1" fmla="*/ 3031707 w 4857169"/>
              <a:gd name="connsiteY1" fmla="*/ 164874 h 1670512"/>
              <a:gd name="connsiteX2" fmla="*/ 3771513 w 4857169"/>
              <a:gd name="connsiteY2" fmla="*/ 626558 h 1670512"/>
              <a:gd name="connsiteX3" fmla="*/ 4857169 w 4857169"/>
              <a:gd name="connsiteY3" fmla="*/ 1655171 h 1670512"/>
              <a:gd name="connsiteX4" fmla="*/ 3480313 w 4857169"/>
              <a:gd name="connsiteY4" fmla="*/ 1656843 h 1670512"/>
              <a:gd name="connsiteX5" fmla="*/ 2858271 w 4857169"/>
              <a:gd name="connsiteY5" fmla="*/ 997166 h 1670512"/>
              <a:gd name="connsiteX6" fmla="*/ 1835808 w 4857169"/>
              <a:gd name="connsiteY6" fmla="*/ 1094588 h 1670512"/>
              <a:gd name="connsiteX7" fmla="*/ 1496117 w 4857169"/>
              <a:gd name="connsiteY7" fmla="*/ 966002 h 1670512"/>
              <a:gd name="connsiteX8" fmla="*/ 184776 w 4857169"/>
              <a:gd name="connsiteY8" fmla="*/ 718719 h 1670512"/>
              <a:gd name="connsiteX9" fmla="*/ 269799 w 4857169"/>
              <a:gd name="connsiteY9" fmla="*/ 533629 h 1670512"/>
              <a:gd name="connsiteX10" fmla="*/ 1651 w 4857169"/>
              <a:gd name="connsiteY10" fmla="*/ 478414 h 1670512"/>
              <a:gd name="connsiteX11" fmla="*/ 487951 w 4857169"/>
              <a:gd name="connsiteY11" fmla="*/ 315479 h 1670512"/>
              <a:gd name="connsiteX12" fmla="*/ 1228104 w 4857169"/>
              <a:gd name="connsiteY12" fmla="*/ 510256 h 1670512"/>
              <a:gd name="connsiteX13" fmla="*/ 1809115 w 4857169"/>
              <a:gd name="connsiteY13" fmla="*/ 429094 h 1670512"/>
              <a:gd name="connsiteX14" fmla="*/ 1329591 w 4857169"/>
              <a:gd name="connsiteY14" fmla="*/ 403145 h 1670512"/>
              <a:gd name="connsiteX15" fmla="*/ 1158052 w 4857169"/>
              <a:gd name="connsiteY15" fmla="*/ 134929 h 1670512"/>
              <a:gd name="connsiteX16" fmla="*/ 1923475 w 4857169"/>
              <a:gd name="connsiteY16" fmla="*/ 107084 h 1670512"/>
              <a:gd name="connsiteX17" fmla="*/ 2376375 w 4857169"/>
              <a:gd name="connsiteY17" fmla="*/ 616 h 1670512"/>
              <a:gd name="connsiteX0" fmla="*/ 2376375 w 6261825"/>
              <a:gd name="connsiteY0" fmla="*/ 616 h 1657933"/>
              <a:gd name="connsiteX1" fmla="*/ 3031707 w 6261825"/>
              <a:gd name="connsiteY1" fmla="*/ 164874 h 1657933"/>
              <a:gd name="connsiteX2" fmla="*/ 3771513 w 6261825"/>
              <a:gd name="connsiteY2" fmla="*/ 626558 h 1657933"/>
              <a:gd name="connsiteX3" fmla="*/ 6261825 w 6261825"/>
              <a:gd name="connsiteY3" fmla="*/ 1091575 h 1657933"/>
              <a:gd name="connsiteX4" fmla="*/ 3480313 w 6261825"/>
              <a:gd name="connsiteY4" fmla="*/ 1656843 h 1657933"/>
              <a:gd name="connsiteX5" fmla="*/ 2858271 w 6261825"/>
              <a:gd name="connsiteY5" fmla="*/ 997166 h 1657933"/>
              <a:gd name="connsiteX6" fmla="*/ 1835808 w 6261825"/>
              <a:gd name="connsiteY6" fmla="*/ 1094588 h 1657933"/>
              <a:gd name="connsiteX7" fmla="*/ 1496117 w 6261825"/>
              <a:gd name="connsiteY7" fmla="*/ 966002 h 1657933"/>
              <a:gd name="connsiteX8" fmla="*/ 184776 w 6261825"/>
              <a:gd name="connsiteY8" fmla="*/ 718719 h 1657933"/>
              <a:gd name="connsiteX9" fmla="*/ 269799 w 6261825"/>
              <a:gd name="connsiteY9" fmla="*/ 533629 h 1657933"/>
              <a:gd name="connsiteX10" fmla="*/ 1651 w 6261825"/>
              <a:gd name="connsiteY10" fmla="*/ 478414 h 1657933"/>
              <a:gd name="connsiteX11" fmla="*/ 487951 w 6261825"/>
              <a:gd name="connsiteY11" fmla="*/ 315479 h 1657933"/>
              <a:gd name="connsiteX12" fmla="*/ 1228104 w 6261825"/>
              <a:gd name="connsiteY12" fmla="*/ 510256 h 1657933"/>
              <a:gd name="connsiteX13" fmla="*/ 1809115 w 6261825"/>
              <a:gd name="connsiteY13" fmla="*/ 429094 h 1657933"/>
              <a:gd name="connsiteX14" fmla="*/ 1329591 w 6261825"/>
              <a:gd name="connsiteY14" fmla="*/ 403145 h 1657933"/>
              <a:gd name="connsiteX15" fmla="*/ 1158052 w 6261825"/>
              <a:gd name="connsiteY15" fmla="*/ 134929 h 1657933"/>
              <a:gd name="connsiteX16" fmla="*/ 1923475 w 6261825"/>
              <a:gd name="connsiteY16" fmla="*/ 107084 h 1657933"/>
              <a:gd name="connsiteX17" fmla="*/ 2376375 w 6261825"/>
              <a:gd name="connsiteY17" fmla="*/ 616 h 1657933"/>
              <a:gd name="connsiteX0" fmla="*/ 2376375 w 6261825"/>
              <a:gd name="connsiteY0" fmla="*/ 616 h 1831107"/>
              <a:gd name="connsiteX1" fmla="*/ 3031707 w 6261825"/>
              <a:gd name="connsiteY1" fmla="*/ 164874 h 1831107"/>
              <a:gd name="connsiteX2" fmla="*/ 3771513 w 6261825"/>
              <a:gd name="connsiteY2" fmla="*/ 626558 h 1831107"/>
              <a:gd name="connsiteX3" fmla="*/ 6261825 w 6261825"/>
              <a:gd name="connsiteY3" fmla="*/ 1091575 h 1831107"/>
              <a:gd name="connsiteX4" fmla="*/ 5526603 w 6261825"/>
              <a:gd name="connsiteY4" fmla="*/ 1830258 h 1831107"/>
              <a:gd name="connsiteX5" fmla="*/ 2858271 w 6261825"/>
              <a:gd name="connsiteY5" fmla="*/ 997166 h 1831107"/>
              <a:gd name="connsiteX6" fmla="*/ 1835808 w 6261825"/>
              <a:gd name="connsiteY6" fmla="*/ 1094588 h 1831107"/>
              <a:gd name="connsiteX7" fmla="*/ 1496117 w 6261825"/>
              <a:gd name="connsiteY7" fmla="*/ 966002 h 1831107"/>
              <a:gd name="connsiteX8" fmla="*/ 184776 w 6261825"/>
              <a:gd name="connsiteY8" fmla="*/ 718719 h 1831107"/>
              <a:gd name="connsiteX9" fmla="*/ 269799 w 6261825"/>
              <a:gd name="connsiteY9" fmla="*/ 533629 h 1831107"/>
              <a:gd name="connsiteX10" fmla="*/ 1651 w 6261825"/>
              <a:gd name="connsiteY10" fmla="*/ 478414 h 1831107"/>
              <a:gd name="connsiteX11" fmla="*/ 487951 w 6261825"/>
              <a:gd name="connsiteY11" fmla="*/ 315479 h 1831107"/>
              <a:gd name="connsiteX12" fmla="*/ 1228104 w 6261825"/>
              <a:gd name="connsiteY12" fmla="*/ 510256 h 1831107"/>
              <a:gd name="connsiteX13" fmla="*/ 1809115 w 6261825"/>
              <a:gd name="connsiteY13" fmla="*/ 429094 h 1831107"/>
              <a:gd name="connsiteX14" fmla="*/ 1329591 w 6261825"/>
              <a:gd name="connsiteY14" fmla="*/ 403145 h 1831107"/>
              <a:gd name="connsiteX15" fmla="*/ 1158052 w 6261825"/>
              <a:gd name="connsiteY15" fmla="*/ 134929 h 1831107"/>
              <a:gd name="connsiteX16" fmla="*/ 1923475 w 6261825"/>
              <a:gd name="connsiteY16" fmla="*/ 107084 h 1831107"/>
              <a:gd name="connsiteX17" fmla="*/ 2376375 w 6261825"/>
              <a:gd name="connsiteY17" fmla="*/ 616 h 1831107"/>
              <a:gd name="connsiteX0" fmla="*/ 2376375 w 6261825"/>
              <a:gd name="connsiteY0" fmla="*/ 555 h 1831046"/>
              <a:gd name="connsiteX1" fmla="*/ 3031707 w 6261825"/>
              <a:gd name="connsiteY1" fmla="*/ 164813 h 1831046"/>
              <a:gd name="connsiteX2" fmla="*/ 3702147 w 6261825"/>
              <a:gd name="connsiteY2" fmla="*/ 574473 h 1831046"/>
              <a:gd name="connsiteX3" fmla="*/ 6261825 w 6261825"/>
              <a:gd name="connsiteY3" fmla="*/ 1091514 h 1831046"/>
              <a:gd name="connsiteX4" fmla="*/ 5526603 w 6261825"/>
              <a:gd name="connsiteY4" fmla="*/ 1830197 h 1831046"/>
              <a:gd name="connsiteX5" fmla="*/ 2858271 w 6261825"/>
              <a:gd name="connsiteY5" fmla="*/ 997105 h 1831046"/>
              <a:gd name="connsiteX6" fmla="*/ 1835808 w 6261825"/>
              <a:gd name="connsiteY6" fmla="*/ 1094527 h 1831046"/>
              <a:gd name="connsiteX7" fmla="*/ 1496117 w 6261825"/>
              <a:gd name="connsiteY7" fmla="*/ 965941 h 1831046"/>
              <a:gd name="connsiteX8" fmla="*/ 184776 w 6261825"/>
              <a:gd name="connsiteY8" fmla="*/ 718658 h 1831046"/>
              <a:gd name="connsiteX9" fmla="*/ 269799 w 6261825"/>
              <a:gd name="connsiteY9" fmla="*/ 533568 h 1831046"/>
              <a:gd name="connsiteX10" fmla="*/ 1651 w 6261825"/>
              <a:gd name="connsiteY10" fmla="*/ 478353 h 1831046"/>
              <a:gd name="connsiteX11" fmla="*/ 487951 w 6261825"/>
              <a:gd name="connsiteY11" fmla="*/ 315418 h 1831046"/>
              <a:gd name="connsiteX12" fmla="*/ 1228104 w 6261825"/>
              <a:gd name="connsiteY12" fmla="*/ 510195 h 1831046"/>
              <a:gd name="connsiteX13" fmla="*/ 1809115 w 6261825"/>
              <a:gd name="connsiteY13" fmla="*/ 429033 h 1831046"/>
              <a:gd name="connsiteX14" fmla="*/ 1329591 w 6261825"/>
              <a:gd name="connsiteY14" fmla="*/ 403084 h 1831046"/>
              <a:gd name="connsiteX15" fmla="*/ 1158052 w 6261825"/>
              <a:gd name="connsiteY15" fmla="*/ 134868 h 1831046"/>
              <a:gd name="connsiteX16" fmla="*/ 1923475 w 6261825"/>
              <a:gd name="connsiteY16" fmla="*/ 107023 h 1831046"/>
              <a:gd name="connsiteX17" fmla="*/ 2376375 w 6261825"/>
              <a:gd name="connsiteY17" fmla="*/ 555 h 1831046"/>
              <a:gd name="connsiteX0" fmla="*/ 2376375 w 6261825"/>
              <a:gd name="connsiteY0" fmla="*/ 555 h 1831046"/>
              <a:gd name="connsiteX1" fmla="*/ 3031707 w 6261825"/>
              <a:gd name="connsiteY1" fmla="*/ 164813 h 1831046"/>
              <a:gd name="connsiteX2" fmla="*/ 3702147 w 6261825"/>
              <a:gd name="connsiteY2" fmla="*/ 574473 h 1831046"/>
              <a:gd name="connsiteX3" fmla="*/ 6261825 w 6261825"/>
              <a:gd name="connsiteY3" fmla="*/ 1091514 h 1831046"/>
              <a:gd name="connsiteX4" fmla="*/ 5526603 w 6261825"/>
              <a:gd name="connsiteY4" fmla="*/ 1830197 h 1831046"/>
              <a:gd name="connsiteX5" fmla="*/ 2858271 w 6261825"/>
              <a:gd name="connsiteY5" fmla="*/ 997105 h 1831046"/>
              <a:gd name="connsiteX6" fmla="*/ 1835808 w 6261825"/>
              <a:gd name="connsiteY6" fmla="*/ 1094527 h 1831046"/>
              <a:gd name="connsiteX7" fmla="*/ 1496117 w 6261825"/>
              <a:gd name="connsiteY7" fmla="*/ 965941 h 1831046"/>
              <a:gd name="connsiteX8" fmla="*/ 184776 w 6261825"/>
              <a:gd name="connsiteY8" fmla="*/ 718658 h 1831046"/>
              <a:gd name="connsiteX9" fmla="*/ 269799 w 6261825"/>
              <a:gd name="connsiteY9" fmla="*/ 533568 h 1831046"/>
              <a:gd name="connsiteX10" fmla="*/ 1651 w 6261825"/>
              <a:gd name="connsiteY10" fmla="*/ 478353 h 1831046"/>
              <a:gd name="connsiteX11" fmla="*/ 487951 w 6261825"/>
              <a:gd name="connsiteY11" fmla="*/ 315418 h 1831046"/>
              <a:gd name="connsiteX12" fmla="*/ 1228104 w 6261825"/>
              <a:gd name="connsiteY12" fmla="*/ 510195 h 1831046"/>
              <a:gd name="connsiteX13" fmla="*/ 1809115 w 6261825"/>
              <a:gd name="connsiteY13" fmla="*/ 429033 h 1831046"/>
              <a:gd name="connsiteX14" fmla="*/ 1329591 w 6261825"/>
              <a:gd name="connsiteY14" fmla="*/ 403084 h 1831046"/>
              <a:gd name="connsiteX15" fmla="*/ 1158052 w 6261825"/>
              <a:gd name="connsiteY15" fmla="*/ 134868 h 1831046"/>
              <a:gd name="connsiteX16" fmla="*/ 1923475 w 6261825"/>
              <a:gd name="connsiteY16" fmla="*/ 107023 h 1831046"/>
              <a:gd name="connsiteX17" fmla="*/ 2376375 w 6261825"/>
              <a:gd name="connsiteY17" fmla="*/ 555 h 1831046"/>
              <a:gd name="connsiteX0" fmla="*/ 2376375 w 6131764"/>
              <a:gd name="connsiteY0" fmla="*/ 555 h 1830874"/>
              <a:gd name="connsiteX1" fmla="*/ 3031707 w 6131764"/>
              <a:gd name="connsiteY1" fmla="*/ 164813 h 1830874"/>
              <a:gd name="connsiteX2" fmla="*/ 3702147 w 6131764"/>
              <a:gd name="connsiteY2" fmla="*/ 574473 h 1830874"/>
              <a:gd name="connsiteX3" fmla="*/ 6131764 w 6131764"/>
              <a:gd name="connsiteY3" fmla="*/ 892088 h 1830874"/>
              <a:gd name="connsiteX4" fmla="*/ 5526603 w 6131764"/>
              <a:gd name="connsiteY4" fmla="*/ 1830197 h 1830874"/>
              <a:gd name="connsiteX5" fmla="*/ 2858271 w 6131764"/>
              <a:gd name="connsiteY5" fmla="*/ 997105 h 1830874"/>
              <a:gd name="connsiteX6" fmla="*/ 1835808 w 6131764"/>
              <a:gd name="connsiteY6" fmla="*/ 1094527 h 1830874"/>
              <a:gd name="connsiteX7" fmla="*/ 1496117 w 6131764"/>
              <a:gd name="connsiteY7" fmla="*/ 965941 h 1830874"/>
              <a:gd name="connsiteX8" fmla="*/ 184776 w 6131764"/>
              <a:gd name="connsiteY8" fmla="*/ 718658 h 1830874"/>
              <a:gd name="connsiteX9" fmla="*/ 269799 w 6131764"/>
              <a:gd name="connsiteY9" fmla="*/ 533568 h 1830874"/>
              <a:gd name="connsiteX10" fmla="*/ 1651 w 6131764"/>
              <a:gd name="connsiteY10" fmla="*/ 478353 h 1830874"/>
              <a:gd name="connsiteX11" fmla="*/ 487951 w 6131764"/>
              <a:gd name="connsiteY11" fmla="*/ 315418 h 1830874"/>
              <a:gd name="connsiteX12" fmla="*/ 1228104 w 6131764"/>
              <a:gd name="connsiteY12" fmla="*/ 510195 h 1830874"/>
              <a:gd name="connsiteX13" fmla="*/ 1809115 w 6131764"/>
              <a:gd name="connsiteY13" fmla="*/ 429033 h 1830874"/>
              <a:gd name="connsiteX14" fmla="*/ 1329591 w 6131764"/>
              <a:gd name="connsiteY14" fmla="*/ 403084 h 1830874"/>
              <a:gd name="connsiteX15" fmla="*/ 1158052 w 6131764"/>
              <a:gd name="connsiteY15" fmla="*/ 134868 h 1830874"/>
              <a:gd name="connsiteX16" fmla="*/ 1923475 w 6131764"/>
              <a:gd name="connsiteY16" fmla="*/ 107023 h 1830874"/>
              <a:gd name="connsiteX17" fmla="*/ 2376375 w 6131764"/>
              <a:gd name="connsiteY17" fmla="*/ 555 h 1830874"/>
              <a:gd name="connsiteX0" fmla="*/ 2376375 w 6131764"/>
              <a:gd name="connsiteY0" fmla="*/ 555 h 1830874"/>
              <a:gd name="connsiteX1" fmla="*/ 3031707 w 6131764"/>
              <a:gd name="connsiteY1" fmla="*/ 164813 h 1830874"/>
              <a:gd name="connsiteX2" fmla="*/ 3702147 w 6131764"/>
              <a:gd name="connsiteY2" fmla="*/ 574473 h 1830874"/>
              <a:gd name="connsiteX3" fmla="*/ 6131764 w 6131764"/>
              <a:gd name="connsiteY3" fmla="*/ 892088 h 1830874"/>
              <a:gd name="connsiteX4" fmla="*/ 5700018 w 6131764"/>
              <a:gd name="connsiteY4" fmla="*/ 1830197 h 1830874"/>
              <a:gd name="connsiteX5" fmla="*/ 2858271 w 6131764"/>
              <a:gd name="connsiteY5" fmla="*/ 997105 h 1830874"/>
              <a:gd name="connsiteX6" fmla="*/ 1835808 w 6131764"/>
              <a:gd name="connsiteY6" fmla="*/ 1094527 h 1830874"/>
              <a:gd name="connsiteX7" fmla="*/ 1496117 w 6131764"/>
              <a:gd name="connsiteY7" fmla="*/ 965941 h 1830874"/>
              <a:gd name="connsiteX8" fmla="*/ 184776 w 6131764"/>
              <a:gd name="connsiteY8" fmla="*/ 718658 h 1830874"/>
              <a:gd name="connsiteX9" fmla="*/ 269799 w 6131764"/>
              <a:gd name="connsiteY9" fmla="*/ 533568 h 1830874"/>
              <a:gd name="connsiteX10" fmla="*/ 1651 w 6131764"/>
              <a:gd name="connsiteY10" fmla="*/ 478353 h 1830874"/>
              <a:gd name="connsiteX11" fmla="*/ 487951 w 6131764"/>
              <a:gd name="connsiteY11" fmla="*/ 315418 h 1830874"/>
              <a:gd name="connsiteX12" fmla="*/ 1228104 w 6131764"/>
              <a:gd name="connsiteY12" fmla="*/ 510195 h 1830874"/>
              <a:gd name="connsiteX13" fmla="*/ 1809115 w 6131764"/>
              <a:gd name="connsiteY13" fmla="*/ 429033 h 1830874"/>
              <a:gd name="connsiteX14" fmla="*/ 1329591 w 6131764"/>
              <a:gd name="connsiteY14" fmla="*/ 403084 h 1830874"/>
              <a:gd name="connsiteX15" fmla="*/ 1158052 w 6131764"/>
              <a:gd name="connsiteY15" fmla="*/ 134868 h 1830874"/>
              <a:gd name="connsiteX16" fmla="*/ 1923475 w 6131764"/>
              <a:gd name="connsiteY16" fmla="*/ 107023 h 1830874"/>
              <a:gd name="connsiteX17" fmla="*/ 2376375 w 6131764"/>
              <a:gd name="connsiteY17" fmla="*/ 555 h 1830874"/>
              <a:gd name="connsiteX0" fmla="*/ 2376375 w 6131764"/>
              <a:gd name="connsiteY0" fmla="*/ 555 h 1830786"/>
              <a:gd name="connsiteX1" fmla="*/ 3031707 w 6131764"/>
              <a:gd name="connsiteY1" fmla="*/ 164813 h 1830786"/>
              <a:gd name="connsiteX2" fmla="*/ 3702147 w 6131764"/>
              <a:gd name="connsiteY2" fmla="*/ 574473 h 1830786"/>
              <a:gd name="connsiteX3" fmla="*/ 6131764 w 6131764"/>
              <a:gd name="connsiteY3" fmla="*/ 744686 h 1830786"/>
              <a:gd name="connsiteX4" fmla="*/ 5700018 w 6131764"/>
              <a:gd name="connsiteY4" fmla="*/ 1830197 h 1830786"/>
              <a:gd name="connsiteX5" fmla="*/ 2858271 w 6131764"/>
              <a:gd name="connsiteY5" fmla="*/ 997105 h 1830786"/>
              <a:gd name="connsiteX6" fmla="*/ 1835808 w 6131764"/>
              <a:gd name="connsiteY6" fmla="*/ 1094527 h 1830786"/>
              <a:gd name="connsiteX7" fmla="*/ 1496117 w 6131764"/>
              <a:gd name="connsiteY7" fmla="*/ 965941 h 1830786"/>
              <a:gd name="connsiteX8" fmla="*/ 184776 w 6131764"/>
              <a:gd name="connsiteY8" fmla="*/ 718658 h 1830786"/>
              <a:gd name="connsiteX9" fmla="*/ 269799 w 6131764"/>
              <a:gd name="connsiteY9" fmla="*/ 533568 h 1830786"/>
              <a:gd name="connsiteX10" fmla="*/ 1651 w 6131764"/>
              <a:gd name="connsiteY10" fmla="*/ 478353 h 1830786"/>
              <a:gd name="connsiteX11" fmla="*/ 487951 w 6131764"/>
              <a:gd name="connsiteY11" fmla="*/ 315418 h 1830786"/>
              <a:gd name="connsiteX12" fmla="*/ 1228104 w 6131764"/>
              <a:gd name="connsiteY12" fmla="*/ 510195 h 1830786"/>
              <a:gd name="connsiteX13" fmla="*/ 1809115 w 6131764"/>
              <a:gd name="connsiteY13" fmla="*/ 429033 h 1830786"/>
              <a:gd name="connsiteX14" fmla="*/ 1329591 w 6131764"/>
              <a:gd name="connsiteY14" fmla="*/ 403084 h 1830786"/>
              <a:gd name="connsiteX15" fmla="*/ 1158052 w 6131764"/>
              <a:gd name="connsiteY15" fmla="*/ 134868 h 1830786"/>
              <a:gd name="connsiteX16" fmla="*/ 1923475 w 6131764"/>
              <a:gd name="connsiteY16" fmla="*/ 107023 h 1830786"/>
              <a:gd name="connsiteX17" fmla="*/ 2376375 w 6131764"/>
              <a:gd name="connsiteY17" fmla="*/ 555 h 1830786"/>
              <a:gd name="connsiteX0" fmla="*/ 2376375 w 6131764"/>
              <a:gd name="connsiteY0" fmla="*/ 555 h 1830786"/>
              <a:gd name="connsiteX1" fmla="*/ 3031707 w 6131764"/>
              <a:gd name="connsiteY1" fmla="*/ 164813 h 1830786"/>
              <a:gd name="connsiteX2" fmla="*/ 3702147 w 6131764"/>
              <a:gd name="connsiteY2" fmla="*/ 574473 h 1830786"/>
              <a:gd name="connsiteX3" fmla="*/ 6131764 w 6131764"/>
              <a:gd name="connsiteY3" fmla="*/ 744686 h 1830786"/>
              <a:gd name="connsiteX4" fmla="*/ 5700018 w 6131764"/>
              <a:gd name="connsiteY4" fmla="*/ 1830197 h 1830786"/>
              <a:gd name="connsiteX5" fmla="*/ 2858271 w 6131764"/>
              <a:gd name="connsiteY5" fmla="*/ 997105 h 1830786"/>
              <a:gd name="connsiteX6" fmla="*/ 1835808 w 6131764"/>
              <a:gd name="connsiteY6" fmla="*/ 1094527 h 1830786"/>
              <a:gd name="connsiteX7" fmla="*/ 1496117 w 6131764"/>
              <a:gd name="connsiteY7" fmla="*/ 965941 h 1830786"/>
              <a:gd name="connsiteX8" fmla="*/ 184776 w 6131764"/>
              <a:gd name="connsiteY8" fmla="*/ 718658 h 1830786"/>
              <a:gd name="connsiteX9" fmla="*/ 269799 w 6131764"/>
              <a:gd name="connsiteY9" fmla="*/ 533568 h 1830786"/>
              <a:gd name="connsiteX10" fmla="*/ 1651 w 6131764"/>
              <a:gd name="connsiteY10" fmla="*/ 478353 h 1830786"/>
              <a:gd name="connsiteX11" fmla="*/ 487951 w 6131764"/>
              <a:gd name="connsiteY11" fmla="*/ 315418 h 1830786"/>
              <a:gd name="connsiteX12" fmla="*/ 1228104 w 6131764"/>
              <a:gd name="connsiteY12" fmla="*/ 510195 h 1830786"/>
              <a:gd name="connsiteX13" fmla="*/ 1809115 w 6131764"/>
              <a:gd name="connsiteY13" fmla="*/ 429033 h 1830786"/>
              <a:gd name="connsiteX14" fmla="*/ 1329591 w 6131764"/>
              <a:gd name="connsiteY14" fmla="*/ 403084 h 1830786"/>
              <a:gd name="connsiteX15" fmla="*/ 1158052 w 6131764"/>
              <a:gd name="connsiteY15" fmla="*/ 134868 h 1830786"/>
              <a:gd name="connsiteX16" fmla="*/ 1923475 w 6131764"/>
              <a:gd name="connsiteY16" fmla="*/ 107023 h 1830786"/>
              <a:gd name="connsiteX17" fmla="*/ 2376375 w 6131764"/>
              <a:gd name="connsiteY17" fmla="*/ 555 h 1830786"/>
              <a:gd name="connsiteX0" fmla="*/ 2376375 w 6131764"/>
              <a:gd name="connsiteY0" fmla="*/ 555 h 1831035"/>
              <a:gd name="connsiteX1" fmla="*/ 3031707 w 6131764"/>
              <a:gd name="connsiteY1" fmla="*/ 164813 h 1831035"/>
              <a:gd name="connsiteX2" fmla="*/ 3702147 w 6131764"/>
              <a:gd name="connsiteY2" fmla="*/ 574473 h 1831035"/>
              <a:gd name="connsiteX3" fmla="*/ 6131764 w 6131764"/>
              <a:gd name="connsiteY3" fmla="*/ 744686 h 1831035"/>
              <a:gd name="connsiteX4" fmla="*/ 5700018 w 6131764"/>
              <a:gd name="connsiteY4" fmla="*/ 1830197 h 1831035"/>
              <a:gd name="connsiteX5" fmla="*/ 2858271 w 6131764"/>
              <a:gd name="connsiteY5" fmla="*/ 997105 h 1831035"/>
              <a:gd name="connsiteX6" fmla="*/ 1835808 w 6131764"/>
              <a:gd name="connsiteY6" fmla="*/ 1094527 h 1831035"/>
              <a:gd name="connsiteX7" fmla="*/ 1496117 w 6131764"/>
              <a:gd name="connsiteY7" fmla="*/ 965941 h 1831035"/>
              <a:gd name="connsiteX8" fmla="*/ 184776 w 6131764"/>
              <a:gd name="connsiteY8" fmla="*/ 718658 h 1831035"/>
              <a:gd name="connsiteX9" fmla="*/ 269799 w 6131764"/>
              <a:gd name="connsiteY9" fmla="*/ 533568 h 1831035"/>
              <a:gd name="connsiteX10" fmla="*/ 1651 w 6131764"/>
              <a:gd name="connsiteY10" fmla="*/ 478353 h 1831035"/>
              <a:gd name="connsiteX11" fmla="*/ 487951 w 6131764"/>
              <a:gd name="connsiteY11" fmla="*/ 315418 h 1831035"/>
              <a:gd name="connsiteX12" fmla="*/ 1228104 w 6131764"/>
              <a:gd name="connsiteY12" fmla="*/ 510195 h 1831035"/>
              <a:gd name="connsiteX13" fmla="*/ 1809115 w 6131764"/>
              <a:gd name="connsiteY13" fmla="*/ 429033 h 1831035"/>
              <a:gd name="connsiteX14" fmla="*/ 1329591 w 6131764"/>
              <a:gd name="connsiteY14" fmla="*/ 403084 h 1831035"/>
              <a:gd name="connsiteX15" fmla="*/ 1158052 w 6131764"/>
              <a:gd name="connsiteY15" fmla="*/ 134868 h 1831035"/>
              <a:gd name="connsiteX16" fmla="*/ 1923475 w 6131764"/>
              <a:gd name="connsiteY16" fmla="*/ 107023 h 1831035"/>
              <a:gd name="connsiteX17" fmla="*/ 2376375 w 6131764"/>
              <a:gd name="connsiteY17" fmla="*/ 555 h 1831035"/>
              <a:gd name="connsiteX0" fmla="*/ 2376375 w 6175102"/>
              <a:gd name="connsiteY0" fmla="*/ 555 h 1822373"/>
              <a:gd name="connsiteX1" fmla="*/ 3031707 w 6175102"/>
              <a:gd name="connsiteY1" fmla="*/ 164813 h 1822373"/>
              <a:gd name="connsiteX2" fmla="*/ 3702147 w 6175102"/>
              <a:gd name="connsiteY2" fmla="*/ 574473 h 1822373"/>
              <a:gd name="connsiteX3" fmla="*/ 6131764 w 6175102"/>
              <a:gd name="connsiteY3" fmla="*/ 744686 h 1822373"/>
              <a:gd name="connsiteX4" fmla="*/ 5942798 w 6175102"/>
              <a:gd name="connsiteY4" fmla="*/ 1821526 h 1822373"/>
              <a:gd name="connsiteX5" fmla="*/ 2858271 w 6175102"/>
              <a:gd name="connsiteY5" fmla="*/ 997105 h 1822373"/>
              <a:gd name="connsiteX6" fmla="*/ 1835808 w 6175102"/>
              <a:gd name="connsiteY6" fmla="*/ 1094527 h 1822373"/>
              <a:gd name="connsiteX7" fmla="*/ 1496117 w 6175102"/>
              <a:gd name="connsiteY7" fmla="*/ 965941 h 1822373"/>
              <a:gd name="connsiteX8" fmla="*/ 184776 w 6175102"/>
              <a:gd name="connsiteY8" fmla="*/ 718658 h 1822373"/>
              <a:gd name="connsiteX9" fmla="*/ 269799 w 6175102"/>
              <a:gd name="connsiteY9" fmla="*/ 533568 h 1822373"/>
              <a:gd name="connsiteX10" fmla="*/ 1651 w 6175102"/>
              <a:gd name="connsiteY10" fmla="*/ 478353 h 1822373"/>
              <a:gd name="connsiteX11" fmla="*/ 487951 w 6175102"/>
              <a:gd name="connsiteY11" fmla="*/ 315418 h 1822373"/>
              <a:gd name="connsiteX12" fmla="*/ 1228104 w 6175102"/>
              <a:gd name="connsiteY12" fmla="*/ 510195 h 1822373"/>
              <a:gd name="connsiteX13" fmla="*/ 1809115 w 6175102"/>
              <a:gd name="connsiteY13" fmla="*/ 429033 h 1822373"/>
              <a:gd name="connsiteX14" fmla="*/ 1329591 w 6175102"/>
              <a:gd name="connsiteY14" fmla="*/ 403084 h 1822373"/>
              <a:gd name="connsiteX15" fmla="*/ 1158052 w 6175102"/>
              <a:gd name="connsiteY15" fmla="*/ 134868 h 1822373"/>
              <a:gd name="connsiteX16" fmla="*/ 1923475 w 6175102"/>
              <a:gd name="connsiteY16" fmla="*/ 107023 h 1822373"/>
              <a:gd name="connsiteX17" fmla="*/ 2376375 w 6175102"/>
              <a:gd name="connsiteY17" fmla="*/ 555 h 1822373"/>
              <a:gd name="connsiteX0" fmla="*/ 2376375 w 6131764"/>
              <a:gd name="connsiteY0" fmla="*/ 555 h 1821526"/>
              <a:gd name="connsiteX1" fmla="*/ 3031707 w 6131764"/>
              <a:gd name="connsiteY1" fmla="*/ 164813 h 1821526"/>
              <a:gd name="connsiteX2" fmla="*/ 3702147 w 6131764"/>
              <a:gd name="connsiteY2" fmla="*/ 574473 h 1821526"/>
              <a:gd name="connsiteX3" fmla="*/ 6131764 w 6131764"/>
              <a:gd name="connsiteY3" fmla="*/ 744686 h 1821526"/>
              <a:gd name="connsiteX4" fmla="*/ 5942798 w 6131764"/>
              <a:gd name="connsiteY4" fmla="*/ 1821526 h 1821526"/>
              <a:gd name="connsiteX5" fmla="*/ 2858271 w 6131764"/>
              <a:gd name="connsiteY5" fmla="*/ 997105 h 1821526"/>
              <a:gd name="connsiteX6" fmla="*/ 1835808 w 6131764"/>
              <a:gd name="connsiteY6" fmla="*/ 1094527 h 1821526"/>
              <a:gd name="connsiteX7" fmla="*/ 1496117 w 6131764"/>
              <a:gd name="connsiteY7" fmla="*/ 965941 h 1821526"/>
              <a:gd name="connsiteX8" fmla="*/ 184776 w 6131764"/>
              <a:gd name="connsiteY8" fmla="*/ 718658 h 1821526"/>
              <a:gd name="connsiteX9" fmla="*/ 269799 w 6131764"/>
              <a:gd name="connsiteY9" fmla="*/ 533568 h 1821526"/>
              <a:gd name="connsiteX10" fmla="*/ 1651 w 6131764"/>
              <a:gd name="connsiteY10" fmla="*/ 478353 h 1821526"/>
              <a:gd name="connsiteX11" fmla="*/ 487951 w 6131764"/>
              <a:gd name="connsiteY11" fmla="*/ 315418 h 1821526"/>
              <a:gd name="connsiteX12" fmla="*/ 1228104 w 6131764"/>
              <a:gd name="connsiteY12" fmla="*/ 510195 h 1821526"/>
              <a:gd name="connsiteX13" fmla="*/ 1809115 w 6131764"/>
              <a:gd name="connsiteY13" fmla="*/ 429033 h 1821526"/>
              <a:gd name="connsiteX14" fmla="*/ 1329591 w 6131764"/>
              <a:gd name="connsiteY14" fmla="*/ 403084 h 1821526"/>
              <a:gd name="connsiteX15" fmla="*/ 1158052 w 6131764"/>
              <a:gd name="connsiteY15" fmla="*/ 134868 h 1821526"/>
              <a:gd name="connsiteX16" fmla="*/ 1923475 w 6131764"/>
              <a:gd name="connsiteY16" fmla="*/ 107023 h 1821526"/>
              <a:gd name="connsiteX17" fmla="*/ 2376375 w 6131764"/>
              <a:gd name="connsiteY17" fmla="*/ 555 h 1821526"/>
              <a:gd name="connsiteX0" fmla="*/ 2376375 w 6131764"/>
              <a:gd name="connsiteY0" fmla="*/ 555 h 1821526"/>
              <a:gd name="connsiteX1" fmla="*/ 3031707 w 6131764"/>
              <a:gd name="connsiteY1" fmla="*/ 164813 h 1821526"/>
              <a:gd name="connsiteX2" fmla="*/ 3702147 w 6131764"/>
              <a:gd name="connsiteY2" fmla="*/ 574473 h 1821526"/>
              <a:gd name="connsiteX3" fmla="*/ 6131764 w 6131764"/>
              <a:gd name="connsiteY3" fmla="*/ 744686 h 1821526"/>
              <a:gd name="connsiteX4" fmla="*/ 5942798 w 6131764"/>
              <a:gd name="connsiteY4" fmla="*/ 1821526 h 1821526"/>
              <a:gd name="connsiteX5" fmla="*/ 2858271 w 6131764"/>
              <a:gd name="connsiteY5" fmla="*/ 997105 h 1821526"/>
              <a:gd name="connsiteX6" fmla="*/ 1835808 w 6131764"/>
              <a:gd name="connsiteY6" fmla="*/ 1094527 h 1821526"/>
              <a:gd name="connsiteX7" fmla="*/ 1496117 w 6131764"/>
              <a:gd name="connsiteY7" fmla="*/ 965941 h 1821526"/>
              <a:gd name="connsiteX8" fmla="*/ 184776 w 6131764"/>
              <a:gd name="connsiteY8" fmla="*/ 718658 h 1821526"/>
              <a:gd name="connsiteX9" fmla="*/ 269799 w 6131764"/>
              <a:gd name="connsiteY9" fmla="*/ 533568 h 1821526"/>
              <a:gd name="connsiteX10" fmla="*/ 1651 w 6131764"/>
              <a:gd name="connsiteY10" fmla="*/ 478353 h 1821526"/>
              <a:gd name="connsiteX11" fmla="*/ 487951 w 6131764"/>
              <a:gd name="connsiteY11" fmla="*/ 315418 h 1821526"/>
              <a:gd name="connsiteX12" fmla="*/ 1228104 w 6131764"/>
              <a:gd name="connsiteY12" fmla="*/ 510195 h 1821526"/>
              <a:gd name="connsiteX13" fmla="*/ 1809115 w 6131764"/>
              <a:gd name="connsiteY13" fmla="*/ 429033 h 1821526"/>
              <a:gd name="connsiteX14" fmla="*/ 1329591 w 6131764"/>
              <a:gd name="connsiteY14" fmla="*/ 403084 h 1821526"/>
              <a:gd name="connsiteX15" fmla="*/ 1158052 w 6131764"/>
              <a:gd name="connsiteY15" fmla="*/ 134868 h 1821526"/>
              <a:gd name="connsiteX16" fmla="*/ 1923475 w 6131764"/>
              <a:gd name="connsiteY16" fmla="*/ 107023 h 1821526"/>
              <a:gd name="connsiteX17" fmla="*/ 2376375 w 6131764"/>
              <a:gd name="connsiteY17" fmla="*/ 555 h 1821526"/>
              <a:gd name="connsiteX0" fmla="*/ 2376375 w 6131764"/>
              <a:gd name="connsiteY0" fmla="*/ 555 h 1821526"/>
              <a:gd name="connsiteX1" fmla="*/ 3031707 w 6131764"/>
              <a:gd name="connsiteY1" fmla="*/ 164813 h 1821526"/>
              <a:gd name="connsiteX2" fmla="*/ 3702147 w 6131764"/>
              <a:gd name="connsiteY2" fmla="*/ 574473 h 1821526"/>
              <a:gd name="connsiteX3" fmla="*/ 6131764 w 6131764"/>
              <a:gd name="connsiteY3" fmla="*/ 744686 h 1821526"/>
              <a:gd name="connsiteX4" fmla="*/ 5942798 w 6131764"/>
              <a:gd name="connsiteY4" fmla="*/ 1821526 h 1821526"/>
              <a:gd name="connsiteX5" fmla="*/ 2858271 w 6131764"/>
              <a:gd name="connsiteY5" fmla="*/ 997105 h 1821526"/>
              <a:gd name="connsiteX6" fmla="*/ 1835808 w 6131764"/>
              <a:gd name="connsiteY6" fmla="*/ 1094527 h 1821526"/>
              <a:gd name="connsiteX7" fmla="*/ 1496117 w 6131764"/>
              <a:gd name="connsiteY7" fmla="*/ 965941 h 1821526"/>
              <a:gd name="connsiteX8" fmla="*/ 184776 w 6131764"/>
              <a:gd name="connsiteY8" fmla="*/ 718658 h 1821526"/>
              <a:gd name="connsiteX9" fmla="*/ 269799 w 6131764"/>
              <a:gd name="connsiteY9" fmla="*/ 533568 h 1821526"/>
              <a:gd name="connsiteX10" fmla="*/ 1651 w 6131764"/>
              <a:gd name="connsiteY10" fmla="*/ 478353 h 1821526"/>
              <a:gd name="connsiteX11" fmla="*/ 487951 w 6131764"/>
              <a:gd name="connsiteY11" fmla="*/ 315418 h 1821526"/>
              <a:gd name="connsiteX12" fmla="*/ 1228104 w 6131764"/>
              <a:gd name="connsiteY12" fmla="*/ 510195 h 1821526"/>
              <a:gd name="connsiteX13" fmla="*/ 1809115 w 6131764"/>
              <a:gd name="connsiteY13" fmla="*/ 429033 h 1821526"/>
              <a:gd name="connsiteX14" fmla="*/ 1329591 w 6131764"/>
              <a:gd name="connsiteY14" fmla="*/ 403084 h 1821526"/>
              <a:gd name="connsiteX15" fmla="*/ 1158052 w 6131764"/>
              <a:gd name="connsiteY15" fmla="*/ 134868 h 1821526"/>
              <a:gd name="connsiteX16" fmla="*/ 1923475 w 6131764"/>
              <a:gd name="connsiteY16" fmla="*/ 107023 h 1821526"/>
              <a:gd name="connsiteX17" fmla="*/ 2376375 w 6131764"/>
              <a:gd name="connsiteY17" fmla="*/ 555 h 1821526"/>
              <a:gd name="connsiteX0" fmla="*/ 2376375 w 6131764"/>
              <a:gd name="connsiteY0" fmla="*/ 555 h 1830197"/>
              <a:gd name="connsiteX1" fmla="*/ 3031707 w 6131764"/>
              <a:gd name="connsiteY1" fmla="*/ 164813 h 1830197"/>
              <a:gd name="connsiteX2" fmla="*/ 3702147 w 6131764"/>
              <a:gd name="connsiteY2" fmla="*/ 574473 h 1830197"/>
              <a:gd name="connsiteX3" fmla="*/ 6131764 w 6131764"/>
              <a:gd name="connsiteY3" fmla="*/ 744686 h 1830197"/>
              <a:gd name="connsiteX4" fmla="*/ 6020834 w 6131764"/>
              <a:gd name="connsiteY4" fmla="*/ 1830197 h 1830197"/>
              <a:gd name="connsiteX5" fmla="*/ 2858271 w 6131764"/>
              <a:gd name="connsiteY5" fmla="*/ 997105 h 1830197"/>
              <a:gd name="connsiteX6" fmla="*/ 1835808 w 6131764"/>
              <a:gd name="connsiteY6" fmla="*/ 1094527 h 1830197"/>
              <a:gd name="connsiteX7" fmla="*/ 1496117 w 6131764"/>
              <a:gd name="connsiteY7" fmla="*/ 965941 h 1830197"/>
              <a:gd name="connsiteX8" fmla="*/ 184776 w 6131764"/>
              <a:gd name="connsiteY8" fmla="*/ 718658 h 1830197"/>
              <a:gd name="connsiteX9" fmla="*/ 269799 w 6131764"/>
              <a:gd name="connsiteY9" fmla="*/ 533568 h 1830197"/>
              <a:gd name="connsiteX10" fmla="*/ 1651 w 6131764"/>
              <a:gd name="connsiteY10" fmla="*/ 478353 h 1830197"/>
              <a:gd name="connsiteX11" fmla="*/ 487951 w 6131764"/>
              <a:gd name="connsiteY11" fmla="*/ 315418 h 1830197"/>
              <a:gd name="connsiteX12" fmla="*/ 1228104 w 6131764"/>
              <a:gd name="connsiteY12" fmla="*/ 510195 h 1830197"/>
              <a:gd name="connsiteX13" fmla="*/ 1809115 w 6131764"/>
              <a:gd name="connsiteY13" fmla="*/ 429033 h 1830197"/>
              <a:gd name="connsiteX14" fmla="*/ 1329591 w 6131764"/>
              <a:gd name="connsiteY14" fmla="*/ 403084 h 1830197"/>
              <a:gd name="connsiteX15" fmla="*/ 1158052 w 6131764"/>
              <a:gd name="connsiteY15" fmla="*/ 134868 h 1830197"/>
              <a:gd name="connsiteX16" fmla="*/ 1923475 w 6131764"/>
              <a:gd name="connsiteY16" fmla="*/ 107023 h 1830197"/>
              <a:gd name="connsiteX17" fmla="*/ 2376375 w 6131764"/>
              <a:gd name="connsiteY17" fmla="*/ 555 h 1830197"/>
              <a:gd name="connsiteX0" fmla="*/ 2376375 w 6813828"/>
              <a:gd name="connsiteY0" fmla="*/ 555 h 1830197"/>
              <a:gd name="connsiteX1" fmla="*/ 3031707 w 6813828"/>
              <a:gd name="connsiteY1" fmla="*/ 164813 h 1830197"/>
              <a:gd name="connsiteX2" fmla="*/ 3702147 w 6813828"/>
              <a:gd name="connsiteY2" fmla="*/ 574473 h 1830197"/>
              <a:gd name="connsiteX3" fmla="*/ 6813828 w 6813828"/>
              <a:gd name="connsiteY3" fmla="*/ 769640 h 1830197"/>
              <a:gd name="connsiteX4" fmla="*/ 6020834 w 6813828"/>
              <a:gd name="connsiteY4" fmla="*/ 1830197 h 1830197"/>
              <a:gd name="connsiteX5" fmla="*/ 2858271 w 6813828"/>
              <a:gd name="connsiteY5" fmla="*/ 997105 h 1830197"/>
              <a:gd name="connsiteX6" fmla="*/ 1835808 w 6813828"/>
              <a:gd name="connsiteY6" fmla="*/ 1094527 h 1830197"/>
              <a:gd name="connsiteX7" fmla="*/ 1496117 w 6813828"/>
              <a:gd name="connsiteY7" fmla="*/ 965941 h 1830197"/>
              <a:gd name="connsiteX8" fmla="*/ 184776 w 6813828"/>
              <a:gd name="connsiteY8" fmla="*/ 718658 h 1830197"/>
              <a:gd name="connsiteX9" fmla="*/ 269799 w 6813828"/>
              <a:gd name="connsiteY9" fmla="*/ 533568 h 1830197"/>
              <a:gd name="connsiteX10" fmla="*/ 1651 w 6813828"/>
              <a:gd name="connsiteY10" fmla="*/ 478353 h 1830197"/>
              <a:gd name="connsiteX11" fmla="*/ 487951 w 6813828"/>
              <a:gd name="connsiteY11" fmla="*/ 315418 h 1830197"/>
              <a:gd name="connsiteX12" fmla="*/ 1228104 w 6813828"/>
              <a:gd name="connsiteY12" fmla="*/ 510195 h 1830197"/>
              <a:gd name="connsiteX13" fmla="*/ 1809115 w 6813828"/>
              <a:gd name="connsiteY13" fmla="*/ 429033 h 1830197"/>
              <a:gd name="connsiteX14" fmla="*/ 1329591 w 6813828"/>
              <a:gd name="connsiteY14" fmla="*/ 403084 h 1830197"/>
              <a:gd name="connsiteX15" fmla="*/ 1158052 w 6813828"/>
              <a:gd name="connsiteY15" fmla="*/ 134868 h 1830197"/>
              <a:gd name="connsiteX16" fmla="*/ 1923475 w 6813828"/>
              <a:gd name="connsiteY16" fmla="*/ 107023 h 1830197"/>
              <a:gd name="connsiteX17" fmla="*/ 2376375 w 6813828"/>
              <a:gd name="connsiteY17" fmla="*/ 555 h 1830197"/>
              <a:gd name="connsiteX0" fmla="*/ 2376375 w 6813828"/>
              <a:gd name="connsiteY0" fmla="*/ 555 h 1613933"/>
              <a:gd name="connsiteX1" fmla="*/ 3031707 w 6813828"/>
              <a:gd name="connsiteY1" fmla="*/ 164813 h 1613933"/>
              <a:gd name="connsiteX2" fmla="*/ 3702147 w 6813828"/>
              <a:gd name="connsiteY2" fmla="*/ 574473 h 1613933"/>
              <a:gd name="connsiteX3" fmla="*/ 6813828 w 6813828"/>
              <a:gd name="connsiteY3" fmla="*/ 769640 h 1613933"/>
              <a:gd name="connsiteX4" fmla="*/ 5305499 w 6813828"/>
              <a:gd name="connsiteY4" fmla="*/ 1613933 h 1613933"/>
              <a:gd name="connsiteX5" fmla="*/ 2858271 w 6813828"/>
              <a:gd name="connsiteY5" fmla="*/ 997105 h 1613933"/>
              <a:gd name="connsiteX6" fmla="*/ 1835808 w 6813828"/>
              <a:gd name="connsiteY6" fmla="*/ 1094527 h 1613933"/>
              <a:gd name="connsiteX7" fmla="*/ 1496117 w 6813828"/>
              <a:gd name="connsiteY7" fmla="*/ 965941 h 1613933"/>
              <a:gd name="connsiteX8" fmla="*/ 184776 w 6813828"/>
              <a:gd name="connsiteY8" fmla="*/ 718658 h 1613933"/>
              <a:gd name="connsiteX9" fmla="*/ 269799 w 6813828"/>
              <a:gd name="connsiteY9" fmla="*/ 533568 h 1613933"/>
              <a:gd name="connsiteX10" fmla="*/ 1651 w 6813828"/>
              <a:gd name="connsiteY10" fmla="*/ 478353 h 1613933"/>
              <a:gd name="connsiteX11" fmla="*/ 487951 w 6813828"/>
              <a:gd name="connsiteY11" fmla="*/ 315418 h 1613933"/>
              <a:gd name="connsiteX12" fmla="*/ 1228104 w 6813828"/>
              <a:gd name="connsiteY12" fmla="*/ 510195 h 1613933"/>
              <a:gd name="connsiteX13" fmla="*/ 1809115 w 6813828"/>
              <a:gd name="connsiteY13" fmla="*/ 429033 h 1613933"/>
              <a:gd name="connsiteX14" fmla="*/ 1329591 w 6813828"/>
              <a:gd name="connsiteY14" fmla="*/ 403084 h 1613933"/>
              <a:gd name="connsiteX15" fmla="*/ 1158052 w 6813828"/>
              <a:gd name="connsiteY15" fmla="*/ 134868 h 1613933"/>
              <a:gd name="connsiteX16" fmla="*/ 1923475 w 6813828"/>
              <a:gd name="connsiteY16" fmla="*/ 107023 h 1613933"/>
              <a:gd name="connsiteX17" fmla="*/ 2376375 w 6813828"/>
              <a:gd name="connsiteY17" fmla="*/ 555 h 1613933"/>
              <a:gd name="connsiteX0" fmla="*/ 2376375 w 6813828"/>
              <a:gd name="connsiteY0" fmla="*/ 555 h 1613933"/>
              <a:gd name="connsiteX1" fmla="*/ 3031707 w 6813828"/>
              <a:gd name="connsiteY1" fmla="*/ 164813 h 1613933"/>
              <a:gd name="connsiteX2" fmla="*/ 3702147 w 6813828"/>
              <a:gd name="connsiteY2" fmla="*/ 574473 h 1613933"/>
              <a:gd name="connsiteX3" fmla="*/ 6813828 w 6813828"/>
              <a:gd name="connsiteY3" fmla="*/ 769640 h 1613933"/>
              <a:gd name="connsiteX4" fmla="*/ 5305499 w 6813828"/>
              <a:gd name="connsiteY4" fmla="*/ 1613933 h 1613933"/>
              <a:gd name="connsiteX5" fmla="*/ 2858271 w 6813828"/>
              <a:gd name="connsiteY5" fmla="*/ 997105 h 1613933"/>
              <a:gd name="connsiteX6" fmla="*/ 1835808 w 6813828"/>
              <a:gd name="connsiteY6" fmla="*/ 1094527 h 1613933"/>
              <a:gd name="connsiteX7" fmla="*/ 1496117 w 6813828"/>
              <a:gd name="connsiteY7" fmla="*/ 965941 h 1613933"/>
              <a:gd name="connsiteX8" fmla="*/ 184776 w 6813828"/>
              <a:gd name="connsiteY8" fmla="*/ 718658 h 1613933"/>
              <a:gd name="connsiteX9" fmla="*/ 269799 w 6813828"/>
              <a:gd name="connsiteY9" fmla="*/ 533568 h 1613933"/>
              <a:gd name="connsiteX10" fmla="*/ 1651 w 6813828"/>
              <a:gd name="connsiteY10" fmla="*/ 478353 h 1613933"/>
              <a:gd name="connsiteX11" fmla="*/ 487951 w 6813828"/>
              <a:gd name="connsiteY11" fmla="*/ 315418 h 1613933"/>
              <a:gd name="connsiteX12" fmla="*/ 1228104 w 6813828"/>
              <a:gd name="connsiteY12" fmla="*/ 510195 h 1613933"/>
              <a:gd name="connsiteX13" fmla="*/ 1809115 w 6813828"/>
              <a:gd name="connsiteY13" fmla="*/ 429033 h 1613933"/>
              <a:gd name="connsiteX14" fmla="*/ 1329591 w 6813828"/>
              <a:gd name="connsiteY14" fmla="*/ 403084 h 1613933"/>
              <a:gd name="connsiteX15" fmla="*/ 1158052 w 6813828"/>
              <a:gd name="connsiteY15" fmla="*/ 134868 h 1613933"/>
              <a:gd name="connsiteX16" fmla="*/ 1923475 w 6813828"/>
              <a:gd name="connsiteY16" fmla="*/ 107023 h 1613933"/>
              <a:gd name="connsiteX17" fmla="*/ 2376375 w 6813828"/>
              <a:gd name="connsiteY17" fmla="*/ 555 h 1613933"/>
              <a:gd name="connsiteX0" fmla="*/ 2376375 w 6813828"/>
              <a:gd name="connsiteY0" fmla="*/ 555 h 1613933"/>
              <a:gd name="connsiteX1" fmla="*/ 3031707 w 6813828"/>
              <a:gd name="connsiteY1" fmla="*/ 164813 h 1613933"/>
              <a:gd name="connsiteX2" fmla="*/ 3702147 w 6813828"/>
              <a:gd name="connsiteY2" fmla="*/ 574473 h 1613933"/>
              <a:gd name="connsiteX3" fmla="*/ 6813828 w 6813828"/>
              <a:gd name="connsiteY3" fmla="*/ 769640 h 1613933"/>
              <a:gd name="connsiteX4" fmla="*/ 5305499 w 6813828"/>
              <a:gd name="connsiteY4" fmla="*/ 1613933 h 1613933"/>
              <a:gd name="connsiteX5" fmla="*/ 2858271 w 6813828"/>
              <a:gd name="connsiteY5" fmla="*/ 997105 h 1613933"/>
              <a:gd name="connsiteX6" fmla="*/ 1835808 w 6813828"/>
              <a:gd name="connsiteY6" fmla="*/ 1094527 h 1613933"/>
              <a:gd name="connsiteX7" fmla="*/ 1496117 w 6813828"/>
              <a:gd name="connsiteY7" fmla="*/ 965941 h 1613933"/>
              <a:gd name="connsiteX8" fmla="*/ 184776 w 6813828"/>
              <a:gd name="connsiteY8" fmla="*/ 718658 h 1613933"/>
              <a:gd name="connsiteX9" fmla="*/ 269799 w 6813828"/>
              <a:gd name="connsiteY9" fmla="*/ 533568 h 1613933"/>
              <a:gd name="connsiteX10" fmla="*/ 1651 w 6813828"/>
              <a:gd name="connsiteY10" fmla="*/ 478353 h 1613933"/>
              <a:gd name="connsiteX11" fmla="*/ 487951 w 6813828"/>
              <a:gd name="connsiteY11" fmla="*/ 315418 h 1613933"/>
              <a:gd name="connsiteX12" fmla="*/ 1228104 w 6813828"/>
              <a:gd name="connsiteY12" fmla="*/ 510195 h 1613933"/>
              <a:gd name="connsiteX13" fmla="*/ 1809115 w 6813828"/>
              <a:gd name="connsiteY13" fmla="*/ 429033 h 1613933"/>
              <a:gd name="connsiteX14" fmla="*/ 1329591 w 6813828"/>
              <a:gd name="connsiteY14" fmla="*/ 403084 h 1613933"/>
              <a:gd name="connsiteX15" fmla="*/ 1158052 w 6813828"/>
              <a:gd name="connsiteY15" fmla="*/ 134868 h 1613933"/>
              <a:gd name="connsiteX16" fmla="*/ 1923475 w 6813828"/>
              <a:gd name="connsiteY16" fmla="*/ 107023 h 1613933"/>
              <a:gd name="connsiteX17" fmla="*/ 2376375 w 6813828"/>
              <a:gd name="connsiteY17" fmla="*/ 555 h 1613933"/>
              <a:gd name="connsiteX0" fmla="*/ 2376375 w 7000026"/>
              <a:gd name="connsiteY0" fmla="*/ 555 h 1623564"/>
              <a:gd name="connsiteX1" fmla="*/ 3031707 w 7000026"/>
              <a:gd name="connsiteY1" fmla="*/ 164813 h 1623564"/>
              <a:gd name="connsiteX2" fmla="*/ 3702147 w 7000026"/>
              <a:gd name="connsiteY2" fmla="*/ 574473 h 1623564"/>
              <a:gd name="connsiteX3" fmla="*/ 6813828 w 7000026"/>
              <a:gd name="connsiteY3" fmla="*/ 769640 h 1623564"/>
              <a:gd name="connsiteX4" fmla="*/ 6501875 w 7000026"/>
              <a:gd name="connsiteY4" fmla="*/ 1331126 h 1623564"/>
              <a:gd name="connsiteX5" fmla="*/ 5305499 w 7000026"/>
              <a:gd name="connsiteY5" fmla="*/ 1613933 h 1623564"/>
              <a:gd name="connsiteX6" fmla="*/ 2858271 w 7000026"/>
              <a:gd name="connsiteY6" fmla="*/ 997105 h 1623564"/>
              <a:gd name="connsiteX7" fmla="*/ 1835808 w 7000026"/>
              <a:gd name="connsiteY7" fmla="*/ 1094527 h 1623564"/>
              <a:gd name="connsiteX8" fmla="*/ 1496117 w 7000026"/>
              <a:gd name="connsiteY8" fmla="*/ 965941 h 1623564"/>
              <a:gd name="connsiteX9" fmla="*/ 184776 w 7000026"/>
              <a:gd name="connsiteY9" fmla="*/ 718658 h 1623564"/>
              <a:gd name="connsiteX10" fmla="*/ 269799 w 7000026"/>
              <a:gd name="connsiteY10" fmla="*/ 533568 h 1623564"/>
              <a:gd name="connsiteX11" fmla="*/ 1651 w 7000026"/>
              <a:gd name="connsiteY11" fmla="*/ 478353 h 1623564"/>
              <a:gd name="connsiteX12" fmla="*/ 487951 w 7000026"/>
              <a:gd name="connsiteY12" fmla="*/ 315418 h 1623564"/>
              <a:gd name="connsiteX13" fmla="*/ 1228104 w 7000026"/>
              <a:gd name="connsiteY13" fmla="*/ 510195 h 1623564"/>
              <a:gd name="connsiteX14" fmla="*/ 1809115 w 7000026"/>
              <a:gd name="connsiteY14" fmla="*/ 429033 h 1623564"/>
              <a:gd name="connsiteX15" fmla="*/ 1329591 w 7000026"/>
              <a:gd name="connsiteY15" fmla="*/ 403084 h 1623564"/>
              <a:gd name="connsiteX16" fmla="*/ 1158052 w 7000026"/>
              <a:gd name="connsiteY16" fmla="*/ 134868 h 1623564"/>
              <a:gd name="connsiteX17" fmla="*/ 1923475 w 7000026"/>
              <a:gd name="connsiteY17" fmla="*/ 107023 h 1623564"/>
              <a:gd name="connsiteX18" fmla="*/ 2376375 w 7000026"/>
              <a:gd name="connsiteY18" fmla="*/ 555 h 1623564"/>
              <a:gd name="connsiteX0" fmla="*/ 2376375 w 7084010"/>
              <a:gd name="connsiteY0" fmla="*/ 555 h 1685515"/>
              <a:gd name="connsiteX1" fmla="*/ 3031707 w 7084010"/>
              <a:gd name="connsiteY1" fmla="*/ 164813 h 1685515"/>
              <a:gd name="connsiteX2" fmla="*/ 3702147 w 7084010"/>
              <a:gd name="connsiteY2" fmla="*/ 574473 h 1685515"/>
              <a:gd name="connsiteX3" fmla="*/ 6813828 w 7084010"/>
              <a:gd name="connsiteY3" fmla="*/ 769640 h 1685515"/>
              <a:gd name="connsiteX4" fmla="*/ 6801318 w 7084010"/>
              <a:gd name="connsiteY4" fmla="*/ 1605615 h 1685515"/>
              <a:gd name="connsiteX5" fmla="*/ 5305499 w 7084010"/>
              <a:gd name="connsiteY5" fmla="*/ 1613933 h 1685515"/>
              <a:gd name="connsiteX6" fmla="*/ 2858271 w 7084010"/>
              <a:gd name="connsiteY6" fmla="*/ 997105 h 1685515"/>
              <a:gd name="connsiteX7" fmla="*/ 1835808 w 7084010"/>
              <a:gd name="connsiteY7" fmla="*/ 1094527 h 1685515"/>
              <a:gd name="connsiteX8" fmla="*/ 1496117 w 7084010"/>
              <a:gd name="connsiteY8" fmla="*/ 965941 h 1685515"/>
              <a:gd name="connsiteX9" fmla="*/ 184776 w 7084010"/>
              <a:gd name="connsiteY9" fmla="*/ 718658 h 1685515"/>
              <a:gd name="connsiteX10" fmla="*/ 269799 w 7084010"/>
              <a:gd name="connsiteY10" fmla="*/ 533568 h 1685515"/>
              <a:gd name="connsiteX11" fmla="*/ 1651 w 7084010"/>
              <a:gd name="connsiteY11" fmla="*/ 478353 h 1685515"/>
              <a:gd name="connsiteX12" fmla="*/ 487951 w 7084010"/>
              <a:gd name="connsiteY12" fmla="*/ 315418 h 1685515"/>
              <a:gd name="connsiteX13" fmla="*/ 1228104 w 7084010"/>
              <a:gd name="connsiteY13" fmla="*/ 510195 h 1685515"/>
              <a:gd name="connsiteX14" fmla="*/ 1809115 w 7084010"/>
              <a:gd name="connsiteY14" fmla="*/ 429033 h 1685515"/>
              <a:gd name="connsiteX15" fmla="*/ 1329591 w 7084010"/>
              <a:gd name="connsiteY15" fmla="*/ 403084 h 1685515"/>
              <a:gd name="connsiteX16" fmla="*/ 1158052 w 7084010"/>
              <a:gd name="connsiteY16" fmla="*/ 134868 h 1685515"/>
              <a:gd name="connsiteX17" fmla="*/ 1923475 w 7084010"/>
              <a:gd name="connsiteY17" fmla="*/ 107023 h 1685515"/>
              <a:gd name="connsiteX18" fmla="*/ 2376375 w 7084010"/>
              <a:gd name="connsiteY18" fmla="*/ 555 h 1685515"/>
              <a:gd name="connsiteX0" fmla="*/ 2376375 w 7084010"/>
              <a:gd name="connsiteY0" fmla="*/ 555 h 1635058"/>
              <a:gd name="connsiteX1" fmla="*/ 3031707 w 7084010"/>
              <a:gd name="connsiteY1" fmla="*/ 164813 h 1635058"/>
              <a:gd name="connsiteX2" fmla="*/ 3702147 w 7084010"/>
              <a:gd name="connsiteY2" fmla="*/ 574473 h 1635058"/>
              <a:gd name="connsiteX3" fmla="*/ 6813828 w 7084010"/>
              <a:gd name="connsiteY3" fmla="*/ 769640 h 1635058"/>
              <a:gd name="connsiteX4" fmla="*/ 6801318 w 7084010"/>
              <a:gd name="connsiteY4" fmla="*/ 1605615 h 1635058"/>
              <a:gd name="connsiteX5" fmla="*/ 5305499 w 7084010"/>
              <a:gd name="connsiteY5" fmla="*/ 1613933 h 1635058"/>
              <a:gd name="connsiteX6" fmla="*/ 2858271 w 7084010"/>
              <a:gd name="connsiteY6" fmla="*/ 997105 h 1635058"/>
              <a:gd name="connsiteX7" fmla="*/ 1835808 w 7084010"/>
              <a:gd name="connsiteY7" fmla="*/ 1094527 h 1635058"/>
              <a:gd name="connsiteX8" fmla="*/ 1496117 w 7084010"/>
              <a:gd name="connsiteY8" fmla="*/ 965941 h 1635058"/>
              <a:gd name="connsiteX9" fmla="*/ 184776 w 7084010"/>
              <a:gd name="connsiteY9" fmla="*/ 718658 h 1635058"/>
              <a:gd name="connsiteX10" fmla="*/ 269799 w 7084010"/>
              <a:gd name="connsiteY10" fmla="*/ 533568 h 1635058"/>
              <a:gd name="connsiteX11" fmla="*/ 1651 w 7084010"/>
              <a:gd name="connsiteY11" fmla="*/ 478353 h 1635058"/>
              <a:gd name="connsiteX12" fmla="*/ 487951 w 7084010"/>
              <a:gd name="connsiteY12" fmla="*/ 315418 h 1635058"/>
              <a:gd name="connsiteX13" fmla="*/ 1228104 w 7084010"/>
              <a:gd name="connsiteY13" fmla="*/ 510195 h 1635058"/>
              <a:gd name="connsiteX14" fmla="*/ 1809115 w 7084010"/>
              <a:gd name="connsiteY14" fmla="*/ 429033 h 1635058"/>
              <a:gd name="connsiteX15" fmla="*/ 1329591 w 7084010"/>
              <a:gd name="connsiteY15" fmla="*/ 403084 h 1635058"/>
              <a:gd name="connsiteX16" fmla="*/ 1158052 w 7084010"/>
              <a:gd name="connsiteY16" fmla="*/ 134868 h 1635058"/>
              <a:gd name="connsiteX17" fmla="*/ 1923475 w 7084010"/>
              <a:gd name="connsiteY17" fmla="*/ 107023 h 1635058"/>
              <a:gd name="connsiteX18" fmla="*/ 2376375 w 7084010"/>
              <a:gd name="connsiteY18" fmla="*/ 555 h 1635058"/>
              <a:gd name="connsiteX0" fmla="*/ 2376375 w 7084010"/>
              <a:gd name="connsiteY0" fmla="*/ 555 h 1635058"/>
              <a:gd name="connsiteX1" fmla="*/ 3031707 w 7084010"/>
              <a:gd name="connsiteY1" fmla="*/ 164813 h 1635058"/>
              <a:gd name="connsiteX2" fmla="*/ 3702147 w 7084010"/>
              <a:gd name="connsiteY2" fmla="*/ 574473 h 1635058"/>
              <a:gd name="connsiteX3" fmla="*/ 6813828 w 7084010"/>
              <a:gd name="connsiteY3" fmla="*/ 769640 h 1635058"/>
              <a:gd name="connsiteX4" fmla="*/ 6801318 w 7084010"/>
              <a:gd name="connsiteY4" fmla="*/ 1605615 h 1635058"/>
              <a:gd name="connsiteX5" fmla="*/ 5305499 w 7084010"/>
              <a:gd name="connsiteY5" fmla="*/ 1613933 h 1635058"/>
              <a:gd name="connsiteX6" fmla="*/ 2858271 w 7084010"/>
              <a:gd name="connsiteY6" fmla="*/ 997105 h 1635058"/>
              <a:gd name="connsiteX7" fmla="*/ 1835808 w 7084010"/>
              <a:gd name="connsiteY7" fmla="*/ 1094527 h 1635058"/>
              <a:gd name="connsiteX8" fmla="*/ 1496117 w 7084010"/>
              <a:gd name="connsiteY8" fmla="*/ 965941 h 1635058"/>
              <a:gd name="connsiteX9" fmla="*/ 184776 w 7084010"/>
              <a:gd name="connsiteY9" fmla="*/ 718658 h 1635058"/>
              <a:gd name="connsiteX10" fmla="*/ 269799 w 7084010"/>
              <a:gd name="connsiteY10" fmla="*/ 533568 h 1635058"/>
              <a:gd name="connsiteX11" fmla="*/ 1651 w 7084010"/>
              <a:gd name="connsiteY11" fmla="*/ 478353 h 1635058"/>
              <a:gd name="connsiteX12" fmla="*/ 487951 w 7084010"/>
              <a:gd name="connsiteY12" fmla="*/ 315418 h 1635058"/>
              <a:gd name="connsiteX13" fmla="*/ 1228104 w 7084010"/>
              <a:gd name="connsiteY13" fmla="*/ 510195 h 1635058"/>
              <a:gd name="connsiteX14" fmla="*/ 1809115 w 7084010"/>
              <a:gd name="connsiteY14" fmla="*/ 429033 h 1635058"/>
              <a:gd name="connsiteX15" fmla="*/ 1329591 w 7084010"/>
              <a:gd name="connsiteY15" fmla="*/ 403084 h 1635058"/>
              <a:gd name="connsiteX16" fmla="*/ 1158052 w 7084010"/>
              <a:gd name="connsiteY16" fmla="*/ 134868 h 1635058"/>
              <a:gd name="connsiteX17" fmla="*/ 1923475 w 7084010"/>
              <a:gd name="connsiteY17" fmla="*/ 107023 h 1635058"/>
              <a:gd name="connsiteX18" fmla="*/ 2376375 w 7084010"/>
              <a:gd name="connsiteY18" fmla="*/ 555 h 1635058"/>
              <a:gd name="connsiteX0" fmla="*/ 2376375 w 7014859"/>
              <a:gd name="connsiteY0" fmla="*/ 555 h 1635058"/>
              <a:gd name="connsiteX1" fmla="*/ 3031707 w 7014859"/>
              <a:gd name="connsiteY1" fmla="*/ 164813 h 1635058"/>
              <a:gd name="connsiteX2" fmla="*/ 3702147 w 7014859"/>
              <a:gd name="connsiteY2" fmla="*/ 574473 h 1635058"/>
              <a:gd name="connsiteX3" fmla="*/ 6813828 w 7014859"/>
              <a:gd name="connsiteY3" fmla="*/ 769640 h 1635058"/>
              <a:gd name="connsiteX4" fmla="*/ 6801318 w 7014859"/>
              <a:gd name="connsiteY4" fmla="*/ 1605615 h 1635058"/>
              <a:gd name="connsiteX5" fmla="*/ 5305499 w 7014859"/>
              <a:gd name="connsiteY5" fmla="*/ 1613933 h 1635058"/>
              <a:gd name="connsiteX6" fmla="*/ 2858271 w 7014859"/>
              <a:gd name="connsiteY6" fmla="*/ 997105 h 1635058"/>
              <a:gd name="connsiteX7" fmla="*/ 1835808 w 7014859"/>
              <a:gd name="connsiteY7" fmla="*/ 1094527 h 1635058"/>
              <a:gd name="connsiteX8" fmla="*/ 1496117 w 7014859"/>
              <a:gd name="connsiteY8" fmla="*/ 965941 h 1635058"/>
              <a:gd name="connsiteX9" fmla="*/ 184776 w 7014859"/>
              <a:gd name="connsiteY9" fmla="*/ 718658 h 1635058"/>
              <a:gd name="connsiteX10" fmla="*/ 269799 w 7014859"/>
              <a:gd name="connsiteY10" fmla="*/ 533568 h 1635058"/>
              <a:gd name="connsiteX11" fmla="*/ 1651 w 7014859"/>
              <a:gd name="connsiteY11" fmla="*/ 478353 h 1635058"/>
              <a:gd name="connsiteX12" fmla="*/ 487951 w 7014859"/>
              <a:gd name="connsiteY12" fmla="*/ 315418 h 1635058"/>
              <a:gd name="connsiteX13" fmla="*/ 1228104 w 7014859"/>
              <a:gd name="connsiteY13" fmla="*/ 510195 h 1635058"/>
              <a:gd name="connsiteX14" fmla="*/ 1809115 w 7014859"/>
              <a:gd name="connsiteY14" fmla="*/ 429033 h 1635058"/>
              <a:gd name="connsiteX15" fmla="*/ 1329591 w 7014859"/>
              <a:gd name="connsiteY15" fmla="*/ 403084 h 1635058"/>
              <a:gd name="connsiteX16" fmla="*/ 1158052 w 7014859"/>
              <a:gd name="connsiteY16" fmla="*/ 134868 h 1635058"/>
              <a:gd name="connsiteX17" fmla="*/ 1923475 w 7014859"/>
              <a:gd name="connsiteY17" fmla="*/ 107023 h 1635058"/>
              <a:gd name="connsiteX18" fmla="*/ 2376375 w 7014859"/>
              <a:gd name="connsiteY18" fmla="*/ 555 h 1635058"/>
              <a:gd name="connsiteX0" fmla="*/ 2376375 w 6815320"/>
              <a:gd name="connsiteY0" fmla="*/ 555 h 1635058"/>
              <a:gd name="connsiteX1" fmla="*/ 3031707 w 6815320"/>
              <a:gd name="connsiteY1" fmla="*/ 164813 h 1635058"/>
              <a:gd name="connsiteX2" fmla="*/ 3702147 w 6815320"/>
              <a:gd name="connsiteY2" fmla="*/ 574473 h 1635058"/>
              <a:gd name="connsiteX3" fmla="*/ 6813828 w 6815320"/>
              <a:gd name="connsiteY3" fmla="*/ 769640 h 1635058"/>
              <a:gd name="connsiteX4" fmla="*/ 6801318 w 6815320"/>
              <a:gd name="connsiteY4" fmla="*/ 1605615 h 1635058"/>
              <a:gd name="connsiteX5" fmla="*/ 5305499 w 6815320"/>
              <a:gd name="connsiteY5" fmla="*/ 1613933 h 1635058"/>
              <a:gd name="connsiteX6" fmla="*/ 2858271 w 6815320"/>
              <a:gd name="connsiteY6" fmla="*/ 997105 h 1635058"/>
              <a:gd name="connsiteX7" fmla="*/ 1835808 w 6815320"/>
              <a:gd name="connsiteY7" fmla="*/ 1094527 h 1635058"/>
              <a:gd name="connsiteX8" fmla="*/ 1496117 w 6815320"/>
              <a:gd name="connsiteY8" fmla="*/ 965941 h 1635058"/>
              <a:gd name="connsiteX9" fmla="*/ 184776 w 6815320"/>
              <a:gd name="connsiteY9" fmla="*/ 718658 h 1635058"/>
              <a:gd name="connsiteX10" fmla="*/ 269799 w 6815320"/>
              <a:gd name="connsiteY10" fmla="*/ 533568 h 1635058"/>
              <a:gd name="connsiteX11" fmla="*/ 1651 w 6815320"/>
              <a:gd name="connsiteY11" fmla="*/ 478353 h 1635058"/>
              <a:gd name="connsiteX12" fmla="*/ 487951 w 6815320"/>
              <a:gd name="connsiteY12" fmla="*/ 315418 h 1635058"/>
              <a:gd name="connsiteX13" fmla="*/ 1228104 w 6815320"/>
              <a:gd name="connsiteY13" fmla="*/ 510195 h 1635058"/>
              <a:gd name="connsiteX14" fmla="*/ 1809115 w 6815320"/>
              <a:gd name="connsiteY14" fmla="*/ 429033 h 1635058"/>
              <a:gd name="connsiteX15" fmla="*/ 1329591 w 6815320"/>
              <a:gd name="connsiteY15" fmla="*/ 403084 h 1635058"/>
              <a:gd name="connsiteX16" fmla="*/ 1158052 w 6815320"/>
              <a:gd name="connsiteY16" fmla="*/ 134868 h 1635058"/>
              <a:gd name="connsiteX17" fmla="*/ 1923475 w 6815320"/>
              <a:gd name="connsiteY17" fmla="*/ 107023 h 1635058"/>
              <a:gd name="connsiteX18" fmla="*/ 2376375 w 6815320"/>
              <a:gd name="connsiteY18" fmla="*/ 555 h 1635058"/>
              <a:gd name="connsiteX0" fmla="*/ 2376375 w 6826272"/>
              <a:gd name="connsiteY0" fmla="*/ 555 h 1635058"/>
              <a:gd name="connsiteX1" fmla="*/ 3031707 w 6826272"/>
              <a:gd name="connsiteY1" fmla="*/ 164813 h 1635058"/>
              <a:gd name="connsiteX2" fmla="*/ 3702147 w 6826272"/>
              <a:gd name="connsiteY2" fmla="*/ 574473 h 1635058"/>
              <a:gd name="connsiteX3" fmla="*/ 6813828 w 6826272"/>
              <a:gd name="connsiteY3" fmla="*/ 769640 h 1635058"/>
              <a:gd name="connsiteX4" fmla="*/ 6826272 w 6826272"/>
              <a:gd name="connsiteY4" fmla="*/ 1605615 h 1635058"/>
              <a:gd name="connsiteX5" fmla="*/ 5305499 w 6826272"/>
              <a:gd name="connsiteY5" fmla="*/ 1613933 h 1635058"/>
              <a:gd name="connsiteX6" fmla="*/ 2858271 w 6826272"/>
              <a:gd name="connsiteY6" fmla="*/ 997105 h 1635058"/>
              <a:gd name="connsiteX7" fmla="*/ 1835808 w 6826272"/>
              <a:gd name="connsiteY7" fmla="*/ 1094527 h 1635058"/>
              <a:gd name="connsiteX8" fmla="*/ 1496117 w 6826272"/>
              <a:gd name="connsiteY8" fmla="*/ 965941 h 1635058"/>
              <a:gd name="connsiteX9" fmla="*/ 184776 w 6826272"/>
              <a:gd name="connsiteY9" fmla="*/ 718658 h 1635058"/>
              <a:gd name="connsiteX10" fmla="*/ 269799 w 6826272"/>
              <a:gd name="connsiteY10" fmla="*/ 533568 h 1635058"/>
              <a:gd name="connsiteX11" fmla="*/ 1651 w 6826272"/>
              <a:gd name="connsiteY11" fmla="*/ 478353 h 1635058"/>
              <a:gd name="connsiteX12" fmla="*/ 487951 w 6826272"/>
              <a:gd name="connsiteY12" fmla="*/ 315418 h 1635058"/>
              <a:gd name="connsiteX13" fmla="*/ 1228104 w 6826272"/>
              <a:gd name="connsiteY13" fmla="*/ 510195 h 1635058"/>
              <a:gd name="connsiteX14" fmla="*/ 1809115 w 6826272"/>
              <a:gd name="connsiteY14" fmla="*/ 429033 h 1635058"/>
              <a:gd name="connsiteX15" fmla="*/ 1329591 w 6826272"/>
              <a:gd name="connsiteY15" fmla="*/ 403084 h 1635058"/>
              <a:gd name="connsiteX16" fmla="*/ 1158052 w 6826272"/>
              <a:gd name="connsiteY16" fmla="*/ 134868 h 1635058"/>
              <a:gd name="connsiteX17" fmla="*/ 1923475 w 6826272"/>
              <a:gd name="connsiteY17" fmla="*/ 107023 h 1635058"/>
              <a:gd name="connsiteX18" fmla="*/ 2376375 w 6826272"/>
              <a:gd name="connsiteY18" fmla="*/ 555 h 1635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826272" h="1635058">
                <a:moveTo>
                  <a:pt x="2376375" y="555"/>
                </a:moveTo>
                <a:cubicBezTo>
                  <a:pt x="2565551" y="-7293"/>
                  <a:pt x="2810745" y="69160"/>
                  <a:pt x="3031707" y="164813"/>
                </a:cubicBezTo>
                <a:cubicBezTo>
                  <a:pt x="3252669" y="260466"/>
                  <a:pt x="3507164" y="387013"/>
                  <a:pt x="3702147" y="574473"/>
                </a:cubicBezTo>
                <a:cubicBezTo>
                  <a:pt x="4714336" y="769941"/>
                  <a:pt x="6235176" y="747585"/>
                  <a:pt x="6813828" y="769640"/>
                </a:cubicBezTo>
                <a:cubicBezTo>
                  <a:pt x="6822967" y="1228463"/>
                  <a:pt x="6811489" y="1390040"/>
                  <a:pt x="6826272" y="1605615"/>
                </a:cubicBezTo>
                <a:cubicBezTo>
                  <a:pt x="6475070" y="1596609"/>
                  <a:pt x="5912766" y="1669603"/>
                  <a:pt x="5305499" y="1613933"/>
                </a:cubicBezTo>
                <a:cubicBezTo>
                  <a:pt x="4796870" y="1481416"/>
                  <a:pt x="3230323" y="1030798"/>
                  <a:pt x="2858271" y="997105"/>
                </a:cubicBezTo>
                <a:cubicBezTo>
                  <a:pt x="2502477" y="943899"/>
                  <a:pt x="2073673" y="1110019"/>
                  <a:pt x="1835808" y="1094527"/>
                </a:cubicBezTo>
                <a:cubicBezTo>
                  <a:pt x="1757266" y="1080933"/>
                  <a:pt x="1584416" y="1002300"/>
                  <a:pt x="1496117" y="965941"/>
                </a:cubicBezTo>
                <a:cubicBezTo>
                  <a:pt x="1034072" y="877010"/>
                  <a:pt x="666333" y="775070"/>
                  <a:pt x="184776" y="718658"/>
                </a:cubicBezTo>
                <a:cubicBezTo>
                  <a:pt x="101466" y="705740"/>
                  <a:pt x="174250" y="572502"/>
                  <a:pt x="269799" y="533568"/>
                </a:cubicBezTo>
                <a:lnTo>
                  <a:pt x="1651" y="478353"/>
                </a:lnTo>
                <a:cubicBezTo>
                  <a:pt x="-22693" y="298300"/>
                  <a:pt x="226125" y="277592"/>
                  <a:pt x="487951" y="315418"/>
                </a:cubicBezTo>
                <a:cubicBezTo>
                  <a:pt x="763935" y="370588"/>
                  <a:pt x="952119" y="422506"/>
                  <a:pt x="1228104" y="510195"/>
                </a:cubicBezTo>
                <a:cubicBezTo>
                  <a:pt x="1421774" y="483141"/>
                  <a:pt x="1677231" y="527629"/>
                  <a:pt x="1809115" y="429033"/>
                </a:cubicBezTo>
                <a:cubicBezTo>
                  <a:pt x="1649275" y="420384"/>
                  <a:pt x="1466669" y="441001"/>
                  <a:pt x="1329591" y="403084"/>
                </a:cubicBezTo>
                <a:cubicBezTo>
                  <a:pt x="1168350" y="391726"/>
                  <a:pt x="1046130" y="211265"/>
                  <a:pt x="1158052" y="134868"/>
                </a:cubicBezTo>
                <a:cubicBezTo>
                  <a:pt x="1400185" y="62716"/>
                  <a:pt x="1772397" y="153159"/>
                  <a:pt x="1923475" y="107023"/>
                </a:cubicBezTo>
                <a:cubicBezTo>
                  <a:pt x="2031760" y="61372"/>
                  <a:pt x="2187198" y="8404"/>
                  <a:pt x="2376375" y="55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11314</TotalTime>
  <Words>137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150</cp:revision>
  <dcterms:created xsi:type="dcterms:W3CDTF">2018-02-18T19:39:47Z</dcterms:created>
  <dcterms:modified xsi:type="dcterms:W3CDTF">2020-08-31T08:20:20Z</dcterms:modified>
</cp:coreProperties>
</file>