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839" name="Arrow: Up 4838">
            <a:extLst>
              <a:ext uri="{FF2B5EF4-FFF2-40B4-BE49-F238E27FC236}">
                <a16:creationId xmlns:a16="http://schemas.microsoft.com/office/drawing/2014/main" id="{2BFEB46F-88AF-41D0-A41C-1A2543578F31}"/>
              </a:ext>
            </a:extLst>
          </p:cNvPr>
          <p:cNvSpPr/>
          <p:nvPr/>
        </p:nvSpPr>
        <p:spPr>
          <a:xfrm>
            <a:off x="8150196" y="2728751"/>
            <a:ext cx="3288323" cy="3871009"/>
          </a:xfrm>
          <a:prstGeom prst="upArrow">
            <a:avLst>
              <a:gd name="adj1" fmla="val 50000"/>
              <a:gd name="adj2" fmla="val 5888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0" name="TextBox 4839">
            <a:extLst>
              <a:ext uri="{FF2B5EF4-FFF2-40B4-BE49-F238E27FC236}">
                <a16:creationId xmlns:a16="http://schemas.microsoft.com/office/drawing/2014/main" id="{4FB132FC-7FE9-49F2-BA2A-14CB1D8034B0}"/>
              </a:ext>
            </a:extLst>
          </p:cNvPr>
          <p:cNvSpPr txBox="1"/>
          <p:nvPr/>
        </p:nvSpPr>
        <p:spPr>
          <a:xfrm>
            <a:off x="8381272" y="2886929"/>
            <a:ext cx="305724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b="1" dirty="0">
                <a:solidFill>
                  <a:schemeClr val="accent3"/>
                </a:solidFill>
                <a:cs typeface="Arial" pitchFamily="34" charset="0"/>
              </a:rPr>
              <a:t>35.42%</a:t>
            </a:r>
            <a:endParaRPr lang="ko-KR" altLang="en-US" sz="6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4841" name="그룹 6">
            <a:extLst>
              <a:ext uri="{FF2B5EF4-FFF2-40B4-BE49-F238E27FC236}">
                <a16:creationId xmlns:a16="http://schemas.microsoft.com/office/drawing/2014/main" id="{F05E7F9F-313B-4616-8665-367B53BEF67A}"/>
              </a:ext>
            </a:extLst>
          </p:cNvPr>
          <p:cNvGrpSpPr/>
          <p:nvPr/>
        </p:nvGrpSpPr>
        <p:grpSpPr>
          <a:xfrm>
            <a:off x="9006337" y="3968549"/>
            <a:ext cx="1807116" cy="1241212"/>
            <a:chOff x="467543" y="1720822"/>
            <a:chExt cx="2360724" cy="1241212"/>
          </a:xfrm>
        </p:grpSpPr>
        <p:sp>
          <p:nvSpPr>
            <p:cNvPr id="4842" name="TextBox 4841">
              <a:extLst>
                <a:ext uri="{FF2B5EF4-FFF2-40B4-BE49-F238E27FC236}">
                  <a16:creationId xmlns:a16="http://schemas.microsoft.com/office/drawing/2014/main" id="{7622F223-3424-4C6F-9799-CB4FAC73E4FA}"/>
                </a:ext>
              </a:extLst>
            </p:cNvPr>
            <p:cNvSpPr txBox="1"/>
            <p:nvPr/>
          </p:nvSpPr>
          <p:spPr>
            <a:xfrm>
              <a:off x="467543" y="1720822"/>
              <a:ext cx="23607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843" name="TextBox 4842">
              <a:extLst>
                <a:ext uri="{FF2B5EF4-FFF2-40B4-BE49-F238E27FC236}">
                  <a16:creationId xmlns:a16="http://schemas.microsoft.com/office/drawing/2014/main" id="{01BC7C59-284D-4FE3-B0C5-E916394BA415}"/>
                </a:ext>
              </a:extLst>
            </p:cNvPr>
            <p:cNvSpPr txBox="1"/>
            <p:nvPr/>
          </p:nvSpPr>
          <p:spPr>
            <a:xfrm>
              <a:off x="477068" y="1946371"/>
              <a:ext cx="235119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844" name="TextBox 4843">
            <a:extLst>
              <a:ext uri="{FF2B5EF4-FFF2-40B4-BE49-F238E27FC236}">
                <a16:creationId xmlns:a16="http://schemas.microsoft.com/office/drawing/2014/main" id="{C05872B9-9CE7-40C0-8ADE-4F85328B2A67}"/>
              </a:ext>
            </a:extLst>
          </p:cNvPr>
          <p:cNvSpPr txBox="1"/>
          <p:nvPr/>
        </p:nvSpPr>
        <p:spPr>
          <a:xfrm>
            <a:off x="5534374" y="1521099"/>
            <a:ext cx="206979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b="1" dirty="0">
                <a:solidFill>
                  <a:schemeClr val="accent4"/>
                </a:solidFill>
                <a:cs typeface="Arial" pitchFamily="34" charset="0"/>
              </a:rPr>
              <a:t>$350</a:t>
            </a:r>
            <a:endParaRPr lang="ko-KR" altLang="en-US" sz="6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4845" name="그룹 6">
            <a:extLst>
              <a:ext uri="{FF2B5EF4-FFF2-40B4-BE49-F238E27FC236}">
                <a16:creationId xmlns:a16="http://schemas.microsoft.com/office/drawing/2014/main" id="{717F8E4D-5B02-4883-B35B-AA140607EC09}"/>
              </a:ext>
            </a:extLst>
          </p:cNvPr>
          <p:cNvGrpSpPr/>
          <p:nvPr/>
        </p:nvGrpSpPr>
        <p:grpSpPr>
          <a:xfrm>
            <a:off x="8172721" y="1548982"/>
            <a:ext cx="3538711" cy="1056546"/>
            <a:chOff x="467543" y="1720822"/>
            <a:chExt cx="2360724" cy="1056546"/>
          </a:xfrm>
        </p:grpSpPr>
        <p:sp>
          <p:nvSpPr>
            <p:cNvPr id="4846" name="TextBox 4845">
              <a:extLst>
                <a:ext uri="{FF2B5EF4-FFF2-40B4-BE49-F238E27FC236}">
                  <a16:creationId xmlns:a16="http://schemas.microsoft.com/office/drawing/2014/main" id="{C590C6D0-C9E7-49FC-8EC7-26A2785C2116}"/>
                </a:ext>
              </a:extLst>
            </p:cNvPr>
            <p:cNvSpPr txBox="1"/>
            <p:nvPr/>
          </p:nvSpPr>
          <p:spPr>
            <a:xfrm>
              <a:off x="467543" y="1720822"/>
              <a:ext cx="23607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847" name="TextBox 4846">
              <a:extLst>
                <a:ext uri="{FF2B5EF4-FFF2-40B4-BE49-F238E27FC236}">
                  <a16:creationId xmlns:a16="http://schemas.microsoft.com/office/drawing/2014/main" id="{17FC2F41-0A1E-4D52-8264-40317925E625}"/>
                </a:ext>
              </a:extLst>
            </p:cNvPr>
            <p:cNvSpPr txBox="1"/>
            <p:nvPr/>
          </p:nvSpPr>
          <p:spPr>
            <a:xfrm>
              <a:off x="477068" y="1946371"/>
              <a:ext cx="23511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848" name="그룹 19">
            <a:extLst>
              <a:ext uri="{FF2B5EF4-FFF2-40B4-BE49-F238E27FC236}">
                <a16:creationId xmlns:a16="http://schemas.microsoft.com/office/drawing/2014/main" id="{D3005398-5D97-468E-B1F4-A384FC63688B}"/>
              </a:ext>
            </a:extLst>
          </p:cNvPr>
          <p:cNvGrpSpPr/>
          <p:nvPr/>
        </p:nvGrpSpPr>
        <p:grpSpPr>
          <a:xfrm>
            <a:off x="566520" y="1656086"/>
            <a:ext cx="2112946" cy="1610544"/>
            <a:chOff x="6444890" y="1720822"/>
            <a:chExt cx="2360723" cy="1610544"/>
          </a:xfrm>
        </p:grpSpPr>
        <p:sp>
          <p:nvSpPr>
            <p:cNvPr id="4849" name="TextBox 4848">
              <a:extLst>
                <a:ext uri="{FF2B5EF4-FFF2-40B4-BE49-F238E27FC236}">
                  <a16:creationId xmlns:a16="http://schemas.microsoft.com/office/drawing/2014/main" id="{9DE585A0-C7C6-43CA-B1C9-193E98F2784F}"/>
                </a:ext>
              </a:extLst>
            </p:cNvPr>
            <p:cNvSpPr txBox="1"/>
            <p:nvPr/>
          </p:nvSpPr>
          <p:spPr>
            <a:xfrm>
              <a:off x="6444890" y="1720822"/>
              <a:ext cx="23607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850" name="TextBox 4849">
              <a:extLst>
                <a:ext uri="{FF2B5EF4-FFF2-40B4-BE49-F238E27FC236}">
                  <a16:creationId xmlns:a16="http://schemas.microsoft.com/office/drawing/2014/main" id="{201B50AB-F8B6-4B80-ACC8-54522FE8AAE3}"/>
                </a:ext>
              </a:extLst>
            </p:cNvPr>
            <p:cNvSpPr txBox="1"/>
            <p:nvPr/>
          </p:nvSpPr>
          <p:spPr>
            <a:xfrm>
              <a:off x="6444890" y="1946371"/>
              <a:ext cx="2351199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851" name="TextBox 4850">
            <a:extLst>
              <a:ext uri="{FF2B5EF4-FFF2-40B4-BE49-F238E27FC236}">
                <a16:creationId xmlns:a16="http://schemas.microsoft.com/office/drawing/2014/main" id="{D28EE421-A4CC-4B44-A482-AAA97CB1F052}"/>
              </a:ext>
            </a:extLst>
          </p:cNvPr>
          <p:cNvSpPr txBox="1"/>
          <p:nvPr/>
        </p:nvSpPr>
        <p:spPr>
          <a:xfrm>
            <a:off x="5430885" y="3056994"/>
            <a:ext cx="227677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852" name="TextBox 4851">
            <a:extLst>
              <a:ext uri="{FF2B5EF4-FFF2-40B4-BE49-F238E27FC236}">
                <a16:creationId xmlns:a16="http://schemas.microsoft.com/office/drawing/2014/main" id="{3CCE2DDF-A6E0-43DD-9213-769DF5182A5F}"/>
              </a:ext>
            </a:extLst>
          </p:cNvPr>
          <p:cNvSpPr txBox="1"/>
          <p:nvPr/>
        </p:nvSpPr>
        <p:spPr>
          <a:xfrm>
            <a:off x="5430885" y="2744479"/>
            <a:ext cx="227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4853" name="Group 4852">
            <a:extLst>
              <a:ext uri="{FF2B5EF4-FFF2-40B4-BE49-F238E27FC236}">
                <a16:creationId xmlns:a16="http://schemas.microsoft.com/office/drawing/2014/main" id="{37F924A2-8914-4FD0-8181-4AC8FBBB837E}"/>
              </a:ext>
            </a:extLst>
          </p:cNvPr>
          <p:cNvGrpSpPr/>
          <p:nvPr/>
        </p:nvGrpSpPr>
        <p:grpSpPr>
          <a:xfrm>
            <a:off x="-19492" y="1207151"/>
            <a:ext cx="5083400" cy="5662912"/>
            <a:chOff x="-19492" y="3254561"/>
            <a:chExt cx="3245511" cy="3615502"/>
          </a:xfrm>
        </p:grpSpPr>
        <p:grpSp>
          <p:nvGrpSpPr>
            <p:cNvPr id="4854" name="Group 4853">
              <a:extLst>
                <a:ext uri="{FF2B5EF4-FFF2-40B4-BE49-F238E27FC236}">
                  <a16:creationId xmlns:a16="http://schemas.microsoft.com/office/drawing/2014/main" id="{89B4EDB0-D745-4545-8254-8254555170CA}"/>
                </a:ext>
              </a:extLst>
            </p:cNvPr>
            <p:cNvGrpSpPr/>
            <p:nvPr/>
          </p:nvGrpSpPr>
          <p:grpSpPr>
            <a:xfrm>
              <a:off x="616124" y="3254561"/>
              <a:ext cx="2012707" cy="2532200"/>
              <a:chOff x="5277160" y="1523490"/>
              <a:chExt cx="2012707" cy="2532200"/>
            </a:xfrm>
          </p:grpSpPr>
          <p:sp>
            <p:nvSpPr>
              <p:cNvPr id="4858" name="Arrow: Up 61">
                <a:extLst>
                  <a:ext uri="{FF2B5EF4-FFF2-40B4-BE49-F238E27FC236}">
                    <a16:creationId xmlns:a16="http://schemas.microsoft.com/office/drawing/2014/main" id="{A0E7816A-29BC-412D-817B-5443F0A4FD39}"/>
                  </a:ext>
                </a:extLst>
              </p:cNvPr>
              <p:cNvSpPr/>
              <p:nvPr/>
            </p:nvSpPr>
            <p:spPr>
              <a:xfrm rot="2141881">
                <a:off x="7009982" y="1523490"/>
                <a:ext cx="279885" cy="1922357"/>
              </a:xfrm>
              <a:custGeom>
                <a:avLst/>
                <a:gdLst>
                  <a:gd name="connsiteX0" fmla="*/ 0 w 268141"/>
                  <a:gd name="connsiteY0" fmla="*/ 291531 h 1886717"/>
                  <a:gd name="connsiteX1" fmla="*/ 134071 w 268141"/>
                  <a:gd name="connsiteY1" fmla="*/ 0 h 1886717"/>
                  <a:gd name="connsiteX2" fmla="*/ 268141 w 268141"/>
                  <a:gd name="connsiteY2" fmla="*/ 291531 h 1886717"/>
                  <a:gd name="connsiteX3" fmla="*/ 185487 w 268141"/>
                  <a:gd name="connsiteY3" fmla="*/ 291531 h 1886717"/>
                  <a:gd name="connsiteX4" fmla="*/ 185487 w 268141"/>
                  <a:gd name="connsiteY4" fmla="*/ 1886717 h 1886717"/>
                  <a:gd name="connsiteX5" fmla="*/ 82654 w 268141"/>
                  <a:gd name="connsiteY5" fmla="*/ 1886717 h 1886717"/>
                  <a:gd name="connsiteX6" fmla="*/ 82654 w 268141"/>
                  <a:gd name="connsiteY6" fmla="*/ 291531 h 1886717"/>
                  <a:gd name="connsiteX7" fmla="*/ 0 w 268141"/>
                  <a:gd name="connsiteY7" fmla="*/ 291531 h 1886717"/>
                  <a:gd name="connsiteX0" fmla="*/ 0 w 268141"/>
                  <a:gd name="connsiteY0" fmla="*/ 291531 h 1886717"/>
                  <a:gd name="connsiteX1" fmla="*/ 134071 w 268141"/>
                  <a:gd name="connsiteY1" fmla="*/ 0 h 1886717"/>
                  <a:gd name="connsiteX2" fmla="*/ 268141 w 268141"/>
                  <a:gd name="connsiteY2" fmla="*/ 291531 h 1886717"/>
                  <a:gd name="connsiteX3" fmla="*/ 185487 w 268141"/>
                  <a:gd name="connsiteY3" fmla="*/ 291531 h 1886717"/>
                  <a:gd name="connsiteX4" fmla="*/ 185487 w 268141"/>
                  <a:gd name="connsiteY4" fmla="*/ 1886717 h 1886717"/>
                  <a:gd name="connsiteX5" fmla="*/ 82654 w 268141"/>
                  <a:gd name="connsiteY5" fmla="*/ 1886717 h 1886717"/>
                  <a:gd name="connsiteX6" fmla="*/ 89774 w 268141"/>
                  <a:gd name="connsiteY6" fmla="*/ 272599 h 1886717"/>
                  <a:gd name="connsiteX7" fmla="*/ 0 w 268141"/>
                  <a:gd name="connsiteY7" fmla="*/ 291531 h 1886717"/>
                  <a:gd name="connsiteX0" fmla="*/ 0 w 269777"/>
                  <a:gd name="connsiteY0" fmla="*/ 289253 h 1886717"/>
                  <a:gd name="connsiteX1" fmla="*/ 135707 w 269777"/>
                  <a:gd name="connsiteY1" fmla="*/ 0 h 1886717"/>
                  <a:gd name="connsiteX2" fmla="*/ 269777 w 269777"/>
                  <a:gd name="connsiteY2" fmla="*/ 291531 h 1886717"/>
                  <a:gd name="connsiteX3" fmla="*/ 187123 w 269777"/>
                  <a:gd name="connsiteY3" fmla="*/ 291531 h 1886717"/>
                  <a:gd name="connsiteX4" fmla="*/ 187123 w 269777"/>
                  <a:gd name="connsiteY4" fmla="*/ 1886717 h 1886717"/>
                  <a:gd name="connsiteX5" fmla="*/ 84290 w 269777"/>
                  <a:gd name="connsiteY5" fmla="*/ 1886717 h 1886717"/>
                  <a:gd name="connsiteX6" fmla="*/ 91410 w 269777"/>
                  <a:gd name="connsiteY6" fmla="*/ 272599 h 1886717"/>
                  <a:gd name="connsiteX7" fmla="*/ 0 w 269777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7123 w 279885"/>
                  <a:gd name="connsiteY3" fmla="*/ 291531 h 1886717"/>
                  <a:gd name="connsiteX4" fmla="*/ 187123 w 279885"/>
                  <a:gd name="connsiteY4" fmla="*/ 1886717 h 1886717"/>
                  <a:gd name="connsiteX5" fmla="*/ 84290 w 279885"/>
                  <a:gd name="connsiteY5" fmla="*/ 1886717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5774 w 279885"/>
                  <a:gd name="connsiteY3" fmla="*/ 275232 h 1886717"/>
                  <a:gd name="connsiteX4" fmla="*/ 187123 w 279885"/>
                  <a:gd name="connsiteY4" fmla="*/ 1886717 h 1886717"/>
                  <a:gd name="connsiteX5" fmla="*/ 84290 w 279885"/>
                  <a:gd name="connsiteY5" fmla="*/ 1886717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5774 w 279885"/>
                  <a:gd name="connsiteY3" fmla="*/ 275232 h 1886717"/>
                  <a:gd name="connsiteX4" fmla="*/ 187123 w 279885"/>
                  <a:gd name="connsiteY4" fmla="*/ 1886717 h 1886717"/>
                  <a:gd name="connsiteX5" fmla="*/ 94905 w 279885"/>
                  <a:gd name="connsiteY5" fmla="*/ 1834190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886717"/>
                  <a:gd name="connsiteX1" fmla="*/ 135707 w 279885"/>
                  <a:gd name="connsiteY1" fmla="*/ 0 h 1886717"/>
                  <a:gd name="connsiteX2" fmla="*/ 279885 w 279885"/>
                  <a:gd name="connsiteY2" fmla="*/ 291177 h 1886717"/>
                  <a:gd name="connsiteX3" fmla="*/ 185774 w 279885"/>
                  <a:gd name="connsiteY3" fmla="*/ 275232 h 1886717"/>
                  <a:gd name="connsiteX4" fmla="*/ 187123 w 279885"/>
                  <a:gd name="connsiteY4" fmla="*/ 1886717 h 1886717"/>
                  <a:gd name="connsiteX5" fmla="*/ 90485 w 279885"/>
                  <a:gd name="connsiteY5" fmla="*/ 1885721 h 1886717"/>
                  <a:gd name="connsiteX6" fmla="*/ 91410 w 279885"/>
                  <a:gd name="connsiteY6" fmla="*/ 272599 h 1886717"/>
                  <a:gd name="connsiteX7" fmla="*/ 0 w 279885"/>
                  <a:gd name="connsiteY7" fmla="*/ 289253 h 1886717"/>
                  <a:gd name="connsiteX0" fmla="*/ 0 w 279885"/>
                  <a:gd name="connsiteY0" fmla="*/ 289253 h 1902443"/>
                  <a:gd name="connsiteX1" fmla="*/ 135707 w 279885"/>
                  <a:gd name="connsiteY1" fmla="*/ 0 h 1902443"/>
                  <a:gd name="connsiteX2" fmla="*/ 279885 w 279885"/>
                  <a:gd name="connsiteY2" fmla="*/ 291177 h 1902443"/>
                  <a:gd name="connsiteX3" fmla="*/ 185774 w 279885"/>
                  <a:gd name="connsiteY3" fmla="*/ 275232 h 1902443"/>
                  <a:gd name="connsiteX4" fmla="*/ 160430 w 279885"/>
                  <a:gd name="connsiteY4" fmla="*/ 1902443 h 1902443"/>
                  <a:gd name="connsiteX5" fmla="*/ 90485 w 279885"/>
                  <a:gd name="connsiteY5" fmla="*/ 1885721 h 1902443"/>
                  <a:gd name="connsiteX6" fmla="*/ 91410 w 279885"/>
                  <a:gd name="connsiteY6" fmla="*/ 272599 h 1902443"/>
                  <a:gd name="connsiteX7" fmla="*/ 0 w 279885"/>
                  <a:gd name="connsiteY7" fmla="*/ 289253 h 1902443"/>
                  <a:gd name="connsiteX0" fmla="*/ 0 w 279885"/>
                  <a:gd name="connsiteY0" fmla="*/ 289253 h 1902443"/>
                  <a:gd name="connsiteX1" fmla="*/ 135707 w 279885"/>
                  <a:gd name="connsiteY1" fmla="*/ 0 h 1902443"/>
                  <a:gd name="connsiteX2" fmla="*/ 279885 w 279885"/>
                  <a:gd name="connsiteY2" fmla="*/ 291177 h 1902443"/>
                  <a:gd name="connsiteX3" fmla="*/ 181860 w 279885"/>
                  <a:gd name="connsiteY3" fmla="*/ 274591 h 1902443"/>
                  <a:gd name="connsiteX4" fmla="*/ 160430 w 279885"/>
                  <a:gd name="connsiteY4" fmla="*/ 1902443 h 1902443"/>
                  <a:gd name="connsiteX5" fmla="*/ 90485 w 279885"/>
                  <a:gd name="connsiteY5" fmla="*/ 1885721 h 1902443"/>
                  <a:gd name="connsiteX6" fmla="*/ 91410 w 279885"/>
                  <a:gd name="connsiteY6" fmla="*/ 272599 h 1902443"/>
                  <a:gd name="connsiteX7" fmla="*/ 0 w 279885"/>
                  <a:gd name="connsiteY7" fmla="*/ 289253 h 1902443"/>
                  <a:gd name="connsiteX0" fmla="*/ 0 w 279885"/>
                  <a:gd name="connsiteY0" fmla="*/ 289253 h 1902443"/>
                  <a:gd name="connsiteX1" fmla="*/ 135707 w 279885"/>
                  <a:gd name="connsiteY1" fmla="*/ 0 h 1902443"/>
                  <a:gd name="connsiteX2" fmla="*/ 279885 w 279885"/>
                  <a:gd name="connsiteY2" fmla="*/ 291177 h 1902443"/>
                  <a:gd name="connsiteX3" fmla="*/ 181860 w 279885"/>
                  <a:gd name="connsiteY3" fmla="*/ 274591 h 1902443"/>
                  <a:gd name="connsiteX4" fmla="*/ 160430 w 279885"/>
                  <a:gd name="connsiteY4" fmla="*/ 1902443 h 1902443"/>
                  <a:gd name="connsiteX5" fmla="*/ 90485 w 279885"/>
                  <a:gd name="connsiteY5" fmla="*/ 1885721 h 1902443"/>
                  <a:gd name="connsiteX6" fmla="*/ 91410 w 279885"/>
                  <a:gd name="connsiteY6" fmla="*/ 272599 h 1902443"/>
                  <a:gd name="connsiteX7" fmla="*/ 0 w 279885"/>
                  <a:gd name="connsiteY7" fmla="*/ 289253 h 1902443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279885 w 279885"/>
                  <a:gd name="connsiteY2" fmla="*/ 279433 h 1890699"/>
                  <a:gd name="connsiteX3" fmla="*/ 181860 w 279885"/>
                  <a:gd name="connsiteY3" fmla="*/ 262847 h 1890699"/>
                  <a:gd name="connsiteX4" fmla="*/ 160430 w 279885"/>
                  <a:gd name="connsiteY4" fmla="*/ 1890699 h 1890699"/>
                  <a:gd name="connsiteX5" fmla="*/ 90485 w 279885"/>
                  <a:gd name="connsiteY5" fmla="*/ 1873977 h 1890699"/>
                  <a:gd name="connsiteX6" fmla="*/ 91410 w 279885"/>
                  <a:gd name="connsiteY6" fmla="*/ 260855 h 1890699"/>
                  <a:gd name="connsiteX7" fmla="*/ 0 w 279885"/>
                  <a:gd name="connsiteY7" fmla="*/ 277509 h 1890699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154830 w 279885"/>
                  <a:gd name="connsiteY2" fmla="*/ 41628 h 1890699"/>
                  <a:gd name="connsiteX3" fmla="*/ 279885 w 279885"/>
                  <a:gd name="connsiteY3" fmla="*/ 279433 h 1890699"/>
                  <a:gd name="connsiteX4" fmla="*/ 181860 w 279885"/>
                  <a:gd name="connsiteY4" fmla="*/ 262847 h 1890699"/>
                  <a:gd name="connsiteX5" fmla="*/ 160430 w 279885"/>
                  <a:gd name="connsiteY5" fmla="*/ 1890699 h 1890699"/>
                  <a:gd name="connsiteX6" fmla="*/ 90485 w 279885"/>
                  <a:gd name="connsiteY6" fmla="*/ 1873977 h 1890699"/>
                  <a:gd name="connsiteX7" fmla="*/ 91410 w 279885"/>
                  <a:gd name="connsiteY7" fmla="*/ 260855 h 1890699"/>
                  <a:gd name="connsiteX8" fmla="*/ 0 w 279885"/>
                  <a:gd name="connsiteY8" fmla="*/ 277509 h 1890699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157682 w 279885"/>
                  <a:gd name="connsiteY2" fmla="*/ 11948 h 1890699"/>
                  <a:gd name="connsiteX3" fmla="*/ 279885 w 279885"/>
                  <a:gd name="connsiteY3" fmla="*/ 279433 h 1890699"/>
                  <a:gd name="connsiteX4" fmla="*/ 181860 w 279885"/>
                  <a:gd name="connsiteY4" fmla="*/ 262847 h 1890699"/>
                  <a:gd name="connsiteX5" fmla="*/ 160430 w 279885"/>
                  <a:gd name="connsiteY5" fmla="*/ 1890699 h 1890699"/>
                  <a:gd name="connsiteX6" fmla="*/ 90485 w 279885"/>
                  <a:gd name="connsiteY6" fmla="*/ 1873977 h 1890699"/>
                  <a:gd name="connsiteX7" fmla="*/ 91410 w 279885"/>
                  <a:gd name="connsiteY7" fmla="*/ 260855 h 1890699"/>
                  <a:gd name="connsiteX8" fmla="*/ 0 w 279885"/>
                  <a:gd name="connsiteY8" fmla="*/ 277509 h 1890699"/>
                  <a:gd name="connsiteX0" fmla="*/ 0 w 279885"/>
                  <a:gd name="connsiteY0" fmla="*/ 277509 h 1890699"/>
                  <a:gd name="connsiteX1" fmla="*/ 133783 w 279885"/>
                  <a:gd name="connsiteY1" fmla="*/ 0 h 1890699"/>
                  <a:gd name="connsiteX2" fmla="*/ 158964 w 279885"/>
                  <a:gd name="connsiteY2" fmla="*/ 4119 h 1890699"/>
                  <a:gd name="connsiteX3" fmla="*/ 279885 w 279885"/>
                  <a:gd name="connsiteY3" fmla="*/ 279433 h 1890699"/>
                  <a:gd name="connsiteX4" fmla="*/ 181860 w 279885"/>
                  <a:gd name="connsiteY4" fmla="*/ 262847 h 1890699"/>
                  <a:gd name="connsiteX5" fmla="*/ 160430 w 279885"/>
                  <a:gd name="connsiteY5" fmla="*/ 1890699 h 1890699"/>
                  <a:gd name="connsiteX6" fmla="*/ 90485 w 279885"/>
                  <a:gd name="connsiteY6" fmla="*/ 1873977 h 1890699"/>
                  <a:gd name="connsiteX7" fmla="*/ 91410 w 279885"/>
                  <a:gd name="connsiteY7" fmla="*/ 260855 h 1890699"/>
                  <a:gd name="connsiteX8" fmla="*/ 0 w 279885"/>
                  <a:gd name="connsiteY8" fmla="*/ 277509 h 1890699"/>
                  <a:gd name="connsiteX0" fmla="*/ 0 w 286373"/>
                  <a:gd name="connsiteY0" fmla="*/ 302766 h 1915956"/>
                  <a:gd name="connsiteX1" fmla="*/ 133783 w 286373"/>
                  <a:gd name="connsiteY1" fmla="*/ 25257 h 1915956"/>
                  <a:gd name="connsiteX2" fmla="*/ 286373 w 286373"/>
                  <a:gd name="connsiteY2" fmla="*/ 0 h 1915956"/>
                  <a:gd name="connsiteX3" fmla="*/ 279885 w 286373"/>
                  <a:gd name="connsiteY3" fmla="*/ 304690 h 1915956"/>
                  <a:gd name="connsiteX4" fmla="*/ 181860 w 286373"/>
                  <a:gd name="connsiteY4" fmla="*/ 288104 h 1915956"/>
                  <a:gd name="connsiteX5" fmla="*/ 160430 w 286373"/>
                  <a:gd name="connsiteY5" fmla="*/ 1915956 h 1915956"/>
                  <a:gd name="connsiteX6" fmla="*/ 90485 w 286373"/>
                  <a:gd name="connsiteY6" fmla="*/ 1899234 h 1915956"/>
                  <a:gd name="connsiteX7" fmla="*/ 91410 w 286373"/>
                  <a:gd name="connsiteY7" fmla="*/ 286112 h 1915956"/>
                  <a:gd name="connsiteX8" fmla="*/ 0 w 286373"/>
                  <a:gd name="connsiteY8" fmla="*/ 302766 h 1915956"/>
                  <a:gd name="connsiteX0" fmla="*/ 0 w 286396"/>
                  <a:gd name="connsiteY0" fmla="*/ 318267 h 1931457"/>
                  <a:gd name="connsiteX1" fmla="*/ 133783 w 286396"/>
                  <a:gd name="connsiteY1" fmla="*/ 40758 h 1931457"/>
                  <a:gd name="connsiteX2" fmla="*/ 286373 w 286396"/>
                  <a:gd name="connsiteY2" fmla="*/ 15501 h 1931457"/>
                  <a:gd name="connsiteX3" fmla="*/ 279885 w 286396"/>
                  <a:gd name="connsiteY3" fmla="*/ 320191 h 1931457"/>
                  <a:gd name="connsiteX4" fmla="*/ 181860 w 286396"/>
                  <a:gd name="connsiteY4" fmla="*/ 303605 h 1931457"/>
                  <a:gd name="connsiteX5" fmla="*/ 160430 w 286396"/>
                  <a:gd name="connsiteY5" fmla="*/ 1931457 h 1931457"/>
                  <a:gd name="connsiteX6" fmla="*/ 90485 w 286396"/>
                  <a:gd name="connsiteY6" fmla="*/ 1914735 h 1931457"/>
                  <a:gd name="connsiteX7" fmla="*/ 91410 w 286396"/>
                  <a:gd name="connsiteY7" fmla="*/ 301613 h 1931457"/>
                  <a:gd name="connsiteX8" fmla="*/ 0 w 286396"/>
                  <a:gd name="connsiteY8" fmla="*/ 318267 h 1931457"/>
                  <a:gd name="connsiteX0" fmla="*/ 0 w 286391"/>
                  <a:gd name="connsiteY0" fmla="*/ 325779 h 1938969"/>
                  <a:gd name="connsiteX1" fmla="*/ 133783 w 286391"/>
                  <a:gd name="connsiteY1" fmla="*/ 48270 h 1938969"/>
                  <a:gd name="connsiteX2" fmla="*/ 286373 w 286391"/>
                  <a:gd name="connsiteY2" fmla="*/ 23013 h 1938969"/>
                  <a:gd name="connsiteX3" fmla="*/ 279885 w 286391"/>
                  <a:gd name="connsiteY3" fmla="*/ 327703 h 1938969"/>
                  <a:gd name="connsiteX4" fmla="*/ 181860 w 286391"/>
                  <a:gd name="connsiteY4" fmla="*/ 311117 h 1938969"/>
                  <a:gd name="connsiteX5" fmla="*/ 160430 w 286391"/>
                  <a:gd name="connsiteY5" fmla="*/ 1938969 h 1938969"/>
                  <a:gd name="connsiteX6" fmla="*/ 90485 w 286391"/>
                  <a:gd name="connsiteY6" fmla="*/ 1922247 h 1938969"/>
                  <a:gd name="connsiteX7" fmla="*/ 91410 w 286391"/>
                  <a:gd name="connsiteY7" fmla="*/ 309125 h 1938969"/>
                  <a:gd name="connsiteX8" fmla="*/ 0 w 286391"/>
                  <a:gd name="connsiteY8" fmla="*/ 325779 h 1938969"/>
                  <a:gd name="connsiteX0" fmla="*/ 0 w 279885"/>
                  <a:gd name="connsiteY0" fmla="*/ 310247 h 1923437"/>
                  <a:gd name="connsiteX1" fmla="*/ 133783 w 279885"/>
                  <a:gd name="connsiteY1" fmla="*/ 32738 h 1923437"/>
                  <a:gd name="connsiteX2" fmla="*/ 177541 w 279885"/>
                  <a:gd name="connsiteY2" fmla="*/ 33870 h 1923437"/>
                  <a:gd name="connsiteX3" fmla="*/ 279885 w 279885"/>
                  <a:gd name="connsiteY3" fmla="*/ 312171 h 1923437"/>
                  <a:gd name="connsiteX4" fmla="*/ 181860 w 279885"/>
                  <a:gd name="connsiteY4" fmla="*/ 295585 h 1923437"/>
                  <a:gd name="connsiteX5" fmla="*/ 160430 w 279885"/>
                  <a:gd name="connsiteY5" fmla="*/ 1923437 h 1923437"/>
                  <a:gd name="connsiteX6" fmla="*/ 90485 w 279885"/>
                  <a:gd name="connsiteY6" fmla="*/ 1906715 h 1923437"/>
                  <a:gd name="connsiteX7" fmla="*/ 91410 w 279885"/>
                  <a:gd name="connsiteY7" fmla="*/ 293593 h 1923437"/>
                  <a:gd name="connsiteX8" fmla="*/ 0 w 279885"/>
                  <a:gd name="connsiteY8" fmla="*/ 310247 h 1923437"/>
                  <a:gd name="connsiteX0" fmla="*/ 0 w 279885"/>
                  <a:gd name="connsiteY0" fmla="*/ 309167 h 1922357"/>
                  <a:gd name="connsiteX1" fmla="*/ 133783 w 279885"/>
                  <a:gd name="connsiteY1" fmla="*/ 31658 h 1922357"/>
                  <a:gd name="connsiteX2" fmla="*/ 177541 w 279885"/>
                  <a:gd name="connsiteY2" fmla="*/ 32790 h 1922357"/>
                  <a:gd name="connsiteX3" fmla="*/ 279885 w 279885"/>
                  <a:gd name="connsiteY3" fmla="*/ 311091 h 1922357"/>
                  <a:gd name="connsiteX4" fmla="*/ 181860 w 279885"/>
                  <a:gd name="connsiteY4" fmla="*/ 294505 h 1922357"/>
                  <a:gd name="connsiteX5" fmla="*/ 160430 w 279885"/>
                  <a:gd name="connsiteY5" fmla="*/ 1922357 h 1922357"/>
                  <a:gd name="connsiteX6" fmla="*/ 90485 w 279885"/>
                  <a:gd name="connsiteY6" fmla="*/ 1905635 h 1922357"/>
                  <a:gd name="connsiteX7" fmla="*/ 91410 w 279885"/>
                  <a:gd name="connsiteY7" fmla="*/ 292513 h 1922357"/>
                  <a:gd name="connsiteX8" fmla="*/ 0 w 279885"/>
                  <a:gd name="connsiteY8" fmla="*/ 309167 h 1922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9885" h="1922357">
                    <a:moveTo>
                      <a:pt x="0" y="309167"/>
                    </a:moveTo>
                    <a:cubicBezTo>
                      <a:pt x="39685" y="209830"/>
                      <a:pt x="88547" y="128076"/>
                      <a:pt x="133783" y="31658"/>
                    </a:cubicBezTo>
                    <a:cubicBezTo>
                      <a:pt x="154544" y="-13848"/>
                      <a:pt x="160780" y="-7470"/>
                      <a:pt x="177541" y="32790"/>
                    </a:cubicBezTo>
                    <a:lnTo>
                      <a:pt x="279885" y="311091"/>
                    </a:lnTo>
                    <a:lnTo>
                      <a:pt x="181860" y="294505"/>
                    </a:lnTo>
                    <a:cubicBezTo>
                      <a:pt x="182310" y="831667"/>
                      <a:pt x="159980" y="1385195"/>
                      <a:pt x="160430" y="1922357"/>
                    </a:cubicBezTo>
                    <a:lnTo>
                      <a:pt x="90485" y="1905635"/>
                    </a:lnTo>
                    <a:cubicBezTo>
                      <a:pt x="92858" y="1367596"/>
                      <a:pt x="89037" y="830552"/>
                      <a:pt x="91410" y="292513"/>
                    </a:cubicBezTo>
                    <a:lnTo>
                      <a:pt x="0" y="309167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9" name="Trapezoid 4858">
                <a:extLst>
                  <a:ext uri="{FF2B5EF4-FFF2-40B4-BE49-F238E27FC236}">
                    <a16:creationId xmlns:a16="http://schemas.microsoft.com/office/drawing/2014/main" id="{8D5021F1-0543-4216-9F43-094315C18A72}"/>
                  </a:ext>
                </a:extLst>
              </p:cNvPr>
              <p:cNvSpPr/>
              <p:nvPr/>
            </p:nvSpPr>
            <p:spPr>
              <a:xfrm rot="16365077">
                <a:off x="6288860" y="2951309"/>
                <a:ext cx="60413" cy="572993"/>
              </a:xfrm>
              <a:prstGeom prst="trapezoid">
                <a:avLst>
                  <a:gd name="adj" fmla="val 9488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0" name="Trapezoid 4859">
                <a:extLst>
                  <a:ext uri="{FF2B5EF4-FFF2-40B4-BE49-F238E27FC236}">
                    <a16:creationId xmlns:a16="http://schemas.microsoft.com/office/drawing/2014/main" id="{CF816A0C-7E16-4D18-AFFF-FA4694D19671}"/>
                  </a:ext>
                </a:extLst>
              </p:cNvPr>
              <p:cNvSpPr/>
              <p:nvPr/>
            </p:nvSpPr>
            <p:spPr>
              <a:xfrm rot="12169466">
                <a:off x="5861680" y="3179713"/>
                <a:ext cx="60413" cy="875977"/>
              </a:xfrm>
              <a:prstGeom prst="trapezoid">
                <a:avLst>
                  <a:gd name="adj" fmla="val 9488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1" name="Trapezoid 4860">
                <a:extLst>
                  <a:ext uri="{FF2B5EF4-FFF2-40B4-BE49-F238E27FC236}">
                    <a16:creationId xmlns:a16="http://schemas.microsoft.com/office/drawing/2014/main" id="{DDAE80FA-4656-439D-8BAB-315BB5CFFB66}"/>
                  </a:ext>
                </a:extLst>
              </p:cNvPr>
              <p:cNvSpPr/>
              <p:nvPr/>
            </p:nvSpPr>
            <p:spPr>
              <a:xfrm rot="17376167">
                <a:off x="5508346" y="3697502"/>
                <a:ext cx="45719" cy="470877"/>
              </a:xfrm>
              <a:prstGeom prst="trapezoid">
                <a:avLst>
                  <a:gd name="adj" fmla="val 9488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2" name="Trapezoid 4861">
                <a:extLst>
                  <a:ext uri="{FF2B5EF4-FFF2-40B4-BE49-F238E27FC236}">
                    <a16:creationId xmlns:a16="http://schemas.microsoft.com/office/drawing/2014/main" id="{33F02530-AC65-4ECB-AEAD-A49CB7145016}"/>
                  </a:ext>
                </a:extLst>
              </p:cNvPr>
              <p:cNvSpPr/>
              <p:nvPr/>
            </p:nvSpPr>
            <p:spPr>
              <a:xfrm rot="12369361">
                <a:off x="5277160" y="3834964"/>
                <a:ext cx="49164" cy="116592"/>
              </a:xfrm>
              <a:prstGeom prst="trapezoid">
                <a:avLst>
                  <a:gd name="adj" fmla="val 9488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55" name="Graphic 51">
              <a:extLst>
                <a:ext uri="{FF2B5EF4-FFF2-40B4-BE49-F238E27FC236}">
                  <a16:creationId xmlns:a16="http://schemas.microsoft.com/office/drawing/2014/main" id="{06904858-2253-436F-A60A-FE5D8183AB2B}"/>
                </a:ext>
              </a:extLst>
            </p:cNvPr>
            <p:cNvGrpSpPr/>
            <p:nvPr/>
          </p:nvGrpSpPr>
          <p:grpSpPr>
            <a:xfrm>
              <a:off x="-19492" y="3690932"/>
              <a:ext cx="3245511" cy="3179131"/>
              <a:chOff x="4814437" y="3432705"/>
              <a:chExt cx="3245511" cy="3179131"/>
            </a:xfrm>
          </p:grpSpPr>
          <p:sp>
            <p:nvSpPr>
              <p:cNvPr id="4856" name="Freeform: Shape 4855">
                <a:extLst>
                  <a:ext uri="{FF2B5EF4-FFF2-40B4-BE49-F238E27FC236}">
                    <a16:creationId xmlns:a16="http://schemas.microsoft.com/office/drawing/2014/main" id="{5574AF83-7447-461C-B5F2-666BA2C1B1F2}"/>
                  </a:ext>
                </a:extLst>
              </p:cNvPr>
              <p:cNvSpPr/>
              <p:nvPr/>
            </p:nvSpPr>
            <p:spPr>
              <a:xfrm>
                <a:off x="4814437" y="4774994"/>
                <a:ext cx="3111947" cy="1836842"/>
              </a:xfrm>
              <a:custGeom>
                <a:avLst/>
                <a:gdLst>
                  <a:gd name="connsiteX0" fmla="*/ 2517670 w 3111946"/>
                  <a:gd name="connsiteY0" fmla="*/ 1502795 h 1836841"/>
                  <a:gd name="connsiteX1" fmla="*/ 2403600 w 3111946"/>
                  <a:gd name="connsiteY1" fmla="*/ 1713704 h 1836841"/>
                  <a:gd name="connsiteX2" fmla="*/ 2329506 w 3111946"/>
                  <a:gd name="connsiteY2" fmla="*/ 1819504 h 1836841"/>
                  <a:gd name="connsiteX3" fmla="*/ 2211990 w 3111946"/>
                  <a:gd name="connsiteY3" fmla="*/ 1836735 h 1836841"/>
                  <a:gd name="connsiteX4" fmla="*/ 1638881 w 3111946"/>
                  <a:gd name="connsiteY4" fmla="*/ 1836735 h 1836841"/>
                  <a:gd name="connsiteX5" fmla="*/ 492320 w 3111946"/>
                  <a:gd name="connsiteY5" fmla="*/ 1836735 h 1836841"/>
                  <a:gd name="connsiteX6" fmla="*/ 22254 w 3111946"/>
                  <a:gd name="connsiteY6" fmla="*/ 1836735 h 1836841"/>
                  <a:gd name="connsiteX7" fmla="*/ 8469 w 3111946"/>
                  <a:gd name="connsiteY7" fmla="*/ 1822950 h 1836841"/>
                  <a:gd name="connsiteX8" fmla="*/ 9158 w 3111946"/>
                  <a:gd name="connsiteY8" fmla="*/ 689484 h 1836841"/>
                  <a:gd name="connsiteX9" fmla="*/ 7091 w 3111946"/>
                  <a:gd name="connsiteY9" fmla="*/ 455485 h 1836841"/>
                  <a:gd name="connsiteX10" fmla="*/ 5368 w 3111946"/>
                  <a:gd name="connsiteY10" fmla="*/ 335556 h 1836841"/>
                  <a:gd name="connsiteX11" fmla="*/ 3644 w 3111946"/>
                  <a:gd name="connsiteY11" fmla="*/ 225621 h 1836841"/>
                  <a:gd name="connsiteX12" fmla="*/ 107031 w 3111946"/>
                  <a:gd name="connsiteY12" fmla="*/ 212181 h 1836841"/>
                  <a:gd name="connsiteX13" fmla="*/ 183882 w 3111946"/>
                  <a:gd name="connsiteY13" fmla="*/ 200119 h 1836841"/>
                  <a:gd name="connsiteX14" fmla="*/ 331726 w 3111946"/>
                  <a:gd name="connsiteY14" fmla="*/ 279727 h 1836841"/>
                  <a:gd name="connsiteX15" fmla="*/ 382041 w 3111946"/>
                  <a:gd name="connsiteY15" fmla="*/ 340381 h 1836841"/>
                  <a:gd name="connsiteX16" fmla="*/ 494732 w 3111946"/>
                  <a:gd name="connsiteY16" fmla="*/ 477541 h 1836841"/>
                  <a:gd name="connsiteX17" fmla="*/ 511619 w 3111946"/>
                  <a:gd name="connsiteY17" fmla="*/ 548878 h 1836841"/>
                  <a:gd name="connsiteX18" fmla="*/ 569860 w 3111946"/>
                  <a:gd name="connsiteY18" fmla="*/ 583340 h 1836841"/>
                  <a:gd name="connsiteX19" fmla="*/ 668078 w 3111946"/>
                  <a:gd name="connsiteY19" fmla="*/ 640203 h 1836841"/>
                  <a:gd name="connsiteX20" fmla="*/ 1070253 w 3111946"/>
                  <a:gd name="connsiteY20" fmla="*/ 834915 h 1836841"/>
                  <a:gd name="connsiteX21" fmla="*/ 1417289 w 3111946"/>
                  <a:gd name="connsiteY21" fmla="*/ 916591 h 1836841"/>
                  <a:gd name="connsiteX22" fmla="*/ 1762946 w 3111946"/>
                  <a:gd name="connsiteY22" fmla="*/ 954499 h 1836841"/>
                  <a:gd name="connsiteX23" fmla="*/ 1855649 w 3111946"/>
                  <a:gd name="connsiteY23" fmla="*/ 917969 h 1836841"/>
                  <a:gd name="connsiteX24" fmla="*/ 1997634 w 3111946"/>
                  <a:gd name="connsiteY24" fmla="*/ 733940 h 1836841"/>
                  <a:gd name="connsiteX25" fmla="*/ 2127212 w 3111946"/>
                  <a:gd name="connsiteY25" fmla="*/ 504421 h 1836841"/>
                  <a:gd name="connsiteX26" fmla="*/ 2345359 w 3111946"/>
                  <a:gd name="connsiteY26" fmla="*/ 47451 h 1836841"/>
                  <a:gd name="connsiteX27" fmla="*/ 2593143 w 3111946"/>
                  <a:gd name="connsiteY27" fmla="*/ 48829 h 1836841"/>
                  <a:gd name="connsiteX28" fmla="*/ 2813702 w 3111946"/>
                  <a:gd name="connsiteY28" fmla="*/ 191159 h 1836841"/>
                  <a:gd name="connsiteX29" fmla="*/ 2979465 w 3111946"/>
                  <a:gd name="connsiteY29" fmla="*/ 373120 h 1836841"/>
                  <a:gd name="connsiteX30" fmla="*/ 3052525 w 3111946"/>
                  <a:gd name="connsiteY30" fmla="*/ 472716 h 1836841"/>
                  <a:gd name="connsiteX31" fmla="*/ 3111111 w 3111946"/>
                  <a:gd name="connsiteY31" fmla="*/ 568866 h 1836841"/>
                  <a:gd name="connsiteX32" fmla="*/ 3033571 w 3111946"/>
                  <a:gd name="connsiteY32" fmla="*/ 678456 h 1836841"/>
                  <a:gd name="connsiteX33" fmla="*/ 2942246 w 3111946"/>
                  <a:gd name="connsiteY33" fmla="*/ 809068 h 1836841"/>
                  <a:gd name="connsiteX34" fmla="*/ 2733060 w 3111946"/>
                  <a:gd name="connsiteY34" fmla="*/ 1117506 h 1836841"/>
                  <a:gd name="connsiteX35" fmla="*/ 2522495 w 3111946"/>
                  <a:gd name="connsiteY35" fmla="*/ 1490044 h 1836841"/>
                  <a:gd name="connsiteX36" fmla="*/ 2517670 w 3111946"/>
                  <a:gd name="connsiteY36" fmla="*/ 1502795 h 1836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3111946" h="1836841">
                    <a:moveTo>
                      <a:pt x="2517670" y="1502795"/>
                    </a:moveTo>
                    <a:cubicBezTo>
                      <a:pt x="2484931" y="1575855"/>
                      <a:pt x="2446678" y="1646503"/>
                      <a:pt x="2403600" y="1713704"/>
                    </a:cubicBezTo>
                    <a:cubicBezTo>
                      <a:pt x="2380510" y="1749545"/>
                      <a:pt x="2357076" y="1787109"/>
                      <a:pt x="2329506" y="1819504"/>
                    </a:cubicBezTo>
                    <a:cubicBezTo>
                      <a:pt x="2303659" y="1850175"/>
                      <a:pt x="2250587" y="1836735"/>
                      <a:pt x="2211990" y="1836735"/>
                    </a:cubicBezTo>
                    <a:cubicBezTo>
                      <a:pt x="2021068" y="1836735"/>
                      <a:pt x="1829803" y="1836735"/>
                      <a:pt x="1638881" y="1836735"/>
                    </a:cubicBezTo>
                    <a:cubicBezTo>
                      <a:pt x="1256694" y="1836735"/>
                      <a:pt x="874507" y="1836735"/>
                      <a:pt x="492320" y="1836735"/>
                    </a:cubicBezTo>
                    <a:cubicBezTo>
                      <a:pt x="335517" y="1836735"/>
                      <a:pt x="179058" y="1836735"/>
                      <a:pt x="22254" y="1836735"/>
                    </a:cubicBezTo>
                    <a:cubicBezTo>
                      <a:pt x="10881" y="1836735"/>
                      <a:pt x="8469" y="1834322"/>
                      <a:pt x="8469" y="1822950"/>
                    </a:cubicBezTo>
                    <a:cubicBezTo>
                      <a:pt x="8814" y="1445243"/>
                      <a:pt x="10881" y="1067191"/>
                      <a:pt x="9158" y="689484"/>
                    </a:cubicBezTo>
                    <a:cubicBezTo>
                      <a:pt x="8814" y="611599"/>
                      <a:pt x="8125" y="533714"/>
                      <a:pt x="7091" y="455485"/>
                    </a:cubicBezTo>
                    <a:cubicBezTo>
                      <a:pt x="6746" y="415508"/>
                      <a:pt x="6057" y="375532"/>
                      <a:pt x="5368" y="335556"/>
                    </a:cubicBezTo>
                    <a:cubicBezTo>
                      <a:pt x="5023" y="300060"/>
                      <a:pt x="-5316" y="260428"/>
                      <a:pt x="3644" y="225621"/>
                    </a:cubicBezTo>
                    <a:cubicBezTo>
                      <a:pt x="15017" y="181854"/>
                      <a:pt x="72914" y="210802"/>
                      <a:pt x="107031" y="212181"/>
                    </a:cubicBezTo>
                    <a:cubicBezTo>
                      <a:pt x="133567" y="213215"/>
                      <a:pt x="159069" y="200119"/>
                      <a:pt x="183882" y="200119"/>
                    </a:cubicBezTo>
                    <a:cubicBezTo>
                      <a:pt x="247638" y="176340"/>
                      <a:pt x="296229" y="236994"/>
                      <a:pt x="331726" y="279727"/>
                    </a:cubicBezTo>
                    <a:cubicBezTo>
                      <a:pt x="348612" y="300060"/>
                      <a:pt x="365154" y="320048"/>
                      <a:pt x="382041" y="340381"/>
                    </a:cubicBezTo>
                    <a:cubicBezTo>
                      <a:pt x="423051" y="381391"/>
                      <a:pt x="458892" y="431706"/>
                      <a:pt x="494732" y="477541"/>
                    </a:cubicBezTo>
                    <a:cubicBezTo>
                      <a:pt x="511274" y="498563"/>
                      <a:pt x="497489" y="528890"/>
                      <a:pt x="511619" y="548878"/>
                    </a:cubicBezTo>
                    <a:cubicBezTo>
                      <a:pt x="523681" y="565420"/>
                      <a:pt x="552629" y="573346"/>
                      <a:pt x="569860" y="583340"/>
                    </a:cubicBezTo>
                    <a:cubicBezTo>
                      <a:pt x="602599" y="602294"/>
                      <a:pt x="635339" y="621249"/>
                      <a:pt x="668078" y="640203"/>
                    </a:cubicBezTo>
                    <a:cubicBezTo>
                      <a:pt x="799035" y="716365"/>
                      <a:pt x="926890" y="784600"/>
                      <a:pt x="1070253" y="834915"/>
                    </a:cubicBezTo>
                    <a:cubicBezTo>
                      <a:pt x="1182600" y="874202"/>
                      <a:pt x="1299428" y="899015"/>
                      <a:pt x="1417289" y="916591"/>
                    </a:cubicBezTo>
                    <a:cubicBezTo>
                      <a:pt x="1531014" y="933477"/>
                      <a:pt x="1651288" y="930376"/>
                      <a:pt x="1762946" y="954499"/>
                    </a:cubicBezTo>
                    <a:cubicBezTo>
                      <a:pt x="1801888" y="962770"/>
                      <a:pt x="1828424" y="937957"/>
                      <a:pt x="1855649" y="917969"/>
                    </a:cubicBezTo>
                    <a:cubicBezTo>
                      <a:pt x="1921472" y="869722"/>
                      <a:pt x="1956624" y="802865"/>
                      <a:pt x="1997634" y="733940"/>
                    </a:cubicBezTo>
                    <a:cubicBezTo>
                      <a:pt x="2042780" y="658468"/>
                      <a:pt x="2085857" y="581961"/>
                      <a:pt x="2127212" y="504421"/>
                    </a:cubicBezTo>
                    <a:cubicBezTo>
                      <a:pt x="2207165" y="355199"/>
                      <a:pt x="2270576" y="199085"/>
                      <a:pt x="2345359" y="47451"/>
                    </a:cubicBezTo>
                    <a:cubicBezTo>
                      <a:pt x="2390160" y="-43874"/>
                      <a:pt x="2523184" y="19536"/>
                      <a:pt x="2593143" y="48829"/>
                    </a:cubicBezTo>
                    <a:cubicBezTo>
                      <a:pt x="2674474" y="82602"/>
                      <a:pt x="2748568" y="132573"/>
                      <a:pt x="2813702" y="191159"/>
                    </a:cubicBezTo>
                    <a:cubicBezTo>
                      <a:pt x="2875045" y="245954"/>
                      <a:pt x="2929150" y="308331"/>
                      <a:pt x="2979465" y="373120"/>
                    </a:cubicBezTo>
                    <a:cubicBezTo>
                      <a:pt x="3004623" y="405859"/>
                      <a:pt x="3028747" y="439288"/>
                      <a:pt x="3052525" y="472716"/>
                    </a:cubicBezTo>
                    <a:cubicBezTo>
                      <a:pt x="3064932" y="489947"/>
                      <a:pt x="3119382" y="547499"/>
                      <a:pt x="3111111" y="568866"/>
                    </a:cubicBezTo>
                    <a:cubicBezTo>
                      <a:pt x="3095259" y="610565"/>
                      <a:pt x="3058729" y="642271"/>
                      <a:pt x="3033571" y="678456"/>
                    </a:cubicBezTo>
                    <a:cubicBezTo>
                      <a:pt x="3003244" y="721879"/>
                      <a:pt x="2972573" y="765646"/>
                      <a:pt x="2942246" y="809068"/>
                    </a:cubicBezTo>
                    <a:cubicBezTo>
                      <a:pt x="2873321" y="912455"/>
                      <a:pt x="2799227" y="1012396"/>
                      <a:pt x="2733060" y="1117506"/>
                    </a:cubicBezTo>
                    <a:cubicBezTo>
                      <a:pt x="2657587" y="1237779"/>
                      <a:pt x="2579358" y="1360121"/>
                      <a:pt x="2522495" y="1490044"/>
                    </a:cubicBezTo>
                    <a:cubicBezTo>
                      <a:pt x="2521461" y="1494868"/>
                      <a:pt x="2519393" y="1499004"/>
                      <a:pt x="2517670" y="15027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34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57" name="Freeform: Shape 4856">
                <a:extLst>
                  <a:ext uri="{FF2B5EF4-FFF2-40B4-BE49-F238E27FC236}">
                    <a16:creationId xmlns:a16="http://schemas.microsoft.com/office/drawing/2014/main" id="{A202EC5C-0D01-412E-BA13-C4F9D7777983}"/>
                  </a:ext>
                </a:extLst>
              </p:cNvPr>
              <p:cNvSpPr/>
              <p:nvPr/>
            </p:nvSpPr>
            <p:spPr>
              <a:xfrm>
                <a:off x="7129466" y="3432705"/>
                <a:ext cx="930482" cy="1464649"/>
              </a:xfrm>
              <a:custGeom>
                <a:avLst/>
                <a:gdLst>
                  <a:gd name="connsiteX0" fmla="*/ 897402 w 930482"/>
                  <a:gd name="connsiteY0" fmla="*/ 873838 h 1464648"/>
                  <a:gd name="connsiteX1" fmla="*/ 793671 w 930482"/>
                  <a:gd name="connsiteY1" fmla="*/ 1069240 h 1464648"/>
                  <a:gd name="connsiteX2" fmla="*/ 603439 w 930482"/>
                  <a:gd name="connsiteY2" fmla="*/ 1334255 h 1464648"/>
                  <a:gd name="connsiteX3" fmla="*/ 568632 w 930482"/>
                  <a:gd name="connsiteY3" fmla="*/ 1464867 h 1464648"/>
                  <a:gd name="connsiteX4" fmla="*/ 547954 w 930482"/>
                  <a:gd name="connsiteY4" fmla="*/ 1460043 h 1464648"/>
                  <a:gd name="connsiteX5" fmla="*/ 387015 w 930482"/>
                  <a:gd name="connsiteY5" fmla="*/ 1371130 h 1464648"/>
                  <a:gd name="connsiteX6" fmla="*/ 238827 w 930482"/>
                  <a:gd name="connsiteY6" fmla="*/ 1317369 h 1464648"/>
                  <a:gd name="connsiteX7" fmla="*/ 126136 w 930482"/>
                  <a:gd name="connsiteY7" fmla="*/ 1308753 h 1464648"/>
                  <a:gd name="connsiteX8" fmla="*/ 54109 w 930482"/>
                  <a:gd name="connsiteY8" fmla="*/ 1173661 h 1464648"/>
                  <a:gd name="connsiteX9" fmla="*/ 4 w 930482"/>
                  <a:gd name="connsiteY9" fmla="*/ 913815 h 1464648"/>
                  <a:gd name="connsiteX10" fmla="*/ 23438 w 930482"/>
                  <a:gd name="connsiteY10" fmla="*/ 783892 h 1464648"/>
                  <a:gd name="connsiteX11" fmla="*/ 51697 w 930482"/>
                  <a:gd name="connsiteY11" fmla="*/ 406185 h 1464648"/>
                  <a:gd name="connsiteX12" fmla="*/ 54454 w 930482"/>
                  <a:gd name="connsiteY12" fmla="*/ 396191 h 1464648"/>
                  <a:gd name="connsiteX13" fmla="*/ 99255 w 930482"/>
                  <a:gd name="connsiteY13" fmla="*/ 389987 h 1464648"/>
                  <a:gd name="connsiteX14" fmla="*/ 160943 w 930482"/>
                  <a:gd name="connsiteY14" fmla="*/ 415145 h 1464648"/>
                  <a:gd name="connsiteX15" fmla="*/ 191269 w 930482"/>
                  <a:gd name="connsiteY15" fmla="*/ 492685 h 1464648"/>
                  <a:gd name="connsiteX16" fmla="*/ 206433 w 930482"/>
                  <a:gd name="connsiteY16" fmla="*/ 640873 h 1464648"/>
                  <a:gd name="connsiteX17" fmla="*/ 207122 w 930482"/>
                  <a:gd name="connsiteY17" fmla="*/ 710832 h 1464648"/>
                  <a:gd name="connsiteX18" fmla="*/ 207811 w 930482"/>
                  <a:gd name="connsiteY18" fmla="*/ 774242 h 1464648"/>
                  <a:gd name="connsiteX19" fmla="*/ 246065 w 930482"/>
                  <a:gd name="connsiteY19" fmla="*/ 673612 h 1464648"/>
                  <a:gd name="connsiteX20" fmla="*/ 361513 w 930482"/>
                  <a:gd name="connsiteY20" fmla="*/ 376547 h 1464648"/>
                  <a:gd name="connsiteX21" fmla="*/ 472482 w 930482"/>
                  <a:gd name="connsiteY21" fmla="*/ 93611 h 1464648"/>
                  <a:gd name="connsiteX22" fmla="*/ 522452 w 930482"/>
                  <a:gd name="connsiteY22" fmla="*/ 20207 h 1464648"/>
                  <a:gd name="connsiteX23" fmla="*/ 573457 w 930482"/>
                  <a:gd name="connsiteY23" fmla="*/ 1252 h 1464648"/>
                  <a:gd name="connsiteX24" fmla="*/ 606540 w 930482"/>
                  <a:gd name="connsiteY24" fmla="*/ 119458 h 1464648"/>
                  <a:gd name="connsiteX25" fmla="*/ 578970 w 930482"/>
                  <a:gd name="connsiteY25" fmla="*/ 237319 h 1464648"/>
                  <a:gd name="connsiteX26" fmla="*/ 528656 w 930482"/>
                  <a:gd name="connsiteY26" fmla="*/ 414800 h 1464648"/>
                  <a:gd name="connsiteX27" fmla="*/ 506600 w 930482"/>
                  <a:gd name="connsiteY27" fmla="*/ 586423 h 1464648"/>
                  <a:gd name="connsiteX28" fmla="*/ 518317 w 930482"/>
                  <a:gd name="connsiteY28" fmla="*/ 602275 h 1464648"/>
                  <a:gd name="connsiteX29" fmla="*/ 532102 w 930482"/>
                  <a:gd name="connsiteY29" fmla="*/ 589869 h 1464648"/>
                  <a:gd name="connsiteX30" fmla="*/ 626528 w 930482"/>
                  <a:gd name="connsiteY30" fmla="*/ 480279 h 1464648"/>
                  <a:gd name="connsiteX31" fmla="*/ 718888 w 930482"/>
                  <a:gd name="connsiteY31" fmla="*/ 415145 h 1464648"/>
                  <a:gd name="connsiteX32" fmla="*/ 778852 w 930482"/>
                  <a:gd name="connsiteY32" fmla="*/ 453398 h 1464648"/>
                  <a:gd name="connsiteX33" fmla="*/ 781954 w 930482"/>
                  <a:gd name="connsiteY33" fmla="*/ 508193 h 1464648"/>
                  <a:gd name="connsiteX34" fmla="*/ 761276 w 930482"/>
                  <a:gd name="connsiteY34" fmla="*/ 559887 h 1464648"/>
                  <a:gd name="connsiteX35" fmla="*/ 839850 w 930482"/>
                  <a:gd name="connsiteY35" fmla="*/ 538520 h 1464648"/>
                  <a:gd name="connsiteX36" fmla="*/ 887753 w 930482"/>
                  <a:gd name="connsiteY36" fmla="*/ 610202 h 1464648"/>
                  <a:gd name="connsiteX37" fmla="*/ 870866 w 930482"/>
                  <a:gd name="connsiteY37" fmla="*/ 697736 h 1464648"/>
                  <a:gd name="connsiteX38" fmla="*/ 931520 w 930482"/>
                  <a:gd name="connsiteY38" fmla="*/ 770451 h 1464648"/>
                  <a:gd name="connsiteX39" fmla="*/ 897402 w 930482"/>
                  <a:gd name="connsiteY39" fmla="*/ 873838 h 1464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930482" h="1464648">
                    <a:moveTo>
                      <a:pt x="897402" y="873838"/>
                    </a:moveTo>
                    <a:cubicBezTo>
                      <a:pt x="862595" y="938283"/>
                      <a:pt x="832613" y="1006518"/>
                      <a:pt x="793671" y="1069240"/>
                    </a:cubicBezTo>
                    <a:cubicBezTo>
                      <a:pt x="736119" y="1162633"/>
                      <a:pt x="668572" y="1247065"/>
                      <a:pt x="603439" y="1334255"/>
                    </a:cubicBezTo>
                    <a:cubicBezTo>
                      <a:pt x="584140" y="1360102"/>
                      <a:pt x="595168" y="1453150"/>
                      <a:pt x="568632" y="1464867"/>
                    </a:cubicBezTo>
                    <a:cubicBezTo>
                      <a:pt x="560361" y="1468314"/>
                      <a:pt x="554502" y="1463833"/>
                      <a:pt x="547954" y="1460043"/>
                    </a:cubicBezTo>
                    <a:cubicBezTo>
                      <a:pt x="494538" y="1429716"/>
                      <a:pt x="442155" y="1398355"/>
                      <a:pt x="387015" y="1371130"/>
                    </a:cubicBezTo>
                    <a:cubicBezTo>
                      <a:pt x="339802" y="1347695"/>
                      <a:pt x="291210" y="1326329"/>
                      <a:pt x="238827" y="1317369"/>
                    </a:cubicBezTo>
                    <a:cubicBezTo>
                      <a:pt x="201608" y="1311165"/>
                      <a:pt x="164044" y="1304962"/>
                      <a:pt x="126136" y="1308753"/>
                    </a:cubicBezTo>
                    <a:cubicBezTo>
                      <a:pt x="92707" y="1312199"/>
                      <a:pt x="63759" y="1200197"/>
                      <a:pt x="54109" y="1173661"/>
                    </a:cubicBezTo>
                    <a:cubicBezTo>
                      <a:pt x="24472" y="1090262"/>
                      <a:pt x="-341" y="1003072"/>
                      <a:pt x="4" y="913815"/>
                    </a:cubicBezTo>
                    <a:cubicBezTo>
                      <a:pt x="4" y="869358"/>
                      <a:pt x="15167" y="827314"/>
                      <a:pt x="23438" y="783892"/>
                    </a:cubicBezTo>
                    <a:cubicBezTo>
                      <a:pt x="47217" y="659827"/>
                      <a:pt x="47561" y="532317"/>
                      <a:pt x="51697" y="406185"/>
                    </a:cubicBezTo>
                    <a:cubicBezTo>
                      <a:pt x="51697" y="402739"/>
                      <a:pt x="53076" y="399292"/>
                      <a:pt x="54454" y="396191"/>
                    </a:cubicBezTo>
                    <a:cubicBezTo>
                      <a:pt x="58934" y="386886"/>
                      <a:pt x="90295" y="389987"/>
                      <a:pt x="99255" y="389987"/>
                    </a:cubicBezTo>
                    <a:cubicBezTo>
                      <a:pt x="123723" y="390332"/>
                      <a:pt x="144401" y="395157"/>
                      <a:pt x="160943" y="415145"/>
                    </a:cubicBezTo>
                    <a:cubicBezTo>
                      <a:pt x="179208" y="436512"/>
                      <a:pt x="186100" y="465115"/>
                      <a:pt x="191269" y="492685"/>
                    </a:cubicBezTo>
                    <a:cubicBezTo>
                      <a:pt x="200574" y="541622"/>
                      <a:pt x="205744" y="591247"/>
                      <a:pt x="206433" y="640873"/>
                    </a:cubicBezTo>
                    <a:cubicBezTo>
                      <a:pt x="206777" y="664308"/>
                      <a:pt x="205744" y="687742"/>
                      <a:pt x="207122" y="710832"/>
                    </a:cubicBezTo>
                    <a:cubicBezTo>
                      <a:pt x="207811" y="729441"/>
                      <a:pt x="214015" y="756322"/>
                      <a:pt x="207811" y="774242"/>
                    </a:cubicBezTo>
                    <a:cubicBezTo>
                      <a:pt x="218495" y="744260"/>
                      <a:pt x="232280" y="708764"/>
                      <a:pt x="246065" y="673612"/>
                    </a:cubicBezTo>
                    <a:cubicBezTo>
                      <a:pt x="284662" y="574705"/>
                      <a:pt x="322915" y="475454"/>
                      <a:pt x="361513" y="376547"/>
                    </a:cubicBezTo>
                    <a:cubicBezTo>
                      <a:pt x="398388" y="282465"/>
                      <a:pt x="429404" y="184937"/>
                      <a:pt x="472482" y="93611"/>
                    </a:cubicBezTo>
                    <a:cubicBezTo>
                      <a:pt x="485233" y="66731"/>
                      <a:pt x="499707" y="40539"/>
                      <a:pt x="522452" y="20207"/>
                    </a:cubicBezTo>
                    <a:cubicBezTo>
                      <a:pt x="536237" y="7800"/>
                      <a:pt x="553813" y="-3917"/>
                      <a:pt x="573457" y="1252"/>
                    </a:cubicBezTo>
                    <a:cubicBezTo>
                      <a:pt x="620325" y="13659"/>
                      <a:pt x="611710" y="84307"/>
                      <a:pt x="606540" y="119458"/>
                    </a:cubicBezTo>
                    <a:cubicBezTo>
                      <a:pt x="600682" y="159434"/>
                      <a:pt x="591377" y="198722"/>
                      <a:pt x="578970" y="237319"/>
                    </a:cubicBezTo>
                    <a:cubicBezTo>
                      <a:pt x="560705" y="294182"/>
                      <a:pt x="543819" y="355525"/>
                      <a:pt x="528656" y="414800"/>
                    </a:cubicBezTo>
                    <a:cubicBezTo>
                      <a:pt x="516249" y="463048"/>
                      <a:pt x="484199" y="536797"/>
                      <a:pt x="506600" y="586423"/>
                    </a:cubicBezTo>
                    <a:cubicBezTo>
                      <a:pt x="509357" y="592626"/>
                      <a:pt x="511080" y="601241"/>
                      <a:pt x="518317" y="602275"/>
                    </a:cubicBezTo>
                    <a:cubicBezTo>
                      <a:pt x="524865" y="603309"/>
                      <a:pt x="527966" y="595038"/>
                      <a:pt x="532102" y="589869"/>
                    </a:cubicBezTo>
                    <a:cubicBezTo>
                      <a:pt x="561739" y="551960"/>
                      <a:pt x="592411" y="514741"/>
                      <a:pt x="626528" y="480279"/>
                    </a:cubicBezTo>
                    <a:cubicBezTo>
                      <a:pt x="650652" y="456155"/>
                      <a:pt x="682702" y="415834"/>
                      <a:pt x="718888" y="415145"/>
                    </a:cubicBezTo>
                    <a:cubicBezTo>
                      <a:pt x="744045" y="414800"/>
                      <a:pt x="768513" y="430308"/>
                      <a:pt x="778852" y="453398"/>
                    </a:cubicBezTo>
                    <a:cubicBezTo>
                      <a:pt x="786434" y="470285"/>
                      <a:pt x="786089" y="489928"/>
                      <a:pt x="781954" y="508193"/>
                    </a:cubicBezTo>
                    <a:cubicBezTo>
                      <a:pt x="777818" y="526114"/>
                      <a:pt x="769547" y="543000"/>
                      <a:pt x="761276" y="559887"/>
                    </a:cubicBezTo>
                    <a:cubicBezTo>
                      <a:pt x="774027" y="533351"/>
                      <a:pt x="816071" y="527492"/>
                      <a:pt x="839850" y="538520"/>
                    </a:cubicBezTo>
                    <a:cubicBezTo>
                      <a:pt x="867076" y="550927"/>
                      <a:pt x="884307" y="580219"/>
                      <a:pt x="887753" y="610202"/>
                    </a:cubicBezTo>
                    <a:cubicBezTo>
                      <a:pt x="891199" y="640184"/>
                      <a:pt x="882928" y="670166"/>
                      <a:pt x="870866" y="697736"/>
                    </a:cubicBezTo>
                    <a:cubicBezTo>
                      <a:pt x="915323" y="697391"/>
                      <a:pt x="927729" y="728407"/>
                      <a:pt x="931520" y="770451"/>
                    </a:cubicBezTo>
                    <a:cubicBezTo>
                      <a:pt x="934622" y="810428"/>
                      <a:pt x="915667" y="839721"/>
                      <a:pt x="897402" y="873838"/>
                    </a:cubicBezTo>
                    <a:close/>
                  </a:path>
                </a:pathLst>
              </a:custGeom>
              <a:solidFill>
                <a:srgbClr val="FDB98A"/>
              </a:solidFill>
              <a:ln w="34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4863" name="Group 4862">
            <a:extLst>
              <a:ext uri="{FF2B5EF4-FFF2-40B4-BE49-F238E27FC236}">
                <a16:creationId xmlns:a16="http://schemas.microsoft.com/office/drawing/2014/main" id="{CF3B56F0-FADD-4D1B-BF7C-16565CE429A0}"/>
              </a:ext>
            </a:extLst>
          </p:cNvPr>
          <p:cNvGrpSpPr/>
          <p:nvPr/>
        </p:nvGrpSpPr>
        <p:grpSpPr>
          <a:xfrm>
            <a:off x="9231664" y="5295769"/>
            <a:ext cx="1125385" cy="1107996"/>
            <a:chOff x="557349" y="2210492"/>
            <a:chExt cx="3538819" cy="3484138"/>
          </a:xfrm>
          <a:solidFill>
            <a:schemeClr val="bg1"/>
          </a:solidFill>
        </p:grpSpPr>
        <p:sp>
          <p:nvSpPr>
            <p:cNvPr id="4864" name="Freeform: Shape 4863">
              <a:extLst>
                <a:ext uri="{FF2B5EF4-FFF2-40B4-BE49-F238E27FC236}">
                  <a16:creationId xmlns:a16="http://schemas.microsoft.com/office/drawing/2014/main" id="{94AA3285-83CB-48E7-A91A-A072BDFB1B3F}"/>
                </a:ext>
              </a:extLst>
            </p:cNvPr>
            <p:cNvSpPr/>
            <p:nvPr/>
          </p:nvSpPr>
          <p:spPr>
            <a:xfrm>
              <a:off x="557349" y="3701867"/>
              <a:ext cx="3538819" cy="572588"/>
            </a:xfrm>
            <a:custGeom>
              <a:avLst/>
              <a:gdLst>
                <a:gd name="connsiteX0" fmla="*/ 2644515 w 3538819"/>
                <a:gd name="connsiteY0" fmla="*/ 0 h 572588"/>
                <a:gd name="connsiteX1" fmla="*/ 3538819 w 3538819"/>
                <a:gd name="connsiteY1" fmla="*/ 286294 h 572588"/>
                <a:gd name="connsiteX2" fmla="*/ 2644515 w 3538819"/>
                <a:gd name="connsiteY2" fmla="*/ 572588 h 572588"/>
                <a:gd name="connsiteX3" fmla="*/ 2644515 w 3538819"/>
                <a:gd name="connsiteY3" fmla="*/ 325302 h 572588"/>
                <a:gd name="connsiteX4" fmla="*/ 573564 w 3538819"/>
                <a:gd name="connsiteY4" fmla="*/ 325302 h 572588"/>
                <a:gd name="connsiteX5" fmla="*/ 573564 w 3538819"/>
                <a:gd name="connsiteY5" fmla="*/ 332644 h 572588"/>
                <a:gd name="connsiteX6" fmla="*/ 557204 w 3538819"/>
                <a:gd name="connsiteY6" fmla="*/ 332841 h 572588"/>
                <a:gd name="connsiteX7" fmla="*/ 545699 w 3538819"/>
                <a:gd name="connsiteY7" fmla="*/ 341470 h 572588"/>
                <a:gd name="connsiteX8" fmla="*/ 394715 w 3538819"/>
                <a:gd name="connsiteY8" fmla="*/ 500362 h 572588"/>
                <a:gd name="connsiteX9" fmla="*/ 378180 w 3538819"/>
                <a:gd name="connsiteY9" fmla="*/ 508271 h 572588"/>
                <a:gd name="connsiteX10" fmla="*/ 7909 w 3538819"/>
                <a:gd name="connsiteY10" fmla="*/ 502518 h 572588"/>
                <a:gd name="connsiteX11" fmla="*/ 0 w 3538819"/>
                <a:gd name="connsiteY11" fmla="*/ 501800 h 572588"/>
                <a:gd name="connsiteX12" fmla="*/ 257391 w 3538819"/>
                <a:gd name="connsiteY12" fmla="*/ 277480 h 572588"/>
                <a:gd name="connsiteX13" fmla="*/ 30917 w 3538819"/>
                <a:gd name="connsiteY13" fmla="*/ 51004 h 572588"/>
                <a:gd name="connsiteX14" fmla="*/ 73335 w 3538819"/>
                <a:gd name="connsiteY14" fmla="*/ 53162 h 572588"/>
                <a:gd name="connsiteX15" fmla="*/ 402624 w 3538819"/>
                <a:gd name="connsiteY15" fmla="*/ 73292 h 572588"/>
                <a:gd name="connsiteX16" fmla="*/ 422036 w 3538819"/>
                <a:gd name="connsiteY16" fmla="*/ 84077 h 572588"/>
                <a:gd name="connsiteX17" fmla="*/ 543383 w 3538819"/>
                <a:gd name="connsiteY17" fmla="*/ 233975 h 572588"/>
                <a:gd name="connsiteX18" fmla="*/ 2644515 w 3538819"/>
                <a:gd name="connsiteY18" fmla="*/ 233975 h 572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538819" h="572588">
                  <a:moveTo>
                    <a:pt x="2644515" y="0"/>
                  </a:moveTo>
                  <a:lnTo>
                    <a:pt x="3538819" y="286294"/>
                  </a:lnTo>
                  <a:lnTo>
                    <a:pt x="2644515" y="572588"/>
                  </a:lnTo>
                  <a:lnTo>
                    <a:pt x="2644515" y="325302"/>
                  </a:lnTo>
                  <a:lnTo>
                    <a:pt x="573564" y="325302"/>
                  </a:lnTo>
                  <a:lnTo>
                    <a:pt x="573564" y="332644"/>
                  </a:lnTo>
                  <a:lnTo>
                    <a:pt x="557204" y="332841"/>
                  </a:lnTo>
                  <a:cubicBezTo>
                    <a:pt x="552889" y="332841"/>
                    <a:pt x="548575" y="337873"/>
                    <a:pt x="545699" y="341470"/>
                  </a:cubicBezTo>
                  <a:cubicBezTo>
                    <a:pt x="495372" y="394672"/>
                    <a:pt x="445044" y="447877"/>
                    <a:pt x="394715" y="500362"/>
                  </a:cubicBezTo>
                  <a:cubicBezTo>
                    <a:pt x="391121" y="504676"/>
                    <a:pt x="383930" y="508271"/>
                    <a:pt x="378180" y="508271"/>
                  </a:cubicBezTo>
                  <a:cubicBezTo>
                    <a:pt x="254517" y="506832"/>
                    <a:pt x="130854" y="504676"/>
                    <a:pt x="7909" y="502518"/>
                  </a:cubicBezTo>
                  <a:cubicBezTo>
                    <a:pt x="6471" y="502518"/>
                    <a:pt x="4314" y="502518"/>
                    <a:pt x="0" y="501800"/>
                  </a:cubicBezTo>
                  <a:cubicBezTo>
                    <a:pt x="86996" y="426307"/>
                    <a:pt x="171833" y="352253"/>
                    <a:pt x="257391" y="277480"/>
                  </a:cubicBezTo>
                  <a:cubicBezTo>
                    <a:pt x="181900" y="201989"/>
                    <a:pt x="107128" y="127214"/>
                    <a:pt x="30917" y="51004"/>
                  </a:cubicBezTo>
                  <a:cubicBezTo>
                    <a:pt x="46014" y="51724"/>
                    <a:pt x="59675" y="52442"/>
                    <a:pt x="73335" y="53162"/>
                  </a:cubicBezTo>
                  <a:cubicBezTo>
                    <a:pt x="183338" y="59632"/>
                    <a:pt x="292622" y="66103"/>
                    <a:pt x="402624" y="73292"/>
                  </a:cubicBezTo>
                  <a:cubicBezTo>
                    <a:pt x="409095" y="74012"/>
                    <a:pt x="417723" y="78326"/>
                    <a:pt x="422036" y="84077"/>
                  </a:cubicBezTo>
                  <a:lnTo>
                    <a:pt x="543383" y="233975"/>
                  </a:lnTo>
                  <a:lnTo>
                    <a:pt x="2644515" y="233975"/>
                  </a:lnTo>
                  <a:close/>
                </a:path>
              </a:pathLst>
            </a:custGeom>
            <a:grpFill/>
            <a:ln w="3737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4865" name="Freeform: Shape 4864">
              <a:extLst>
                <a:ext uri="{FF2B5EF4-FFF2-40B4-BE49-F238E27FC236}">
                  <a16:creationId xmlns:a16="http://schemas.microsoft.com/office/drawing/2014/main" id="{26947F4C-EF90-4563-8EBF-5B1F821D2FEB}"/>
                </a:ext>
              </a:extLst>
            </p:cNvPr>
            <p:cNvSpPr/>
            <p:nvPr/>
          </p:nvSpPr>
          <p:spPr>
            <a:xfrm>
              <a:off x="1370890" y="2210492"/>
              <a:ext cx="1540016" cy="3484138"/>
            </a:xfrm>
            <a:custGeom>
              <a:avLst/>
              <a:gdLst>
                <a:gd name="connsiteX0" fmla="*/ 868498 w 1688569"/>
                <a:gd name="connsiteY0" fmla="*/ 574460 h 3484138"/>
                <a:gd name="connsiteX1" fmla="*/ 149528 w 1688569"/>
                <a:gd name="connsiteY1" fmla="*/ 1723377 h 3484138"/>
                <a:gd name="connsiteX2" fmla="*/ 257294 w 1688569"/>
                <a:gd name="connsiteY2" fmla="*/ 1726080 h 3484138"/>
                <a:gd name="connsiteX3" fmla="*/ 257294 w 1688569"/>
                <a:gd name="connsiteY3" fmla="*/ 1808934 h 3484138"/>
                <a:gd name="connsiteX4" fmla="*/ 162469 w 1688569"/>
                <a:gd name="connsiteY4" fmla="*/ 1808934 h 3484138"/>
                <a:gd name="connsiteX5" fmla="*/ 808824 w 1688569"/>
                <a:gd name="connsiteY5" fmla="*/ 2910399 h 3484138"/>
                <a:gd name="connsiteX6" fmla="*/ 897976 w 1688569"/>
                <a:gd name="connsiteY6" fmla="*/ 2798959 h 3484138"/>
                <a:gd name="connsiteX7" fmla="*/ 1118700 w 1688569"/>
                <a:gd name="connsiteY7" fmla="*/ 2519998 h 3484138"/>
                <a:gd name="connsiteX8" fmla="*/ 1250992 w 1688569"/>
                <a:gd name="connsiteY8" fmla="*/ 2194303 h 3484138"/>
                <a:gd name="connsiteX9" fmla="*/ 1221513 w 1688569"/>
                <a:gd name="connsiteY9" fmla="*/ 2005214 h 3484138"/>
                <a:gd name="connsiteX10" fmla="*/ 1199225 w 1688569"/>
                <a:gd name="connsiteY10" fmla="*/ 1987238 h 3484138"/>
                <a:gd name="connsiteX11" fmla="*/ 1046084 w 1688569"/>
                <a:gd name="connsiteY11" fmla="*/ 1841287 h 3484138"/>
                <a:gd name="connsiteX12" fmla="*/ 1028830 w 1688569"/>
                <a:gd name="connsiteY12" fmla="*/ 1828346 h 3484138"/>
                <a:gd name="connsiteX13" fmla="*/ 941471 w 1688569"/>
                <a:gd name="connsiteY13" fmla="*/ 1826141 h 3484138"/>
                <a:gd name="connsiteX14" fmla="*/ 941471 w 1688569"/>
                <a:gd name="connsiteY14" fmla="*/ 1743239 h 3484138"/>
                <a:gd name="connsiteX15" fmla="*/ 1038175 w 1688569"/>
                <a:gd name="connsiteY15" fmla="*/ 1745665 h 3484138"/>
                <a:gd name="connsiteX16" fmla="*/ 1203539 w 1688569"/>
                <a:gd name="connsiteY16" fmla="*/ 1574549 h 3484138"/>
                <a:gd name="connsiteX17" fmla="*/ 1211448 w 1688569"/>
                <a:gd name="connsiteY17" fmla="*/ 1553699 h 3484138"/>
                <a:gd name="connsiteX18" fmla="*/ 1271842 w 1688569"/>
                <a:gd name="connsiteY18" fmla="*/ 1373237 h 3484138"/>
                <a:gd name="connsiteX19" fmla="*/ 1242363 w 1688569"/>
                <a:gd name="connsiteY19" fmla="*/ 1174081 h 3484138"/>
                <a:gd name="connsiteX20" fmla="*/ 1068373 w 1688569"/>
                <a:gd name="connsiteY20" fmla="*/ 868518 h 3484138"/>
                <a:gd name="connsiteX21" fmla="*/ 1008698 w 1688569"/>
                <a:gd name="connsiteY21" fmla="*/ 796622 h 3484138"/>
                <a:gd name="connsiteX22" fmla="*/ 880721 w 1688569"/>
                <a:gd name="connsiteY22" fmla="*/ 594589 h 3484138"/>
                <a:gd name="connsiteX23" fmla="*/ 868498 w 1688569"/>
                <a:gd name="connsiteY23" fmla="*/ 574460 h 3484138"/>
                <a:gd name="connsiteX24" fmla="*/ 979220 w 1688569"/>
                <a:gd name="connsiteY24" fmla="*/ 0 h 3484138"/>
                <a:gd name="connsiteX25" fmla="*/ 1018045 w 1688569"/>
                <a:gd name="connsiteY25" fmla="*/ 0 h 3484138"/>
                <a:gd name="connsiteX26" fmla="*/ 1206416 w 1688569"/>
                <a:gd name="connsiteY26" fmla="*/ 189089 h 3484138"/>
                <a:gd name="connsiteX27" fmla="*/ 1146022 w 1688569"/>
                <a:gd name="connsiteY27" fmla="*/ 378898 h 3484138"/>
                <a:gd name="connsiteX28" fmla="*/ 1036019 w 1688569"/>
                <a:gd name="connsiteY28" fmla="*/ 405500 h 3484138"/>
                <a:gd name="connsiteX29" fmla="*/ 998633 w 1688569"/>
                <a:gd name="connsiteY29" fmla="*/ 405500 h 3484138"/>
                <a:gd name="connsiteX30" fmla="*/ 1011574 w 1688569"/>
                <a:gd name="connsiteY30" fmla="*/ 468770 h 3484138"/>
                <a:gd name="connsiteX31" fmla="*/ 1123014 w 1688569"/>
                <a:gd name="connsiteY31" fmla="*/ 631257 h 3484138"/>
                <a:gd name="connsiteX32" fmla="*/ 1237331 w 1688569"/>
                <a:gd name="connsiteY32" fmla="*/ 741979 h 3484138"/>
                <a:gd name="connsiteX33" fmla="*/ 1432172 w 1688569"/>
                <a:gd name="connsiteY33" fmla="*/ 972051 h 3484138"/>
                <a:gd name="connsiteX34" fmla="*/ 1477468 w 1688569"/>
                <a:gd name="connsiteY34" fmla="*/ 1023098 h 3484138"/>
                <a:gd name="connsiteX35" fmla="*/ 1554397 w 1688569"/>
                <a:gd name="connsiteY35" fmla="*/ 1244542 h 3484138"/>
                <a:gd name="connsiteX36" fmla="*/ 1491127 w 1688569"/>
                <a:gd name="connsiteY36" fmla="*/ 1440101 h 3484138"/>
                <a:gd name="connsiteX37" fmla="*/ 1359555 w 1688569"/>
                <a:gd name="connsiteY37" fmla="*/ 1600432 h 3484138"/>
                <a:gd name="connsiteX38" fmla="*/ 1460212 w 1688569"/>
                <a:gd name="connsiteY38" fmla="*/ 1755730 h 3484138"/>
                <a:gd name="connsiteX39" fmla="*/ 1688569 w 1688569"/>
                <a:gd name="connsiteY39" fmla="*/ 1761392 h 3484138"/>
                <a:gd name="connsiteX40" fmla="*/ 1688569 w 1688569"/>
                <a:gd name="connsiteY40" fmla="*/ 1845005 h 3484138"/>
                <a:gd name="connsiteX41" fmla="*/ 1626295 w 1688569"/>
                <a:gd name="connsiteY41" fmla="*/ 1843445 h 3484138"/>
                <a:gd name="connsiteX42" fmla="*/ 1465963 w 1688569"/>
                <a:gd name="connsiteY42" fmla="*/ 1839131 h 3484138"/>
                <a:gd name="connsiteX43" fmla="*/ 1450145 w 1688569"/>
                <a:gd name="connsiteY43" fmla="*/ 1849196 h 3484138"/>
                <a:gd name="connsiteX44" fmla="*/ 1378249 w 1688569"/>
                <a:gd name="connsiteY44" fmla="*/ 1949853 h 3484138"/>
                <a:gd name="connsiteX45" fmla="*/ 1390472 w 1688569"/>
                <a:gd name="connsiteY45" fmla="*/ 1962794 h 3484138"/>
                <a:gd name="connsiteX46" fmla="*/ 1506945 w 1688569"/>
                <a:gd name="connsiteY46" fmla="*/ 2166982 h 3484138"/>
                <a:gd name="connsiteX47" fmla="*/ 1442957 w 1688569"/>
                <a:gd name="connsiteY47" fmla="*/ 2467513 h 3484138"/>
                <a:gd name="connsiteX48" fmla="*/ 1360275 w 1688569"/>
                <a:gd name="connsiteY48" fmla="*/ 2552351 h 3484138"/>
                <a:gd name="connsiteX49" fmla="*/ 985690 w 1688569"/>
                <a:gd name="connsiteY49" fmla="*/ 2969354 h 3484138"/>
                <a:gd name="connsiteX50" fmla="*/ 875688 w 1688569"/>
                <a:gd name="connsiteY50" fmla="*/ 3118902 h 3484138"/>
                <a:gd name="connsiteX51" fmla="*/ 868498 w 1688569"/>
                <a:gd name="connsiteY51" fmla="*/ 3130405 h 3484138"/>
                <a:gd name="connsiteX52" fmla="*/ 920264 w 1688569"/>
                <a:gd name="connsiteY52" fmla="*/ 3108835 h 3484138"/>
                <a:gd name="connsiteX53" fmla="*/ 1006540 w 1688569"/>
                <a:gd name="connsiteY53" fmla="*/ 3093017 h 3484138"/>
                <a:gd name="connsiteX54" fmla="*/ 1103603 w 1688569"/>
                <a:gd name="connsiteY54" fmla="*/ 3154849 h 3484138"/>
                <a:gd name="connsiteX55" fmla="*/ 1109353 w 1688569"/>
                <a:gd name="connsiteY55" fmla="*/ 3348972 h 3484138"/>
                <a:gd name="connsiteX56" fmla="*/ 954775 w 1688569"/>
                <a:gd name="connsiteY56" fmla="*/ 3474074 h 3484138"/>
                <a:gd name="connsiteX57" fmla="*/ 918108 w 1688569"/>
                <a:gd name="connsiteY57" fmla="*/ 3482700 h 3484138"/>
                <a:gd name="connsiteX58" fmla="*/ 877845 w 1688569"/>
                <a:gd name="connsiteY58" fmla="*/ 3484138 h 3484138"/>
                <a:gd name="connsiteX59" fmla="*/ 804510 w 1688569"/>
                <a:gd name="connsiteY59" fmla="*/ 3458974 h 3484138"/>
                <a:gd name="connsiteX60" fmla="*/ 704573 w 1688569"/>
                <a:gd name="connsiteY60" fmla="*/ 3316617 h 3484138"/>
                <a:gd name="connsiteX61" fmla="*/ 739084 w 1688569"/>
                <a:gd name="connsiteY61" fmla="*/ 3041971 h 3484138"/>
                <a:gd name="connsiteX62" fmla="*/ 737646 w 1688569"/>
                <a:gd name="connsiteY62" fmla="*/ 3011774 h 3484138"/>
                <a:gd name="connsiteX63" fmla="*/ 43118 w 1688569"/>
                <a:gd name="connsiteY63" fmla="*/ 1831222 h 3484138"/>
                <a:gd name="connsiteX64" fmla="*/ 30177 w 1688569"/>
                <a:gd name="connsiteY64" fmla="*/ 1802464 h 3484138"/>
                <a:gd name="connsiteX65" fmla="*/ 0 w 1688569"/>
                <a:gd name="connsiteY65" fmla="*/ 1802827 h 3484138"/>
                <a:gd name="connsiteX66" fmla="*/ 0 w 1688569"/>
                <a:gd name="connsiteY66" fmla="*/ 1719062 h 3484138"/>
                <a:gd name="connsiteX67" fmla="*/ 36648 w 1688569"/>
                <a:gd name="connsiteY67" fmla="*/ 1719062 h 3484138"/>
                <a:gd name="connsiteX68" fmla="*/ 38086 w 1688569"/>
                <a:gd name="connsiteY68" fmla="*/ 1716186 h 3484138"/>
                <a:gd name="connsiteX69" fmla="*/ 61812 w 1688569"/>
                <a:gd name="connsiteY69" fmla="*/ 1651478 h 3484138"/>
                <a:gd name="connsiteX70" fmla="*/ 801634 w 1688569"/>
                <a:gd name="connsiteY70" fmla="*/ 468770 h 3484138"/>
                <a:gd name="connsiteX71" fmla="*/ 803792 w 1688569"/>
                <a:gd name="connsiteY71" fmla="*/ 445044 h 3484138"/>
                <a:gd name="connsiteX72" fmla="*/ 772157 w 1688569"/>
                <a:gd name="connsiteY72" fmla="*/ 170397 h 3484138"/>
                <a:gd name="connsiteX73" fmla="*/ 915232 w 1688569"/>
                <a:gd name="connsiteY73" fmla="*/ 19412 h 3484138"/>
                <a:gd name="connsiteX74" fmla="*/ 979220 w 1688569"/>
                <a:gd name="connsiteY74" fmla="*/ 0 h 3484138"/>
                <a:gd name="connsiteX0" fmla="*/ 868498 w 1688569"/>
                <a:gd name="connsiteY0" fmla="*/ 574460 h 3484138"/>
                <a:gd name="connsiteX1" fmla="*/ 149528 w 1688569"/>
                <a:gd name="connsiteY1" fmla="*/ 1723377 h 3484138"/>
                <a:gd name="connsiteX2" fmla="*/ 257294 w 1688569"/>
                <a:gd name="connsiteY2" fmla="*/ 1726080 h 3484138"/>
                <a:gd name="connsiteX3" fmla="*/ 257294 w 1688569"/>
                <a:gd name="connsiteY3" fmla="*/ 1808934 h 3484138"/>
                <a:gd name="connsiteX4" fmla="*/ 162469 w 1688569"/>
                <a:gd name="connsiteY4" fmla="*/ 1808934 h 3484138"/>
                <a:gd name="connsiteX5" fmla="*/ 808824 w 1688569"/>
                <a:gd name="connsiteY5" fmla="*/ 2910399 h 3484138"/>
                <a:gd name="connsiteX6" fmla="*/ 897976 w 1688569"/>
                <a:gd name="connsiteY6" fmla="*/ 2798959 h 3484138"/>
                <a:gd name="connsiteX7" fmla="*/ 1118700 w 1688569"/>
                <a:gd name="connsiteY7" fmla="*/ 2519998 h 3484138"/>
                <a:gd name="connsiteX8" fmla="*/ 1250992 w 1688569"/>
                <a:gd name="connsiteY8" fmla="*/ 2194303 h 3484138"/>
                <a:gd name="connsiteX9" fmla="*/ 1221513 w 1688569"/>
                <a:gd name="connsiteY9" fmla="*/ 2005214 h 3484138"/>
                <a:gd name="connsiteX10" fmla="*/ 1199225 w 1688569"/>
                <a:gd name="connsiteY10" fmla="*/ 1987238 h 3484138"/>
                <a:gd name="connsiteX11" fmla="*/ 1046084 w 1688569"/>
                <a:gd name="connsiteY11" fmla="*/ 1841287 h 3484138"/>
                <a:gd name="connsiteX12" fmla="*/ 1028830 w 1688569"/>
                <a:gd name="connsiteY12" fmla="*/ 1828346 h 3484138"/>
                <a:gd name="connsiteX13" fmla="*/ 941471 w 1688569"/>
                <a:gd name="connsiteY13" fmla="*/ 1826141 h 3484138"/>
                <a:gd name="connsiteX14" fmla="*/ 941471 w 1688569"/>
                <a:gd name="connsiteY14" fmla="*/ 1743239 h 3484138"/>
                <a:gd name="connsiteX15" fmla="*/ 1038175 w 1688569"/>
                <a:gd name="connsiteY15" fmla="*/ 1745665 h 3484138"/>
                <a:gd name="connsiteX16" fmla="*/ 1203539 w 1688569"/>
                <a:gd name="connsiteY16" fmla="*/ 1574549 h 3484138"/>
                <a:gd name="connsiteX17" fmla="*/ 1211448 w 1688569"/>
                <a:gd name="connsiteY17" fmla="*/ 1553699 h 3484138"/>
                <a:gd name="connsiteX18" fmla="*/ 1271842 w 1688569"/>
                <a:gd name="connsiteY18" fmla="*/ 1373237 h 3484138"/>
                <a:gd name="connsiteX19" fmla="*/ 1242363 w 1688569"/>
                <a:gd name="connsiteY19" fmla="*/ 1174081 h 3484138"/>
                <a:gd name="connsiteX20" fmla="*/ 1068373 w 1688569"/>
                <a:gd name="connsiteY20" fmla="*/ 868518 h 3484138"/>
                <a:gd name="connsiteX21" fmla="*/ 1008698 w 1688569"/>
                <a:gd name="connsiteY21" fmla="*/ 796622 h 3484138"/>
                <a:gd name="connsiteX22" fmla="*/ 880721 w 1688569"/>
                <a:gd name="connsiteY22" fmla="*/ 594589 h 3484138"/>
                <a:gd name="connsiteX23" fmla="*/ 868498 w 1688569"/>
                <a:gd name="connsiteY23" fmla="*/ 574460 h 3484138"/>
                <a:gd name="connsiteX24" fmla="*/ 979220 w 1688569"/>
                <a:gd name="connsiteY24" fmla="*/ 0 h 3484138"/>
                <a:gd name="connsiteX25" fmla="*/ 1018045 w 1688569"/>
                <a:gd name="connsiteY25" fmla="*/ 0 h 3484138"/>
                <a:gd name="connsiteX26" fmla="*/ 1206416 w 1688569"/>
                <a:gd name="connsiteY26" fmla="*/ 189089 h 3484138"/>
                <a:gd name="connsiteX27" fmla="*/ 1146022 w 1688569"/>
                <a:gd name="connsiteY27" fmla="*/ 378898 h 3484138"/>
                <a:gd name="connsiteX28" fmla="*/ 1036019 w 1688569"/>
                <a:gd name="connsiteY28" fmla="*/ 405500 h 3484138"/>
                <a:gd name="connsiteX29" fmla="*/ 998633 w 1688569"/>
                <a:gd name="connsiteY29" fmla="*/ 405500 h 3484138"/>
                <a:gd name="connsiteX30" fmla="*/ 1011574 w 1688569"/>
                <a:gd name="connsiteY30" fmla="*/ 468770 h 3484138"/>
                <a:gd name="connsiteX31" fmla="*/ 1123014 w 1688569"/>
                <a:gd name="connsiteY31" fmla="*/ 631257 h 3484138"/>
                <a:gd name="connsiteX32" fmla="*/ 1237331 w 1688569"/>
                <a:gd name="connsiteY32" fmla="*/ 741979 h 3484138"/>
                <a:gd name="connsiteX33" fmla="*/ 1432172 w 1688569"/>
                <a:gd name="connsiteY33" fmla="*/ 972051 h 3484138"/>
                <a:gd name="connsiteX34" fmla="*/ 1477468 w 1688569"/>
                <a:gd name="connsiteY34" fmla="*/ 1023098 h 3484138"/>
                <a:gd name="connsiteX35" fmla="*/ 1554397 w 1688569"/>
                <a:gd name="connsiteY35" fmla="*/ 1244542 h 3484138"/>
                <a:gd name="connsiteX36" fmla="*/ 1491127 w 1688569"/>
                <a:gd name="connsiteY36" fmla="*/ 1440101 h 3484138"/>
                <a:gd name="connsiteX37" fmla="*/ 1359555 w 1688569"/>
                <a:gd name="connsiteY37" fmla="*/ 1600432 h 3484138"/>
                <a:gd name="connsiteX38" fmla="*/ 1460212 w 1688569"/>
                <a:gd name="connsiteY38" fmla="*/ 1755730 h 3484138"/>
                <a:gd name="connsiteX39" fmla="*/ 1688569 w 1688569"/>
                <a:gd name="connsiteY39" fmla="*/ 1761392 h 3484138"/>
                <a:gd name="connsiteX40" fmla="*/ 1626295 w 1688569"/>
                <a:gd name="connsiteY40" fmla="*/ 1843445 h 3484138"/>
                <a:gd name="connsiteX41" fmla="*/ 1465963 w 1688569"/>
                <a:gd name="connsiteY41" fmla="*/ 1839131 h 3484138"/>
                <a:gd name="connsiteX42" fmla="*/ 1450145 w 1688569"/>
                <a:gd name="connsiteY42" fmla="*/ 1849196 h 3484138"/>
                <a:gd name="connsiteX43" fmla="*/ 1378249 w 1688569"/>
                <a:gd name="connsiteY43" fmla="*/ 1949853 h 3484138"/>
                <a:gd name="connsiteX44" fmla="*/ 1390472 w 1688569"/>
                <a:gd name="connsiteY44" fmla="*/ 1962794 h 3484138"/>
                <a:gd name="connsiteX45" fmla="*/ 1506945 w 1688569"/>
                <a:gd name="connsiteY45" fmla="*/ 2166982 h 3484138"/>
                <a:gd name="connsiteX46" fmla="*/ 1442957 w 1688569"/>
                <a:gd name="connsiteY46" fmla="*/ 2467513 h 3484138"/>
                <a:gd name="connsiteX47" fmla="*/ 1360275 w 1688569"/>
                <a:gd name="connsiteY47" fmla="*/ 2552351 h 3484138"/>
                <a:gd name="connsiteX48" fmla="*/ 985690 w 1688569"/>
                <a:gd name="connsiteY48" fmla="*/ 2969354 h 3484138"/>
                <a:gd name="connsiteX49" fmla="*/ 875688 w 1688569"/>
                <a:gd name="connsiteY49" fmla="*/ 3118902 h 3484138"/>
                <a:gd name="connsiteX50" fmla="*/ 868498 w 1688569"/>
                <a:gd name="connsiteY50" fmla="*/ 3130405 h 3484138"/>
                <a:gd name="connsiteX51" fmla="*/ 920264 w 1688569"/>
                <a:gd name="connsiteY51" fmla="*/ 3108835 h 3484138"/>
                <a:gd name="connsiteX52" fmla="*/ 1006540 w 1688569"/>
                <a:gd name="connsiteY52" fmla="*/ 3093017 h 3484138"/>
                <a:gd name="connsiteX53" fmla="*/ 1103603 w 1688569"/>
                <a:gd name="connsiteY53" fmla="*/ 3154849 h 3484138"/>
                <a:gd name="connsiteX54" fmla="*/ 1109353 w 1688569"/>
                <a:gd name="connsiteY54" fmla="*/ 3348972 h 3484138"/>
                <a:gd name="connsiteX55" fmla="*/ 954775 w 1688569"/>
                <a:gd name="connsiteY55" fmla="*/ 3474074 h 3484138"/>
                <a:gd name="connsiteX56" fmla="*/ 918108 w 1688569"/>
                <a:gd name="connsiteY56" fmla="*/ 3482700 h 3484138"/>
                <a:gd name="connsiteX57" fmla="*/ 877845 w 1688569"/>
                <a:gd name="connsiteY57" fmla="*/ 3484138 h 3484138"/>
                <a:gd name="connsiteX58" fmla="*/ 804510 w 1688569"/>
                <a:gd name="connsiteY58" fmla="*/ 3458974 h 3484138"/>
                <a:gd name="connsiteX59" fmla="*/ 704573 w 1688569"/>
                <a:gd name="connsiteY59" fmla="*/ 3316617 h 3484138"/>
                <a:gd name="connsiteX60" fmla="*/ 739084 w 1688569"/>
                <a:gd name="connsiteY60" fmla="*/ 3041971 h 3484138"/>
                <a:gd name="connsiteX61" fmla="*/ 737646 w 1688569"/>
                <a:gd name="connsiteY61" fmla="*/ 3011774 h 3484138"/>
                <a:gd name="connsiteX62" fmla="*/ 43118 w 1688569"/>
                <a:gd name="connsiteY62" fmla="*/ 1831222 h 3484138"/>
                <a:gd name="connsiteX63" fmla="*/ 30177 w 1688569"/>
                <a:gd name="connsiteY63" fmla="*/ 1802464 h 3484138"/>
                <a:gd name="connsiteX64" fmla="*/ 0 w 1688569"/>
                <a:gd name="connsiteY64" fmla="*/ 1802827 h 3484138"/>
                <a:gd name="connsiteX65" fmla="*/ 0 w 1688569"/>
                <a:gd name="connsiteY65" fmla="*/ 1719062 h 3484138"/>
                <a:gd name="connsiteX66" fmla="*/ 36648 w 1688569"/>
                <a:gd name="connsiteY66" fmla="*/ 1719062 h 3484138"/>
                <a:gd name="connsiteX67" fmla="*/ 38086 w 1688569"/>
                <a:gd name="connsiteY67" fmla="*/ 1716186 h 3484138"/>
                <a:gd name="connsiteX68" fmla="*/ 61812 w 1688569"/>
                <a:gd name="connsiteY68" fmla="*/ 1651478 h 3484138"/>
                <a:gd name="connsiteX69" fmla="*/ 801634 w 1688569"/>
                <a:gd name="connsiteY69" fmla="*/ 468770 h 3484138"/>
                <a:gd name="connsiteX70" fmla="*/ 803792 w 1688569"/>
                <a:gd name="connsiteY70" fmla="*/ 445044 h 3484138"/>
                <a:gd name="connsiteX71" fmla="*/ 772157 w 1688569"/>
                <a:gd name="connsiteY71" fmla="*/ 170397 h 3484138"/>
                <a:gd name="connsiteX72" fmla="*/ 915232 w 1688569"/>
                <a:gd name="connsiteY72" fmla="*/ 19412 h 3484138"/>
                <a:gd name="connsiteX73" fmla="*/ 979220 w 1688569"/>
                <a:gd name="connsiteY73" fmla="*/ 0 h 3484138"/>
                <a:gd name="connsiteX0" fmla="*/ 868498 w 1626295"/>
                <a:gd name="connsiteY0" fmla="*/ 574460 h 3484138"/>
                <a:gd name="connsiteX1" fmla="*/ 149528 w 1626295"/>
                <a:gd name="connsiteY1" fmla="*/ 1723377 h 3484138"/>
                <a:gd name="connsiteX2" fmla="*/ 257294 w 1626295"/>
                <a:gd name="connsiteY2" fmla="*/ 1726080 h 3484138"/>
                <a:gd name="connsiteX3" fmla="*/ 257294 w 1626295"/>
                <a:gd name="connsiteY3" fmla="*/ 1808934 h 3484138"/>
                <a:gd name="connsiteX4" fmla="*/ 162469 w 1626295"/>
                <a:gd name="connsiteY4" fmla="*/ 1808934 h 3484138"/>
                <a:gd name="connsiteX5" fmla="*/ 808824 w 1626295"/>
                <a:gd name="connsiteY5" fmla="*/ 2910399 h 3484138"/>
                <a:gd name="connsiteX6" fmla="*/ 897976 w 1626295"/>
                <a:gd name="connsiteY6" fmla="*/ 2798959 h 3484138"/>
                <a:gd name="connsiteX7" fmla="*/ 1118700 w 1626295"/>
                <a:gd name="connsiteY7" fmla="*/ 2519998 h 3484138"/>
                <a:gd name="connsiteX8" fmla="*/ 1250992 w 1626295"/>
                <a:gd name="connsiteY8" fmla="*/ 2194303 h 3484138"/>
                <a:gd name="connsiteX9" fmla="*/ 1221513 w 1626295"/>
                <a:gd name="connsiteY9" fmla="*/ 2005214 h 3484138"/>
                <a:gd name="connsiteX10" fmla="*/ 1199225 w 1626295"/>
                <a:gd name="connsiteY10" fmla="*/ 1987238 h 3484138"/>
                <a:gd name="connsiteX11" fmla="*/ 1046084 w 1626295"/>
                <a:gd name="connsiteY11" fmla="*/ 1841287 h 3484138"/>
                <a:gd name="connsiteX12" fmla="*/ 1028830 w 1626295"/>
                <a:gd name="connsiteY12" fmla="*/ 1828346 h 3484138"/>
                <a:gd name="connsiteX13" fmla="*/ 941471 w 1626295"/>
                <a:gd name="connsiteY13" fmla="*/ 1826141 h 3484138"/>
                <a:gd name="connsiteX14" fmla="*/ 941471 w 1626295"/>
                <a:gd name="connsiteY14" fmla="*/ 1743239 h 3484138"/>
                <a:gd name="connsiteX15" fmla="*/ 1038175 w 1626295"/>
                <a:gd name="connsiteY15" fmla="*/ 1745665 h 3484138"/>
                <a:gd name="connsiteX16" fmla="*/ 1203539 w 1626295"/>
                <a:gd name="connsiteY16" fmla="*/ 1574549 h 3484138"/>
                <a:gd name="connsiteX17" fmla="*/ 1211448 w 1626295"/>
                <a:gd name="connsiteY17" fmla="*/ 1553699 h 3484138"/>
                <a:gd name="connsiteX18" fmla="*/ 1271842 w 1626295"/>
                <a:gd name="connsiteY18" fmla="*/ 1373237 h 3484138"/>
                <a:gd name="connsiteX19" fmla="*/ 1242363 w 1626295"/>
                <a:gd name="connsiteY19" fmla="*/ 1174081 h 3484138"/>
                <a:gd name="connsiteX20" fmla="*/ 1068373 w 1626295"/>
                <a:gd name="connsiteY20" fmla="*/ 868518 h 3484138"/>
                <a:gd name="connsiteX21" fmla="*/ 1008698 w 1626295"/>
                <a:gd name="connsiteY21" fmla="*/ 796622 h 3484138"/>
                <a:gd name="connsiteX22" fmla="*/ 880721 w 1626295"/>
                <a:gd name="connsiteY22" fmla="*/ 594589 h 3484138"/>
                <a:gd name="connsiteX23" fmla="*/ 868498 w 1626295"/>
                <a:gd name="connsiteY23" fmla="*/ 574460 h 3484138"/>
                <a:gd name="connsiteX24" fmla="*/ 979220 w 1626295"/>
                <a:gd name="connsiteY24" fmla="*/ 0 h 3484138"/>
                <a:gd name="connsiteX25" fmla="*/ 1018045 w 1626295"/>
                <a:gd name="connsiteY25" fmla="*/ 0 h 3484138"/>
                <a:gd name="connsiteX26" fmla="*/ 1206416 w 1626295"/>
                <a:gd name="connsiteY26" fmla="*/ 189089 h 3484138"/>
                <a:gd name="connsiteX27" fmla="*/ 1146022 w 1626295"/>
                <a:gd name="connsiteY27" fmla="*/ 378898 h 3484138"/>
                <a:gd name="connsiteX28" fmla="*/ 1036019 w 1626295"/>
                <a:gd name="connsiteY28" fmla="*/ 405500 h 3484138"/>
                <a:gd name="connsiteX29" fmla="*/ 998633 w 1626295"/>
                <a:gd name="connsiteY29" fmla="*/ 405500 h 3484138"/>
                <a:gd name="connsiteX30" fmla="*/ 1011574 w 1626295"/>
                <a:gd name="connsiteY30" fmla="*/ 468770 h 3484138"/>
                <a:gd name="connsiteX31" fmla="*/ 1123014 w 1626295"/>
                <a:gd name="connsiteY31" fmla="*/ 631257 h 3484138"/>
                <a:gd name="connsiteX32" fmla="*/ 1237331 w 1626295"/>
                <a:gd name="connsiteY32" fmla="*/ 741979 h 3484138"/>
                <a:gd name="connsiteX33" fmla="*/ 1432172 w 1626295"/>
                <a:gd name="connsiteY33" fmla="*/ 972051 h 3484138"/>
                <a:gd name="connsiteX34" fmla="*/ 1477468 w 1626295"/>
                <a:gd name="connsiteY34" fmla="*/ 1023098 h 3484138"/>
                <a:gd name="connsiteX35" fmla="*/ 1554397 w 1626295"/>
                <a:gd name="connsiteY35" fmla="*/ 1244542 h 3484138"/>
                <a:gd name="connsiteX36" fmla="*/ 1491127 w 1626295"/>
                <a:gd name="connsiteY36" fmla="*/ 1440101 h 3484138"/>
                <a:gd name="connsiteX37" fmla="*/ 1359555 w 1626295"/>
                <a:gd name="connsiteY37" fmla="*/ 1600432 h 3484138"/>
                <a:gd name="connsiteX38" fmla="*/ 1460212 w 1626295"/>
                <a:gd name="connsiteY38" fmla="*/ 1755730 h 3484138"/>
                <a:gd name="connsiteX39" fmla="*/ 1626295 w 1626295"/>
                <a:gd name="connsiteY39" fmla="*/ 1843445 h 3484138"/>
                <a:gd name="connsiteX40" fmla="*/ 1465963 w 1626295"/>
                <a:gd name="connsiteY40" fmla="*/ 1839131 h 3484138"/>
                <a:gd name="connsiteX41" fmla="*/ 1450145 w 1626295"/>
                <a:gd name="connsiteY41" fmla="*/ 1849196 h 3484138"/>
                <a:gd name="connsiteX42" fmla="*/ 1378249 w 1626295"/>
                <a:gd name="connsiteY42" fmla="*/ 1949853 h 3484138"/>
                <a:gd name="connsiteX43" fmla="*/ 1390472 w 1626295"/>
                <a:gd name="connsiteY43" fmla="*/ 1962794 h 3484138"/>
                <a:gd name="connsiteX44" fmla="*/ 1506945 w 1626295"/>
                <a:gd name="connsiteY44" fmla="*/ 2166982 h 3484138"/>
                <a:gd name="connsiteX45" fmla="*/ 1442957 w 1626295"/>
                <a:gd name="connsiteY45" fmla="*/ 2467513 h 3484138"/>
                <a:gd name="connsiteX46" fmla="*/ 1360275 w 1626295"/>
                <a:gd name="connsiteY46" fmla="*/ 2552351 h 3484138"/>
                <a:gd name="connsiteX47" fmla="*/ 985690 w 1626295"/>
                <a:gd name="connsiteY47" fmla="*/ 2969354 h 3484138"/>
                <a:gd name="connsiteX48" fmla="*/ 875688 w 1626295"/>
                <a:gd name="connsiteY48" fmla="*/ 3118902 h 3484138"/>
                <a:gd name="connsiteX49" fmla="*/ 868498 w 1626295"/>
                <a:gd name="connsiteY49" fmla="*/ 3130405 h 3484138"/>
                <a:gd name="connsiteX50" fmla="*/ 920264 w 1626295"/>
                <a:gd name="connsiteY50" fmla="*/ 3108835 h 3484138"/>
                <a:gd name="connsiteX51" fmla="*/ 1006540 w 1626295"/>
                <a:gd name="connsiteY51" fmla="*/ 3093017 h 3484138"/>
                <a:gd name="connsiteX52" fmla="*/ 1103603 w 1626295"/>
                <a:gd name="connsiteY52" fmla="*/ 3154849 h 3484138"/>
                <a:gd name="connsiteX53" fmla="*/ 1109353 w 1626295"/>
                <a:gd name="connsiteY53" fmla="*/ 3348972 h 3484138"/>
                <a:gd name="connsiteX54" fmla="*/ 954775 w 1626295"/>
                <a:gd name="connsiteY54" fmla="*/ 3474074 h 3484138"/>
                <a:gd name="connsiteX55" fmla="*/ 918108 w 1626295"/>
                <a:gd name="connsiteY55" fmla="*/ 3482700 h 3484138"/>
                <a:gd name="connsiteX56" fmla="*/ 877845 w 1626295"/>
                <a:gd name="connsiteY56" fmla="*/ 3484138 h 3484138"/>
                <a:gd name="connsiteX57" fmla="*/ 804510 w 1626295"/>
                <a:gd name="connsiteY57" fmla="*/ 3458974 h 3484138"/>
                <a:gd name="connsiteX58" fmla="*/ 704573 w 1626295"/>
                <a:gd name="connsiteY58" fmla="*/ 3316617 h 3484138"/>
                <a:gd name="connsiteX59" fmla="*/ 739084 w 1626295"/>
                <a:gd name="connsiteY59" fmla="*/ 3041971 h 3484138"/>
                <a:gd name="connsiteX60" fmla="*/ 737646 w 1626295"/>
                <a:gd name="connsiteY60" fmla="*/ 3011774 h 3484138"/>
                <a:gd name="connsiteX61" fmla="*/ 43118 w 1626295"/>
                <a:gd name="connsiteY61" fmla="*/ 1831222 h 3484138"/>
                <a:gd name="connsiteX62" fmla="*/ 30177 w 1626295"/>
                <a:gd name="connsiteY62" fmla="*/ 1802464 h 3484138"/>
                <a:gd name="connsiteX63" fmla="*/ 0 w 1626295"/>
                <a:gd name="connsiteY63" fmla="*/ 1802827 h 3484138"/>
                <a:gd name="connsiteX64" fmla="*/ 0 w 1626295"/>
                <a:gd name="connsiteY64" fmla="*/ 1719062 h 3484138"/>
                <a:gd name="connsiteX65" fmla="*/ 36648 w 1626295"/>
                <a:gd name="connsiteY65" fmla="*/ 1719062 h 3484138"/>
                <a:gd name="connsiteX66" fmla="*/ 38086 w 1626295"/>
                <a:gd name="connsiteY66" fmla="*/ 1716186 h 3484138"/>
                <a:gd name="connsiteX67" fmla="*/ 61812 w 1626295"/>
                <a:gd name="connsiteY67" fmla="*/ 1651478 h 3484138"/>
                <a:gd name="connsiteX68" fmla="*/ 801634 w 1626295"/>
                <a:gd name="connsiteY68" fmla="*/ 468770 h 3484138"/>
                <a:gd name="connsiteX69" fmla="*/ 803792 w 1626295"/>
                <a:gd name="connsiteY69" fmla="*/ 445044 h 3484138"/>
                <a:gd name="connsiteX70" fmla="*/ 772157 w 1626295"/>
                <a:gd name="connsiteY70" fmla="*/ 170397 h 3484138"/>
                <a:gd name="connsiteX71" fmla="*/ 915232 w 1626295"/>
                <a:gd name="connsiteY71" fmla="*/ 19412 h 3484138"/>
                <a:gd name="connsiteX72" fmla="*/ 979220 w 1626295"/>
                <a:gd name="connsiteY72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65963 w 1554821"/>
                <a:gd name="connsiteY39" fmla="*/ 1839131 h 3484138"/>
                <a:gd name="connsiteX40" fmla="*/ 1450145 w 1554821"/>
                <a:gd name="connsiteY40" fmla="*/ 1849196 h 3484138"/>
                <a:gd name="connsiteX41" fmla="*/ 1378249 w 1554821"/>
                <a:gd name="connsiteY41" fmla="*/ 1949853 h 3484138"/>
                <a:gd name="connsiteX42" fmla="*/ 1390472 w 1554821"/>
                <a:gd name="connsiteY42" fmla="*/ 1962794 h 3484138"/>
                <a:gd name="connsiteX43" fmla="*/ 1506945 w 1554821"/>
                <a:gd name="connsiteY43" fmla="*/ 2166982 h 3484138"/>
                <a:gd name="connsiteX44" fmla="*/ 1442957 w 1554821"/>
                <a:gd name="connsiteY44" fmla="*/ 2467513 h 3484138"/>
                <a:gd name="connsiteX45" fmla="*/ 1360275 w 1554821"/>
                <a:gd name="connsiteY45" fmla="*/ 2552351 h 3484138"/>
                <a:gd name="connsiteX46" fmla="*/ 985690 w 1554821"/>
                <a:gd name="connsiteY46" fmla="*/ 2969354 h 3484138"/>
                <a:gd name="connsiteX47" fmla="*/ 875688 w 1554821"/>
                <a:gd name="connsiteY47" fmla="*/ 3118902 h 3484138"/>
                <a:gd name="connsiteX48" fmla="*/ 868498 w 1554821"/>
                <a:gd name="connsiteY48" fmla="*/ 3130405 h 3484138"/>
                <a:gd name="connsiteX49" fmla="*/ 920264 w 1554821"/>
                <a:gd name="connsiteY49" fmla="*/ 3108835 h 3484138"/>
                <a:gd name="connsiteX50" fmla="*/ 1006540 w 1554821"/>
                <a:gd name="connsiteY50" fmla="*/ 3093017 h 3484138"/>
                <a:gd name="connsiteX51" fmla="*/ 1103603 w 1554821"/>
                <a:gd name="connsiteY51" fmla="*/ 3154849 h 3484138"/>
                <a:gd name="connsiteX52" fmla="*/ 1109353 w 1554821"/>
                <a:gd name="connsiteY52" fmla="*/ 3348972 h 3484138"/>
                <a:gd name="connsiteX53" fmla="*/ 954775 w 1554821"/>
                <a:gd name="connsiteY53" fmla="*/ 3474074 h 3484138"/>
                <a:gd name="connsiteX54" fmla="*/ 918108 w 1554821"/>
                <a:gd name="connsiteY54" fmla="*/ 3482700 h 3484138"/>
                <a:gd name="connsiteX55" fmla="*/ 877845 w 1554821"/>
                <a:gd name="connsiteY55" fmla="*/ 3484138 h 3484138"/>
                <a:gd name="connsiteX56" fmla="*/ 804510 w 1554821"/>
                <a:gd name="connsiteY56" fmla="*/ 3458974 h 3484138"/>
                <a:gd name="connsiteX57" fmla="*/ 704573 w 1554821"/>
                <a:gd name="connsiteY57" fmla="*/ 3316617 h 3484138"/>
                <a:gd name="connsiteX58" fmla="*/ 739084 w 1554821"/>
                <a:gd name="connsiteY58" fmla="*/ 3041971 h 3484138"/>
                <a:gd name="connsiteX59" fmla="*/ 737646 w 1554821"/>
                <a:gd name="connsiteY59" fmla="*/ 3011774 h 3484138"/>
                <a:gd name="connsiteX60" fmla="*/ 43118 w 1554821"/>
                <a:gd name="connsiteY60" fmla="*/ 1831222 h 3484138"/>
                <a:gd name="connsiteX61" fmla="*/ 30177 w 1554821"/>
                <a:gd name="connsiteY61" fmla="*/ 1802464 h 3484138"/>
                <a:gd name="connsiteX62" fmla="*/ 0 w 1554821"/>
                <a:gd name="connsiteY62" fmla="*/ 1802827 h 3484138"/>
                <a:gd name="connsiteX63" fmla="*/ 0 w 1554821"/>
                <a:gd name="connsiteY63" fmla="*/ 1719062 h 3484138"/>
                <a:gd name="connsiteX64" fmla="*/ 36648 w 1554821"/>
                <a:gd name="connsiteY64" fmla="*/ 1719062 h 3484138"/>
                <a:gd name="connsiteX65" fmla="*/ 38086 w 1554821"/>
                <a:gd name="connsiteY65" fmla="*/ 1716186 h 3484138"/>
                <a:gd name="connsiteX66" fmla="*/ 61812 w 1554821"/>
                <a:gd name="connsiteY66" fmla="*/ 1651478 h 3484138"/>
                <a:gd name="connsiteX67" fmla="*/ 801634 w 1554821"/>
                <a:gd name="connsiteY67" fmla="*/ 468770 h 3484138"/>
                <a:gd name="connsiteX68" fmla="*/ 803792 w 1554821"/>
                <a:gd name="connsiteY68" fmla="*/ 445044 h 3484138"/>
                <a:gd name="connsiteX69" fmla="*/ 772157 w 1554821"/>
                <a:gd name="connsiteY69" fmla="*/ 170397 h 3484138"/>
                <a:gd name="connsiteX70" fmla="*/ 915232 w 1554821"/>
                <a:gd name="connsiteY70" fmla="*/ 19412 h 3484138"/>
                <a:gd name="connsiteX71" fmla="*/ 979220 w 1554821"/>
                <a:gd name="connsiteY71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50145 w 1554821"/>
                <a:gd name="connsiteY39" fmla="*/ 1849196 h 3484138"/>
                <a:gd name="connsiteX40" fmla="*/ 1378249 w 1554821"/>
                <a:gd name="connsiteY40" fmla="*/ 1949853 h 3484138"/>
                <a:gd name="connsiteX41" fmla="*/ 1390472 w 1554821"/>
                <a:gd name="connsiteY41" fmla="*/ 1962794 h 3484138"/>
                <a:gd name="connsiteX42" fmla="*/ 1506945 w 1554821"/>
                <a:gd name="connsiteY42" fmla="*/ 2166982 h 3484138"/>
                <a:gd name="connsiteX43" fmla="*/ 1442957 w 1554821"/>
                <a:gd name="connsiteY43" fmla="*/ 2467513 h 3484138"/>
                <a:gd name="connsiteX44" fmla="*/ 1360275 w 1554821"/>
                <a:gd name="connsiteY44" fmla="*/ 2552351 h 3484138"/>
                <a:gd name="connsiteX45" fmla="*/ 985690 w 1554821"/>
                <a:gd name="connsiteY45" fmla="*/ 2969354 h 3484138"/>
                <a:gd name="connsiteX46" fmla="*/ 875688 w 1554821"/>
                <a:gd name="connsiteY46" fmla="*/ 3118902 h 3484138"/>
                <a:gd name="connsiteX47" fmla="*/ 868498 w 1554821"/>
                <a:gd name="connsiteY47" fmla="*/ 3130405 h 3484138"/>
                <a:gd name="connsiteX48" fmla="*/ 920264 w 1554821"/>
                <a:gd name="connsiteY48" fmla="*/ 3108835 h 3484138"/>
                <a:gd name="connsiteX49" fmla="*/ 1006540 w 1554821"/>
                <a:gd name="connsiteY49" fmla="*/ 3093017 h 3484138"/>
                <a:gd name="connsiteX50" fmla="*/ 1103603 w 1554821"/>
                <a:gd name="connsiteY50" fmla="*/ 3154849 h 3484138"/>
                <a:gd name="connsiteX51" fmla="*/ 1109353 w 1554821"/>
                <a:gd name="connsiteY51" fmla="*/ 3348972 h 3484138"/>
                <a:gd name="connsiteX52" fmla="*/ 954775 w 1554821"/>
                <a:gd name="connsiteY52" fmla="*/ 3474074 h 3484138"/>
                <a:gd name="connsiteX53" fmla="*/ 918108 w 1554821"/>
                <a:gd name="connsiteY53" fmla="*/ 3482700 h 3484138"/>
                <a:gd name="connsiteX54" fmla="*/ 877845 w 1554821"/>
                <a:gd name="connsiteY54" fmla="*/ 3484138 h 3484138"/>
                <a:gd name="connsiteX55" fmla="*/ 804510 w 1554821"/>
                <a:gd name="connsiteY55" fmla="*/ 3458974 h 3484138"/>
                <a:gd name="connsiteX56" fmla="*/ 704573 w 1554821"/>
                <a:gd name="connsiteY56" fmla="*/ 3316617 h 3484138"/>
                <a:gd name="connsiteX57" fmla="*/ 739084 w 1554821"/>
                <a:gd name="connsiteY57" fmla="*/ 3041971 h 3484138"/>
                <a:gd name="connsiteX58" fmla="*/ 737646 w 1554821"/>
                <a:gd name="connsiteY58" fmla="*/ 3011774 h 3484138"/>
                <a:gd name="connsiteX59" fmla="*/ 43118 w 1554821"/>
                <a:gd name="connsiteY59" fmla="*/ 1831222 h 3484138"/>
                <a:gd name="connsiteX60" fmla="*/ 30177 w 1554821"/>
                <a:gd name="connsiteY60" fmla="*/ 1802464 h 3484138"/>
                <a:gd name="connsiteX61" fmla="*/ 0 w 1554821"/>
                <a:gd name="connsiteY61" fmla="*/ 1802827 h 3484138"/>
                <a:gd name="connsiteX62" fmla="*/ 0 w 1554821"/>
                <a:gd name="connsiteY62" fmla="*/ 1719062 h 3484138"/>
                <a:gd name="connsiteX63" fmla="*/ 36648 w 1554821"/>
                <a:gd name="connsiteY63" fmla="*/ 1719062 h 3484138"/>
                <a:gd name="connsiteX64" fmla="*/ 38086 w 1554821"/>
                <a:gd name="connsiteY64" fmla="*/ 1716186 h 3484138"/>
                <a:gd name="connsiteX65" fmla="*/ 61812 w 1554821"/>
                <a:gd name="connsiteY65" fmla="*/ 1651478 h 3484138"/>
                <a:gd name="connsiteX66" fmla="*/ 801634 w 1554821"/>
                <a:gd name="connsiteY66" fmla="*/ 468770 h 3484138"/>
                <a:gd name="connsiteX67" fmla="*/ 803792 w 1554821"/>
                <a:gd name="connsiteY67" fmla="*/ 445044 h 3484138"/>
                <a:gd name="connsiteX68" fmla="*/ 772157 w 1554821"/>
                <a:gd name="connsiteY68" fmla="*/ 170397 h 3484138"/>
                <a:gd name="connsiteX69" fmla="*/ 915232 w 1554821"/>
                <a:gd name="connsiteY69" fmla="*/ 19412 h 3484138"/>
                <a:gd name="connsiteX70" fmla="*/ 979220 w 1554821"/>
                <a:gd name="connsiteY70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50145 w 1554821"/>
                <a:gd name="connsiteY39" fmla="*/ 1849196 h 3484138"/>
                <a:gd name="connsiteX40" fmla="*/ 1378249 w 1554821"/>
                <a:gd name="connsiteY40" fmla="*/ 1949853 h 3484138"/>
                <a:gd name="connsiteX41" fmla="*/ 1390472 w 1554821"/>
                <a:gd name="connsiteY41" fmla="*/ 1962794 h 3484138"/>
                <a:gd name="connsiteX42" fmla="*/ 1506945 w 1554821"/>
                <a:gd name="connsiteY42" fmla="*/ 2166982 h 3484138"/>
                <a:gd name="connsiteX43" fmla="*/ 1442957 w 1554821"/>
                <a:gd name="connsiteY43" fmla="*/ 2467513 h 3484138"/>
                <a:gd name="connsiteX44" fmla="*/ 1360275 w 1554821"/>
                <a:gd name="connsiteY44" fmla="*/ 2552351 h 3484138"/>
                <a:gd name="connsiteX45" fmla="*/ 985690 w 1554821"/>
                <a:gd name="connsiteY45" fmla="*/ 2969354 h 3484138"/>
                <a:gd name="connsiteX46" fmla="*/ 875688 w 1554821"/>
                <a:gd name="connsiteY46" fmla="*/ 3118902 h 3484138"/>
                <a:gd name="connsiteX47" fmla="*/ 868498 w 1554821"/>
                <a:gd name="connsiteY47" fmla="*/ 3130405 h 3484138"/>
                <a:gd name="connsiteX48" fmla="*/ 920264 w 1554821"/>
                <a:gd name="connsiteY48" fmla="*/ 3108835 h 3484138"/>
                <a:gd name="connsiteX49" fmla="*/ 1006540 w 1554821"/>
                <a:gd name="connsiteY49" fmla="*/ 3093017 h 3484138"/>
                <a:gd name="connsiteX50" fmla="*/ 1103603 w 1554821"/>
                <a:gd name="connsiteY50" fmla="*/ 3154849 h 3484138"/>
                <a:gd name="connsiteX51" fmla="*/ 1109353 w 1554821"/>
                <a:gd name="connsiteY51" fmla="*/ 3348972 h 3484138"/>
                <a:gd name="connsiteX52" fmla="*/ 954775 w 1554821"/>
                <a:gd name="connsiteY52" fmla="*/ 3474074 h 3484138"/>
                <a:gd name="connsiteX53" fmla="*/ 918108 w 1554821"/>
                <a:gd name="connsiteY53" fmla="*/ 3482700 h 3484138"/>
                <a:gd name="connsiteX54" fmla="*/ 877845 w 1554821"/>
                <a:gd name="connsiteY54" fmla="*/ 3484138 h 3484138"/>
                <a:gd name="connsiteX55" fmla="*/ 804510 w 1554821"/>
                <a:gd name="connsiteY55" fmla="*/ 3458974 h 3484138"/>
                <a:gd name="connsiteX56" fmla="*/ 704573 w 1554821"/>
                <a:gd name="connsiteY56" fmla="*/ 3316617 h 3484138"/>
                <a:gd name="connsiteX57" fmla="*/ 739084 w 1554821"/>
                <a:gd name="connsiteY57" fmla="*/ 3041971 h 3484138"/>
                <a:gd name="connsiteX58" fmla="*/ 737646 w 1554821"/>
                <a:gd name="connsiteY58" fmla="*/ 3011774 h 3484138"/>
                <a:gd name="connsiteX59" fmla="*/ 43118 w 1554821"/>
                <a:gd name="connsiteY59" fmla="*/ 1831222 h 3484138"/>
                <a:gd name="connsiteX60" fmla="*/ 30177 w 1554821"/>
                <a:gd name="connsiteY60" fmla="*/ 1802464 h 3484138"/>
                <a:gd name="connsiteX61" fmla="*/ 0 w 1554821"/>
                <a:gd name="connsiteY61" fmla="*/ 1802827 h 3484138"/>
                <a:gd name="connsiteX62" fmla="*/ 0 w 1554821"/>
                <a:gd name="connsiteY62" fmla="*/ 1719062 h 3484138"/>
                <a:gd name="connsiteX63" fmla="*/ 36648 w 1554821"/>
                <a:gd name="connsiteY63" fmla="*/ 1719062 h 3484138"/>
                <a:gd name="connsiteX64" fmla="*/ 38086 w 1554821"/>
                <a:gd name="connsiteY64" fmla="*/ 1716186 h 3484138"/>
                <a:gd name="connsiteX65" fmla="*/ 61812 w 1554821"/>
                <a:gd name="connsiteY65" fmla="*/ 1651478 h 3484138"/>
                <a:gd name="connsiteX66" fmla="*/ 801634 w 1554821"/>
                <a:gd name="connsiteY66" fmla="*/ 468770 h 3484138"/>
                <a:gd name="connsiteX67" fmla="*/ 803792 w 1554821"/>
                <a:gd name="connsiteY67" fmla="*/ 445044 h 3484138"/>
                <a:gd name="connsiteX68" fmla="*/ 772157 w 1554821"/>
                <a:gd name="connsiteY68" fmla="*/ 170397 h 3484138"/>
                <a:gd name="connsiteX69" fmla="*/ 915232 w 1554821"/>
                <a:gd name="connsiteY69" fmla="*/ 19412 h 3484138"/>
                <a:gd name="connsiteX70" fmla="*/ 979220 w 1554821"/>
                <a:gd name="connsiteY70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50145 w 1554821"/>
                <a:gd name="connsiteY39" fmla="*/ 1849196 h 3484138"/>
                <a:gd name="connsiteX40" fmla="*/ 1378249 w 1554821"/>
                <a:gd name="connsiteY40" fmla="*/ 1949853 h 3484138"/>
                <a:gd name="connsiteX41" fmla="*/ 1390472 w 1554821"/>
                <a:gd name="connsiteY41" fmla="*/ 1962794 h 3484138"/>
                <a:gd name="connsiteX42" fmla="*/ 1506945 w 1554821"/>
                <a:gd name="connsiteY42" fmla="*/ 2166982 h 3484138"/>
                <a:gd name="connsiteX43" fmla="*/ 1442957 w 1554821"/>
                <a:gd name="connsiteY43" fmla="*/ 2467513 h 3484138"/>
                <a:gd name="connsiteX44" fmla="*/ 1360275 w 1554821"/>
                <a:gd name="connsiteY44" fmla="*/ 2552351 h 3484138"/>
                <a:gd name="connsiteX45" fmla="*/ 985690 w 1554821"/>
                <a:gd name="connsiteY45" fmla="*/ 2969354 h 3484138"/>
                <a:gd name="connsiteX46" fmla="*/ 875688 w 1554821"/>
                <a:gd name="connsiteY46" fmla="*/ 3118902 h 3484138"/>
                <a:gd name="connsiteX47" fmla="*/ 868498 w 1554821"/>
                <a:gd name="connsiteY47" fmla="*/ 3130405 h 3484138"/>
                <a:gd name="connsiteX48" fmla="*/ 920264 w 1554821"/>
                <a:gd name="connsiteY48" fmla="*/ 3108835 h 3484138"/>
                <a:gd name="connsiteX49" fmla="*/ 1006540 w 1554821"/>
                <a:gd name="connsiteY49" fmla="*/ 3093017 h 3484138"/>
                <a:gd name="connsiteX50" fmla="*/ 1103603 w 1554821"/>
                <a:gd name="connsiteY50" fmla="*/ 3154849 h 3484138"/>
                <a:gd name="connsiteX51" fmla="*/ 1109353 w 1554821"/>
                <a:gd name="connsiteY51" fmla="*/ 3348972 h 3484138"/>
                <a:gd name="connsiteX52" fmla="*/ 954775 w 1554821"/>
                <a:gd name="connsiteY52" fmla="*/ 3474074 h 3484138"/>
                <a:gd name="connsiteX53" fmla="*/ 918108 w 1554821"/>
                <a:gd name="connsiteY53" fmla="*/ 3482700 h 3484138"/>
                <a:gd name="connsiteX54" fmla="*/ 877845 w 1554821"/>
                <a:gd name="connsiteY54" fmla="*/ 3484138 h 3484138"/>
                <a:gd name="connsiteX55" fmla="*/ 804510 w 1554821"/>
                <a:gd name="connsiteY55" fmla="*/ 3458974 h 3484138"/>
                <a:gd name="connsiteX56" fmla="*/ 704573 w 1554821"/>
                <a:gd name="connsiteY56" fmla="*/ 3316617 h 3484138"/>
                <a:gd name="connsiteX57" fmla="*/ 739084 w 1554821"/>
                <a:gd name="connsiteY57" fmla="*/ 3041971 h 3484138"/>
                <a:gd name="connsiteX58" fmla="*/ 737646 w 1554821"/>
                <a:gd name="connsiteY58" fmla="*/ 3011774 h 3484138"/>
                <a:gd name="connsiteX59" fmla="*/ 43118 w 1554821"/>
                <a:gd name="connsiteY59" fmla="*/ 1831222 h 3484138"/>
                <a:gd name="connsiteX60" fmla="*/ 30177 w 1554821"/>
                <a:gd name="connsiteY60" fmla="*/ 1802464 h 3484138"/>
                <a:gd name="connsiteX61" fmla="*/ 0 w 1554821"/>
                <a:gd name="connsiteY61" fmla="*/ 1802827 h 3484138"/>
                <a:gd name="connsiteX62" fmla="*/ 0 w 1554821"/>
                <a:gd name="connsiteY62" fmla="*/ 1719062 h 3484138"/>
                <a:gd name="connsiteX63" fmla="*/ 36648 w 1554821"/>
                <a:gd name="connsiteY63" fmla="*/ 1719062 h 3484138"/>
                <a:gd name="connsiteX64" fmla="*/ 38086 w 1554821"/>
                <a:gd name="connsiteY64" fmla="*/ 1716186 h 3484138"/>
                <a:gd name="connsiteX65" fmla="*/ 61812 w 1554821"/>
                <a:gd name="connsiteY65" fmla="*/ 1651478 h 3484138"/>
                <a:gd name="connsiteX66" fmla="*/ 801634 w 1554821"/>
                <a:gd name="connsiteY66" fmla="*/ 468770 h 3484138"/>
                <a:gd name="connsiteX67" fmla="*/ 803792 w 1554821"/>
                <a:gd name="connsiteY67" fmla="*/ 445044 h 3484138"/>
                <a:gd name="connsiteX68" fmla="*/ 772157 w 1554821"/>
                <a:gd name="connsiteY68" fmla="*/ 170397 h 3484138"/>
                <a:gd name="connsiteX69" fmla="*/ 915232 w 1554821"/>
                <a:gd name="connsiteY69" fmla="*/ 19412 h 3484138"/>
                <a:gd name="connsiteX70" fmla="*/ 979220 w 1554821"/>
                <a:gd name="connsiteY70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743239 h 3484138"/>
                <a:gd name="connsiteX14" fmla="*/ 1038175 w 1554821"/>
                <a:gd name="connsiteY14" fmla="*/ 1745665 h 3484138"/>
                <a:gd name="connsiteX15" fmla="*/ 1203539 w 1554821"/>
                <a:gd name="connsiteY15" fmla="*/ 1574549 h 3484138"/>
                <a:gd name="connsiteX16" fmla="*/ 1211448 w 1554821"/>
                <a:gd name="connsiteY16" fmla="*/ 1553699 h 3484138"/>
                <a:gd name="connsiteX17" fmla="*/ 1271842 w 1554821"/>
                <a:gd name="connsiteY17" fmla="*/ 1373237 h 3484138"/>
                <a:gd name="connsiteX18" fmla="*/ 1242363 w 1554821"/>
                <a:gd name="connsiteY18" fmla="*/ 1174081 h 3484138"/>
                <a:gd name="connsiteX19" fmla="*/ 1068373 w 1554821"/>
                <a:gd name="connsiteY19" fmla="*/ 868518 h 3484138"/>
                <a:gd name="connsiteX20" fmla="*/ 1008698 w 1554821"/>
                <a:gd name="connsiteY20" fmla="*/ 796622 h 3484138"/>
                <a:gd name="connsiteX21" fmla="*/ 880721 w 1554821"/>
                <a:gd name="connsiteY21" fmla="*/ 594589 h 3484138"/>
                <a:gd name="connsiteX22" fmla="*/ 868498 w 1554821"/>
                <a:gd name="connsiteY22" fmla="*/ 574460 h 3484138"/>
                <a:gd name="connsiteX23" fmla="*/ 979220 w 1554821"/>
                <a:gd name="connsiteY23" fmla="*/ 0 h 3484138"/>
                <a:gd name="connsiteX24" fmla="*/ 1018045 w 1554821"/>
                <a:gd name="connsiteY24" fmla="*/ 0 h 3484138"/>
                <a:gd name="connsiteX25" fmla="*/ 1206416 w 1554821"/>
                <a:gd name="connsiteY25" fmla="*/ 189089 h 3484138"/>
                <a:gd name="connsiteX26" fmla="*/ 1146022 w 1554821"/>
                <a:gd name="connsiteY26" fmla="*/ 378898 h 3484138"/>
                <a:gd name="connsiteX27" fmla="*/ 1036019 w 1554821"/>
                <a:gd name="connsiteY27" fmla="*/ 405500 h 3484138"/>
                <a:gd name="connsiteX28" fmla="*/ 998633 w 1554821"/>
                <a:gd name="connsiteY28" fmla="*/ 405500 h 3484138"/>
                <a:gd name="connsiteX29" fmla="*/ 1011574 w 1554821"/>
                <a:gd name="connsiteY29" fmla="*/ 468770 h 3484138"/>
                <a:gd name="connsiteX30" fmla="*/ 1123014 w 1554821"/>
                <a:gd name="connsiteY30" fmla="*/ 631257 h 3484138"/>
                <a:gd name="connsiteX31" fmla="*/ 1237331 w 1554821"/>
                <a:gd name="connsiteY31" fmla="*/ 741979 h 3484138"/>
                <a:gd name="connsiteX32" fmla="*/ 1432172 w 1554821"/>
                <a:gd name="connsiteY32" fmla="*/ 972051 h 3484138"/>
                <a:gd name="connsiteX33" fmla="*/ 1477468 w 1554821"/>
                <a:gd name="connsiteY33" fmla="*/ 1023098 h 3484138"/>
                <a:gd name="connsiteX34" fmla="*/ 1554397 w 1554821"/>
                <a:gd name="connsiteY34" fmla="*/ 1244542 h 3484138"/>
                <a:gd name="connsiteX35" fmla="*/ 1491127 w 1554821"/>
                <a:gd name="connsiteY35" fmla="*/ 1440101 h 3484138"/>
                <a:gd name="connsiteX36" fmla="*/ 1359555 w 1554821"/>
                <a:gd name="connsiteY36" fmla="*/ 1600432 h 3484138"/>
                <a:gd name="connsiteX37" fmla="*/ 1460212 w 1554821"/>
                <a:gd name="connsiteY37" fmla="*/ 1755730 h 3484138"/>
                <a:gd name="connsiteX38" fmla="*/ 1450145 w 1554821"/>
                <a:gd name="connsiteY38" fmla="*/ 1849196 h 3484138"/>
                <a:gd name="connsiteX39" fmla="*/ 1378249 w 1554821"/>
                <a:gd name="connsiteY39" fmla="*/ 1949853 h 3484138"/>
                <a:gd name="connsiteX40" fmla="*/ 1390472 w 1554821"/>
                <a:gd name="connsiteY40" fmla="*/ 1962794 h 3484138"/>
                <a:gd name="connsiteX41" fmla="*/ 1506945 w 1554821"/>
                <a:gd name="connsiteY41" fmla="*/ 2166982 h 3484138"/>
                <a:gd name="connsiteX42" fmla="*/ 1442957 w 1554821"/>
                <a:gd name="connsiteY42" fmla="*/ 2467513 h 3484138"/>
                <a:gd name="connsiteX43" fmla="*/ 1360275 w 1554821"/>
                <a:gd name="connsiteY43" fmla="*/ 2552351 h 3484138"/>
                <a:gd name="connsiteX44" fmla="*/ 985690 w 1554821"/>
                <a:gd name="connsiteY44" fmla="*/ 2969354 h 3484138"/>
                <a:gd name="connsiteX45" fmla="*/ 875688 w 1554821"/>
                <a:gd name="connsiteY45" fmla="*/ 3118902 h 3484138"/>
                <a:gd name="connsiteX46" fmla="*/ 868498 w 1554821"/>
                <a:gd name="connsiteY46" fmla="*/ 3130405 h 3484138"/>
                <a:gd name="connsiteX47" fmla="*/ 920264 w 1554821"/>
                <a:gd name="connsiteY47" fmla="*/ 3108835 h 3484138"/>
                <a:gd name="connsiteX48" fmla="*/ 1006540 w 1554821"/>
                <a:gd name="connsiteY48" fmla="*/ 3093017 h 3484138"/>
                <a:gd name="connsiteX49" fmla="*/ 1103603 w 1554821"/>
                <a:gd name="connsiteY49" fmla="*/ 3154849 h 3484138"/>
                <a:gd name="connsiteX50" fmla="*/ 1109353 w 1554821"/>
                <a:gd name="connsiteY50" fmla="*/ 3348972 h 3484138"/>
                <a:gd name="connsiteX51" fmla="*/ 954775 w 1554821"/>
                <a:gd name="connsiteY51" fmla="*/ 3474074 h 3484138"/>
                <a:gd name="connsiteX52" fmla="*/ 918108 w 1554821"/>
                <a:gd name="connsiteY52" fmla="*/ 3482700 h 3484138"/>
                <a:gd name="connsiteX53" fmla="*/ 877845 w 1554821"/>
                <a:gd name="connsiteY53" fmla="*/ 3484138 h 3484138"/>
                <a:gd name="connsiteX54" fmla="*/ 804510 w 1554821"/>
                <a:gd name="connsiteY54" fmla="*/ 3458974 h 3484138"/>
                <a:gd name="connsiteX55" fmla="*/ 704573 w 1554821"/>
                <a:gd name="connsiteY55" fmla="*/ 3316617 h 3484138"/>
                <a:gd name="connsiteX56" fmla="*/ 739084 w 1554821"/>
                <a:gd name="connsiteY56" fmla="*/ 3041971 h 3484138"/>
                <a:gd name="connsiteX57" fmla="*/ 737646 w 1554821"/>
                <a:gd name="connsiteY57" fmla="*/ 3011774 h 3484138"/>
                <a:gd name="connsiteX58" fmla="*/ 43118 w 1554821"/>
                <a:gd name="connsiteY58" fmla="*/ 1831222 h 3484138"/>
                <a:gd name="connsiteX59" fmla="*/ 30177 w 1554821"/>
                <a:gd name="connsiteY59" fmla="*/ 1802464 h 3484138"/>
                <a:gd name="connsiteX60" fmla="*/ 0 w 1554821"/>
                <a:gd name="connsiteY60" fmla="*/ 1802827 h 3484138"/>
                <a:gd name="connsiteX61" fmla="*/ 0 w 1554821"/>
                <a:gd name="connsiteY61" fmla="*/ 1719062 h 3484138"/>
                <a:gd name="connsiteX62" fmla="*/ 36648 w 1554821"/>
                <a:gd name="connsiteY62" fmla="*/ 1719062 h 3484138"/>
                <a:gd name="connsiteX63" fmla="*/ 38086 w 1554821"/>
                <a:gd name="connsiteY63" fmla="*/ 1716186 h 3484138"/>
                <a:gd name="connsiteX64" fmla="*/ 61812 w 1554821"/>
                <a:gd name="connsiteY64" fmla="*/ 1651478 h 3484138"/>
                <a:gd name="connsiteX65" fmla="*/ 801634 w 1554821"/>
                <a:gd name="connsiteY65" fmla="*/ 468770 h 3484138"/>
                <a:gd name="connsiteX66" fmla="*/ 803792 w 1554821"/>
                <a:gd name="connsiteY66" fmla="*/ 445044 h 3484138"/>
                <a:gd name="connsiteX67" fmla="*/ 772157 w 1554821"/>
                <a:gd name="connsiteY67" fmla="*/ 170397 h 3484138"/>
                <a:gd name="connsiteX68" fmla="*/ 915232 w 1554821"/>
                <a:gd name="connsiteY68" fmla="*/ 19412 h 3484138"/>
                <a:gd name="connsiteX69" fmla="*/ 979220 w 1554821"/>
                <a:gd name="connsiteY69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1038175 w 1554821"/>
                <a:gd name="connsiteY13" fmla="*/ 1745665 h 3484138"/>
                <a:gd name="connsiteX14" fmla="*/ 1203539 w 1554821"/>
                <a:gd name="connsiteY14" fmla="*/ 1574549 h 3484138"/>
                <a:gd name="connsiteX15" fmla="*/ 1211448 w 1554821"/>
                <a:gd name="connsiteY15" fmla="*/ 1553699 h 3484138"/>
                <a:gd name="connsiteX16" fmla="*/ 1271842 w 1554821"/>
                <a:gd name="connsiteY16" fmla="*/ 1373237 h 3484138"/>
                <a:gd name="connsiteX17" fmla="*/ 1242363 w 1554821"/>
                <a:gd name="connsiteY17" fmla="*/ 1174081 h 3484138"/>
                <a:gd name="connsiteX18" fmla="*/ 1068373 w 1554821"/>
                <a:gd name="connsiteY18" fmla="*/ 868518 h 3484138"/>
                <a:gd name="connsiteX19" fmla="*/ 1008698 w 1554821"/>
                <a:gd name="connsiteY19" fmla="*/ 796622 h 3484138"/>
                <a:gd name="connsiteX20" fmla="*/ 880721 w 1554821"/>
                <a:gd name="connsiteY20" fmla="*/ 594589 h 3484138"/>
                <a:gd name="connsiteX21" fmla="*/ 868498 w 1554821"/>
                <a:gd name="connsiteY21" fmla="*/ 574460 h 3484138"/>
                <a:gd name="connsiteX22" fmla="*/ 979220 w 1554821"/>
                <a:gd name="connsiteY22" fmla="*/ 0 h 3484138"/>
                <a:gd name="connsiteX23" fmla="*/ 1018045 w 1554821"/>
                <a:gd name="connsiteY23" fmla="*/ 0 h 3484138"/>
                <a:gd name="connsiteX24" fmla="*/ 1206416 w 1554821"/>
                <a:gd name="connsiteY24" fmla="*/ 189089 h 3484138"/>
                <a:gd name="connsiteX25" fmla="*/ 1146022 w 1554821"/>
                <a:gd name="connsiteY25" fmla="*/ 378898 h 3484138"/>
                <a:gd name="connsiteX26" fmla="*/ 1036019 w 1554821"/>
                <a:gd name="connsiteY26" fmla="*/ 405500 h 3484138"/>
                <a:gd name="connsiteX27" fmla="*/ 998633 w 1554821"/>
                <a:gd name="connsiteY27" fmla="*/ 405500 h 3484138"/>
                <a:gd name="connsiteX28" fmla="*/ 1011574 w 1554821"/>
                <a:gd name="connsiteY28" fmla="*/ 468770 h 3484138"/>
                <a:gd name="connsiteX29" fmla="*/ 1123014 w 1554821"/>
                <a:gd name="connsiteY29" fmla="*/ 631257 h 3484138"/>
                <a:gd name="connsiteX30" fmla="*/ 1237331 w 1554821"/>
                <a:gd name="connsiteY30" fmla="*/ 741979 h 3484138"/>
                <a:gd name="connsiteX31" fmla="*/ 1432172 w 1554821"/>
                <a:gd name="connsiteY31" fmla="*/ 972051 h 3484138"/>
                <a:gd name="connsiteX32" fmla="*/ 1477468 w 1554821"/>
                <a:gd name="connsiteY32" fmla="*/ 1023098 h 3484138"/>
                <a:gd name="connsiteX33" fmla="*/ 1554397 w 1554821"/>
                <a:gd name="connsiteY33" fmla="*/ 1244542 h 3484138"/>
                <a:gd name="connsiteX34" fmla="*/ 1491127 w 1554821"/>
                <a:gd name="connsiteY34" fmla="*/ 1440101 h 3484138"/>
                <a:gd name="connsiteX35" fmla="*/ 1359555 w 1554821"/>
                <a:gd name="connsiteY35" fmla="*/ 1600432 h 3484138"/>
                <a:gd name="connsiteX36" fmla="*/ 1460212 w 1554821"/>
                <a:gd name="connsiteY36" fmla="*/ 1755730 h 3484138"/>
                <a:gd name="connsiteX37" fmla="*/ 1450145 w 1554821"/>
                <a:gd name="connsiteY37" fmla="*/ 1849196 h 3484138"/>
                <a:gd name="connsiteX38" fmla="*/ 1378249 w 1554821"/>
                <a:gd name="connsiteY38" fmla="*/ 1949853 h 3484138"/>
                <a:gd name="connsiteX39" fmla="*/ 1390472 w 1554821"/>
                <a:gd name="connsiteY39" fmla="*/ 1962794 h 3484138"/>
                <a:gd name="connsiteX40" fmla="*/ 1506945 w 1554821"/>
                <a:gd name="connsiteY40" fmla="*/ 2166982 h 3484138"/>
                <a:gd name="connsiteX41" fmla="*/ 1442957 w 1554821"/>
                <a:gd name="connsiteY41" fmla="*/ 2467513 h 3484138"/>
                <a:gd name="connsiteX42" fmla="*/ 1360275 w 1554821"/>
                <a:gd name="connsiteY42" fmla="*/ 2552351 h 3484138"/>
                <a:gd name="connsiteX43" fmla="*/ 985690 w 1554821"/>
                <a:gd name="connsiteY43" fmla="*/ 2969354 h 3484138"/>
                <a:gd name="connsiteX44" fmla="*/ 875688 w 1554821"/>
                <a:gd name="connsiteY44" fmla="*/ 3118902 h 3484138"/>
                <a:gd name="connsiteX45" fmla="*/ 868498 w 1554821"/>
                <a:gd name="connsiteY45" fmla="*/ 3130405 h 3484138"/>
                <a:gd name="connsiteX46" fmla="*/ 920264 w 1554821"/>
                <a:gd name="connsiteY46" fmla="*/ 3108835 h 3484138"/>
                <a:gd name="connsiteX47" fmla="*/ 1006540 w 1554821"/>
                <a:gd name="connsiteY47" fmla="*/ 3093017 h 3484138"/>
                <a:gd name="connsiteX48" fmla="*/ 1103603 w 1554821"/>
                <a:gd name="connsiteY48" fmla="*/ 3154849 h 3484138"/>
                <a:gd name="connsiteX49" fmla="*/ 1109353 w 1554821"/>
                <a:gd name="connsiteY49" fmla="*/ 3348972 h 3484138"/>
                <a:gd name="connsiteX50" fmla="*/ 954775 w 1554821"/>
                <a:gd name="connsiteY50" fmla="*/ 3474074 h 3484138"/>
                <a:gd name="connsiteX51" fmla="*/ 918108 w 1554821"/>
                <a:gd name="connsiteY51" fmla="*/ 3482700 h 3484138"/>
                <a:gd name="connsiteX52" fmla="*/ 877845 w 1554821"/>
                <a:gd name="connsiteY52" fmla="*/ 3484138 h 3484138"/>
                <a:gd name="connsiteX53" fmla="*/ 804510 w 1554821"/>
                <a:gd name="connsiteY53" fmla="*/ 3458974 h 3484138"/>
                <a:gd name="connsiteX54" fmla="*/ 704573 w 1554821"/>
                <a:gd name="connsiteY54" fmla="*/ 3316617 h 3484138"/>
                <a:gd name="connsiteX55" fmla="*/ 739084 w 1554821"/>
                <a:gd name="connsiteY55" fmla="*/ 3041971 h 3484138"/>
                <a:gd name="connsiteX56" fmla="*/ 737646 w 1554821"/>
                <a:gd name="connsiteY56" fmla="*/ 3011774 h 3484138"/>
                <a:gd name="connsiteX57" fmla="*/ 43118 w 1554821"/>
                <a:gd name="connsiteY57" fmla="*/ 1831222 h 3484138"/>
                <a:gd name="connsiteX58" fmla="*/ 30177 w 1554821"/>
                <a:gd name="connsiteY58" fmla="*/ 1802464 h 3484138"/>
                <a:gd name="connsiteX59" fmla="*/ 0 w 1554821"/>
                <a:gd name="connsiteY59" fmla="*/ 1802827 h 3484138"/>
                <a:gd name="connsiteX60" fmla="*/ 0 w 1554821"/>
                <a:gd name="connsiteY60" fmla="*/ 1719062 h 3484138"/>
                <a:gd name="connsiteX61" fmla="*/ 36648 w 1554821"/>
                <a:gd name="connsiteY61" fmla="*/ 1719062 h 3484138"/>
                <a:gd name="connsiteX62" fmla="*/ 38086 w 1554821"/>
                <a:gd name="connsiteY62" fmla="*/ 1716186 h 3484138"/>
                <a:gd name="connsiteX63" fmla="*/ 61812 w 1554821"/>
                <a:gd name="connsiteY63" fmla="*/ 1651478 h 3484138"/>
                <a:gd name="connsiteX64" fmla="*/ 801634 w 1554821"/>
                <a:gd name="connsiteY64" fmla="*/ 468770 h 3484138"/>
                <a:gd name="connsiteX65" fmla="*/ 803792 w 1554821"/>
                <a:gd name="connsiteY65" fmla="*/ 445044 h 3484138"/>
                <a:gd name="connsiteX66" fmla="*/ 772157 w 1554821"/>
                <a:gd name="connsiteY66" fmla="*/ 170397 h 3484138"/>
                <a:gd name="connsiteX67" fmla="*/ 915232 w 1554821"/>
                <a:gd name="connsiteY67" fmla="*/ 19412 h 3484138"/>
                <a:gd name="connsiteX68" fmla="*/ 979220 w 1554821"/>
                <a:gd name="connsiteY68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802827 h 3484138"/>
                <a:gd name="connsiteX59" fmla="*/ 0 w 1554821"/>
                <a:gd name="connsiteY59" fmla="*/ 1719062 h 3484138"/>
                <a:gd name="connsiteX60" fmla="*/ 36648 w 1554821"/>
                <a:gd name="connsiteY60" fmla="*/ 1719062 h 3484138"/>
                <a:gd name="connsiteX61" fmla="*/ 38086 w 1554821"/>
                <a:gd name="connsiteY61" fmla="*/ 1716186 h 3484138"/>
                <a:gd name="connsiteX62" fmla="*/ 61812 w 1554821"/>
                <a:gd name="connsiteY62" fmla="*/ 1651478 h 3484138"/>
                <a:gd name="connsiteX63" fmla="*/ 801634 w 1554821"/>
                <a:gd name="connsiteY63" fmla="*/ 468770 h 3484138"/>
                <a:gd name="connsiteX64" fmla="*/ 803792 w 1554821"/>
                <a:gd name="connsiteY64" fmla="*/ 445044 h 3484138"/>
                <a:gd name="connsiteX65" fmla="*/ 772157 w 1554821"/>
                <a:gd name="connsiteY65" fmla="*/ 170397 h 3484138"/>
                <a:gd name="connsiteX66" fmla="*/ 915232 w 1554821"/>
                <a:gd name="connsiteY66" fmla="*/ 19412 h 3484138"/>
                <a:gd name="connsiteX67" fmla="*/ 979220 w 1554821"/>
                <a:gd name="connsiteY67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802827 h 3484138"/>
                <a:gd name="connsiteX59" fmla="*/ 0 w 1554821"/>
                <a:gd name="connsiteY59" fmla="*/ 1719062 h 3484138"/>
                <a:gd name="connsiteX60" fmla="*/ 36648 w 1554821"/>
                <a:gd name="connsiteY60" fmla="*/ 1719062 h 3484138"/>
                <a:gd name="connsiteX61" fmla="*/ 38086 w 1554821"/>
                <a:gd name="connsiteY61" fmla="*/ 1716186 h 3484138"/>
                <a:gd name="connsiteX62" fmla="*/ 61812 w 1554821"/>
                <a:gd name="connsiteY62" fmla="*/ 1651478 h 3484138"/>
                <a:gd name="connsiteX63" fmla="*/ 801634 w 1554821"/>
                <a:gd name="connsiteY63" fmla="*/ 468770 h 3484138"/>
                <a:gd name="connsiteX64" fmla="*/ 803792 w 1554821"/>
                <a:gd name="connsiteY64" fmla="*/ 445044 h 3484138"/>
                <a:gd name="connsiteX65" fmla="*/ 772157 w 1554821"/>
                <a:gd name="connsiteY65" fmla="*/ 170397 h 3484138"/>
                <a:gd name="connsiteX66" fmla="*/ 915232 w 1554821"/>
                <a:gd name="connsiteY66" fmla="*/ 19412 h 3484138"/>
                <a:gd name="connsiteX67" fmla="*/ 979220 w 1554821"/>
                <a:gd name="connsiteY67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802827 h 3484138"/>
                <a:gd name="connsiteX59" fmla="*/ 0 w 1554821"/>
                <a:gd name="connsiteY59" fmla="*/ 1719062 h 3484138"/>
                <a:gd name="connsiteX60" fmla="*/ 36648 w 1554821"/>
                <a:gd name="connsiteY60" fmla="*/ 1719062 h 3484138"/>
                <a:gd name="connsiteX61" fmla="*/ 38086 w 1554821"/>
                <a:gd name="connsiteY61" fmla="*/ 1716186 h 3484138"/>
                <a:gd name="connsiteX62" fmla="*/ 61812 w 1554821"/>
                <a:gd name="connsiteY62" fmla="*/ 1651478 h 3484138"/>
                <a:gd name="connsiteX63" fmla="*/ 801634 w 1554821"/>
                <a:gd name="connsiteY63" fmla="*/ 468770 h 3484138"/>
                <a:gd name="connsiteX64" fmla="*/ 803792 w 1554821"/>
                <a:gd name="connsiteY64" fmla="*/ 445044 h 3484138"/>
                <a:gd name="connsiteX65" fmla="*/ 772157 w 1554821"/>
                <a:gd name="connsiteY65" fmla="*/ 170397 h 3484138"/>
                <a:gd name="connsiteX66" fmla="*/ 915232 w 1554821"/>
                <a:gd name="connsiteY66" fmla="*/ 19412 h 3484138"/>
                <a:gd name="connsiteX67" fmla="*/ 979220 w 1554821"/>
                <a:gd name="connsiteY67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719062 h 3484138"/>
                <a:gd name="connsiteX59" fmla="*/ 36648 w 1554821"/>
                <a:gd name="connsiteY59" fmla="*/ 1719062 h 3484138"/>
                <a:gd name="connsiteX60" fmla="*/ 38086 w 1554821"/>
                <a:gd name="connsiteY60" fmla="*/ 1716186 h 3484138"/>
                <a:gd name="connsiteX61" fmla="*/ 61812 w 1554821"/>
                <a:gd name="connsiteY61" fmla="*/ 1651478 h 3484138"/>
                <a:gd name="connsiteX62" fmla="*/ 801634 w 1554821"/>
                <a:gd name="connsiteY62" fmla="*/ 468770 h 3484138"/>
                <a:gd name="connsiteX63" fmla="*/ 803792 w 1554821"/>
                <a:gd name="connsiteY63" fmla="*/ 445044 h 3484138"/>
                <a:gd name="connsiteX64" fmla="*/ 772157 w 1554821"/>
                <a:gd name="connsiteY64" fmla="*/ 170397 h 3484138"/>
                <a:gd name="connsiteX65" fmla="*/ 915232 w 1554821"/>
                <a:gd name="connsiteY65" fmla="*/ 19412 h 3484138"/>
                <a:gd name="connsiteX66" fmla="*/ 979220 w 1554821"/>
                <a:gd name="connsiteY66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719062 h 3484138"/>
                <a:gd name="connsiteX59" fmla="*/ 36648 w 1554821"/>
                <a:gd name="connsiteY59" fmla="*/ 1719062 h 3484138"/>
                <a:gd name="connsiteX60" fmla="*/ 61812 w 1554821"/>
                <a:gd name="connsiteY60" fmla="*/ 1651478 h 3484138"/>
                <a:gd name="connsiteX61" fmla="*/ 801634 w 1554821"/>
                <a:gd name="connsiteY61" fmla="*/ 468770 h 3484138"/>
                <a:gd name="connsiteX62" fmla="*/ 803792 w 1554821"/>
                <a:gd name="connsiteY62" fmla="*/ 445044 h 3484138"/>
                <a:gd name="connsiteX63" fmla="*/ 772157 w 1554821"/>
                <a:gd name="connsiteY63" fmla="*/ 170397 h 3484138"/>
                <a:gd name="connsiteX64" fmla="*/ 915232 w 1554821"/>
                <a:gd name="connsiteY64" fmla="*/ 19412 h 3484138"/>
                <a:gd name="connsiteX65" fmla="*/ 979220 w 1554821"/>
                <a:gd name="connsiteY65" fmla="*/ 0 h 3484138"/>
                <a:gd name="connsiteX0" fmla="*/ 867979 w 1554302"/>
                <a:gd name="connsiteY0" fmla="*/ 574460 h 3484138"/>
                <a:gd name="connsiteX1" fmla="*/ 149009 w 1554302"/>
                <a:gd name="connsiteY1" fmla="*/ 1723377 h 3484138"/>
                <a:gd name="connsiteX2" fmla="*/ 256775 w 1554302"/>
                <a:gd name="connsiteY2" fmla="*/ 1726080 h 3484138"/>
                <a:gd name="connsiteX3" fmla="*/ 256775 w 1554302"/>
                <a:gd name="connsiteY3" fmla="*/ 1808934 h 3484138"/>
                <a:gd name="connsiteX4" fmla="*/ 161950 w 1554302"/>
                <a:gd name="connsiteY4" fmla="*/ 1808934 h 3484138"/>
                <a:gd name="connsiteX5" fmla="*/ 808305 w 1554302"/>
                <a:gd name="connsiteY5" fmla="*/ 2910399 h 3484138"/>
                <a:gd name="connsiteX6" fmla="*/ 897457 w 1554302"/>
                <a:gd name="connsiteY6" fmla="*/ 2798959 h 3484138"/>
                <a:gd name="connsiteX7" fmla="*/ 1118181 w 1554302"/>
                <a:gd name="connsiteY7" fmla="*/ 2519998 h 3484138"/>
                <a:gd name="connsiteX8" fmla="*/ 1250473 w 1554302"/>
                <a:gd name="connsiteY8" fmla="*/ 2194303 h 3484138"/>
                <a:gd name="connsiteX9" fmla="*/ 1220994 w 1554302"/>
                <a:gd name="connsiteY9" fmla="*/ 2005214 h 3484138"/>
                <a:gd name="connsiteX10" fmla="*/ 1198706 w 1554302"/>
                <a:gd name="connsiteY10" fmla="*/ 1987238 h 3484138"/>
                <a:gd name="connsiteX11" fmla="*/ 1045565 w 1554302"/>
                <a:gd name="connsiteY11" fmla="*/ 1841287 h 3484138"/>
                <a:gd name="connsiteX12" fmla="*/ 1037656 w 1554302"/>
                <a:gd name="connsiteY12" fmla="*/ 1745665 h 3484138"/>
                <a:gd name="connsiteX13" fmla="*/ 1203020 w 1554302"/>
                <a:gd name="connsiteY13" fmla="*/ 1574549 h 3484138"/>
                <a:gd name="connsiteX14" fmla="*/ 1210929 w 1554302"/>
                <a:gd name="connsiteY14" fmla="*/ 1553699 h 3484138"/>
                <a:gd name="connsiteX15" fmla="*/ 1271323 w 1554302"/>
                <a:gd name="connsiteY15" fmla="*/ 1373237 h 3484138"/>
                <a:gd name="connsiteX16" fmla="*/ 1241844 w 1554302"/>
                <a:gd name="connsiteY16" fmla="*/ 1174081 h 3484138"/>
                <a:gd name="connsiteX17" fmla="*/ 1067854 w 1554302"/>
                <a:gd name="connsiteY17" fmla="*/ 868518 h 3484138"/>
                <a:gd name="connsiteX18" fmla="*/ 1008179 w 1554302"/>
                <a:gd name="connsiteY18" fmla="*/ 796622 h 3484138"/>
                <a:gd name="connsiteX19" fmla="*/ 880202 w 1554302"/>
                <a:gd name="connsiteY19" fmla="*/ 594589 h 3484138"/>
                <a:gd name="connsiteX20" fmla="*/ 867979 w 1554302"/>
                <a:gd name="connsiteY20" fmla="*/ 574460 h 3484138"/>
                <a:gd name="connsiteX21" fmla="*/ 978701 w 1554302"/>
                <a:gd name="connsiteY21" fmla="*/ 0 h 3484138"/>
                <a:gd name="connsiteX22" fmla="*/ 1017526 w 1554302"/>
                <a:gd name="connsiteY22" fmla="*/ 0 h 3484138"/>
                <a:gd name="connsiteX23" fmla="*/ 1205897 w 1554302"/>
                <a:gd name="connsiteY23" fmla="*/ 189089 h 3484138"/>
                <a:gd name="connsiteX24" fmla="*/ 1145503 w 1554302"/>
                <a:gd name="connsiteY24" fmla="*/ 378898 h 3484138"/>
                <a:gd name="connsiteX25" fmla="*/ 1035500 w 1554302"/>
                <a:gd name="connsiteY25" fmla="*/ 405500 h 3484138"/>
                <a:gd name="connsiteX26" fmla="*/ 998114 w 1554302"/>
                <a:gd name="connsiteY26" fmla="*/ 405500 h 3484138"/>
                <a:gd name="connsiteX27" fmla="*/ 1011055 w 1554302"/>
                <a:gd name="connsiteY27" fmla="*/ 468770 h 3484138"/>
                <a:gd name="connsiteX28" fmla="*/ 1122495 w 1554302"/>
                <a:gd name="connsiteY28" fmla="*/ 631257 h 3484138"/>
                <a:gd name="connsiteX29" fmla="*/ 1236812 w 1554302"/>
                <a:gd name="connsiteY29" fmla="*/ 741979 h 3484138"/>
                <a:gd name="connsiteX30" fmla="*/ 1431653 w 1554302"/>
                <a:gd name="connsiteY30" fmla="*/ 972051 h 3484138"/>
                <a:gd name="connsiteX31" fmla="*/ 1476949 w 1554302"/>
                <a:gd name="connsiteY31" fmla="*/ 1023098 h 3484138"/>
                <a:gd name="connsiteX32" fmla="*/ 1553878 w 1554302"/>
                <a:gd name="connsiteY32" fmla="*/ 1244542 h 3484138"/>
                <a:gd name="connsiteX33" fmla="*/ 1490608 w 1554302"/>
                <a:gd name="connsiteY33" fmla="*/ 1440101 h 3484138"/>
                <a:gd name="connsiteX34" fmla="*/ 1359036 w 1554302"/>
                <a:gd name="connsiteY34" fmla="*/ 1600432 h 3484138"/>
                <a:gd name="connsiteX35" fmla="*/ 1459693 w 1554302"/>
                <a:gd name="connsiteY35" fmla="*/ 1755730 h 3484138"/>
                <a:gd name="connsiteX36" fmla="*/ 1449626 w 1554302"/>
                <a:gd name="connsiteY36" fmla="*/ 1849196 h 3484138"/>
                <a:gd name="connsiteX37" fmla="*/ 1377730 w 1554302"/>
                <a:gd name="connsiteY37" fmla="*/ 1949853 h 3484138"/>
                <a:gd name="connsiteX38" fmla="*/ 1389953 w 1554302"/>
                <a:gd name="connsiteY38" fmla="*/ 1962794 h 3484138"/>
                <a:gd name="connsiteX39" fmla="*/ 1506426 w 1554302"/>
                <a:gd name="connsiteY39" fmla="*/ 2166982 h 3484138"/>
                <a:gd name="connsiteX40" fmla="*/ 1442438 w 1554302"/>
                <a:gd name="connsiteY40" fmla="*/ 2467513 h 3484138"/>
                <a:gd name="connsiteX41" fmla="*/ 1359756 w 1554302"/>
                <a:gd name="connsiteY41" fmla="*/ 2552351 h 3484138"/>
                <a:gd name="connsiteX42" fmla="*/ 985171 w 1554302"/>
                <a:gd name="connsiteY42" fmla="*/ 2969354 h 3484138"/>
                <a:gd name="connsiteX43" fmla="*/ 875169 w 1554302"/>
                <a:gd name="connsiteY43" fmla="*/ 3118902 h 3484138"/>
                <a:gd name="connsiteX44" fmla="*/ 867979 w 1554302"/>
                <a:gd name="connsiteY44" fmla="*/ 3130405 h 3484138"/>
                <a:gd name="connsiteX45" fmla="*/ 919745 w 1554302"/>
                <a:gd name="connsiteY45" fmla="*/ 3108835 h 3484138"/>
                <a:gd name="connsiteX46" fmla="*/ 1006021 w 1554302"/>
                <a:gd name="connsiteY46" fmla="*/ 3093017 h 3484138"/>
                <a:gd name="connsiteX47" fmla="*/ 1103084 w 1554302"/>
                <a:gd name="connsiteY47" fmla="*/ 3154849 h 3484138"/>
                <a:gd name="connsiteX48" fmla="*/ 1108834 w 1554302"/>
                <a:gd name="connsiteY48" fmla="*/ 3348972 h 3484138"/>
                <a:gd name="connsiteX49" fmla="*/ 954256 w 1554302"/>
                <a:gd name="connsiteY49" fmla="*/ 3474074 h 3484138"/>
                <a:gd name="connsiteX50" fmla="*/ 917589 w 1554302"/>
                <a:gd name="connsiteY50" fmla="*/ 3482700 h 3484138"/>
                <a:gd name="connsiteX51" fmla="*/ 877326 w 1554302"/>
                <a:gd name="connsiteY51" fmla="*/ 3484138 h 3484138"/>
                <a:gd name="connsiteX52" fmla="*/ 803991 w 1554302"/>
                <a:gd name="connsiteY52" fmla="*/ 3458974 h 3484138"/>
                <a:gd name="connsiteX53" fmla="*/ 704054 w 1554302"/>
                <a:gd name="connsiteY53" fmla="*/ 3316617 h 3484138"/>
                <a:gd name="connsiteX54" fmla="*/ 738565 w 1554302"/>
                <a:gd name="connsiteY54" fmla="*/ 3041971 h 3484138"/>
                <a:gd name="connsiteX55" fmla="*/ 737127 w 1554302"/>
                <a:gd name="connsiteY55" fmla="*/ 3011774 h 3484138"/>
                <a:gd name="connsiteX56" fmla="*/ 42599 w 1554302"/>
                <a:gd name="connsiteY56" fmla="*/ 1831222 h 3484138"/>
                <a:gd name="connsiteX57" fmla="*/ 29658 w 1554302"/>
                <a:gd name="connsiteY57" fmla="*/ 1802464 h 3484138"/>
                <a:gd name="connsiteX58" fmla="*/ 36129 w 1554302"/>
                <a:gd name="connsiteY58" fmla="*/ 1719062 h 3484138"/>
                <a:gd name="connsiteX59" fmla="*/ 61293 w 1554302"/>
                <a:gd name="connsiteY59" fmla="*/ 1651478 h 3484138"/>
                <a:gd name="connsiteX60" fmla="*/ 801115 w 1554302"/>
                <a:gd name="connsiteY60" fmla="*/ 468770 h 3484138"/>
                <a:gd name="connsiteX61" fmla="*/ 803273 w 1554302"/>
                <a:gd name="connsiteY61" fmla="*/ 445044 h 3484138"/>
                <a:gd name="connsiteX62" fmla="*/ 771638 w 1554302"/>
                <a:gd name="connsiteY62" fmla="*/ 170397 h 3484138"/>
                <a:gd name="connsiteX63" fmla="*/ 914713 w 1554302"/>
                <a:gd name="connsiteY63" fmla="*/ 19412 h 3484138"/>
                <a:gd name="connsiteX64" fmla="*/ 978701 w 1554302"/>
                <a:gd name="connsiteY64" fmla="*/ 0 h 3484138"/>
                <a:gd name="connsiteX0" fmla="*/ 838321 w 1524644"/>
                <a:gd name="connsiteY0" fmla="*/ 574460 h 3484138"/>
                <a:gd name="connsiteX1" fmla="*/ 119351 w 1524644"/>
                <a:gd name="connsiteY1" fmla="*/ 1723377 h 3484138"/>
                <a:gd name="connsiteX2" fmla="*/ 227117 w 1524644"/>
                <a:gd name="connsiteY2" fmla="*/ 1726080 h 3484138"/>
                <a:gd name="connsiteX3" fmla="*/ 227117 w 1524644"/>
                <a:gd name="connsiteY3" fmla="*/ 1808934 h 3484138"/>
                <a:gd name="connsiteX4" fmla="*/ 132292 w 1524644"/>
                <a:gd name="connsiteY4" fmla="*/ 1808934 h 3484138"/>
                <a:gd name="connsiteX5" fmla="*/ 778647 w 1524644"/>
                <a:gd name="connsiteY5" fmla="*/ 2910399 h 3484138"/>
                <a:gd name="connsiteX6" fmla="*/ 867799 w 1524644"/>
                <a:gd name="connsiteY6" fmla="*/ 2798959 h 3484138"/>
                <a:gd name="connsiteX7" fmla="*/ 1088523 w 1524644"/>
                <a:gd name="connsiteY7" fmla="*/ 2519998 h 3484138"/>
                <a:gd name="connsiteX8" fmla="*/ 1220815 w 1524644"/>
                <a:gd name="connsiteY8" fmla="*/ 2194303 h 3484138"/>
                <a:gd name="connsiteX9" fmla="*/ 1191336 w 1524644"/>
                <a:gd name="connsiteY9" fmla="*/ 2005214 h 3484138"/>
                <a:gd name="connsiteX10" fmla="*/ 1169048 w 1524644"/>
                <a:gd name="connsiteY10" fmla="*/ 1987238 h 3484138"/>
                <a:gd name="connsiteX11" fmla="*/ 1015907 w 1524644"/>
                <a:gd name="connsiteY11" fmla="*/ 1841287 h 3484138"/>
                <a:gd name="connsiteX12" fmla="*/ 1007998 w 1524644"/>
                <a:gd name="connsiteY12" fmla="*/ 1745665 h 3484138"/>
                <a:gd name="connsiteX13" fmla="*/ 1173362 w 1524644"/>
                <a:gd name="connsiteY13" fmla="*/ 1574549 h 3484138"/>
                <a:gd name="connsiteX14" fmla="*/ 1181271 w 1524644"/>
                <a:gd name="connsiteY14" fmla="*/ 1553699 h 3484138"/>
                <a:gd name="connsiteX15" fmla="*/ 1241665 w 1524644"/>
                <a:gd name="connsiteY15" fmla="*/ 1373237 h 3484138"/>
                <a:gd name="connsiteX16" fmla="*/ 1212186 w 1524644"/>
                <a:gd name="connsiteY16" fmla="*/ 1174081 h 3484138"/>
                <a:gd name="connsiteX17" fmla="*/ 1038196 w 1524644"/>
                <a:gd name="connsiteY17" fmla="*/ 868518 h 3484138"/>
                <a:gd name="connsiteX18" fmla="*/ 978521 w 1524644"/>
                <a:gd name="connsiteY18" fmla="*/ 796622 h 3484138"/>
                <a:gd name="connsiteX19" fmla="*/ 850544 w 1524644"/>
                <a:gd name="connsiteY19" fmla="*/ 594589 h 3484138"/>
                <a:gd name="connsiteX20" fmla="*/ 838321 w 1524644"/>
                <a:gd name="connsiteY20" fmla="*/ 574460 h 3484138"/>
                <a:gd name="connsiteX21" fmla="*/ 949043 w 1524644"/>
                <a:gd name="connsiteY21" fmla="*/ 0 h 3484138"/>
                <a:gd name="connsiteX22" fmla="*/ 987868 w 1524644"/>
                <a:gd name="connsiteY22" fmla="*/ 0 h 3484138"/>
                <a:gd name="connsiteX23" fmla="*/ 1176239 w 1524644"/>
                <a:gd name="connsiteY23" fmla="*/ 189089 h 3484138"/>
                <a:gd name="connsiteX24" fmla="*/ 1115845 w 1524644"/>
                <a:gd name="connsiteY24" fmla="*/ 378898 h 3484138"/>
                <a:gd name="connsiteX25" fmla="*/ 1005842 w 1524644"/>
                <a:gd name="connsiteY25" fmla="*/ 405500 h 3484138"/>
                <a:gd name="connsiteX26" fmla="*/ 968456 w 1524644"/>
                <a:gd name="connsiteY26" fmla="*/ 405500 h 3484138"/>
                <a:gd name="connsiteX27" fmla="*/ 981397 w 1524644"/>
                <a:gd name="connsiteY27" fmla="*/ 468770 h 3484138"/>
                <a:gd name="connsiteX28" fmla="*/ 1092837 w 1524644"/>
                <a:gd name="connsiteY28" fmla="*/ 631257 h 3484138"/>
                <a:gd name="connsiteX29" fmla="*/ 1207154 w 1524644"/>
                <a:gd name="connsiteY29" fmla="*/ 741979 h 3484138"/>
                <a:gd name="connsiteX30" fmla="*/ 1401995 w 1524644"/>
                <a:gd name="connsiteY30" fmla="*/ 972051 h 3484138"/>
                <a:gd name="connsiteX31" fmla="*/ 1447291 w 1524644"/>
                <a:gd name="connsiteY31" fmla="*/ 1023098 h 3484138"/>
                <a:gd name="connsiteX32" fmla="*/ 1524220 w 1524644"/>
                <a:gd name="connsiteY32" fmla="*/ 1244542 h 3484138"/>
                <a:gd name="connsiteX33" fmla="*/ 1460950 w 1524644"/>
                <a:gd name="connsiteY33" fmla="*/ 1440101 h 3484138"/>
                <a:gd name="connsiteX34" fmla="*/ 1329378 w 1524644"/>
                <a:gd name="connsiteY34" fmla="*/ 1600432 h 3484138"/>
                <a:gd name="connsiteX35" fmla="*/ 1430035 w 1524644"/>
                <a:gd name="connsiteY35" fmla="*/ 1755730 h 3484138"/>
                <a:gd name="connsiteX36" fmla="*/ 1419968 w 1524644"/>
                <a:gd name="connsiteY36" fmla="*/ 1849196 h 3484138"/>
                <a:gd name="connsiteX37" fmla="*/ 1348072 w 1524644"/>
                <a:gd name="connsiteY37" fmla="*/ 1949853 h 3484138"/>
                <a:gd name="connsiteX38" fmla="*/ 1360295 w 1524644"/>
                <a:gd name="connsiteY38" fmla="*/ 1962794 h 3484138"/>
                <a:gd name="connsiteX39" fmla="*/ 1476768 w 1524644"/>
                <a:gd name="connsiteY39" fmla="*/ 2166982 h 3484138"/>
                <a:gd name="connsiteX40" fmla="*/ 1412780 w 1524644"/>
                <a:gd name="connsiteY40" fmla="*/ 2467513 h 3484138"/>
                <a:gd name="connsiteX41" fmla="*/ 1330098 w 1524644"/>
                <a:gd name="connsiteY41" fmla="*/ 2552351 h 3484138"/>
                <a:gd name="connsiteX42" fmla="*/ 955513 w 1524644"/>
                <a:gd name="connsiteY42" fmla="*/ 2969354 h 3484138"/>
                <a:gd name="connsiteX43" fmla="*/ 845511 w 1524644"/>
                <a:gd name="connsiteY43" fmla="*/ 3118902 h 3484138"/>
                <a:gd name="connsiteX44" fmla="*/ 838321 w 1524644"/>
                <a:gd name="connsiteY44" fmla="*/ 3130405 h 3484138"/>
                <a:gd name="connsiteX45" fmla="*/ 890087 w 1524644"/>
                <a:gd name="connsiteY45" fmla="*/ 3108835 h 3484138"/>
                <a:gd name="connsiteX46" fmla="*/ 976363 w 1524644"/>
                <a:gd name="connsiteY46" fmla="*/ 3093017 h 3484138"/>
                <a:gd name="connsiteX47" fmla="*/ 1073426 w 1524644"/>
                <a:gd name="connsiteY47" fmla="*/ 3154849 h 3484138"/>
                <a:gd name="connsiteX48" fmla="*/ 1079176 w 1524644"/>
                <a:gd name="connsiteY48" fmla="*/ 3348972 h 3484138"/>
                <a:gd name="connsiteX49" fmla="*/ 924598 w 1524644"/>
                <a:gd name="connsiteY49" fmla="*/ 3474074 h 3484138"/>
                <a:gd name="connsiteX50" fmla="*/ 887931 w 1524644"/>
                <a:gd name="connsiteY50" fmla="*/ 3482700 h 3484138"/>
                <a:gd name="connsiteX51" fmla="*/ 847668 w 1524644"/>
                <a:gd name="connsiteY51" fmla="*/ 3484138 h 3484138"/>
                <a:gd name="connsiteX52" fmla="*/ 774333 w 1524644"/>
                <a:gd name="connsiteY52" fmla="*/ 3458974 h 3484138"/>
                <a:gd name="connsiteX53" fmla="*/ 674396 w 1524644"/>
                <a:gd name="connsiteY53" fmla="*/ 3316617 h 3484138"/>
                <a:gd name="connsiteX54" fmla="*/ 708907 w 1524644"/>
                <a:gd name="connsiteY54" fmla="*/ 3041971 h 3484138"/>
                <a:gd name="connsiteX55" fmla="*/ 707469 w 1524644"/>
                <a:gd name="connsiteY55" fmla="*/ 3011774 h 3484138"/>
                <a:gd name="connsiteX56" fmla="*/ 12941 w 1524644"/>
                <a:gd name="connsiteY56" fmla="*/ 1831222 h 3484138"/>
                <a:gd name="connsiteX57" fmla="*/ 0 w 1524644"/>
                <a:gd name="connsiteY57" fmla="*/ 1802464 h 3484138"/>
                <a:gd name="connsiteX58" fmla="*/ 31635 w 1524644"/>
                <a:gd name="connsiteY58" fmla="*/ 1651478 h 3484138"/>
                <a:gd name="connsiteX59" fmla="*/ 771457 w 1524644"/>
                <a:gd name="connsiteY59" fmla="*/ 468770 h 3484138"/>
                <a:gd name="connsiteX60" fmla="*/ 773615 w 1524644"/>
                <a:gd name="connsiteY60" fmla="*/ 445044 h 3484138"/>
                <a:gd name="connsiteX61" fmla="*/ 741980 w 1524644"/>
                <a:gd name="connsiteY61" fmla="*/ 170397 h 3484138"/>
                <a:gd name="connsiteX62" fmla="*/ 885055 w 1524644"/>
                <a:gd name="connsiteY62" fmla="*/ 19412 h 3484138"/>
                <a:gd name="connsiteX63" fmla="*/ 949043 w 1524644"/>
                <a:gd name="connsiteY63" fmla="*/ 0 h 3484138"/>
                <a:gd name="connsiteX0" fmla="*/ 905898 w 1592221"/>
                <a:gd name="connsiteY0" fmla="*/ 574460 h 3484138"/>
                <a:gd name="connsiteX1" fmla="*/ 186928 w 1592221"/>
                <a:gd name="connsiteY1" fmla="*/ 1723377 h 3484138"/>
                <a:gd name="connsiteX2" fmla="*/ 294694 w 1592221"/>
                <a:gd name="connsiteY2" fmla="*/ 1726080 h 3484138"/>
                <a:gd name="connsiteX3" fmla="*/ 294694 w 1592221"/>
                <a:gd name="connsiteY3" fmla="*/ 1808934 h 3484138"/>
                <a:gd name="connsiteX4" fmla="*/ 199869 w 1592221"/>
                <a:gd name="connsiteY4" fmla="*/ 1808934 h 3484138"/>
                <a:gd name="connsiteX5" fmla="*/ 846224 w 1592221"/>
                <a:gd name="connsiteY5" fmla="*/ 2910399 h 3484138"/>
                <a:gd name="connsiteX6" fmla="*/ 935376 w 1592221"/>
                <a:gd name="connsiteY6" fmla="*/ 2798959 h 3484138"/>
                <a:gd name="connsiteX7" fmla="*/ 1156100 w 1592221"/>
                <a:gd name="connsiteY7" fmla="*/ 2519998 h 3484138"/>
                <a:gd name="connsiteX8" fmla="*/ 1288392 w 1592221"/>
                <a:gd name="connsiteY8" fmla="*/ 2194303 h 3484138"/>
                <a:gd name="connsiteX9" fmla="*/ 1258913 w 1592221"/>
                <a:gd name="connsiteY9" fmla="*/ 2005214 h 3484138"/>
                <a:gd name="connsiteX10" fmla="*/ 1236625 w 1592221"/>
                <a:gd name="connsiteY10" fmla="*/ 1987238 h 3484138"/>
                <a:gd name="connsiteX11" fmla="*/ 1083484 w 1592221"/>
                <a:gd name="connsiteY11" fmla="*/ 1841287 h 3484138"/>
                <a:gd name="connsiteX12" fmla="*/ 1075575 w 1592221"/>
                <a:gd name="connsiteY12" fmla="*/ 1745665 h 3484138"/>
                <a:gd name="connsiteX13" fmla="*/ 1240939 w 1592221"/>
                <a:gd name="connsiteY13" fmla="*/ 1574549 h 3484138"/>
                <a:gd name="connsiteX14" fmla="*/ 1248848 w 1592221"/>
                <a:gd name="connsiteY14" fmla="*/ 1553699 h 3484138"/>
                <a:gd name="connsiteX15" fmla="*/ 1309242 w 1592221"/>
                <a:gd name="connsiteY15" fmla="*/ 1373237 h 3484138"/>
                <a:gd name="connsiteX16" fmla="*/ 1279763 w 1592221"/>
                <a:gd name="connsiteY16" fmla="*/ 1174081 h 3484138"/>
                <a:gd name="connsiteX17" fmla="*/ 1105773 w 1592221"/>
                <a:gd name="connsiteY17" fmla="*/ 868518 h 3484138"/>
                <a:gd name="connsiteX18" fmla="*/ 1046098 w 1592221"/>
                <a:gd name="connsiteY18" fmla="*/ 796622 h 3484138"/>
                <a:gd name="connsiteX19" fmla="*/ 918121 w 1592221"/>
                <a:gd name="connsiteY19" fmla="*/ 594589 h 3484138"/>
                <a:gd name="connsiteX20" fmla="*/ 905898 w 1592221"/>
                <a:gd name="connsiteY20" fmla="*/ 574460 h 3484138"/>
                <a:gd name="connsiteX21" fmla="*/ 1016620 w 1592221"/>
                <a:gd name="connsiteY21" fmla="*/ 0 h 3484138"/>
                <a:gd name="connsiteX22" fmla="*/ 1055445 w 1592221"/>
                <a:gd name="connsiteY22" fmla="*/ 0 h 3484138"/>
                <a:gd name="connsiteX23" fmla="*/ 1243816 w 1592221"/>
                <a:gd name="connsiteY23" fmla="*/ 189089 h 3484138"/>
                <a:gd name="connsiteX24" fmla="*/ 1183422 w 1592221"/>
                <a:gd name="connsiteY24" fmla="*/ 378898 h 3484138"/>
                <a:gd name="connsiteX25" fmla="*/ 1073419 w 1592221"/>
                <a:gd name="connsiteY25" fmla="*/ 405500 h 3484138"/>
                <a:gd name="connsiteX26" fmla="*/ 1036033 w 1592221"/>
                <a:gd name="connsiteY26" fmla="*/ 405500 h 3484138"/>
                <a:gd name="connsiteX27" fmla="*/ 1048974 w 1592221"/>
                <a:gd name="connsiteY27" fmla="*/ 468770 h 3484138"/>
                <a:gd name="connsiteX28" fmla="*/ 1160414 w 1592221"/>
                <a:gd name="connsiteY28" fmla="*/ 631257 h 3484138"/>
                <a:gd name="connsiteX29" fmla="*/ 1274731 w 1592221"/>
                <a:gd name="connsiteY29" fmla="*/ 741979 h 3484138"/>
                <a:gd name="connsiteX30" fmla="*/ 1469572 w 1592221"/>
                <a:gd name="connsiteY30" fmla="*/ 972051 h 3484138"/>
                <a:gd name="connsiteX31" fmla="*/ 1514868 w 1592221"/>
                <a:gd name="connsiteY31" fmla="*/ 1023098 h 3484138"/>
                <a:gd name="connsiteX32" fmla="*/ 1591797 w 1592221"/>
                <a:gd name="connsiteY32" fmla="*/ 1244542 h 3484138"/>
                <a:gd name="connsiteX33" fmla="*/ 1528527 w 1592221"/>
                <a:gd name="connsiteY33" fmla="*/ 1440101 h 3484138"/>
                <a:gd name="connsiteX34" fmla="*/ 1396955 w 1592221"/>
                <a:gd name="connsiteY34" fmla="*/ 1600432 h 3484138"/>
                <a:gd name="connsiteX35" fmla="*/ 1497612 w 1592221"/>
                <a:gd name="connsiteY35" fmla="*/ 1755730 h 3484138"/>
                <a:gd name="connsiteX36" fmla="*/ 1487545 w 1592221"/>
                <a:gd name="connsiteY36" fmla="*/ 1849196 h 3484138"/>
                <a:gd name="connsiteX37" fmla="*/ 1415649 w 1592221"/>
                <a:gd name="connsiteY37" fmla="*/ 1949853 h 3484138"/>
                <a:gd name="connsiteX38" fmla="*/ 1427872 w 1592221"/>
                <a:gd name="connsiteY38" fmla="*/ 1962794 h 3484138"/>
                <a:gd name="connsiteX39" fmla="*/ 1544345 w 1592221"/>
                <a:gd name="connsiteY39" fmla="*/ 2166982 h 3484138"/>
                <a:gd name="connsiteX40" fmla="*/ 1480357 w 1592221"/>
                <a:gd name="connsiteY40" fmla="*/ 2467513 h 3484138"/>
                <a:gd name="connsiteX41" fmla="*/ 1397675 w 1592221"/>
                <a:gd name="connsiteY41" fmla="*/ 2552351 h 3484138"/>
                <a:gd name="connsiteX42" fmla="*/ 1023090 w 1592221"/>
                <a:gd name="connsiteY42" fmla="*/ 2969354 h 3484138"/>
                <a:gd name="connsiteX43" fmla="*/ 913088 w 1592221"/>
                <a:gd name="connsiteY43" fmla="*/ 3118902 h 3484138"/>
                <a:gd name="connsiteX44" fmla="*/ 905898 w 1592221"/>
                <a:gd name="connsiteY44" fmla="*/ 3130405 h 3484138"/>
                <a:gd name="connsiteX45" fmla="*/ 957664 w 1592221"/>
                <a:gd name="connsiteY45" fmla="*/ 3108835 h 3484138"/>
                <a:gd name="connsiteX46" fmla="*/ 1043940 w 1592221"/>
                <a:gd name="connsiteY46" fmla="*/ 3093017 h 3484138"/>
                <a:gd name="connsiteX47" fmla="*/ 1141003 w 1592221"/>
                <a:gd name="connsiteY47" fmla="*/ 3154849 h 3484138"/>
                <a:gd name="connsiteX48" fmla="*/ 1146753 w 1592221"/>
                <a:gd name="connsiteY48" fmla="*/ 3348972 h 3484138"/>
                <a:gd name="connsiteX49" fmla="*/ 992175 w 1592221"/>
                <a:gd name="connsiteY49" fmla="*/ 3474074 h 3484138"/>
                <a:gd name="connsiteX50" fmla="*/ 955508 w 1592221"/>
                <a:gd name="connsiteY50" fmla="*/ 3482700 h 3484138"/>
                <a:gd name="connsiteX51" fmla="*/ 915245 w 1592221"/>
                <a:gd name="connsiteY51" fmla="*/ 3484138 h 3484138"/>
                <a:gd name="connsiteX52" fmla="*/ 841910 w 1592221"/>
                <a:gd name="connsiteY52" fmla="*/ 3458974 h 3484138"/>
                <a:gd name="connsiteX53" fmla="*/ 741973 w 1592221"/>
                <a:gd name="connsiteY53" fmla="*/ 3316617 h 3484138"/>
                <a:gd name="connsiteX54" fmla="*/ 776484 w 1592221"/>
                <a:gd name="connsiteY54" fmla="*/ 3041971 h 3484138"/>
                <a:gd name="connsiteX55" fmla="*/ 775046 w 1592221"/>
                <a:gd name="connsiteY55" fmla="*/ 3011774 h 3484138"/>
                <a:gd name="connsiteX56" fmla="*/ 80518 w 1592221"/>
                <a:gd name="connsiteY56" fmla="*/ 1831222 h 3484138"/>
                <a:gd name="connsiteX57" fmla="*/ 99212 w 1592221"/>
                <a:gd name="connsiteY57" fmla="*/ 1651478 h 3484138"/>
                <a:gd name="connsiteX58" fmla="*/ 839034 w 1592221"/>
                <a:gd name="connsiteY58" fmla="*/ 468770 h 3484138"/>
                <a:gd name="connsiteX59" fmla="*/ 841192 w 1592221"/>
                <a:gd name="connsiteY59" fmla="*/ 445044 h 3484138"/>
                <a:gd name="connsiteX60" fmla="*/ 809557 w 1592221"/>
                <a:gd name="connsiteY60" fmla="*/ 170397 h 3484138"/>
                <a:gd name="connsiteX61" fmla="*/ 952632 w 1592221"/>
                <a:gd name="connsiteY61" fmla="*/ 19412 h 3484138"/>
                <a:gd name="connsiteX62" fmla="*/ 1016620 w 1592221"/>
                <a:gd name="connsiteY62" fmla="*/ 0 h 3484138"/>
                <a:gd name="connsiteX0" fmla="*/ 883842 w 1570165"/>
                <a:gd name="connsiteY0" fmla="*/ 574460 h 3484138"/>
                <a:gd name="connsiteX1" fmla="*/ 164872 w 1570165"/>
                <a:gd name="connsiteY1" fmla="*/ 1723377 h 3484138"/>
                <a:gd name="connsiteX2" fmla="*/ 272638 w 1570165"/>
                <a:gd name="connsiteY2" fmla="*/ 1726080 h 3484138"/>
                <a:gd name="connsiteX3" fmla="*/ 272638 w 1570165"/>
                <a:gd name="connsiteY3" fmla="*/ 1808934 h 3484138"/>
                <a:gd name="connsiteX4" fmla="*/ 177813 w 1570165"/>
                <a:gd name="connsiteY4" fmla="*/ 1808934 h 3484138"/>
                <a:gd name="connsiteX5" fmla="*/ 824168 w 1570165"/>
                <a:gd name="connsiteY5" fmla="*/ 2910399 h 3484138"/>
                <a:gd name="connsiteX6" fmla="*/ 913320 w 1570165"/>
                <a:gd name="connsiteY6" fmla="*/ 2798959 h 3484138"/>
                <a:gd name="connsiteX7" fmla="*/ 1134044 w 1570165"/>
                <a:gd name="connsiteY7" fmla="*/ 2519998 h 3484138"/>
                <a:gd name="connsiteX8" fmla="*/ 1266336 w 1570165"/>
                <a:gd name="connsiteY8" fmla="*/ 2194303 h 3484138"/>
                <a:gd name="connsiteX9" fmla="*/ 1236857 w 1570165"/>
                <a:gd name="connsiteY9" fmla="*/ 2005214 h 3484138"/>
                <a:gd name="connsiteX10" fmla="*/ 1214569 w 1570165"/>
                <a:gd name="connsiteY10" fmla="*/ 1987238 h 3484138"/>
                <a:gd name="connsiteX11" fmla="*/ 1061428 w 1570165"/>
                <a:gd name="connsiteY11" fmla="*/ 1841287 h 3484138"/>
                <a:gd name="connsiteX12" fmla="*/ 1053519 w 1570165"/>
                <a:gd name="connsiteY12" fmla="*/ 1745665 h 3484138"/>
                <a:gd name="connsiteX13" fmla="*/ 1218883 w 1570165"/>
                <a:gd name="connsiteY13" fmla="*/ 1574549 h 3484138"/>
                <a:gd name="connsiteX14" fmla="*/ 1226792 w 1570165"/>
                <a:gd name="connsiteY14" fmla="*/ 1553699 h 3484138"/>
                <a:gd name="connsiteX15" fmla="*/ 1287186 w 1570165"/>
                <a:gd name="connsiteY15" fmla="*/ 1373237 h 3484138"/>
                <a:gd name="connsiteX16" fmla="*/ 1257707 w 1570165"/>
                <a:gd name="connsiteY16" fmla="*/ 1174081 h 3484138"/>
                <a:gd name="connsiteX17" fmla="*/ 1083717 w 1570165"/>
                <a:gd name="connsiteY17" fmla="*/ 868518 h 3484138"/>
                <a:gd name="connsiteX18" fmla="*/ 1024042 w 1570165"/>
                <a:gd name="connsiteY18" fmla="*/ 796622 h 3484138"/>
                <a:gd name="connsiteX19" fmla="*/ 896065 w 1570165"/>
                <a:gd name="connsiteY19" fmla="*/ 594589 h 3484138"/>
                <a:gd name="connsiteX20" fmla="*/ 883842 w 1570165"/>
                <a:gd name="connsiteY20" fmla="*/ 574460 h 3484138"/>
                <a:gd name="connsiteX21" fmla="*/ 994564 w 1570165"/>
                <a:gd name="connsiteY21" fmla="*/ 0 h 3484138"/>
                <a:gd name="connsiteX22" fmla="*/ 1033389 w 1570165"/>
                <a:gd name="connsiteY22" fmla="*/ 0 h 3484138"/>
                <a:gd name="connsiteX23" fmla="*/ 1221760 w 1570165"/>
                <a:gd name="connsiteY23" fmla="*/ 189089 h 3484138"/>
                <a:gd name="connsiteX24" fmla="*/ 1161366 w 1570165"/>
                <a:gd name="connsiteY24" fmla="*/ 378898 h 3484138"/>
                <a:gd name="connsiteX25" fmla="*/ 1051363 w 1570165"/>
                <a:gd name="connsiteY25" fmla="*/ 405500 h 3484138"/>
                <a:gd name="connsiteX26" fmla="*/ 1013977 w 1570165"/>
                <a:gd name="connsiteY26" fmla="*/ 405500 h 3484138"/>
                <a:gd name="connsiteX27" fmla="*/ 1026918 w 1570165"/>
                <a:gd name="connsiteY27" fmla="*/ 468770 h 3484138"/>
                <a:gd name="connsiteX28" fmla="*/ 1138358 w 1570165"/>
                <a:gd name="connsiteY28" fmla="*/ 631257 h 3484138"/>
                <a:gd name="connsiteX29" fmla="*/ 1252675 w 1570165"/>
                <a:gd name="connsiteY29" fmla="*/ 741979 h 3484138"/>
                <a:gd name="connsiteX30" fmla="*/ 1447516 w 1570165"/>
                <a:gd name="connsiteY30" fmla="*/ 972051 h 3484138"/>
                <a:gd name="connsiteX31" fmla="*/ 1492812 w 1570165"/>
                <a:gd name="connsiteY31" fmla="*/ 1023098 h 3484138"/>
                <a:gd name="connsiteX32" fmla="*/ 1569741 w 1570165"/>
                <a:gd name="connsiteY32" fmla="*/ 1244542 h 3484138"/>
                <a:gd name="connsiteX33" fmla="*/ 1506471 w 1570165"/>
                <a:gd name="connsiteY33" fmla="*/ 1440101 h 3484138"/>
                <a:gd name="connsiteX34" fmla="*/ 1374899 w 1570165"/>
                <a:gd name="connsiteY34" fmla="*/ 1600432 h 3484138"/>
                <a:gd name="connsiteX35" fmla="*/ 1475556 w 1570165"/>
                <a:gd name="connsiteY35" fmla="*/ 1755730 h 3484138"/>
                <a:gd name="connsiteX36" fmla="*/ 1465489 w 1570165"/>
                <a:gd name="connsiteY36" fmla="*/ 1849196 h 3484138"/>
                <a:gd name="connsiteX37" fmla="*/ 1393593 w 1570165"/>
                <a:gd name="connsiteY37" fmla="*/ 1949853 h 3484138"/>
                <a:gd name="connsiteX38" fmla="*/ 1405816 w 1570165"/>
                <a:gd name="connsiteY38" fmla="*/ 1962794 h 3484138"/>
                <a:gd name="connsiteX39" fmla="*/ 1522289 w 1570165"/>
                <a:gd name="connsiteY39" fmla="*/ 2166982 h 3484138"/>
                <a:gd name="connsiteX40" fmla="*/ 1458301 w 1570165"/>
                <a:gd name="connsiteY40" fmla="*/ 2467513 h 3484138"/>
                <a:gd name="connsiteX41" fmla="*/ 1375619 w 1570165"/>
                <a:gd name="connsiteY41" fmla="*/ 2552351 h 3484138"/>
                <a:gd name="connsiteX42" fmla="*/ 1001034 w 1570165"/>
                <a:gd name="connsiteY42" fmla="*/ 2969354 h 3484138"/>
                <a:gd name="connsiteX43" fmla="*/ 891032 w 1570165"/>
                <a:gd name="connsiteY43" fmla="*/ 3118902 h 3484138"/>
                <a:gd name="connsiteX44" fmla="*/ 883842 w 1570165"/>
                <a:gd name="connsiteY44" fmla="*/ 3130405 h 3484138"/>
                <a:gd name="connsiteX45" fmla="*/ 935608 w 1570165"/>
                <a:gd name="connsiteY45" fmla="*/ 3108835 h 3484138"/>
                <a:gd name="connsiteX46" fmla="*/ 1021884 w 1570165"/>
                <a:gd name="connsiteY46" fmla="*/ 3093017 h 3484138"/>
                <a:gd name="connsiteX47" fmla="*/ 1118947 w 1570165"/>
                <a:gd name="connsiteY47" fmla="*/ 3154849 h 3484138"/>
                <a:gd name="connsiteX48" fmla="*/ 1124697 w 1570165"/>
                <a:gd name="connsiteY48" fmla="*/ 3348972 h 3484138"/>
                <a:gd name="connsiteX49" fmla="*/ 970119 w 1570165"/>
                <a:gd name="connsiteY49" fmla="*/ 3474074 h 3484138"/>
                <a:gd name="connsiteX50" fmla="*/ 933452 w 1570165"/>
                <a:gd name="connsiteY50" fmla="*/ 3482700 h 3484138"/>
                <a:gd name="connsiteX51" fmla="*/ 893189 w 1570165"/>
                <a:gd name="connsiteY51" fmla="*/ 3484138 h 3484138"/>
                <a:gd name="connsiteX52" fmla="*/ 819854 w 1570165"/>
                <a:gd name="connsiteY52" fmla="*/ 3458974 h 3484138"/>
                <a:gd name="connsiteX53" fmla="*/ 719917 w 1570165"/>
                <a:gd name="connsiteY53" fmla="*/ 3316617 h 3484138"/>
                <a:gd name="connsiteX54" fmla="*/ 754428 w 1570165"/>
                <a:gd name="connsiteY54" fmla="*/ 3041971 h 3484138"/>
                <a:gd name="connsiteX55" fmla="*/ 752990 w 1570165"/>
                <a:gd name="connsiteY55" fmla="*/ 3011774 h 3484138"/>
                <a:gd name="connsiteX56" fmla="*/ 58462 w 1570165"/>
                <a:gd name="connsiteY56" fmla="*/ 1831222 h 3484138"/>
                <a:gd name="connsiteX57" fmla="*/ 77156 w 1570165"/>
                <a:gd name="connsiteY57" fmla="*/ 1651478 h 3484138"/>
                <a:gd name="connsiteX58" fmla="*/ 816978 w 1570165"/>
                <a:gd name="connsiteY58" fmla="*/ 468770 h 3484138"/>
                <a:gd name="connsiteX59" fmla="*/ 819136 w 1570165"/>
                <a:gd name="connsiteY59" fmla="*/ 445044 h 3484138"/>
                <a:gd name="connsiteX60" fmla="*/ 787501 w 1570165"/>
                <a:gd name="connsiteY60" fmla="*/ 170397 h 3484138"/>
                <a:gd name="connsiteX61" fmla="*/ 930576 w 1570165"/>
                <a:gd name="connsiteY61" fmla="*/ 19412 h 3484138"/>
                <a:gd name="connsiteX62" fmla="*/ 994564 w 1570165"/>
                <a:gd name="connsiteY62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242489 w 1540016"/>
                <a:gd name="connsiteY2" fmla="*/ 1726080 h 3484138"/>
                <a:gd name="connsiteX3" fmla="*/ 242489 w 1540016"/>
                <a:gd name="connsiteY3" fmla="*/ 1808934 h 3484138"/>
                <a:gd name="connsiteX4" fmla="*/ 147664 w 1540016"/>
                <a:gd name="connsiteY4" fmla="*/ 1808934 h 3484138"/>
                <a:gd name="connsiteX5" fmla="*/ 794019 w 1540016"/>
                <a:gd name="connsiteY5" fmla="*/ 2910399 h 3484138"/>
                <a:gd name="connsiteX6" fmla="*/ 883171 w 1540016"/>
                <a:gd name="connsiteY6" fmla="*/ 2798959 h 3484138"/>
                <a:gd name="connsiteX7" fmla="*/ 1103895 w 1540016"/>
                <a:gd name="connsiteY7" fmla="*/ 2519998 h 3484138"/>
                <a:gd name="connsiteX8" fmla="*/ 1236187 w 1540016"/>
                <a:gd name="connsiteY8" fmla="*/ 2194303 h 3484138"/>
                <a:gd name="connsiteX9" fmla="*/ 1206708 w 1540016"/>
                <a:gd name="connsiteY9" fmla="*/ 2005214 h 3484138"/>
                <a:gd name="connsiteX10" fmla="*/ 1184420 w 1540016"/>
                <a:gd name="connsiteY10" fmla="*/ 1987238 h 3484138"/>
                <a:gd name="connsiteX11" fmla="*/ 1031279 w 1540016"/>
                <a:gd name="connsiteY11" fmla="*/ 1841287 h 3484138"/>
                <a:gd name="connsiteX12" fmla="*/ 1023370 w 1540016"/>
                <a:gd name="connsiteY12" fmla="*/ 1745665 h 3484138"/>
                <a:gd name="connsiteX13" fmla="*/ 1188734 w 1540016"/>
                <a:gd name="connsiteY13" fmla="*/ 1574549 h 3484138"/>
                <a:gd name="connsiteX14" fmla="*/ 1196643 w 1540016"/>
                <a:gd name="connsiteY14" fmla="*/ 1553699 h 3484138"/>
                <a:gd name="connsiteX15" fmla="*/ 1257037 w 1540016"/>
                <a:gd name="connsiteY15" fmla="*/ 1373237 h 3484138"/>
                <a:gd name="connsiteX16" fmla="*/ 1227558 w 1540016"/>
                <a:gd name="connsiteY16" fmla="*/ 1174081 h 3484138"/>
                <a:gd name="connsiteX17" fmla="*/ 1053568 w 1540016"/>
                <a:gd name="connsiteY17" fmla="*/ 868518 h 3484138"/>
                <a:gd name="connsiteX18" fmla="*/ 993893 w 1540016"/>
                <a:gd name="connsiteY18" fmla="*/ 796622 h 3484138"/>
                <a:gd name="connsiteX19" fmla="*/ 865916 w 1540016"/>
                <a:gd name="connsiteY19" fmla="*/ 594589 h 3484138"/>
                <a:gd name="connsiteX20" fmla="*/ 853693 w 1540016"/>
                <a:gd name="connsiteY20" fmla="*/ 574460 h 3484138"/>
                <a:gd name="connsiteX21" fmla="*/ 964415 w 1540016"/>
                <a:gd name="connsiteY21" fmla="*/ 0 h 3484138"/>
                <a:gd name="connsiteX22" fmla="*/ 1003240 w 1540016"/>
                <a:gd name="connsiteY22" fmla="*/ 0 h 3484138"/>
                <a:gd name="connsiteX23" fmla="*/ 1191611 w 1540016"/>
                <a:gd name="connsiteY23" fmla="*/ 189089 h 3484138"/>
                <a:gd name="connsiteX24" fmla="*/ 1131217 w 1540016"/>
                <a:gd name="connsiteY24" fmla="*/ 378898 h 3484138"/>
                <a:gd name="connsiteX25" fmla="*/ 1021214 w 1540016"/>
                <a:gd name="connsiteY25" fmla="*/ 405500 h 3484138"/>
                <a:gd name="connsiteX26" fmla="*/ 983828 w 1540016"/>
                <a:gd name="connsiteY26" fmla="*/ 405500 h 3484138"/>
                <a:gd name="connsiteX27" fmla="*/ 996769 w 1540016"/>
                <a:gd name="connsiteY27" fmla="*/ 468770 h 3484138"/>
                <a:gd name="connsiteX28" fmla="*/ 1108209 w 1540016"/>
                <a:gd name="connsiteY28" fmla="*/ 631257 h 3484138"/>
                <a:gd name="connsiteX29" fmla="*/ 1222526 w 1540016"/>
                <a:gd name="connsiteY29" fmla="*/ 741979 h 3484138"/>
                <a:gd name="connsiteX30" fmla="*/ 1417367 w 1540016"/>
                <a:gd name="connsiteY30" fmla="*/ 972051 h 3484138"/>
                <a:gd name="connsiteX31" fmla="*/ 1462663 w 1540016"/>
                <a:gd name="connsiteY31" fmla="*/ 1023098 h 3484138"/>
                <a:gd name="connsiteX32" fmla="*/ 1539592 w 1540016"/>
                <a:gd name="connsiteY32" fmla="*/ 1244542 h 3484138"/>
                <a:gd name="connsiteX33" fmla="*/ 1476322 w 1540016"/>
                <a:gd name="connsiteY33" fmla="*/ 1440101 h 3484138"/>
                <a:gd name="connsiteX34" fmla="*/ 1344750 w 1540016"/>
                <a:gd name="connsiteY34" fmla="*/ 1600432 h 3484138"/>
                <a:gd name="connsiteX35" fmla="*/ 1445407 w 1540016"/>
                <a:gd name="connsiteY35" fmla="*/ 1755730 h 3484138"/>
                <a:gd name="connsiteX36" fmla="*/ 1435340 w 1540016"/>
                <a:gd name="connsiteY36" fmla="*/ 1849196 h 3484138"/>
                <a:gd name="connsiteX37" fmla="*/ 1363444 w 1540016"/>
                <a:gd name="connsiteY37" fmla="*/ 1949853 h 3484138"/>
                <a:gd name="connsiteX38" fmla="*/ 1375667 w 1540016"/>
                <a:gd name="connsiteY38" fmla="*/ 1962794 h 3484138"/>
                <a:gd name="connsiteX39" fmla="*/ 1492140 w 1540016"/>
                <a:gd name="connsiteY39" fmla="*/ 2166982 h 3484138"/>
                <a:gd name="connsiteX40" fmla="*/ 1428152 w 1540016"/>
                <a:gd name="connsiteY40" fmla="*/ 2467513 h 3484138"/>
                <a:gd name="connsiteX41" fmla="*/ 1345470 w 1540016"/>
                <a:gd name="connsiteY41" fmla="*/ 2552351 h 3484138"/>
                <a:gd name="connsiteX42" fmla="*/ 970885 w 1540016"/>
                <a:gd name="connsiteY42" fmla="*/ 2969354 h 3484138"/>
                <a:gd name="connsiteX43" fmla="*/ 860883 w 1540016"/>
                <a:gd name="connsiteY43" fmla="*/ 3118902 h 3484138"/>
                <a:gd name="connsiteX44" fmla="*/ 853693 w 1540016"/>
                <a:gd name="connsiteY44" fmla="*/ 3130405 h 3484138"/>
                <a:gd name="connsiteX45" fmla="*/ 905459 w 1540016"/>
                <a:gd name="connsiteY45" fmla="*/ 3108835 h 3484138"/>
                <a:gd name="connsiteX46" fmla="*/ 991735 w 1540016"/>
                <a:gd name="connsiteY46" fmla="*/ 3093017 h 3484138"/>
                <a:gd name="connsiteX47" fmla="*/ 1088798 w 1540016"/>
                <a:gd name="connsiteY47" fmla="*/ 3154849 h 3484138"/>
                <a:gd name="connsiteX48" fmla="*/ 1094548 w 1540016"/>
                <a:gd name="connsiteY48" fmla="*/ 3348972 h 3484138"/>
                <a:gd name="connsiteX49" fmla="*/ 939970 w 1540016"/>
                <a:gd name="connsiteY49" fmla="*/ 3474074 h 3484138"/>
                <a:gd name="connsiteX50" fmla="*/ 903303 w 1540016"/>
                <a:gd name="connsiteY50" fmla="*/ 3482700 h 3484138"/>
                <a:gd name="connsiteX51" fmla="*/ 863040 w 1540016"/>
                <a:gd name="connsiteY51" fmla="*/ 3484138 h 3484138"/>
                <a:gd name="connsiteX52" fmla="*/ 789705 w 1540016"/>
                <a:gd name="connsiteY52" fmla="*/ 3458974 h 3484138"/>
                <a:gd name="connsiteX53" fmla="*/ 689768 w 1540016"/>
                <a:gd name="connsiteY53" fmla="*/ 3316617 h 3484138"/>
                <a:gd name="connsiteX54" fmla="*/ 724279 w 1540016"/>
                <a:gd name="connsiteY54" fmla="*/ 3041971 h 3484138"/>
                <a:gd name="connsiteX55" fmla="*/ 722841 w 1540016"/>
                <a:gd name="connsiteY55" fmla="*/ 3011774 h 3484138"/>
                <a:gd name="connsiteX56" fmla="*/ 28313 w 1540016"/>
                <a:gd name="connsiteY56" fmla="*/ 1831222 h 3484138"/>
                <a:gd name="connsiteX57" fmla="*/ 47007 w 1540016"/>
                <a:gd name="connsiteY57" fmla="*/ 1651478 h 3484138"/>
                <a:gd name="connsiteX58" fmla="*/ 786829 w 1540016"/>
                <a:gd name="connsiteY58" fmla="*/ 468770 h 3484138"/>
                <a:gd name="connsiteX59" fmla="*/ 788987 w 1540016"/>
                <a:gd name="connsiteY59" fmla="*/ 445044 h 3484138"/>
                <a:gd name="connsiteX60" fmla="*/ 757352 w 1540016"/>
                <a:gd name="connsiteY60" fmla="*/ 170397 h 3484138"/>
                <a:gd name="connsiteX61" fmla="*/ 900427 w 1540016"/>
                <a:gd name="connsiteY61" fmla="*/ 19412 h 3484138"/>
                <a:gd name="connsiteX62" fmla="*/ 964415 w 1540016"/>
                <a:gd name="connsiteY62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242489 w 1540016"/>
                <a:gd name="connsiteY2" fmla="*/ 1808934 h 3484138"/>
                <a:gd name="connsiteX3" fmla="*/ 147664 w 1540016"/>
                <a:gd name="connsiteY3" fmla="*/ 1808934 h 3484138"/>
                <a:gd name="connsiteX4" fmla="*/ 794019 w 1540016"/>
                <a:gd name="connsiteY4" fmla="*/ 2910399 h 3484138"/>
                <a:gd name="connsiteX5" fmla="*/ 883171 w 1540016"/>
                <a:gd name="connsiteY5" fmla="*/ 2798959 h 3484138"/>
                <a:gd name="connsiteX6" fmla="*/ 1103895 w 1540016"/>
                <a:gd name="connsiteY6" fmla="*/ 2519998 h 3484138"/>
                <a:gd name="connsiteX7" fmla="*/ 1236187 w 1540016"/>
                <a:gd name="connsiteY7" fmla="*/ 2194303 h 3484138"/>
                <a:gd name="connsiteX8" fmla="*/ 1206708 w 1540016"/>
                <a:gd name="connsiteY8" fmla="*/ 2005214 h 3484138"/>
                <a:gd name="connsiteX9" fmla="*/ 1184420 w 1540016"/>
                <a:gd name="connsiteY9" fmla="*/ 1987238 h 3484138"/>
                <a:gd name="connsiteX10" fmla="*/ 1031279 w 1540016"/>
                <a:gd name="connsiteY10" fmla="*/ 1841287 h 3484138"/>
                <a:gd name="connsiteX11" fmla="*/ 1023370 w 1540016"/>
                <a:gd name="connsiteY11" fmla="*/ 1745665 h 3484138"/>
                <a:gd name="connsiteX12" fmla="*/ 1188734 w 1540016"/>
                <a:gd name="connsiteY12" fmla="*/ 1574549 h 3484138"/>
                <a:gd name="connsiteX13" fmla="*/ 1196643 w 1540016"/>
                <a:gd name="connsiteY13" fmla="*/ 1553699 h 3484138"/>
                <a:gd name="connsiteX14" fmla="*/ 1257037 w 1540016"/>
                <a:gd name="connsiteY14" fmla="*/ 1373237 h 3484138"/>
                <a:gd name="connsiteX15" fmla="*/ 1227558 w 1540016"/>
                <a:gd name="connsiteY15" fmla="*/ 1174081 h 3484138"/>
                <a:gd name="connsiteX16" fmla="*/ 1053568 w 1540016"/>
                <a:gd name="connsiteY16" fmla="*/ 868518 h 3484138"/>
                <a:gd name="connsiteX17" fmla="*/ 993893 w 1540016"/>
                <a:gd name="connsiteY17" fmla="*/ 796622 h 3484138"/>
                <a:gd name="connsiteX18" fmla="*/ 865916 w 1540016"/>
                <a:gd name="connsiteY18" fmla="*/ 594589 h 3484138"/>
                <a:gd name="connsiteX19" fmla="*/ 853693 w 1540016"/>
                <a:gd name="connsiteY19" fmla="*/ 574460 h 3484138"/>
                <a:gd name="connsiteX20" fmla="*/ 964415 w 1540016"/>
                <a:gd name="connsiteY20" fmla="*/ 0 h 3484138"/>
                <a:gd name="connsiteX21" fmla="*/ 1003240 w 1540016"/>
                <a:gd name="connsiteY21" fmla="*/ 0 h 3484138"/>
                <a:gd name="connsiteX22" fmla="*/ 1191611 w 1540016"/>
                <a:gd name="connsiteY22" fmla="*/ 189089 h 3484138"/>
                <a:gd name="connsiteX23" fmla="*/ 1131217 w 1540016"/>
                <a:gd name="connsiteY23" fmla="*/ 378898 h 3484138"/>
                <a:gd name="connsiteX24" fmla="*/ 1021214 w 1540016"/>
                <a:gd name="connsiteY24" fmla="*/ 405500 h 3484138"/>
                <a:gd name="connsiteX25" fmla="*/ 983828 w 1540016"/>
                <a:gd name="connsiteY25" fmla="*/ 405500 h 3484138"/>
                <a:gd name="connsiteX26" fmla="*/ 996769 w 1540016"/>
                <a:gd name="connsiteY26" fmla="*/ 468770 h 3484138"/>
                <a:gd name="connsiteX27" fmla="*/ 1108209 w 1540016"/>
                <a:gd name="connsiteY27" fmla="*/ 631257 h 3484138"/>
                <a:gd name="connsiteX28" fmla="*/ 1222526 w 1540016"/>
                <a:gd name="connsiteY28" fmla="*/ 741979 h 3484138"/>
                <a:gd name="connsiteX29" fmla="*/ 1417367 w 1540016"/>
                <a:gd name="connsiteY29" fmla="*/ 972051 h 3484138"/>
                <a:gd name="connsiteX30" fmla="*/ 1462663 w 1540016"/>
                <a:gd name="connsiteY30" fmla="*/ 1023098 h 3484138"/>
                <a:gd name="connsiteX31" fmla="*/ 1539592 w 1540016"/>
                <a:gd name="connsiteY31" fmla="*/ 1244542 h 3484138"/>
                <a:gd name="connsiteX32" fmla="*/ 1476322 w 1540016"/>
                <a:gd name="connsiteY32" fmla="*/ 1440101 h 3484138"/>
                <a:gd name="connsiteX33" fmla="*/ 1344750 w 1540016"/>
                <a:gd name="connsiteY33" fmla="*/ 1600432 h 3484138"/>
                <a:gd name="connsiteX34" fmla="*/ 1445407 w 1540016"/>
                <a:gd name="connsiteY34" fmla="*/ 1755730 h 3484138"/>
                <a:gd name="connsiteX35" fmla="*/ 1435340 w 1540016"/>
                <a:gd name="connsiteY35" fmla="*/ 1849196 h 3484138"/>
                <a:gd name="connsiteX36" fmla="*/ 1363444 w 1540016"/>
                <a:gd name="connsiteY36" fmla="*/ 1949853 h 3484138"/>
                <a:gd name="connsiteX37" fmla="*/ 1375667 w 1540016"/>
                <a:gd name="connsiteY37" fmla="*/ 1962794 h 3484138"/>
                <a:gd name="connsiteX38" fmla="*/ 1492140 w 1540016"/>
                <a:gd name="connsiteY38" fmla="*/ 2166982 h 3484138"/>
                <a:gd name="connsiteX39" fmla="*/ 1428152 w 1540016"/>
                <a:gd name="connsiteY39" fmla="*/ 2467513 h 3484138"/>
                <a:gd name="connsiteX40" fmla="*/ 1345470 w 1540016"/>
                <a:gd name="connsiteY40" fmla="*/ 2552351 h 3484138"/>
                <a:gd name="connsiteX41" fmla="*/ 970885 w 1540016"/>
                <a:gd name="connsiteY41" fmla="*/ 2969354 h 3484138"/>
                <a:gd name="connsiteX42" fmla="*/ 860883 w 1540016"/>
                <a:gd name="connsiteY42" fmla="*/ 3118902 h 3484138"/>
                <a:gd name="connsiteX43" fmla="*/ 853693 w 1540016"/>
                <a:gd name="connsiteY43" fmla="*/ 3130405 h 3484138"/>
                <a:gd name="connsiteX44" fmla="*/ 905459 w 1540016"/>
                <a:gd name="connsiteY44" fmla="*/ 3108835 h 3484138"/>
                <a:gd name="connsiteX45" fmla="*/ 991735 w 1540016"/>
                <a:gd name="connsiteY45" fmla="*/ 3093017 h 3484138"/>
                <a:gd name="connsiteX46" fmla="*/ 1088798 w 1540016"/>
                <a:gd name="connsiteY46" fmla="*/ 3154849 h 3484138"/>
                <a:gd name="connsiteX47" fmla="*/ 1094548 w 1540016"/>
                <a:gd name="connsiteY47" fmla="*/ 3348972 h 3484138"/>
                <a:gd name="connsiteX48" fmla="*/ 939970 w 1540016"/>
                <a:gd name="connsiteY48" fmla="*/ 3474074 h 3484138"/>
                <a:gd name="connsiteX49" fmla="*/ 903303 w 1540016"/>
                <a:gd name="connsiteY49" fmla="*/ 3482700 h 3484138"/>
                <a:gd name="connsiteX50" fmla="*/ 863040 w 1540016"/>
                <a:gd name="connsiteY50" fmla="*/ 3484138 h 3484138"/>
                <a:gd name="connsiteX51" fmla="*/ 789705 w 1540016"/>
                <a:gd name="connsiteY51" fmla="*/ 3458974 h 3484138"/>
                <a:gd name="connsiteX52" fmla="*/ 689768 w 1540016"/>
                <a:gd name="connsiteY52" fmla="*/ 3316617 h 3484138"/>
                <a:gd name="connsiteX53" fmla="*/ 724279 w 1540016"/>
                <a:gd name="connsiteY53" fmla="*/ 3041971 h 3484138"/>
                <a:gd name="connsiteX54" fmla="*/ 722841 w 1540016"/>
                <a:gd name="connsiteY54" fmla="*/ 3011774 h 3484138"/>
                <a:gd name="connsiteX55" fmla="*/ 28313 w 1540016"/>
                <a:gd name="connsiteY55" fmla="*/ 1831222 h 3484138"/>
                <a:gd name="connsiteX56" fmla="*/ 47007 w 1540016"/>
                <a:gd name="connsiteY56" fmla="*/ 1651478 h 3484138"/>
                <a:gd name="connsiteX57" fmla="*/ 786829 w 1540016"/>
                <a:gd name="connsiteY57" fmla="*/ 468770 h 3484138"/>
                <a:gd name="connsiteX58" fmla="*/ 788987 w 1540016"/>
                <a:gd name="connsiteY58" fmla="*/ 445044 h 3484138"/>
                <a:gd name="connsiteX59" fmla="*/ 757352 w 1540016"/>
                <a:gd name="connsiteY59" fmla="*/ 170397 h 3484138"/>
                <a:gd name="connsiteX60" fmla="*/ 900427 w 1540016"/>
                <a:gd name="connsiteY60" fmla="*/ 19412 h 3484138"/>
                <a:gd name="connsiteX61" fmla="*/ 964415 w 1540016"/>
                <a:gd name="connsiteY61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147664 w 1540016"/>
                <a:gd name="connsiteY2" fmla="*/ 1808934 h 3484138"/>
                <a:gd name="connsiteX3" fmla="*/ 794019 w 1540016"/>
                <a:gd name="connsiteY3" fmla="*/ 2910399 h 3484138"/>
                <a:gd name="connsiteX4" fmla="*/ 883171 w 1540016"/>
                <a:gd name="connsiteY4" fmla="*/ 2798959 h 3484138"/>
                <a:gd name="connsiteX5" fmla="*/ 1103895 w 1540016"/>
                <a:gd name="connsiteY5" fmla="*/ 2519998 h 3484138"/>
                <a:gd name="connsiteX6" fmla="*/ 1236187 w 1540016"/>
                <a:gd name="connsiteY6" fmla="*/ 2194303 h 3484138"/>
                <a:gd name="connsiteX7" fmla="*/ 1206708 w 1540016"/>
                <a:gd name="connsiteY7" fmla="*/ 2005214 h 3484138"/>
                <a:gd name="connsiteX8" fmla="*/ 1184420 w 1540016"/>
                <a:gd name="connsiteY8" fmla="*/ 1987238 h 3484138"/>
                <a:gd name="connsiteX9" fmla="*/ 1031279 w 1540016"/>
                <a:gd name="connsiteY9" fmla="*/ 1841287 h 3484138"/>
                <a:gd name="connsiteX10" fmla="*/ 1023370 w 1540016"/>
                <a:gd name="connsiteY10" fmla="*/ 1745665 h 3484138"/>
                <a:gd name="connsiteX11" fmla="*/ 1188734 w 1540016"/>
                <a:gd name="connsiteY11" fmla="*/ 1574549 h 3484138"/>
                <a:gd name="connsiteX12" fmla="*/ 1196643 w 1540016"/>
                <a:gd name="connsiteY12" fmla="*/ 1553699 h 3484138"/>
                <a:gd name="connsiteX13" fmla="*/ 1257037 w 1540016"/>
                <a:gd name="connsiteY13" fmla="*/ 1373237 h 3484138"/>
                <a:gd name="connsiteX14" fmla="*/ 1227558 w 1540016"/>
                <a:gd name="connsiteY14" fmla="*/ 1174081 h 3484138"/>
                <a:gd name="connsiteX15" fmla="*/ 1053568 w 1540016"/>
                <a:gd name="connsiteY15" fmla="*/ 868518 h 3484138"/>
                <a:gd name="connsiteX16" fmla="*/ 993893 w 1540016"/>
                <a:gd name="connsiteY16" fmla="*/ 796622 h 3484138"/>
                <a:gd name="connsiteX17" fmla="*/ 865916 w 1540016"/>
                <a:gd name="connsiteY17" fmla="*/ 594589 h 3484138"/>
                <a:gd name="connsiteX18" fmla="*/ 853693 w 1540016"/>
                <a:gd name="connsiteY18" fmla="*/ 574460 h 3484138"/>
                <a:gd name="connsiteX19" fmla="*/ 964415 w 1540016"/>
                <a:gd name="connsiteY19" fmla="*/ 0 h 3484138"/>
                <a:gd name="connsiteX20" fmla="*/ 1003240 w 1540016"/>
                <a:gd name="connsiteY20" fmla="*/ 0 h 3484138"/>
                <a:gd name="connsiteX21" fmla="*/ 1191611 w 1540016"/>
                <a:gd name="connsiteY21" fmla="*/ 189089 h 3484138"/>
                <a:gd name="connsiteX22" fmla="*/ 1131217 w 1540016"/>
                <a:gd name="connsiteY22" fmla="*/ 378898 h 3484138"/>
                <a:gd name="connsiteX23" fmla="*/ 1021214 w 1540016"/>
                <a:gd name="connsiteY23" fmla="*/ 405500 h 3484138"/>
                <a:gd name="connsiteX24" fmla="*/ 983828 w 1540016"/>
                <a:gd name="connsiteY24" fmla="*/ 405500 h 3484138"/>
                <a:gd name="connsiteX25" fmla="*/ 996769 w 1540016"/>
                <a:gd name="connsiteY25" fmla="*/ 468770 h 3484138"/>
                <a:gd name="connsiteX26" fmla="*/ 1108209 w 1540016"/>
                <a:gd name="connsiteY26" fmla="*/ 631257 h 3484138"/>
                <a:gd name="connsiteX27" fmla="*/ 1222526 w 1540016"/>
                <a:gd name="connsiteY27" fmla="*/ 741979 h 3484138"/>
                <a:gd name="connsiteX28" fmla="*/ 1417367 w 1540016"/>
                <a:gd name="connsiteY28" fmla="*/ 972051 h 3484138"/>
                <a:gd name="connsiteX29" fmla="*/ 1462663 w 1540016"/>
                <a:gd name="connsiteY29" fmla="*/ 1023098 h 3484138"/>
                <a:gd name="connsiteX30" fmla="*/ 1539592 w 1540016"/>
                <a:gd name="connsiteY30" fmla="*/ 1244542 h 3484138"/>
                <a:gd name="connsiteX31" fmla="*/ 1476322 w 1540016"/>
                <a:gd name="connsiteY31" fmla="*/ 1440101 h 3484138"/>
                <a:gd name="connsiteX32" fmla="*/ 1344750 w 1540016"/>
                <a:gd name="connsiteY32" fmla="*/ 1600432 h 3484138"/>
                <a:gd name="connsiteX33" fmla="*/ 1445407 w 1540016"/>
                <a:gd name="connsiteY33" fmla="*/ 1755730 h 3484138"/>
                <a:gd name="connsiteX34" fmla="*/ 1435340 w 1540016"/>
                <a:gd name="connsiteY34" fmla="*/ 1849196 h 3484138"/>
                <a:gd name="connsiteX35" fmla="*/ 1363444 w 1540016"/>
                <a:gd name="connsiteY35" fmla="*/ 1949853 h 3484138"/>
                <a:gd name="connsiteX36" fmla="*/ 1375667 w 1540016"/>
                <a:gd name="connsiteY36" fmla="*/ 1962794 h 3484138"/>
                <a:gd name="connsiteX37" fmla="*/ 1492140 w 1540016"/>
                <a:gd name="connsiteY37" fmla="*/ 2166982 h 3484138"/>
                <a:gd name="connsiteX38" fmla="*/ 1428152 w 1540016"/>
                <a:gd name="connsiteY38" fmla="*/ 2467513 h 3484138"/>
                <a:gd name="connsiteX39" fmla="*/ 1345470 w 1540016"/>
                <a:gd name="connsiteY39" fmla="*/ 2552351 h 3484138"/>
                <a:gd name="connsiteX40" fmla="*/ 970885 w 1540016"/>
                <a:gd name="connsiteY40" fmla="*/ 2969354 h 3484138"/>
                <a:gd name="connsiteX41" fmla="*/ 860883 w 1540016"/>
                <a:gd name="connsiteY41" fmla="*/ 3118902 h 3484138"/>
                <a:gd name="connsiteX42" fmla="*/ 853693 w 1540016"/>
                <a:gd name="connsiteY42" fmla="*/ 3130405 h 3484138"/>
                <a:gd name="connsiteX43" fmla="*/ 905459 w 1540016"/>
                <a:gd name="connsiteY43" fmla="*/ 3108835 h 3484138"/>
                <a:gd name="connsiteX44" fmla="*/ 991735 w 1540016"/>
                <a:gd name="connsiteY44" fmla="*/ 3093017 h 3484138"/>
                <a:gd name="connsiteX45" fmla="*/ 1088798 w 1540016"/>
                <a:gd name="connsiteY45" fmla="*/ 3154849 h 3484138"/>
                <a:gd name="connsiteX46" fmla="*/ 1094548 w 1540016"/>
                <a:gd name="connsiteY46" fmla="*/ 3348972 h 3484138"/>
                <a:gd name="connsiteX47" fmla="*/ 939970 w 1540016"/>
                <a:gd name="connsiteY47" fmla="*/ 3474074 h 3484138"/>
                <a:gd name="connsiteX48" fmla="*/ 903303 w 1540016"/>
                <a:gd name="connsiteY48" fmla="*/ 3482700 h 3484138"/>
                <a:gd name="connsiteX49" fmla="*/ 863040 w 1540016"/>
                <a:gd name="connsiteY49" fmla="*/ 3484138 h 3484138"/>
                <a:gd name="connsiteX50" fmla="*/ 789705 w 1540016"/>
                <a:gd name="connsiteY50" fmla="*/ 3458974 h 3484138"/>
                <a:gd name="connsiteX51" fmla="*/ 689768 w 1540016"/>
                <a:gd name="connsiteY51" fmla="*/ 3316617 h 3484138"/>
                <a:gd name="connsiteX52" fmla="*/ 724279 w 1540016"/>
                <a:gd name="connsiteY52" fmla="*/ 3041971 h 3484138"/>
                <a:gd name="connsiteX53" fmla="*/ 722841 w 1540016"/>
                <a:gd name="connsiteY53" fmla="*/ 3011774 h 3484138"/>
                <a:gd name="connsiteX54" fmla="*/ 28313 w 1540016"/>
                <a:gd name="connsiteY54" fmla="*/ 1831222 h 3484138"/>
                <a:gd name="connsiteX55" fmla="*/ 47007 w 1540016"/>
                <a:gd name="connsiteY55" fmla="*/ 1651478 h 3484138"/>
                <a:gd name="connsiteX56" fmla="*/ 786829 w 1540016"/>
                <a:gd name="connsiteY56" fmla="*/ 468770 h 3484138"/>
                <a:gd name="connsiteX57" fmla="*/ 788987 w 1540016"/>
                <a:gd name="connsiteY57" fmla="*/ 445044 h 3484138"/>
                <a:gd name="connsiteX58" fmla="*/ 757352 w 1540016"/>
                <a:gd name="connsiteY58" fmla="*/ 170397 h 3484138"/>
                <a:gd name="connsiteX59" fmla="*/ 900427 w 1540016"/>
                <a:gd name="connsiteY59" fmla="*/ 19412 h 3484138"/>
                <a:gd name="connsiteX60" fmla="*/ 964415 w 1540016"/>
                <a:gd name="connsiteY60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147664 w 1540016"/>
                <a:gd name="connsiteY2" fmla="*/ 1808934 h 3484138"/>
                <a:gd name="connsiteX3" fmla="*/ 794019 w 1540016"/>
                <a:gd name="connsiteY3" fmla="*/ 2910399 h 3484138"/>
                <a:gd name="connsiteX4" fmla="*/ 883171 w 1540016"/>
                <a:gd name="connsiteY4" fmla="*/ 2798959 h 3484138"/>
                <a:gd name="connsiteX5" fmla="*/ 1103895 w 1540016"/>
                <a:gd name="connsiteY5" fmla="*/ 2519998 h 3484138"/>
                <a:gd name="connsiteX6" fmla="*/ 1236187 w 1540016"/>
                <a:gd name="connsiteY6" fmla="*/ 2194303 h 3484138"/>
                <a:gd name="connsiteX7" fmla="*/ 1206708 w 1540016"/>
                <a:gd name="connsiteY7" fmla="*/ 2005214 h 3484138"/>
                <a:gd name="connsiteX8" fmla="*/ 1184420 w 1540016"/>
                <a:gd name="connsiteY8" fmla="*/ 1987238 h 3484138"/>
                <a:gd name="connsiteX9" fmla="*/ 1031279 w 1540016"/>
                <a:gd name="connsiteY9" fmla="*/ 1841287 h 3484138"/>
                <a:gd name="connsiteX10" fmla="*/ 1023370 w 1540016"/>
                <a:gd name="connsiteY10" fmla="*/ 1745665 h 3484138"/>
                <a:gd name="connsiteX11" fmla="*/ 1188734 w 1540016"/>
                <a:gd name="connsiteY11" fmla="*/ 1574549 h 3484138"/>
                <a:gd name="connsiteX12" fmla="*/ 1196643 w 1540016"/>
                <a:gd name="connsiteY12" fmla="*/ 1553699 h 3484138"/>
                <a:gd name="connsiteX13" fmla="*/ 1257037 w 1540016"/>
                <a:gd name="connsiteY13" fmla="*/ 1373237 h 3484138"/>
                <a:gd name="connsiteX14" fmla="*/ 1227558 w 1540016"/>
                <a:gd name="connsiteY14" fmla="*/ 1174081 h 3484138"/>
                <a:gd name="connsiteX15" fmla="*/ 1053568 w 1540016"/>
                <a:gd name="connsiteY15" fmla="*/ 868518 h 3484138"/>
                <a:gd name="connsiteX16" fmla="*/ 993893 w 1540016"/>
                <a:gd name="connsiteY16" fmla="*/ 796622 h 3484138"/>
                <a:gd name="connsiteX17" fmla="*/ 865916 w 1540016"/>
                <a:gd name="connsiteY17" fmla="*/ 594589 h 3484138"/>
                <a:gd name="connsiteX18" fmla="*/ 853693 w 1540016"/>
                <a:gd name="connsiteY18" fmla="*/ 574460 h 3484138"/>
                <a:gd name="connsiteX19" fmla="*/ 964415 w 1540016"/>
                <a:gd name="connsiteY19" fmla="*/ 0 h 3484138"/>
                <a:gd name="connsiteX20" fmla="*/ 1003240 w 1540016"/>
                <a:gd name="connsiteY20" fmla="*/ 0 h 3484138"/>
                <a:gd name="connsiteX21" fmla="*/ 1191611 w 1540016"/>
                <a:gd name="connsiteY21" fmla="*/ 189089 h 3484138"/>
                <a:gd name="connsiteX22" fmla="*/ 1131217 w 1540016"/>
                <a:gd name="connsiteY22" fmla="*/ 378898 h 3484138"/>
                <a:gd name="connsiteX23" fmla="*/ 1021214 w 1540016"/>
                <a:gd name="connsiteY23" fmla="*/ 405500 h 3484138"/>
                <a:gd name="connsiteX24" fmla="*/ 983828 w 1540016"/>
                <a:gd name="connsiteY24" fmla="*/ 405500 h 3484138"/>
                <a:gd name="connsiteX25" fmla="*/ 996769 w 1540016"/>
                <a:gd name="connsiteY25" fmla="*/ 468770 h 3484138"/>
                <a:gd name="connsiteX26" fmla="*/ 1108209 w 1540016"/>
                <a:gd name="connsiteY26" fmla="*/ 631257 h 3484138"/>
                <a:gd name="connsiteX27" fmla="*/ 1222526 w 1540016"/>
                <a:gd name="connsiteY27" fmla="*/ 741979 h 3484138"/>
                <a:gd name="connsiteX28" fmla="*/ 1417367 w 1540016"/>
                <a:gd name="connsiteY28" fmla="*/ 972051 h 3484138"/>
                <a:gd name="connsiteX29" fmla="*/ 1462663 w 1540016"/>
                <a:gd name="connsiteY29" fmla="*/ 1023098 h 3484138"/>
                <a:gd name="connsiteX30" fmla="*/ 1539592 w 1540016"/>
                <a:gd name="connsiteY30" fmla="*/ 1244542 h 3484138"/>
                <a:gd name="connsiteX31" fmla="*/ 1476322 w 1540016"/>
                <a:gd name="connsiteY31" fmla="*/ 1440101 h 3484138"/>
                <a:gd name="connsiteX32" fmla="*/ 1344750 w 1540016"/>
                <a:gd name="connsiteY32" fmla="*/ 1600432 h 3484138"/>
                <a:gd name="connsiteX33" fmla="*/ 1445407 w 1540016"/>
                <a:gd name="connsiteY33" fmla="*/ 1755730 h 3484138"/>
                <a:gd name="connsiteX34" fmla="*/ 1435340 w 1540016"/>
                <a:gd name="connsiteY34" fmla="*/ 1849196 h 3484138"/>
                <a:gd name="connsiteX35" fmla="*/ 1363444 w 1540016"/>
                <a:gd name="connsiteY35" fmla="*/ 1949853 h 3484138"/>
                <a:gd name="connsiteX36" fmla="*/ 1375667 w 1540016"/>
                <a:gd name="connsiteY36" fmla="*/ 1962794 h 3484138"/>
                <a:gd name="connsiteX37" fmla="*/ 1492140 w 1540016"/>
                <a:gd name="connsiteY37" fmla="*/ 2166982 h 3484138"/>
                <a:gd name="connsiteX38" fmla="*/ 1428152 w 1540016"/>
                <a:gd name="connsiteY38" fmla="*/ 2467513 h 3484138"/>
                <a:gd name="connsiteX39" fmla="*/ 1345470 w 1540016"/>
                <a:gd name="connsiteY39" fmla="*/ 2552351 h 3484138"/>
                <a:gd name="connsiteX40" fmla="*/ 970885 w 1540016"/>
                <a:gd name="connsiteY40" fmla="*/ 2969354 h 3484138"/>
                <a:gd name="connsiteX41" fmla="*/ 860883 w 1540016"/>
                <a:gd name="connsiteY41" fmla="*/ 3118902 h 3484138"/>
                <a:gd name="connsiteX42" fmla="*/ 853693 w 1540016"/>
                <a:gd name="connsiteY42" fmla="*/ 3130405 h 3484138"/>
                <a:gd name="connsiteX43" fmla="*/ 905459 w 1540016"/>
                <a:gd name="connsiteY43" fmla="*/ 3108835 h 3484138"/>
                <a:gd name="connsiteX44" fmla="*/ 991735 w 1540016"/>
                <a:gd name="connsiteY44" fmla="*/ 3093017 h 3484138"/>
                <a:gd name="connsiteX45" fmla="*/ 1088798 w 1540016"/>
                <a:gd name="connsiteY45" fmla="*/ 3154849 h 3484138"/>
                <a:gd name="connsiteX46" fmla="*/ 1094548 w 1540016"/>
                <a:gd name="connsiteY46" fmla="*/ 3348972 h 3484138"/>
                <a:gd name="connsiteX47" fmla="*/ 939970 w 1540016"/>
                <a:gd name="connsiteY47" fmla="*/ 3474074 h 3484138"/>
                <a:gd name="connsiteX48" fmla="*/ 903303 w 1540016"/>
                <a:gd name="connsiteY48" fmla="*/ 3482700 h 3484138"/>
                <a:gd name="connsiteX49" fmla="*/ 863040 w 1540016"/>
                <a:gd name="connsiteY49" fmla="*/ 3484138 h 3484138"/>
                <a:gd name="connsiteX50" fmla="*/ 789705 w 1540016"/>
                <a:gd name="connsiteY50" fmla="*/ 3458974 h 3484138"/>
                <a:gd name="connsiteX51" fmla="*/ 689768 w 1540016"/>
                <a:gd name="connsiteY51" fmla="*/ 3316617 h 3484138"/>
                <a:gd name="connsiteX52" fmla="*/ 724279 w 1540016"/>
                <a:gd name="connsiteY52" fmla="*/ 3041971 h 3484138"/>
                <a:gd name="connsiteX53" fmla="*/ 722841 w 1540016"/>
                <a:gd name="connsiteY53" fmla="*/ 3011774 h 3484138"/>
                <a:gd name="connsiteX54" fmla="*/ 28313 w 1540016"/>
                <a:gd name="connsiteY54" fmla="*/ 1831222 h 3484138"/>
                <a:gd name="connsiteX55" fmla="*/ 47007 w 1540016"/>
                <a:gd name="connsiteY55" fmla="*/ 1651478 h 3484138"/>
                <a:gd name="connsiteX56" fmla="*/ 786829 w 1540016"/>
                <a:gd name="connsiteY56" fmla="*/ 468770 h 3484138"/>
                <a:gd name="connsiteX57" fmla="*/ 788987 w 1540016"/>
                <a:gd name="connsiteY57" fmla="*/ 445044 h 3484138"/>
                <a:gd name="connsiteX58" fmla="*/ 757352 w 1540016"/>
                <a:gd name="connsiteY58" fmla="*/ 170397 h 3484138"/>
                <a:gd name="connsiteX59" fmla="*/ 900427 w 1540016"/>
                <a:gd name="connsiteY59" fmla="*/ 19412 h 3484138"/>
                <a:gd name="connsiteX60" fmla="*/ 964415 w 1540016"/>
                <a:gd name="connsiteY60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147664 w 1540016"/>
                <a:gd name="connsiteY2" fmla="*/ 1808934 h 3484138"/>
                <a:gd name="connsiteX3" fmla="*/ 794019 w 1540016"/>
                <a:gd name="connsiteY3" fmla="*/ 2910399 h 3484138"/>
                <a:gd name="connsiteX4" fmla="*/ 883171 w 1540016"/>
                <a:gd name="connsiteY4" fmla="*/ 2798959 h 3484138"/>
                <a:gd name="connsiteX5" fmla="*/ 1103895 w 1540016"/>
                <a:gd name="connsiteY5" fmla="*/ 2519998 h 3484138"/>
                <a:gd name="connsiteX6" fmla="*/ 1236187 w 1540016"/>
                <a:gd name="connsiteY6" fmla="*/ 2194303 h 3484138"/>
                <a:gd name="connsiteX7" fmla="*/ 1206708 w 1540016"/>
                <a:gd name="connsiteY7" fmla="*/ 2005214 h 3484138"/>
                <a:gd name="connsiteX8" fmla="*/ 1184420 w 1540016"/>
                <a:gd name="connsiteY8" fmla="*/ 1987238 h 3484138"/>
                <a:gd name="connsiteX9" fmla="*/ 1031279 w 1540016"/>
                <a:gd name="connsiteY9" fmla="*/ 1841287 h 3484138"/>
                <a:gd name="connsiteX10" fmla="*/ 1023370 w 1540016"/>
                <a:gd name="connsiteY10" fmla="*/ 1745665 h 3484138"/>
                <a:gd name="connsiteX11" fmla="*/ 1188734 w 1540016"/>
                <a:gd name="connsiteY11" fmla="*/ 1574549 h 3484138"/>
                <a:gd name="connsiteX12" fmla="*/ 1196643 w 1540016"/>
                <a:gd name="connsiteY12" fmla="*/ 1553699 h 3484138"/>
                <a:gd name="connsiteX13" fmla="*/ 1257037 w 1540016"/>
                <a:gd name="connsiteY13" fmla="*/ 1373237 h 3484138"/>
                <a:gd name="connsiteX14" fmla="*/ 1227558 w 1540016"/>
                <a:gd name="connsiteY14" fmla="*/ 1174081 h 3484138"/>
                <a:gd name="connsiteX15" fmla="*/ 1053568 w 1540016"/>
                <a:gd name="connsiteY15" fmla="*/ 868518 h 3484138"/>
                <a:gd name="connsiteX16" fmla="*/ 993893 w 1540016"/>
                <a:gd name="connsiteY16" fmla="*/ 796622 h 3484138"/>
                <a:gd name="connsiteX17" fmla="*/ 865916 w 1540016"/>
                <a:gd name="connsiteY17" fmla="*/ 594589 h 3484138"/>
                <a:gd name="connsiteX18" fmla="*/ 853693 w 1540016"/>
                <a:gd name="connsiteY18" fmla="*/ 574460 h 3484138"/>
                <a:gd name="connsiteX19" fmla="*/ 964415 w 1540016"/>
                <a:gd name="connsiteY19" fmla="*/ 0 h 3484138"/>
                <a:gd name="connsiteX20" fmla="*/ 1003240 w 1540016"/>
                <a:gd name="connsiteY20" fmla="*/ 0 h 3484138"/>
                <a:gd name="connsiteX21" fmla="*/ 1191611 w 1540016"/>
                <a:gd name="connsiteY21" fmla="*/ 189089 h 3484138"/>
                <a:gd name="connsiteX22" fmla="*/ 1131217 w 1540016"/>
                <a:gd name="connsiteY22" fmla="*/ 378898 h 3484138"/>
                <a:gd name="connsiteX23" fmla="*/ 1021214 w 1540016"/>
                <a:gd name="connsiteY23" fmla="*/ 405500 h 3484138"/>
                <a:gd name="connsiteX24" fmla="*/ 983828 w 1540016"/>
                <a:gd name="connsiteY24" fmla="*/ 405500 h 3484138"/>
                <a:gd name="connsiteX25" fmla="*/ 996769 w 1540016"/>
                <a:gd name="connsiteY25" fmla="*/ 468770 h 3484138"/>
                <a:gd name="connsiteX26" fmla="*/ 1108209 w 1540016"/>
                <a:gd name="connsiteY26" fmla="*/ 631257 h 3484138"/>
                <a:gd name="connsiteX27" fmla="*/ 1222526 w 1540016"/>
                <a:gd name="connsiteY27" fmla="*/ 741979 h 3484138"/>
                <a:gd name="connsiteX28" fmla="*/ 1417367 w 1540016"/>
                <a:gd name="connsiteY28" fmla="*/ 972051 h 3484138"/>
                <a:gd name="connsiteX29" fmla="*/ 1462663 w 1540016"/>
                <a:gd name="connsiteY29" fmla="*/ 1023098 h 3484138"/>
                <a:gd name="connsiteX30" fmla="*/ 1539592 w 1540016"/>
                <a:gd name="connsiteY30" fmla="*/ 1244542 h 3484138"/>
                <a:gd name="connsiteX31" fmla="*/ 1476322 w 1540016"/>
                <a:gd name="connsiteY31" fmla="*/ 1440101 h 3484138"/>
                <a:gd name="connsiteX32" fmla="*/ 1344750 w 1540016"/>
                <a:gd name="connsiteY32" fmla="*/ 1600432 h 3484138"/>
                <a:gd name="connsiteX33" fmla="*/ 1445407 w 1540016"/>
                <a:gd name="connsiteY33" fmla="*/ 1755730 h 3484138"/>
                <a:gd name="connsiteX34" fmla="*/ 1435340 w 1540016"/>
                <a:gd name="connsiteY34" fmla="*/ 1849196 h 3484138"/>
                <a:gd name="connsiteX35" fmla="*/ 1363444 w 1540016"/>
                <a:gd name="connsiteY35" fmla="*/ 1949853 h 3484138"/>
                <a:gd name="connsiteX36" fmla="*/ 1375667 w 1540016"/>
                <a:gd name="connsiteY36" fmla="*/ 1962794 h 3484138"/>
                <a:gd name="connsiteX37" fmla="*/ 1492140 w 1540016"/>
                <a:gd name="connsiteY37" fmla="*/ 2166982 h 3484138"/>
                <a:gd name="connsiteX38" fmla="*/ 1428152 w 1540016"/>
                <a:gd name="connsiteY38" fmla="*/ 2467513 h 3484138"/>
                <a:gd name="connsiteX39" fmla="*/ 1345470 w 1540016"/>
                <a:gd name="connsiteY39" fmla="*/ 2552351 h 3484138"/>
                <a:gd name="connsiteX40" fmla="*/ 970885 w 1540016"/>
                <a:gd name="connsiteY40" fmla="*/ 2969354 h 3484138"/>
                <a:gd name="connsiteX41" fmla="*/ 860883 w 1540016"/>
                <a:gd name="connsiteY41" fmla="*/ 3118902 h 3484138"/>
                <a:gd name="connsiteX42" fmla="*/ 853693 w 1540016"/>
                <a:gd name="connsiteY42" fmla="*/ 3130405 h 3484138"/>
                <a:gd name="connsiteX43" fmla="*/ 905459 w 1540016"/>
                <a:gd name="connsiteY43" fmla="*/ 3108835 h 3484138"/>
                <a:gd name="connsiteX44" fmla="*/ 991735 w 1540016"/>
                <a:gd name="connsiteY44" fmla="*/ 3093017 h 3484138"/>
                <a:gd name="connsiteX45" fmla="*/ 1088798 w 1540016"/>
                <a:gd name="connsiteY45" fmla="*/ 3154849 h 3484138"/>
                <a:gd name="connsiteX46" fmla="*/ 1094548 w 1540016"/>
                <a:gd name="connsiteY46" fmla="*/ 3348972 h 3484138"/>
                <a:gd name="connsiteX47" fmla="*/ 939970 w 1540016"/>
                <a:gd name="connsiteY47" fmla="*/ 3474074 h 3484138"/>
                <a:gd name="connsiteX48" fmla="*/ 903303 w 1540016"/>
                <a:gd name="connsiteY48" fmla="*/ 3482700 h 3484138"/>
                <a:gd name="connsiteX49" fmla="*/ 863040 w 1540016"/>
                <a:gd name="connsiteY49" fmla="*/ 3484138 h 3484138"/>
                <a:gd name="connsiteX50" fmla="*/ 789705 w 1540016"/>
                <a:gd name="connsiteY50" fmla="*/ 3458974 h 3484138"/>
                <a:gd name="connsiteX51" fmla="*/ 689768 w 1540016"/>
                <a:gd name="connsiteY51" fmla="*/ 3316617 h 3484138"/>
                <a:gd name="connsiteX52" fmla="*/ 724279 w 1540016"/>
                <a:gd name="connsiteY52" fmla="*/ 3041971 h 3484138"/>
                <a:gd name="connsiteX53" fmla="*/ 722841 w 1540016"/>
                <a:gd name="connsiteY53" fmla="*/ 3011774 h 3484138"/>
                <a:gd name="connsiteX54" fmla="*/ 28313 w 1540016"/>
                <a:gd name="connsiteY54" fmla="*/ 1831222 h 3484138"/>
                <a:gd name="connsiteX55" fmla="*/ 47007 w 1540016"/>
                <a:gd name="connsiteY55" fmla="*/ 1651478 h 3484138"/>
                <a:gd name="connsiteX56" fmla="*/ 786829 w 1540016"/>
                <a:gd name="connsiteY56" fmla="*/ 468770 h 3484138"/>
                <a:gd name="connsiteX57" fmla="*/ 788987 w 1540016"/>
                <a:gd name="connsiteY57" fmla="*/ 445044 h 3484138"/>
                <a:gd name="connsiteX58" fmla="*/ 757352 w 1540016"/>
                <a:gd name="connsiteY58" fmla="*/ 170397 h 3484138"/>
                <a:gd name="connsiteX59" fmla="*/ 900427 w 1540016"/>
                <a:gd name="connsiteY59" fmla="*/ 19412 h 3484138"/>
                <a:gd name="connsiteX60" fmla="*/ 964415 w 1540016"/>
                <a:gd name="connsiteY60" fmla="*/ 0 h 3484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40016" h="3484138">
                  <a:moveTo>
                    <a:pt x="853693" y="574460"/>
                  </a:moveTo>
                  <a:lnTo>
                    <a:pt x="134723" y="1723377"/>
                  </a:lnTo>
                  <a:cubicBezTo>
                    <a:pt x="110205" y="1756015"/>
                    <a:pt x="122756" y="1763939"/>
                    <a:pt x="147664" y="1808934"/>
                  </a:cubicBezTo>
                  <a:lnTo>
                    <a:pt x="794019" y="2910399"/>
                  </a:lnTo>
                  <a:cubicBezTo>
                    <a:pt x="824216" y="2872294"/>
                    <a:pt x="850818" y="2833470"/>
                    <a:pt x="883171" y="2798959"/>
                  </a:cubicBezTo>
                  <a:cubicBezTo>
                    <a:pt x="964415" y="2711963"/>
                    <a:pt x="1039907" y="2620653"/>
                    <a:pt x="1103895" y="2519998"/>
                  </a:cubicBezTo>
                  <a:cubicBezTo>
                    <a:pt x="1167885" y="2419341"/>
                    <a:pt x="1221087" y="2314372"/>
                    <a:pt x="1236187" y="2194303"/>
                  </a:cubicBezTo>
                  <a:cubicBezTo>
                    <a:pt x="1244095" y="2128877"/>
                    <a:pt x="1236187" y="2065607"/>
                    <a:pt x="1206708" y="2005214"/>
                  </a:cubicBezTo>
                  <a:cubicBezTo>
                    <a:pt x="1201676" y="1995147"/>
                    <a:pt x="1195205" y="1990115"/>
                    <a:pt x="1184420" y="1987238"/>
                  </a:cubicBezTo>
                  <a:cubicBezTo>
                    <a:pt x="1106771" y="1967109"/>
                    <a:pt x="1055725" y="1918218"/>
                    <a:pt x="1031279" y="1841287"/>
                  </a:cubicBezTo>
                  <a:cubicBezTo>
                    <a:pt x="1016794" y="1805144"/>
                    <a:pt x="1017723" y="1794240"/>
                    <a:pt x="1023370" y="1745665"/>
                  </a:cubicBezTo>
                  <a:cubicBezTo>
                    <a:pt x="1045658" y="1653636"/>
                    <a:pt x="1101019" y="1596837"/>
                    <a:pt x="1188734" y="1574549"/>
                  </a:cubicBezTo>
                  <a:cubicBezTo>
                    <a:pt x="1192329" y="1565921"/>
                    <a:pt x="1193049" y="1558732"/>
                    <a:pt x="1196643" y="1553699"/>
                  </a:cubicBezTo>
                  <a:cubicBezTo>
                    <a:pt x="1232590" y="1499057"/>
                    <a:pt x="1252722" y="1438663"/>
                    <a:pt x="1257037" y="1373237"/>
                  </a:cubicBezTo>
                  <a:cubicBezTo>
                    <a:pt x="1261351" y="1304935"/>
                    <a:pt x="1249128" y="1238789"/>
                    <a:pt x="1227558" y="1174081"/>
                  </a:cubicBezTo>
                  <a:cubicBezTo>
                    <a:pt x="1189453" y="1061203"/>
                    <a:pt x="1126903" y="961984"/>
                    <a:pt x="1053568" y="868518"/>
                  </a:cubicBezTo>
                  <a:cubicBezTo>
                    <a:pt x="1034155" y="844074"/>
                    <a:pt x="1011149" y="822504"/>
                    <a:pt x="993893" y="796622"/>
                  </a:cubicBezTo>
                  <a:cubicBezTo>
                    <a:pt x="950035" y="730476"/>
                    <a:pt x="908336" y="662174"/>
                    <a:pt x="865916" y="594589"/>
                  </a:cubicBezTo>
                  <a:cubicBezTo>
                    <a:pt x="862321" y="588119"/>
                    <a:pt x="858727" y="582368"/>
                    <a:pt x="853693" y="574460"/>
                  </a:cubicBezTo>
                  <a:close/>
                  <a:moveTo>
                    <a:pt x="964415" y="0"/>
                  </a:moveTo>
                  <a:lnTo>
                    <a:pt x="1003240" y="0"/>
                  </a:lnTo>
                  <a:cubicBezTo>
                    <a:pt x="1105333" y="23726"/>
                    <a:pt x="1159256" y="99219"/>
                    <a:pt x="1191611" y="189089"/>
                  </a:cubicBezTo>
                  <a:cubicBezTo>
                    <a:pt x="1215337" y="255235"/>
                    <a:pt x="1203114" y="339355"/>
                    <a:pt x="1131217" y="378898"/>
                  </a:cubicBezTo>
                  <a:cubicBezTo>
                    <a:pt x="1096706" y="397592"/>
                    <a:pt x="1060039" y="404782"/>
                    <a:pt x="1021214" y="405500"/>
                  </a:cubicBezTo>
                  <a:lnTo>
                    <a:pt x="983828" y="405500"/>
                  </a:lnTo>
                  <a:cubicBezTo>
                    <a:pt x="980952" y="427788"/>
                    <a:pt x="988141" y="448638"/>
                    <a:pt x="996769" y="468770"/>
                  </a:cubicBezTo>
                  <a:cubicBezTo>
                    <a:pt x="1022652" y="530602"/>
                    <a:pt x="1062913" y="583086"/>
                    <a:pt x="1108209" y="631257"/>
                  </a:cubicBezTo>
                  <a:cubicBezTo>
                    <a:pt x="1144877" y="670082"/>
                    <a:pt x="1185140" y="704593"/>
                    <a:pt x="1222526" y="741979"/>
                  </a:cubicBezTo>
                  <a:cubicBezTo>
                    <a:pt x="1293704" y="813157"/>
                    <a:pt x="1362006" y="887212"/>
                    <a:pt x="1417367" y="972051"/>
                  </a:cubicBezTo>
                  <a:cubicBezTo>
                    <a:pt x="1429590" y="990743"/>
                    <a:pt x="1448284" y="1005842"/>
                    <a:pt x="1462663" y="1023098"/>
                  </a:cubicBezTo>
                  <a:cubicBezTo>
                    <a:pt x="1515147" y="1087806"/>
                    <a:pt x="1543906" y="1160420"/>
                    <a:pt x="1539592" y="1244542"/>
                  </a:cubicBezTo>
                  <a:cubicBezTo>
                    <a:pt x="1535997" y="1315000"/>
                    <a:pt x="1512271" y="1379708"/>
                    <a:pt x="1476322" y="1440101"/>
                  </a:cubicBezTo>
                  <a:cubicBezTo>
                    <a:pt x="1441093" y="1499777"/>
                    <a:pt x="1397955" y="1552979"/>
                    <a:pt x="1344750" y="1600432"/>
                  </a:cubicBezTo>
                  <a:cubicBezTo>
                    <a:pt x="1402988" y="1635661"/>
                    <a:pt x="1435340" y="1688147"/>
                    <a:pt x="1445407" y="1755730"/>
                  </a:cubicBezTo>
                  <a:cubicBezTo>
                    <a:pt x="1454408" y="1786885"/>
                    <a:pt x="1455171" y="1822160"/>
                    <a:pt x="1435340" y="1849196"/>
                  </a:cubicBezTo>
                  <a:cubicBezTo>
                    <a:pt x="1422399" y="1889460"/>
                    <a:pt x="1399393" y="1923251"/>
                    <a:pt x="1363444" y="1949853"/>
                  </a:cubicBezTo>
                  <a:cubicBezTo>
                    <a:pt x="1367758" y="1954165"/>
                    <a:pt x="1371353" y="1958480"/>
                    <a:pt x="1375667" y="1962794"/>
                  </a:cubicBezTo>
                  <a:cubicBezTo>
                    <a:pt x="1429590" y="2022469"/>
                    <a:pt x="1472010" y="2088613"/>
                    <a:pt x="1492140" y="2166982"/>
                  </a:cubicBezTo>
                  <a:cubicBezTo>
                    <a:pt x="1520180" y="2277704"/>
                    <a:pt x="1493578" y="2377641"/>
                    <a:pt x="1428152" y="2467513"/>
                  </a:cubicBezTo>
                  <a:cubicBezTo>
                    <a:pt x="1405144" y="2499148"/>
                    <a:pt x="1372791" y="2524310"/>
                    <a:pt x="1345470" y="2552351"/>
                  </a:cubicBezTo>
                  <a:cubicBezTo>
                    <a:pt x="1215337" y="2686081"/>
                    <a:pt x="1087359" y="2822685"/>
                    <a:pt x="970885" y="2969354"/>
                  </a:cubicBezTo>
                  <a:cubicBezTo>
                    <a:pt x="932062" y="3017527"/>
                    <a:pt x="897551" y="3069291"/>
                    <a:pt x="860883" y="3118902"/>
                  </a:cubicBezTo>
                  <a:cubicBezTo>
                    <a:pt x="858727" y="3121778"/>
                    <a:pt x="857289" y="3124652"/>
                    <a:pt x="853693" y="3130405"/>
                  </a:cubicBezTo>
                  <a:cubicBezTo>
                    <a:pt x="872386" y="3122496"/>
                    <a:pt x="888924" y="3114587"/>
                    <a:pt x="905459" y="3108835"/>
                  </a:cubicBezTo>
                  <a:cubicBezTo>
                    <a:pt x="932780" y="3098770"/>
                    <a:pt x="961538" y="3092299"/>
                    <a:pt x="991735" y="3093017"/>
                  </a:cubicBezTo>
                  <a:cubicBezTo>
                    <a:pt x="1036313" y="3094456"/>
                    <a:pt x="1070822" y="3113869"/>
                    <a:pt x="1088798" y="3154849"/>
                  </a:cubicBezTo>
                  <a:cubicBezTo>
                    <a:pt x="1116836" y="3218119"/>
                    <a:pt x="1121871" y="3283546"/>
                    <a:pt x="1094548" y="3348972"/>
                  </a:cubicBezTo>
                  <a:cubicBezTo>
                    <a:pt x="1065790" y="3417993"/>
                    <a:pt x="1009711" y="3455380"/>
                    <a:pt x="939970" y="3474074"/>
                  </a:cubicBezTo>
                  <a:lnTo>
                    <a:pt x="903303" y="3482700"/>
                  </a:lnTo>
                  <a:cubicBezTo>
                    <a:pt x="888924" y="3484138"/>
                    <a:pt x="875981" y="3484138"/>
                    <a:pt x="863040" y="3484138"/>
                  </a:cubicBezTo>
                  <a:cubicBezTo>
                    <a:pt x="838595" y="3476230"/>
                    <a:pt x="812713" y="3470479"/>
                    <a:pt x="789705" y="3458974"/>
                  </a:cubicBezTo>
                  <a:cubicBezTo>
                    <a:pt x="732188" y="3429498"/>
                    <a:pt x="703429" y="3377731"/>
                    <a:pt x="689768" y="3316617"/>
                  </a:cubicBezTo>
                  <a:cubicBezTo>
                    <a:pt x="668198" y="3220995"/>
                    <a:pt x="684736" y="3129685"/>
                    <a:pt x="724279" y="3041971"/>
                  </a:cubicBezTo>
                  <a:cubicBezTo>
                    <a:pt x="729312" y="3030468"/>
                    <a:pt x="729312" y="3022559"/>
                    <a:pt x="722841" y="3011774"/>
                  </a:cubicBezTo>
                  <a:lnTo>
                    <a:pt x="28313" y="1831222"/>
                  </a:lnTo>
                  <a:cubicBezTo>
                    <a:pt x="-14305" y="1744549"/>
                    <a:pt x="-9391" y="1750867"/>
                    <a:pt x="47007" y="1651478"/>
                  </a:cubicBezTo>
                  <a:cubicBezTo>
                    <a:pt x="175271" y="1425440"/>
                    <a:pt x="540222" y="863006"/>
                    <a:pt x="786829" y="468770"/>
                  </a:cubicBezTo>
                  <a:cubicBezTo>
                    <a:pt x="791861" y="460141"/>
                    <a:pt x="792581" y="454391"/>
                    <a:pt x="788987" y="445044"/>
                  </a:cubicBezTo>
                  <a:cubicBezTo>
                    <a:pt x="755194" y="355892"/>
                    <a:pt x="737220" y="264582"/>
                    <a:pt x="757352" y="170397"/>
                  </a:cubicBezTo>
                  <a:cubicBezTo>
                    <a:pt x="773888" y="92028"/>
                    <a:pt x="819902" y="39544"/>
                    <a:pt x="900427" y="19412"/>
                  </a:cubicBezTo>
                  <a:cubicBezTo>
                    <a:pt x="921995" y="13661"/>
                    <a:pt x="942847" y="6471"/>
                    <a:pt x="964415" y="0"/>
                  </a:cubicBezTo>
                  <a:close/>
                </a:path>
              </a:pathLst>
            </a:custGeom>
            <a:grpFill/>
            <a:ln w="3737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11310</TotalTime>
  <Words>193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148</cp:revision>
  <dcterms:created xsi:type="dcterms:W3CDTF">2018-02-18T19:39:47Z</dcterms:created>
  <dcterms:modified xsi:type="dcterms:W3CDTF">2020-08-31T08:16:23Z</dcterms:modified>
</cp:coreProperties>
</file>