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962" name="Parallelogram 961">
            <a:extLst>
              <a:ext uri="{FF2B5EF4-FFF2-40B4-BE49-F238E27FC236}">
                <a16:creationId xmlns:a16="http://schemas.microsoft.com/office/drawing/2014/main" id="{89837B35-E63A-4193-B6D3-926015B2B6B3}"/>
              </a:ext>
            </a:extLst>
          </p:cNvPr>
          <p:cNvSpPr/>
          <p:nvPr/>
        </p:nvSpPr>
        <p:spPr>
          <a:xfrm flipH="1">
            <a:off x="4781817" y="1779892"/>
            <a:ext cx="2799901" cy="2182510"/>
          </a:xfrm>
          <a:prstGeom prst="parallelogram">
            <a:avLst>
              <a:gd name="adj" fmla="val 64353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3" name="Parallelogram 962">
            <a:extLst>
              <a:ext uri="{FF2B5EF4-FFF2-40B4-BE49-F238E27FC236}">
                <a16:creationId xmlns:a16="http://schemas.microsoft.com/office/drawing/2014/main" id="{C043ECDB-C4AF-4317-9E4C-AA028BA7D00E}"/>
              </a:ext>
            </a:extLst>
          </p:cNvPr>
          <p:cNvSpPr/>
          <p:nvPr/>
        </p:nvSpPr>
        <p:spPr>
          <a:xfrm flipH="1">
            <a:off x="7578058" y="1779892"/>
            <a:ext cx="2799901" cy="2182510"/>
          </a:xfrm>
          <a:prstGeom prst="parallelogram">
            <a:avLst>
              <a:gd name="adj" fmla="val 64353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4" name="Parallelogram 963">
            <a:extLst>
              <a:ext uri="{FF2B5EF4-FFF2-40B4-BE49-F238E27FC236}">
                <a16:creationId xmlns:a16="http://schemas.microsoft.com/office/drawing/2014/main" id="{B46D8140-8CDF-4FC2-A4BE-D6910D2A639B}"/>
              </a:ext>
            </a:extLst>
          </p:cNvPr>
          <p:cNvSpPr/>
          <p:nvPr/>
        </p:nvSpPr>
        <p:spPr>
          <a:xfrm flipH="1">
            <a:off x="1963979" y="1779892"/>
            <a:ext cx="2799901" cy="2182510"/>
          </a:xfrm>
          <a:prstGeom prst="parallelogram">
            <a:avLst>
              <a:gd name="adj" fmla="val 64353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5" name="Rectangle 964">
            <a:extLst>
              <a:ext uri="{FF2B5EF4-FFF2-40B4-BE49-F238E27FC236}">
                <a16:creationId xmlns:a16="http://schemas.microsoft.com/office/drawing/2014/main" id="{8C27B938-3CCB-484A-A590-2FD4034F5F23}"/>
              </a:ext>
            </a:extLst>
          </p:cNvPr>
          <p:cNvSpPr/>
          <p:nvPr/>
        </p:nvSpPr>
        <p:spPr>
          <a:xfrm>
            <a:off x="0" y="2154019"/>
            <a:ext cx="12192000" cy="143425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6" name="Parallelogram 965">
            <a:extLst>
              <a:ext uri="{FF2B5EF4-FFF2-40B4-BE49-F238E27FC236}">
                <a16:creationId xmlns:a16="http://schemas.microsoft.com/office/drawing/2014/main" id="{AF6EB625-2A4C-4A58-882C-783315A4614D}"/>
              </a:ext>
            </a:extLst>
          </p:cNvPr>
          <p:cNvSpPr/>
          <p:nvPr/>
        </p:nvSpPr>
        <p:spPr>
          <a:xfrm>
            <a:off x="574827" y="1779892"/>
            <a:ext cx="2799901" cy="2182510"/>
          </a:xfrm>
          <a:prstGeom prst="parallelogram">
            <a:avLst>
              <a:gd name="adj" fmla="val 64353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7" name="Parallelogram 966">
            <a:extLst>
              <a:ext uri="{FF2B5EF4-FFF2-40B4-BE49-F238E27FC236}">
                <a16:creationId xmlns:a16="http://schemas.microsoft.com/office/drawing/2014/main" id="{A52C9A95-F2F0-4477-A3EB-57C64428C842}"/>
              </a:ext>
            </a:extLst>
          </p:cNvPr>
          <p:cNvSpPr/>
          <p:nvPr/>
        </p:nvSpPr>
        <p:spPr>
          <a:xfrm>
            <a:off x="3363929" y="1779892"/>
            <a:ext cx="2799901" cy="2182510"/>
          </a:xfrm>
          <a:prstGeom prst="parallelogram">
            <a:avLst>
              <a:gd name="adj" fmla="val 64353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8" name="Parallelogram 967">
            <a:extLst>
              <a:ext uri="{FF2B5EF4-FFF2-40B4-BE49-F238E27FC236}">
                <a16:creationId xmlns:a16="http://schemas.microsoft.com/office/drawing/2014/main" id="{DED3CE42-D32B-496F-8BB6-368420D3D35B}"/>
              </a:ext>
            </a:extLst>
          </p:cNvPr>
          <p:cNvSpPr/>
          <p:nvPr/>
        </p:nvSpPr>
        <p:spPr>
          <a:xfrm>
            <a:off x="6178108" y="1779892"/>
            <a:ext cx="2799901" cy="2182510"/>
          </a:xfrm>
          <a:prstGeom prst="parallelogram">
            <a:avLst>
              <a:gd name="adj" fmla="val 64353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9" name="Parallelogram 968">
            <a:extLst>
              <a:ext uri="{FF2B5EF4-FFF2-40B4-BE49-F238E27FC236}">
                <a16:creationId xmlns:a16="http://schemas.microsoft.com/office/drawing/2014/main" id="{25B745C3-D040-4AC6-B775-27342339D3D7}"/>
              </a:ext>
            </a:extLst>
          </p:cNvPr>
          <p:cNvSpPr/>
          <p:nvPr/>
        </p:nvSpPr>
        <p:spPr>
          <a:xfrm>
            <a:off x="8978008" y="1779892"/>
            <a:ext cx="2799901" cy="2182510"/>
          </a:xfrm>
          <a:prstGeom prst="parallelogram">
            <a:avLst>
              <a:gd name="adj" fmla="val 64353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0" name="TextBox 969">
            <a:extLst>
              <a:ext uri="{FF2B5EF4-FFF2-40B4-BE49-F238E27FC236}">
                <a16:creationId xmlns:a16="http://schemas.microsoft.com/office/drawing/2014/main" id="{D36617EB-BD25-4315-8A19-BA4BD8B72187}"/>
              </a:ext>
            </a:extLst>
          </p:cNvPr>
          <p:cNvSpPr txBox="1"/>
          <p:nvPr/>
        </p:nvSpPr>
        <p:spPr>
          <a:xfrm>
            <a:off x="834276" y="3308377"/>
            <a:ext cx="13531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71" name="TextBox 970">
            <a:extLst>
              <a:ext uri="{FF2B5EF4-FFF2-40B4-BE49-F238E27FC236}">
                <a16:creationId xmlns:a16="http://schemas.microsoft.com/office/drawing/2014/main" id="{4C75F713-7B23-4FB2-AC54-F328D8E389A9}"/>
              </a:ext>
            </a:extLst>
          </p:cNvPr>
          <p:cNvSpPr txBox="1"/>
          <p:nvPr/>
        </p:nvSpPr>
        <p:spPr>
          <a:xfrm>
            <a:off x="3633484" y="3308377"/>
            <a:ext cx="13531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72" name="TextBox 971">
            <a:extLst>
              <a:ext uri="{FF2B5EF4-FFF2-40B4-BE49-F238E27FC236}">
                <a16:creationId xmlns:a16="http://schemas.microsoft.com/office/drawing/2014/main" id="{6B6DBA12-E1D9-4C70-9B4D-E7700DB01552}"/>
              </a:ext>
            </a:extLst>
          </p:cNvPr>
          <p:cNvSpPr txBox="1"/>
          <p:nvPr/>
        </p:nvSpPr>
        <p:spPr>
          <a:xfrm>
            <a:off x="6432692" y="3308377"/>
            <a:ext cx="13531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73" name="TextBox 972">
            <a:extLst>
              <a:ext uri="{FF2B5EF4-FFF2-40B4-BE49-F238E27FC236}">
                <a16:creationId xmlns:a16="http://schemas.microsoft.com/office/drawing/2014/main" id="{7C01B315-87CF-48E1-99E0-3D630FE257DA}"/>
              </a:ext>
            </a:extLst>
          </p:cNvPr>
          <p:cNvSpPr txBox="1"/>
          <p:nvPr/>
        </p:nvSpPr>
        <p:spPr>
          <a:xfrm>
            <a:off x="9231899" y="3308377"/>
            <a:ext cx="13531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74" name="Rounded Rectangle 7">
            <a:extLst>
              <a:ext uri="{FF2B5EF4-FFF2-40B4-BE49-F238E27FC236}">
                <a16:creationId xmlns:a16="http://schemas.microsoft.com/office/drawing/2014/main" id="{8828DEDE-F1C0-46D9-AEDD-648C6E11F01A}"/>
              </a:ext>
            </a:extLst>
          </p:cNvPr>
          <p:cNvSpPr/>
          <p:nvPr/>
        </p:nvSpPr>
        <p:spPr>
          <a:xfrm>
            <a:off x="2081717" y="2148523"/>
            <a:ext cx="422628" cy="364723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75" name="Block Arc 10">
            <a:extLst>
              <a:ext uri="{FF2B5EF4-FFF2-40B4-BE49-F238E27FC236}">
                <a16:creationId xmlns:a16="http://schemas.microsoft.com/office/drawing/2014/main" id="{EE4BE141-04AE-430F-A04B-834A8ED8FDCC}"/>
              </a:ext>
            </a:extLst>
          </p:cNvPr>
          <p:cNvSpPr/>
          <p:nvPr/>
        </p:nvSpPr>
        <p:spPr>
          <a:xfrm>
            <a:off x="4798305" y="2155509"/>
            <a:ext cx="517831" cy="35075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76" name="Round Same Side Corner Rectangle 36">
            <a:extLst>
              <a:ext uri="{FF2B5EF4-FFF2-40B4-BE49-F238E27FC236}">
                <a16:creationId xmlns:a16="http://schemas.microsoft.com/office/drawing/2014/main" id="{E3D34A40-F451-4050-91B4-E4DA02C9B497}"/>
              </a:ext>
            </a:extLst>
          </p:cNvPr>
          <p:cNvSpPr>
            <a:spLocks noChangeAspect="1"/>
          </p:cNvSpPr>
          <p:nvPr/>
        </p:nvSpPr>
        <p:spPr>
          <a:xfrm>
            <a:off x="7651712" y="2143027"/>
            <a:ext cx="475218" cy="375715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77" name="Rounded Rectangle 27">
            <a:extLst>
              <a:ext uri="{FF2B5EF4-FFF2-40B4-BE49-F238E27FC236}">
                <a16:creationId xmlns:a16="http://schemas.microsoft.com/office/drawing/2014/main" id="{D0E4C83F-6879-4FF5-B345-551313943497}"/>
              </a:ext>
            </a:extLst>
          </p:cNvPr>
          <p:cNvSpPr/>
          <p:nvPr/>
        </p:nvSpPr>
        <p:spPr>
          <a:xfrm>
            <a:off x="10575029" y="2171231"/>
            <a:ext cx="415691" cy="31930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978" name="Group 977">
            <a:extLst>
              <a:ext uri="{FF2B5EF4-FFF2-40B4-BE49-F238E27FC236}">
                <a16:creationId xmlns:a16="http://schemas.microsoft.com/office/drawing/2014/main" id="{9F115741-ACA1-4E95-B9D5-6F7674D9BCBA}"/>
              </a:ext>
            </a:extLst>
          </p:cNvPr>
          <p:cNvGrpSpPr/>
          <p:nvPr/>
        </p:nvGrpSpPr>
        <p:grpSpPr>
          <a:xfrm>
            <a:off x="831964" y="4390647"/>
            <a:ext cx="1672381" cy="1815881"/>
            <a:chOff x="1715370" y="1766707"/>
            <a:chExt cx="1472234" cy="1815881"/>
          </a:xfrm>
        </p:grpSpPr>
        <p:sp>
          <p:nvSpPr>
            <p:cNvPr id="979" name="TextBox 978">
              <a:extLst>
                <a:ext uri="{FF2B5EF4-FFF2-40B4-BE49-F238E27FC236}">
                  <a16:creationId xmlns:a16="http://schemas.microsoft.com/office/drawing/2014/main" id="{FD03C1E6-3367-495B-8B07-152F0C065E61}"/>
                </a:ext>
              </a:extLst>
            </p:cNvPr>
            <p:cNvSpPr txBox="1"/>
            <p:nvPr/>
          </p:nvSpPr>
          <p:spPr>
            <a:xfrm>
              <a:off x="1724504" y="2012928"/>
              <a:ext cx="14631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0" name="TextBox 979">
              <a:extLst>
                <a:ext uri="{FF2B5EF4-FFF2-40B4-BE49-F238E27FC236}">
                  <a16:creationId xmlns:a16="http://schemas.microsoft.com/office/drawing/2014/main" id="{8A2F2B0F-A497-4B14-96FF-DD83690543A8}"/>
                </a:ext>
              </a:extLst>
            </p:cNvPr>
            <p:cNvSpPr txBox="1"/>
            <p:nvPr/>
          </p:nvSpPr>
          <p:spPr>
            <a:xfrm>
              <a:off x="1715370" y="1766707"/>
              <a:ext cx="1470878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81" name="Group 980">
            <a:extLst>
              <a:ext uri="{FF2B5EF4-FFF2-40B4-BE49-F238E27FC236}">
                <a16:creationId xmlns:a16="http://schemas.microsoft.com/office/drawing/2014/main" id="{E083D7D8-00F8-4E21-AC60-34D46D041068}"/>
              </a:ext>
            </a:extLst>
          </p:cNvPr>
          <p:cNvGrpSpPr/>
          <p:nvPr/>
        </p:nvGrpSpPr>
        <p:grpSpPr>
          <a:xfrm>
            <a:off x="3735232" y="4390647"/>
            <a:ext cx="1672381" cy="1815881"/>
            <a:chOff x="1715370" y="1766707"/>
            <a:chExt cx="1472234" cy="1815881"/>
          </a:xfrm>
        </p:grpSpPr>
        <p:sp>
          <p:nvSpPr>
            <p:cNvPr id="982" name="TextBox 981">
              <a:extLst>
                <a:ext uri="{FF2B5EF4-FFF2-40B4-BE49-F238E27FC236}">
                  <a16:creationId xmlns:a16="http://schemas.microsoft.com/office/drawing/2014/main" id="{62325D8C-6463-4168-80DC-D69DBBF559E4}"/>
                </a:ext>
              </a:extLst>
            </p:cNvPr>
            <p:cNvSpPr txBox="1"/>
            <p:nvPr/>
          </p:nvSpPr>
          <p:spPr>
            <a:xfrm>
              <a:off x="1724504" y="2012928"/>
              <a:ext cx="14631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3" name="TextBox 982">
              <a:extLst>
                <a:ext uri="{FF2B5EF4-FFF2-40B4-BE49-F238E27FC236}">
                  <a16:creationId xmlns:a16="http://schemas.microsoft.com/office/drawing/2014/main" id="{D4EB9F01-EA95-4D50-AAC7-68EA21823634}"/>
                </a:ext>
              </a:extLst>
            </p:cNvPr>
            <p:cNvSpPr txBox="1"/>
            <p:nvPr/>
          </p:nvSpPr>
          <p:spPr>
            <a:xfrm>
              <a:off x="1715370" y="1766707"/>
              <a:ext cx="1470878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84" name="Group 983">
            <a:extLst>
              <a:ext uri="{FF2B5EF4-FFF2-40B4-BE49-F238E27FC236}">
                <a16:creationId xmlns:a16="http://schemas.microsoft.com/office/drawing/2014/main" id="{F1193FB3-B50D-4CDD-B66C-2702B5F64014}"/>
              </a:ext>
            </a:extLst>
          </p:cNvPr>
          <p:cNvGrpSpPr/>
          <p:nvPr/>
        </p:nvGrpSpPr>
        <p:grpSpPr>
          <a:xfrm>
            <a:off x="6638500" y="4390647"/>
            <a:ext cx="1672381" cy="1815881"/>
            <a:chOff x="1715370" y="1766707"/>
            <a:chExt cx="1472234" cy="1815881"/>
          </a:xfrm>
        </p:grpSpPr>
        <p:sp>
          <p:nvSpPr>
            <p:cNvPr id="985" name="TextBox 984">
              <a:extLst>
                <a:ext uri="{FF2B5EF4-FFF2-40B4-BE49-F238E27FC236}">
                  <a16:creationId xmlns:a16="http://schemas.microsoft.com/office/drawing/2014/main" id="{11910568-8D41-40BA-A0E6-676CD5368ECD}"/>
                </a:ext>
              </a:extLst>
            </p:cNvPr>
            <p:cNvSpPr txBox="1"/>
            <p:nvPr/>
          </p:nvSpPr>
          <p:spPr>
            <a:xfrm>
              <a:off x="1724504" y="2012928"/>
              <a:ext cx="14631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6" name="TextBox 985">
              <a:extLst>
                <a:ext uri="{FF2B5EF4-FFF2-40B4-BE49-F238E27FC236}">
                  <a16:creationId xmlns:a16="http://schemas.microsoft.com/office/drawing/2014/main" id="{CDFA2DFD-1A01-4414-B18F-9965D3B23394}"/>
                </a:ext>
              </a:extLst>
            </p:cNvPr>
            <p:cNvSpPr txBox="1"/>
            <p:nvPr/>
          </p:nvSpPr>
          <p:spPr>
            <a:xfrm>
              <a:off x="1715370" y="1766707"/>
              <a:ext cx="1470878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87" name="Group 986">
            <a:extLst>
              <a:ext uri="{FF2B5EF4-FFF2-40B4-BE49-F238E27FC236}">
                <a16:creationId xmlns:a16="http://schemas.microsoft.com/office/drawing/2014/main" id="{31FFB332-ACB4-4A86-8F32-2EC9A9B4B664}"/>
              </a:ext>
            </a:extLst>
          </p:cNvPr>
          <p:cNvGrpSpPr/>
          <p:nvPr/>
        </p:nvGrpSpPr>
        <p:grpSpPr>
          <a:xfrm>
            <a:off x="9541767" y="4390647"/>
            <a:ext cx="1672381" cy="1815881"/>
            <a:chOff x="1715370" y="1766707"/>
            <a:chExt cx="1472234" cy="1815881"/>
          </a:xfrm>
        </p:grpSpPr>
        <p:sp>
          <p:nvSpPr>
            <p:cNvPr id="988" name="TextBox 987">
              <a:extLst>
                <a:ext uri="{FF2B5EF4-FFF2-40B4-BE49-F238E27FC236}">
                  <a16:creationId xmlns:a16="http://schemas.microsoft.com/office/drawing/2014/main" id="{24E6184C-4FC8-4510-BB57-AE48AE89E82F}"/>
                </a:ext>
              </a:extLst>
            </p:cNvPr>
            <p:cNvSpPr txBox="1"/>
            <p:nvPr/>
          </p:nvSpPr>
          <p:spPr>
            <a:xfrm>
              <a:off x="1724504" y="2012928"/>
              <a:ext cx="14631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9" name="TextBox 988">
              <a:extLst>
                <a:ext uri="{FF2B5EF4-FFF2-40B4-BE49-F238E27FC236}">
                  <a16:creationId xmlns:a16="http://schemas.microsoft.com/office/drawing/2014/main" id="{CAC28A0B-220B-4BBF-AB7B-77DAE42D49DF}"/>
                </a:ext>
              </a:extLst>
            </p:cNvPr>
            <p:cNvSpPr txBox="1"/>
            <p:nvPr/>
          </p:nvSpPr>
          <p:spPr>
            <a:xfrm>
              <a:off x="1715370" y="1766707"/>
              <a:ext cx="1470878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11215</TotalTime>
  <Words>136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28</cp:revision>
  <dcterms:created xsi:type="dcterms:W3CDTF">2018-02-18T19:39:47Z</dcterms:created>
  <dcterms:modified xsi:type="dcterms:W3CDTF">2020-09-02T01:57:35Z</dcterms:modified>
</cp:coreProperties>
</file>