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584" name="Freeform: Shape 3583">
            <a:extLst>
              <a:ext uri="{FF2B5EF4-FFF2-40B4-BE49-F238E27FC236}">
                <a16:creationId xmlns:a16="http://schemas.microsoft.com/office/drawing/2014/main" id="{68170F48-E14A-40D8-B972-1B7ACF436930}"/>
              </a:ext>
            </a:extLst>
          </p:cNvPr>
          <p:cNvSpPr/>
          <p:nvPr/>
        </p:nvSpPr>
        <p:spPr>
          <a:xfrm>
            <a:off x="1241262" y="1407004"/>
            <a:ext cx="1261853" cy="2564296"/>
          </a:xfrm>
          <a:custGeom>
            <a:avLst/>
            <a:gdLst>
              <a:gd name="connsiteX0" fmla="*/ 1257280 w 1261853"/>
              <a:gd name="connsiteY0" fmla="*/ 2488205 h 2564296"/>
              <a:gd name="connsiteX1" fmla="*/ 1223600 w 1261853"/>
              <a:gd name="connsiteY1" fmla="*/ 2258268 h 2564296"/>
              <a:gd name="connsiteX2" fmla="*/ 1141272 w 1261853"/>
              <a:gd name="connsiteY2" fmla="*/ 1916065 h 2564296"/>
              <a:gd name="connsiteX3" fmla="*/ 1072249 w 1261853"/>
              <a:gd name="connsiteY3" fmla="*/ 1571783 h 2564296"/>
              <a:gd name="connsiteX4" fmla="*/ 1058528 w 1261853"/>
              <a:gd name="connsiteY4" fmla="*/ 1358478 h 2564296"/>
              <a:gd name="connsiteX5" fmla="*/ 906345 w 1261853"/>
              <a:gd name="connsiteY5" fmla="*/ 986337 h 2564296"/>
              <a:gd name="connsiteX6" fmla="*/ 812374 w 1261853"/>
              <a:gd name="connsiteY6" fmla="*/ 847460 h 2564296"/>
              <a:gd name="connsiteX7" fmla="*/ 801979 w 1261853"/>
              <a:gd name="connsiteY7" fmla="*/ 812117 h 2564296"/>
              <a:gd name="connsiteX8" fmla="*/ 814453 w 1261853"/>
              <a:gd name="connsiteY8" fmla="*/ 795485 h 2564296"/>
              <a:gd name="connsiteX9" fmla="*/ 824848 w 1261853"/>
              <a:gd name="connsiteY9" fmla="*/ 810870 h 2564296"/>
              <a:gd name="connsiteX10" fmla="*/ 829838 w 1261853"/>
              <a:gd name="connsiteY10" fmla="*/ 857023 h 2564296"/>
              <a:gd name="connsiteX11" fmla="*/ 884723 w 1261853"/>
              <a:gd name="connsiteY11" fmla="*/ 833323 h 2564296"/>
              <a:gd name="connsiteX12" fmla="*/ 926719 w 1261853"/>
              <a:gd name="connsiteY12" fmla="*/ 802138 h 2564296"/>
              <a:gd name="connsiteX13" fmla="*/ 959567 w 1261853"/>
              <a:gd name="connsiteY13" fmla="*/ 742678 h 2564296"/>
              <a:gd name="connsiteX14" fmla="*/ 981605 w 1261853"/>
              <a:gd name="connsiteY14" fmla="*/ 723967 h 2564296"/>
              <a:gd name="connsiteX15" fmla="*/ 984931 w 1261853"/>
              <a:gd name="connsiteY15" fmla="*/ 754321 h 2564296"/>
              <a:gd name="connsiteX16" fmla="*/ 974536 w 1261853"/>
              <a:gd name="connsiteY16" fmla="*/ 815443 h 2564296"/>
              <a:gd name="connsiteX17" fmla="*/ 986594 w 1261853"/>
              <a:gd name="connsiteY17" fmla="*/ 808375 h 2564296"/>
              <a:gd name="connsiteX18" fmla="*/ 1007384 w 1261853"/>
              <a:gd name="connsiteY18" fmla="*/ 793406 h 2564296"/>
              <a:gd name="connsiteX19" fmla="*/ 1019027 w 1261853"/>
              <a:gd name="connsiteY19" fmla="*/ 818354 h 2564296"/>
              <a:gd name="connsiteX20" fmla="*/ 1036906 w 1261853"/>
              <a:gd name="connsiteY20" fmla="*/ 894861 h 2564296"/>
              <a:gd name="connsiteX21" fmla="*/ 1049380 w 1261853"/>
              <a:gd name="connsiteY21" fmla="*/ 911909 h 2564296"/>
              <a:gd name="connsiteX22" fmla="*/ 1058943 w 1261853"/>
              <a:gd name="connsiteY22" fmla="*/ 893614 h 2564296"/>
              <a:gd name="connsiteX23" fmla="*/ 1062270 w 1261853"/>
              <a:gd name="connsiteY23" fmla="*/ 869081 h 2564296"/>
              <a:gd name="connsiteX24" fmla="*/ 1072249 w 1261853"/>
              <a:gd name="connsiteY24" fmla="*/ 834986 h 2564296"/>
              <a:gd name="connsiteX25" fmla="*/ 1100108 w 1261853"/>
              <a:gd name="connsiteY25" fmla="*/ 854944 h 2564296"/>
              <a:gd name="connsiteX26" fmla="*/ 1121313 w 1261853"/>
              <a:gd name="connsiteY26" fmla="*/ 866587 h 2564296"/>
              <a:gd name="connsiteX27" fmla="*/ 1123392 w 1261853"/>
              <a:gd name="connsiteY27" fmla="*/ 839560 h 2564296"/>
              <a:gd name="connsiteX28" fmla="*/ 1107176 w 1261853"/>
              <a:gd name="connsiteY28" fmla="*/ 810870 h 2564296"/>
              <a:gd name="connsiteX29" fmla="*/ 1080565 w 1261853"/>
              <a:gd name="connsiteY29" fmla="*/ 776358 h 2564296"/>
              <a:gd name="connsiteX30" fmla="*/ 1051875 w 1261853"/>
              <a:gd name="connsiteY30" fmla="*/ 704841 h 2564296"/>
              <a:gd name="connsiteX31" fmla="*/ 1036490 w 1261853"/>
              <a:gd name="connsiteY31" fmla="*/ 638729 h 2564296"/>
              <a:gd name="connsiteX32" fmla="*/ 1051043 w 1261853"/>
              <a:gd name="connsiteY32" fmla="*/ 597980 h 2564296"/>
              <a:gd name="connsiteX33" fmla="*/ 1024848 w 1261853"/>
              <a:gd name="connsiteY33" fmla="*/ 573448 h 2564296"/>
              <a:gd name="connsiteX34" fmla="*/ 1012790 w 1261853"/>
              <a:gd name="connsiteY34" fmla="*/ 522720 h 2564296"/>
              <a:gd name="connsiteX35" fmla="*/ 1068507 w 1261853"/>
              <a:gd name="connsiteY35" fmla="*/ 402554 h 2564296"/>
              <a:gd name="connsiteX36" fmla="*/ 1079733 w 1261853"/>
              <a:gd name="connsiteY36" fmla="*/ 329374 h 2564296"/>
              <a:gd name="connsiteX37" fmla="*/ 1064765 w 1261853"/>
              <a:gd name="connsiteY37" fmla="*/ 284052 h 2564296"/>
              <a:gd name="connsiteX38" fmla="*/ 1029422 w 1261853"/>
              <a:gd name="connsiteY38" fmla="*/ 228334 h 2564296"/>
              <a:gd name="connsiteX39" fmla="*/ 1036490 w 1261853"/>
              <a:gd name="connsiteY39" fmla="*/ 202971 h 2564296"/>
              <a:gd name="connsiteX40" fmla="*/ 1042311 w 1261853"/>
              <a:gd name="connsiteY40" fmla="*/ 200892 h 2564296"/>
              <a:gd name="connsiteX41" fmla="*/ 1011958 w 1261853"/>
              <a:gd name="connsiteY41" fmla="*/ 181765 h 2564296"/>
              <a:gd name="connsiteX42" fmla="*/ 976199 w 1261853"/>
              <a:gd name="connsiteY42" fmla="*/ 174696 h 2564296"/>
              <a:gd name="connsiteX43" fmla="*/ 967883 w 1261853"/>
              <a:gd name="connsiteY43" fmla="*/ 161391 h 2564296"/>
              <a:gd name="connsiteX44" fmla="*/ 900939 w 1261853"/>
              <a:gd name="connsiteY44" fmla="*/ 182596 h 2564296"/>
              <a:gd name="connsiteX45" fmla="*/ 825264 w 1261853"/>
              <a:gd name="connsiteY45" fmla="*/ 172201 h 2564296"/>
              <a:gd name="connsiteX46" fmla="*/ 789921 w 1261853"/>
              <a:gd name="connsiteY46" fmla="*/ 128958 h 2564296"/>
              <a:gd name="connsiteX47" fmla="*/ 526304 w 1261853"/>
              <a:gd name="connsiteY47" fmla="*/ 2139 h 2564296"/>
              <a:gd name="connsiteX48" fmla="*/ 343352 w 1261853"/>
              <a:gd name="connsiteY48" fmla="*/ 46630 h 2564296"/>
              <a:gd name="connsiteX49" fmla="*/ 261024 w 1261853"/>
              <a:gd name="connsiteY49" fmla="*/ 120227 h 2564296"/>
              <a:gd name="connsiteX50" fmla="*/ 243976 w 1261853"/>
              <a:gd name="connsiteY50" fmla="*/ 146422 h 2564296"/>
              <a:gd name="connsiteX51" fmla="*/ 187012 w 1261853"/>
              <a:gd name="connsiteY51" fmla="*/ 357648 h 2564296"/>
              <a:gd name="connsiteX52" fmla="*/ 167053 w 1261853"/>
              <a:gd name="connsiteY52" fmla="*/ 439976 h 2564296"/>
              <a:gd name="connsiteX53" fmla="*/ 125889 w 1261853"/>
              <a:gd name="connsiteY53" fmla="*/ 499851 h 2564296"/>
              <a:gd name="connsiteX54" fmla="*/ 129216 w 1261853"/>
              <a:gd name="connsiteY54" fmla="*/ 518978 h 2564296"/>
              <a:gd name="connsiteX55" fmla="*/ 177033 w 1261853"/>
              <a:gd name="connsiteY55" fmla="*/ 597980 h 2564296"/>
              <a:gd name="connsiteX56" fmla="*/ 184933 w 1261853"/>
              <a:gd name="connsiteY56" fmla="*/ 634155 h 2564296"/>
              <a:gd name="connsiteX57" fmla="*/ 196991 w 1261853"/>
              <a:gd name="connsiteY57" fmla="*/ 690288 h 2564296"/>
              <a:gd name="connsiteX58" fmla="*/ 247718 w 1261853"/>
              <a:gd name="connsiteY58" fmla="*/ 742678 h 2564296"/>
              <a:gd name="connsiteX59" fmla="*/ 353747 w 1261853"/>
              <a:gd name="connsiteY59" fmla="*/ 746836 h 2564296"/>
              <a:gd name="connsiteX60" fmla="*/ 386180 w 1261853"/>
              <a:gd name="connsiteY60" fmla="*/ 769290 h 2564296"/>
              <a:gd name="connsiteX61" fmla="*/ 426096 w 1261853"/>
              <a:gd name="connsiteY61" fmla="*/ 925630 h 2564296"/>
              <a:gd name="connsiteX62" fmla="*/ 412375 w 1261853"/>
              <a:gd name="connsiteY62" fmla="*/ 965131 h 2564296"/>
              <a:gd name="connsiteX63" fmla="*/ 254371 w 1261853"/>
              <a:gd name="connsiteY63" fmla="*/ 1124382 h 2564296"/>
              <a:gd name="connsiteX64" fmla="*/ 46056 w 1261853"/>
              <a:gd name="connsiteY64" fmla="*/ 1344756 h 2564296"/>
              <a:gd name="connsiteX65" fmla="*/ 15702 w 1261853"/>
              <a:gd name="connsiteY65" fmla="*/ 1535608 h 2564296"/>
              <a:gd name="connsiteX66" fmla="*/ 31087 w 1261853"/>
              <a:gd name="connsiteY66" fmla="*/ 1669911 h 2564296"/>
              <a:gd name="connsiteX67" fmla="*/ 26929 w 1261853"/>
              <a:gd name="connsiteY67" fmla="*/ 1939765 h 2564296"/>
              <a:gd name="connsiteX68" fmla="*/ 54372 w 1261853"/>
              <a:gd name="connsiteY68" fmla="*/ 2163881 h 2564296"/>
              <a:gd name="connsiteX69" fmla="*/ 143769 w 1261853"/>
              <a:gd name="connsiteY69" fmla="*/ 2549327 h 2564296"/>
              <a:gd name="connsiteX70" fmla="*/ 165390 w 1261853"/>
              <a:gd name="connsiteY70" fmla="*/ 2564296 h 2564296"/>
              <a:gd name="connsiteX71" fmla="*/ 562479 w 1261853"/>
              <a:gd name="connsiteY71" fmla="*/ 2563880 h 2564296"/>
              <a:gd name="connsiteX72" fmla="*/ 888881 w 1261853"/>
              <a:gd name="connsiteY72" fmla="*/ 2559722 h 2564296"/>
              <a:gd name="connsiteX73" fmla="*/ 907176 w 1261853"/>
              <a:gd name="connsiteY73" fmla="*/ 2543922 h 2564296"/>
              <a:gd name="connsiteX74" fmla="*/ 860607 w 1261853"/>
              <a:gd name="connsiteY74" fmla="*/ 2378850 h 2564296"/>
              <a:gd name="connsiteX75" fmla="*/ 708009 w 1261853"/>
              <a:gd name="connsiteY75" fmla="*/ 2158060 h 2564296"/>
              <a:gd name="connsiteX76" fmla="*/ 658944 w 1261853"/>
              <a:gd name="connsiteY76" fmla="*/ 2068663 h 2564296"/>
              <a:gd name="connsiteX77" fmla="*/ 673497 w 1261853"/>
              <a:gd name="connsiteY77" fmla="*/ 1836231 h 2564296"/>
              <a:gd name="connsiteX78" fmla="*/ 764142 w 1261853"/>
              <a:gd name="connsiteY78" fmla="*/ 1627500 h 2564296"/>
              <a:gd name="connsiteX79" fmla="*/ 780358 w 1261853"/>
              <a:gd name="connsiteY79" fmla="*/ 1608373 h 2564296"/>
              <a:gd name="connsiteX80" fmla="*/ 786595 w 1261853"/>
              <a:gd name="connsiteY80" fmla="*/ 1620847 h 2564296"/>
              <a:gd name="connsiteX81" fmla="*/ 952083 w 1261853"/>
              <a:gd name="connsiteY81" fmla="*/ 2115233 h 2564296"/>
              <a:gd name="connsiteX82" fmla="*/ 1079733 w 1261853"/>
              <a:gd name="connsiteY82" fmla="*/ 2554733 h 2564296"/>
              <a:gd name="connsiteX83" fmla="*/ 1095118 w 1261853"/>
              <a:gd name="connsiteY83" fmla="*/ 2564296 h 2564296"/>
              <a:gd name="connsiteX84" fmla="*/ 1226095 w 1261853"/>
              <a:gd name="connsiteY84" fmla="*/ 2563880 h 2564296"/>
              <a:gd name="connsiteX85" fmla="*/ 1261854 w 1261853"/>
              <a:gd name="connsiteY85" fmla="*/ 2547248 h 2564296"/>
              <a:gd name="connsiteX86" fmla="*/ 1261854 w 1261853"/>
              <a:gd name="connsiteY86" fmla="*/ 2497352 h 2564296"/>
              <a:gd name="connsiteX87" fmla="*/ 1257280 w 1261853"/>
              <a:gd name="connsiteY87" fmla="*/ 2488205 h 2564296"/>
              <a:gd name="connsiteX88" fmla="*/ 752915 w 1261853"/>
              <a:gd name="connsiteY88" fmla="*/ 702762 h 2564296"/>
              <a:gd name="connsiteX89" fmla="*/ 737115 w 1261853"/>
              <a:gd name="connsiteY89" fmla="*/ 682803 h 2564296"/>
              <a:gd name="connsiteX90" fmla="*/ 745431 w 1261853"/>
              <a:gd name="connsiteY90" fmla="*/ 671577 h 2564296"/>
              <a:gd name="connsiteX91" fmla="*/ 767052 w 1261853"/>
              <a:gd name="connsiteY91" fmla="*/ 690704 h 2564296"/>
              <a:gd name="connsiteX92" fmla="*/ 752915 w 1261853"/>
              <a:gd name="connsiteY92" fmla="*/ 702762 h 2564296"/>
              <a:gd name="connsiteX93" fmla="*/ 758320 w 1261853"/>
              <a:gd name="connsiteY93" fmla="*/ 634986 h 2564296"/>
              <a:gd name="connsiteX94" fmla="*/ 778695 w 1261853"/>
              <a:gd name="connsiteY94" fmla="*/ 649539 h 2564296"/>
              <a:gd name="connsiteX95" fmla="*/ 747094 w 1261853"/>
              <a:gd name="connsiteY95" fmla="*/ 655361 h 2564296"/>
              <a:gd name="connsiteX96" fmla="*/ 737530 w 1261853"/>
              <a:gd name="connsiteY96" fmla="*/ 638729 h 2564296"/>
              <a:gd name="connsiteX97" fmla="*/ 764557 w 1261853"/>
              <a:gd name="connsiteY97" fmla="*/ 533531 h 2564296"/>
              <a:gd name="connsiteX98" fmla="*/ 829838 w 1261853"/>
              <a:gd name="connsiteY98" fmla="*/ 390080 h 2564296"/>
              <a:gd name="connsiteX99" fmla="*/ 846470 w 1261853"/>
              <a:gd name="connsiteY99" fmla="*/ 360974 h 2564296"/>
              <a:gd name="connsiteX100" fmla="*/ 859775 w 1261853"/>
              <a:gd name="connsiteY100" fmla="*/ 394238 h 2564296"/>
              <a:gd name="connsiteX101" fmla="*/ 826096 w 1261853"/>
              <a:gd name="connsiteY101" fmla="*/ 554737 h 2564296"/>
              <a:gd name="connsiteX102" fmla="*/ 823601 w 1261853"/>
              <a:gd name="connsiteY102" fmla="*/ 560142 h 2564296"/>
              <a:gd name="connsiteX103" fmla="*/ 802811 w 1261853"/>
              <a:gd name="connsiteY103" fmla="*/ 593406 h 2564296"/>
              <a:gd name="connsiteX104" fmla="*/ 758320 w 1261853"/>
              <a:gd name="connsiteY104" fmla="*/ 634986 h 256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1261853" h="2564296">
                <a:moveTo>
                  <a:pt x="1257280" y="2488205"/>
                </a:moveTo>
                <a:cubicBezTo>
                  <a:pt x="1246053" y="2411698"/>
                  <a:pt x="1236906" y="2334775"/>
                  <a:pt x="1223600" y="2258268"/>
                </a:cubicBezTo>
                <a:cubicBezTo>
                  <a:pt x="1203642" y="2142260"/>
                  <a:pt x="1178278" y="2027083"/>
                  <a:pt x="1141272" y="1916065"/>
                </a:cubicBezTo>
                <a:cubicBezTo>
                  <a:pt x="1103850" y="1803799"/>
                  <a:pt x="1075575" y="1690701"/>
                  <a:pt x="1072249" y="1571783"/>
                </a:cubicBezTo>
                <a:cubicBezTo>
                  <a:pt x="1070170" y="1500681"/>
                  <a:pt x="1068091" y="1429579"/>
                  <a:pt x="1058528" y="1358478"/>
                </a:cubicBezTo>
                <a:cubicBezTo>
                  <a:pt x="1040232" y="1220848"/>
                  <a:pt x="1001979" y="1092782"/>
                  <a:pt x="906345" y="986337"/>
                </a:cubicBezTo>
                <a:cubicBezTo>
                  <a:pt x="868923" y="944757"/>
                  <a:pt x="837738" y="897356"/>
                  <a:pt x="812374" y="847460"/>
                </a:cubicBezTo>
                <a:cubicBezTo>
                  <a:pt x="806553" y="836233"/>
                  <a:pt x="800732" y="825007"/>
                  <a:pt x="801979" y="812117"/>
                </a:cubicBezTo>
                <a:cubicBezTo>
                  <a:pt x="802811" y="805048"/>
                  <a:pt x="805306" y="795485"/>
                  <a:pt x="814453" y="795485"/>
                </a:cubicBezTo>
                <a:cubicBezTo>
                  <a:pt x="823185" y="795485"/>
                  <a:pt x="824017" y="803801"/>
                  <a:pt x="824848" y="810870"/>
                </a:cubicBezTo>
                <a:cubicBezTo>
                  <a:pt x="826512" y="824591"/>
                  <a:pt x="827759" y="838728"/>
                  <a:pt x="829838" y="857023"/>
                </a:cubicBezTo>
                <a:cubicBezTo>
                  <a:pt x="847302" y="838728"/>
                  <a:pt x="863518" y="832907"/>
                  <a:pt x="884723" y="833323"/>
                </a:cubicBezTo>
                <a:cubicBezTo>
                  <a:pt x="903434" y="833323"/>
                  <a:pt x="920898" y="822512"/>
                  <a:pt x="926719" y="802138"/>
                </a:cubicBezTo>
                <a:cubicBezTo>
                  <a:pt x="932956" y="779685"/>
                  <a:pt x="945430" y="760558"/>
                  <a:pt x="959567" y="742678"/>
                </a:cubicBezTo>
                <a:cubicBezTo>
                  <a:pt x="965804" y="734778"/>
                  <a:pt x="972041" y="719809"/>
                  <a:pt x="981605" y="723967"/>
                </a:cubicBezTo>
                <a:cubicBezTo>
                  <a:pt x="992415" y="728541"/>
                  <a:pt x="986594" y="743510"/>
                  <a:pt x="984931" y="754321"/>
                </a:cubicBezTo>
                <a:cubicBezTo>
                  <a:pt x="982020" y="774695"/>
                  <a:pt x="977862" y="795069"/>
                  <a:pt x="974536" y="815443"/>
                </a:cubicBezTo>
                <a:cubicBezTo>
                  <a:pt x="981189" y="814196"/>
                  <a:pt x="983268" y="810454"/>
                  <a:pt x="986594" y="808375"/>
                </a:cubicBezTo>
                <a:cubicBezTo>
                  <a:pt x="993247" y="802969"/>
                  <a:pt x="997405" y="790911"/>
                  <a:pt x="1007384" y="793406"/>
                </a:cubicBezTo>
                <a:cubicBezTo>
                  <a:pt x="1018195" y="796317"/>
                  <a:pt x="1016948" y="809206"/>
                  <a:pt x="1019027" y="818354"/>
                </a:cubicBezTo>
                <a:cubicBezTo>
                  <a:pt x="1024848" y="843718"/>
                  <a:pt x="1028174" y="869913"/>
                  <a:pt x="1036906" y="894861"/>
                </a:cubicBezTo>
                <a:cubicBezTo>
                  <a:pt x="1039401" y="901930"/>
                  <a:pt x="1040648" y="912325"/>
                  <a:pt x="1049380" y="911909"/>
                </a:cubicBezTo>
                <a:cubicBezTo>
                  <a:pt x="1058943" y="911493"/>
                  <a:pt x="1057696" y="900682"/>
                  <a:pt x="1058943" y="893614"/>
                </a:cubicBezTo>
                <a:cubicBezTo>
                  <a:pt x="1060607" y="885298"/>
                  <a:pt x="1061022" y="876982"/>
                  <a:pt x="1062270" y="869081"/>
                </a:cubicBezTo>
                <a:cubicBezTo>
                  <a:pt x="1063933" y="857023"/>
                  <a:pt x="1060607" y="839976"/>
                  <a:pt x="1072249" y="834986"/>
                </a:cubicBezTo>
                <a:cubicBezTo>
                  <a:pt x="1085970" y="829165"/>
                  <a:pt x="1090960" y="847460"/>
                  <a:pt x="1100108" y="854944"/>
                </a:cubicBezTo>
                <a:cubicBezTo>
                  <a:pt x="1106760" y="860350"/>
                  <a:pt x="1111750" y="872408"/>
                  <a:pt x="1121313" y="866587"/>
                </a:cubicBezTo>
                <a:cubicBezTo>
                  <a:pt x="1130461" y="860765"/>
                  <a:pt x="1127135" y="848291"/>
                  <a:pt x="1123392" y="839560"/>
                </a:cubicBezTo>
                <a:cubicBezTo>
                  <a:pt x="1119234" y="829581"/>
                  <a:pt x="1113413" y="820017"/>
                  <a:pt x="1107176" y="810870"/>
                </a:cubicBezTo>
                <a:cubicBezTo>
                  <a:pt x="1098860" y="798811"/>
                  <a:pt x="1089297" y="788001"/>
                  <a:pt x="1080565" y="776358"/>
                </a:cubicBezTo>
                <a:cubicBezTo>
                  <a:pt x="1063933" y="755152"/>
                  <a:pt x="1052291" y="732699"/>
                  <a:pt x="1051875" y="704841"/>
                </a:cubicBezTo>
                <a:cubicBezTo>
                  <a:pt x="1051459" y="681972"/>
                  <a:pt x="1046885" y="659934"/>
                  <a:pt x="1036490" y="638729"/>
                </a:cubicBezTo>
                <a:cubicBezTo>
                  <a:pt x="1023600" y="612533"/>
                  <a:pt x="1024432" y="611702"/>
                  <a:pt x="1051043" y="597980"/>
                </a:cubicBezTo>
                <a:cubicBezTo>
                  <a:pt x="1041896" y="589664"/>
                  <a:pt x="1033164" y="581764"/>
                  <a:pt x="1024848" y="573448"/>
                </a:cubicBezTo>
                <a:cubicBezTo>
                  <a:pt x="1010295" y="559311"/>
                  <a:pt x="1003226" y="541847"/>
                  <a:pt x="1012790" y="522720"/>
                </a:cubicBezTo>
                <a:cubicBezTo>
                  <a:pt x="1031916" y="483219"/>
                  <a:pt x="1042727" y="439561"/>
                  <a:pt x="1068507" y="402554"/>
                </a:cubicBezTo>
                <a:cubicBezTo>
                  <a:pt x="1083891" y="380517"/>
                  <a:pt x="1087634" y="355569"/>
                  <a:pt x="1079733" y="329374"/>
                </a:cubicBezTo>
                <a:cubicBezTo>
                  <a:pt x="1075160" y="313989"/>
                  <a:pt x="1070586" y="299020"/>
                  <a:pt x="1064765" y="284052"/>
                </a:cubicBezTo>
                <a:cubicBezTo>
                  <a:pt x="1056864" y="263262"/>
                  <a:pt x="1043975" y="244966"/>
                  <a:pt x="1029422" y="228334"/>
                </a:cubicBezTo>
                <a:cubicBezTo>
                  <a:pt x="1019027" y="216692"/>
                  <a:pt x="1014037" y="205881"/>
                  <a:pt x="1036490" y="202971"/>
                </a:cubicBezTo>
                <a:cubicBezTo>
                  <a:pt x="1038569" y="202555"/>
                  <a:pt x="1040232" y="201723"/>
                  <a:pt x="1042311" y="200892"/>
                </a:cubicBezTo>
                <a:cubicBezTo>
                  <a:pt x="1032748" y="189249"/>
                  <a:pt x="1021937" y="185091"/>
                  <a:pt x="1011958" y="181765"/>
                </a:cubicBezTo>
                <a:cubicBezTo>
                  <a:pt x="1001147" y="178023"/>
                  <a:pt x="989089" y="177191"/>
                  <a:pt x="976199" y="174696"/>
                </a:cubicBezTo>
                <a:cubicBezTo>
                  <a:pt x="987842" y="160975"/>
                  <a:pt x="981605" y="158480"/>
                  <a:pt x="967883" y="161391"/>
                </a:cubicBezTo>
                <a:cubicBezTo>
                  <a:pt x="945014" y="166380"/>
                  <a:pt x="922145" y="171786"/>
                  <a:pt x="900939" y="182596"/>
                </a:cubicBezTo>
                <a:cubicBezTo>
                  <a:pt x="871834" y="197981"/>
                  <a:pt x="849796" y="194239"/>
                  <a:pt x="825264" y="172201"/>
                </a:cubicBezTo>
                <a:cubicBezTo>
                  <a:pt x="811127" y="159312"/>
                  <a:pt x="800316" y="144343"/>
                  <a:pt x="789921" y="128958"/>
                </a:cubicBezTo>
                <a:cubicBezTo>
                  <a:pt x="726720" y="34988"/>
                  <a:pt x="641065" y="-10750"/>
                  <a:pt x="526304" y="2139"/>
                </a:cubicBezTo>
                <a:cubicBezTo>
                  <a:pt x="463103" y="9208"/>
                  <a:pt x="403227" y="27503"/>
                  <a:pt x="343352" y="46630"/>
                </a:cubicBezTo>
                <a:cubicBezTo>
                  <a:pt x="306346" y="58688"/>
                  <a:pt x="275577" y="81141"/>
                  <a:pt x="261024" y="120227"/>
                </a:cubicBezTo>
                <a:cubicBezTo>
                  <a:pt x="257282" y="129790"/>
                  <a:pt x="251045" y="138522"/>
                  <a:pt x="243976" y="146422"/>
                </a:cubicBezTo>
                <a:cubicBezTo>
                  <a:pt x="190754" y="207544"/>
                  <a:pt x="175785" y="279062"/>
                  <a:pt x="187012" y="357648"/>
                </a:cubicBezTo>
                <a:cubicBezTo>
                  <a:pt x="191586" y="387586"/>
                  <a:pt x="185349" y="415028"/>
                  <a:pt x="167053" y="439976"/>
                </a:cubicBezTo>
                <a:cubicBezTo>
                  <a:pt x="152500" y="459519"/>
                  <a:pt x="140026" y="480309"/>
                  <a:pt x="125889" y="499851"/>
                </a:cubicBezTo>
                <a:cubicBezTo>
                  <a:pt x="120068" y="508167"/>
                  <a:pt x="118405" y="514404"/>
                  <a:pt x="129216" y="518978"/>
                </a:cubicBezTo>
                <a:cubicBezTo>
                  <a:pt x="164559" y="533531"/>
                  <a:pt x="181191" y="558479"/>
                  <a:pt x="177033" y="597980"/>
                </a:cubicBezTo>
                <a:cubicBezTo>
                  <a:pt x="175785" y="609623"/>
                  <a:pt x="179527" y="623344"/>
                  <a:pt x="184933" y="634155"/>
                </a:cubicBezTo>
                <a:cubicBezTo>
                  <a:pt x="194080" y="652034"/>
                  <a:pt x="196575" y="670745"/>
                  <a:pt x="196991" y="690288"/>
                </a:cubicBezTo>
                <a:cubicBezTo>
                  <a:pt x="197407" y="728957"/>
                  <a:pt x="209049" y="740599"/>
                  <a:pt x="247718" y="742678"/>
                </a:cubicBezTo>
                <a:cubicBezTo>
                  <a:pt x="283061" y="744342"/>
                  <a:pt x="318404" y="746005"/>
                  <a:pt x="353747" y="746836"/>
                </a:cubicBezTo>
                <a:cubicBezTo>
                  <a:pt x="370379" y="747252"/>
                  <a:pt x="380774" y="752658"/>
                  <a:pt x="386180" y="769290"/>
                </a:cubicBezTo>
                <a:cubicBezTo>
                  <a:pt x="403227" y="820433"/>
                  <a:pt x="420691" y="871160"/>
                  <a:pt x="426096" y="925630"/>
                </a:cubicBezTo>
                <a:cubicBezTo>
                  <a:pt x="427760" y="942678"/>
                  <a:pt x="424433" y="953489"/>
                  <a:pt x="412375" y="965131"/>
                </a:cubicBezTo>
                <a:cubicBezTo>
                  <a:pt x="359153" y="1017522"/>
                  <a:pt x="306346" y="1070744"/>
                  <a:pt x="254371" y="1124382"/>
                </a:cubicBezTo>
                <a:cubicBezTo>
                  <a:pt x="184101" y="1197147"/>
                  <a:pt x="110089" y="1266586"/>
                  <a:pt x="46056" y="1344756"/>
                </a:cubicBezTo>
                <a:cubicBezTo>
                  <a:pt x="-1345" y="1402552"/>
                  <a:pt x="-13404" y="1469912"/>
                  <a:pt x="15702" y="1535608"/>
                </a:cubicBezTo>
                <a:cubicBezTo>
                  <a:pt x="36077" y="1581762"/>
                  <a:pt x="38571" y="1622510"/>
                  <a:pt x="31087" y="1669911"/>
                </a:cubicBezTo>
                <a:cubicBezTo>
                  <a:pt x="16950" y="1759308"/>
                  <a:pt x="21939" y="1849537"/>
                  <a:pt x="26929" y="1939765"/>
                </a:cubicBezTo>
                <a:cubicBezTo>
                  <a:pt x="31087" y="2015025"/>
                  <a:pt x="37324" y="2090285"/>
                  <a:pt x="54372" y="2163881"/>
                </a:cubicBezTo>
                <a:cubicBezTo>
                  <a:pt x="83893" y="2292363"/>
                  <a:pt x="108841" y="2422093"/>
                  <a:pt x="143769" y="2549327"/>
                </a:cubicBezTo>
                <a:cubicBezTo>
                  <a:pt x="147511" y="2562633"/>
                  <a:pt x="153748" y="2564296"/>
                  <a:pt x="165390" y="2564296"/>
                </a:cubicBezTo>
                <a:cubicBezTo>
                  <a:pt x="297614" y="2563880"/>
                  <a:pt x="430254" y="2564712"/>
                  <a:pt x="562479" y="2563880"/>
                </a:cubicBezTo>
                <a:cubicBezTo>
                  <a:pt x="671418" y="2563465"/>
                  <a:pt x="779942" y="2561386"/>
                  <a:pt x="888881" y="2559722"/>
                </a:cubicBezTo>
                <a:cubicBezTo>
                  <a:pt x="899276" y="2559722"/>
                  <a:pt x="909671" y="2560970"/>
                  <a:pt x="907176" y="2543922"/>
                </a:cubicBezTo>
                <a:cubicBezTo>
                  <a:pt x="898029" y="2486957"/>
                  <a:pt x="883476" y="2431656"/>
                  <a:pt x="860607" y="2378850"/>
                </a:cubicBezTo>
                <a:cubicBezTo>
                  <a:pt x="824433" y="2294858"/>
                  <a:pt x="770794" y="2223341"/>
                  <a:pt x="708009" y="2158060"/>
                </a:cubicBezTo>
                <a:cubicBezTo>
                  <a:pt x="683061" y="2132280"/>
                  <a:pt x="664350" y="2104422"/>
                  <a:pt x="658944" y="2068663"/>
                </a:cubicBezTo>
                <a:cubicBezTo>
                  <a:pt x="647302" y="1990077"/>
                  <a:pt x="652707" y="1911907"/>
                  <a:pt x="673497" y="1836231"/>
                </a:cubicBezTo>
                <a:cubicBezTo>
                  <a:pt x="693456" y="1762635"/>
                  <a:pt x="727135" y="1694028"/>
                  <a:pt x="764142" y="1627500"/>
                </a:cubicBezTo>
                <a:cubicBezTo>
                  <a:pt x="767884" y="1620847"/>
                  <a:pt x="770794" y="1612115"/>
                  <a:pt x="780358" y="1608373"/>
                </a:cubicBezTo>
                <a:cubicBezTo>
                  <a:pt x="782437" y="1612531"/>
                  <a:pt x="785347" y="1616689"/>
                  <a:pt x="786595" y="1620847"/>
                </a:cubicBezTo>
                <a:cubicBezTo>
                  <a:pt x="841480" y="1785504"/>
                  <a:pt x="917156" y="1942676"/>
                  <a:pt x="952083" y="2115233"/>
                </a:cubicBezTo>
                <a:cubicBezTo>
                  <a:pt x="982020" y="2264505"/>
                  <a:pt x="1044806" y="2405876"/>
                  <a:pt x="1079733" y="2554733"/>
                </a:cubicBezTo>
                <a:cubicBezTo>
                  <a:pt x="1081812" y="2563465"/>
                  <a:pt x="1087634" y="2564296"/>
                  <a:pt x="1095118" y="2564296"/>
                </a:cubicBezTo>
                <a:cubicBezTo>
                  <a:pt x="1138777" y="2564296"/>
                  <a:pt x="1182436" y="2564296"/>
                  <a:pt x="1226095" y="2563880"/>
                </a:cubicBezTo>
                <a:cubicBezTo>
                  <a:pt x="1240232" y="2563880"/>
                  <a:pt x="1253538" y="2560970"/>
                  <a:pt x="1261854" y="2547248"/>
                </a:cubicBezTo>
                <a:cubicBezTo>
                  <a:pt x="1261854" y="2530616"/>
                  <a:pt x="1261854" y="2513984"/>
                  <a:pt x="1261854" y="2497352"/>
                </a:cubicBezTo>
                <a:cubicBezTo>
                  <a:pt x="1257280" y="2495273"/>
                  <a:pt x="1257696" y="2491531"/>
                  <a:pt x="1257280" y="2488205"/>
                </a:cubicBezTo>
                <a:close/>
                <a:moveTo>
                  <a:pt x="752915" y="702762"/>
                </a:moveTo>
                <a:cubicBezTo>
                  <a:pt x="741273" y="701930"/>
                  <a:pt x="736699" y="694030"/>
                  <a:pt x="737115" y="682803"/>
                </a:cubicBezTo>
                <a:cubicBezTo>
                  <a:pt x="737530" y="677398"/>
                  <a:pt x="737115" y="671577"/>
                  <a:pt x="745431" y="671577"/>
                </a:cubicBezTo>
                <a:cubicBezTo>
                  <a:pt x="754162" y="676151"/>
                  <a:pt x="765805" y="678645"/>
                  <a:pt x="767052" y="690704"/>
                </a:cubicBezTo>
                <a:cubicBezTo>
                  <a:pt x="767468" y="699435"/>
                  <a:pt x="759984" y="703177"/>
                  <a:pt x="752915" y="702762"/>
                </a:cubicBezTo>
                <a:close/>
                <a:moveTo>
                  <a:pt x="758320" y="634986"/>
                </a:moveTo>
                <a:cubicBezTo>
                  <a:pt x="764973" y="642471"/>
                  <a:pt x="783684" y="637065"/>
                  <a:pt x="778695" y="649539"/>
                </a:cubicBezTo>
                <a:cubicBezTo>
                  <a:pt x="774537" y="660766"/>
                  <a:pt x="758736" y="658271"/>
                  <a:pt x="747094" y="655361"/>
                </a:cubicBezTo>
                <a:cubicBezTo>
                  <a:pt x="738778" y="653282"/>
                  <a:pt x="738362" y="645797"/>
                  <a:pt x="737530" y="638729"/>
                </a:cubicBezTo>
                <a:cubicBezTo>
                  <a:pt x="733788" y="600475"/>
                  <a:pt x="739194" y="564716"/>
                  <a:pt x="764557" y="533531"/>
                </a:cubicBezTo>
                <a:cubicBezTo>
                  <a:pt x="798653" y="491535"/>
                  <a:pt x="819859" y="443303"/>
                  <a:pt x="829838" y="390080"/>
                </a:cubicBezTo>
                <a:cubicBezTo>
                  <a:pt x="831917" y="379270"/>
                  <a:pt x="831501" y="359311"/>
                  <a:pt x="846470" y="360974"/>
                </a:cubicBezTo>
                <a:cubicBezTo>
                  <a:pt x="861439" y="362638"/>
                  <a:pt x="860191" y="381764"/>
                  <a:pt x="859775" y="394238"/>
                </a:cubicBezTo>
                <a:cubicBezTo>
                  <a:pt x="856865" y="449540"/>
                  <a:pt x="848549" y="503594"/>
                  <a:pt x="826096" y="554737"/>
                </a:cubicBezTo>
                <a:cubicBezTo>
                  <a:pt x="825264" y="556816"/>
                  <a:pt x="822769" y="559311"/>
                  <a:pt x="823601" y="560142"/>
                </a:cubicBezTo>
                <a:cubicBezTo>
                  <a:pt x="837738" y="584259"/>
                  <a:pt x="813206" y="585506"/>
                  <a:pt x="802811" y="593406"/>
                </a:cubicBezTo>
                <a:cubicBezTo>
                  <a:pt x="786179" y="605880"/>
                  <a:pt x="768715" y="617107"/>
                  <a:pt x="758320" y="634986"/>
                </a:cubicBezTo>
                <a:close/>
              </a:path>
            </a:pathLst>
          </a:custGeom>
          <a:solidFill>
            <a:schemeClr val="accent2"/>
          </a:solidFill>
          <a:ln w="41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85" name="Freeform: Shape 3584">
            <a:extLst>
              <a:ext uri="{FF2B5EF4-FFF2-40B4-BE49-F238E27FC236}">
                <a16:creationId xmlns:a16="http://schemas.microsoft.com/office/drawing/2014/main" id="{5B4E06B4-54C7-4926-A446-4DFA3F3B917A}"/>
              </a:ext>
            </a:extLst>
          </p:cNvPr>
          <p:cNvSpPr/>
          <p:nvPr/>
        </p:nvSpPr>
        <p:spPr>
          <a:xfrm>
            <a:off x="4967716" y="1410079"/>
            <a:ext cx="1464645" cy="2561221"/>
          </a:xfrm>
          <a:custGeom>
            <a:avLst/>
            <a:gdLst>
              <a:gd name="connsiteX0" fmla="*/ 1463814 w 1464645"/>
              <a:gd name="connsiteY0" fmla="*/ 2518952 h 2561221"/>
              <a:gd name="connsiteX1" fmla="*/ 1437618 w 1464645"/>
              <a:gd name="connsiteY1" fmla="*/ 2319368 h 2561221"/>
              <a:gd name="connsiteX2" fmla="*/ 1338242 w 1464645"/>
              <a:gd name="connsiteY2" fmla="*/ 1893173 h 2561221"/>
              <a:gd name="connsiteX3" fmla="*/ 1276288 w 1464645"/>
              <a:gd name="connsiteY3" fmla="*/ 1564276 h 2561221"/>
              <a:gd name="connsiteX4" fmla="*/ 1258824 w 1464645"/>
              <a:gd name="connsiteY4" fmla="*/ 1330181 h 2561221"/>
              <a:gd name="connsiteX5" fmla="*/ 1121611 w 1464645"/>
              <a:gd name="connsiteY5" fmla="*/ 999620 h 2561221"/>
              <a:gd name="connsiteX6" fmla="*/ 1090841 w 1464645"/>
              <a:gd name="connsiteY6" fmla="*/ 960119 h 2561221"/>
              <a:gd name="connsiteX7" fmla="*/ 1014750 w 1464645"/>
              <a:gd name="connsiteY7" fmla="*/ 841201 h 2561221"/>
              <a:gd name="connsiteX8" fmla="*/ 1006850 w 1464645"/>
              <a:gd name="connsiteY8" fmla="*/ 807521 h 2561221"/>
              <a:gd name="connsiteX9" fmla="*/ 1019740 w 1464645"/>
              <a:gd name="connsiteY9" fmla="*/ 793384 h 2561221"/>
              <a:gd name="connsiteX10" fmla="*/ 1029303 w 1464645"/>
              <a:gd name="connsiteY10" fmla="*/ 807521 h 2561221"/>
              <a:gd name="connsiteX11" fmla="*/ 1030966 w 1464645"/>
              <a:gd name="connsiteY11" fmla="*/ 836627 h 2561221"/>
              <a:gd name="connsiteX12" fmla="*/ 1045935 w 1464645"/>
              <a:gd name="connsiteY12" fmla="*/ 843280 h 2561221"/>
              <a:gd name="connsiteX13" fmla="*/ 1084189 w 1464645"/>
              <a:gd name="connsiteY13" fmla="*/ 831221 h 2561221"/>
              <a:gd name="connsiteX14" fmla="*/ 1132006 w 1464645"/>
              <a:gd name="connsiteY14" fmla="*/ 795463 h 2561221"/>
              <a:gd name="connsiteX15" fmla="*/ 1174417 w 1464645"/>
              <a:gd name="connsiteY15" fmla="*/ 726856 h 2561221"/>
              <a:gd name="connsiteX16" fmla="*/ 1186475 w 1464645"/>
              <a:gd name="connsiteY16" fmla="*/ 720203 h 2561221"/>
              <a:gd name="connsiteX17" fmla="*/ 1191049 w 1464645"/>
              <a:gd name="connsiteY17" fmla="*/ 733093 h 2561221"/>
              <a:gd name="connsiteX18" fmla="*/ 1189802 w 1464645"/>
              <a:gd name="connsiteY18" fmla="*/ 749725 h 2561221"/>
              <a:gd name="connsiteX19" fmla="*/ 1181486 w 1464645"/>
              <a:gd name="connsiteY19" fmla="*/ 810847 h 2561221"/>
              <a:gd name="connsiteX20" fmla="*/ 1226392 w 1464645"/>
              <a:gd name="connsiteY20" fmla="*/ 828311 h 2561221"/>
              <a:gd name="connsiteX21" fmla="*/ 1227639 w 1464645"/>
              <a:gd name="connsiteY21" fmla="*/ 834548 h 2561221"/>
              <a:gd name="connsiteX22" fmla="*/ 1244687 w 1464645"/>
              <a:gd name="connsiteY22" fmla="*/ 898581 h 2561221"/>
              <a:gd name="connsiteX23" fmla="*/ 1254666 w 1464645"/>
              <a:gd name="connsiteY23" fmla="*/ 907729 h 2561221"/>
              <a:gd name="connsiteX24" fmla="*/ 1262567 w 1464645"/>
              <a:gd name="connsiteY24" fmla="*/ 896502 h 2561221"/>
              <a:gd name="connsiteX25" fmla="*/ 1268388 w 1464645"/>
              <a:gd name="connsiteY25" fmla="*/ 849101 h 2561221"/>
              <a:gd name="connsiteX26" fmla="*/ 1276704 w 1464645"/>
              <a:gd name="connsiteY26" fmla="*/ 831221 h 2561221"/>
              <a:gd name="connsiteX27" fmla="*/ 1293752 w 1464645"/>
              <a:gd name="connsiteY27" fmla="*/ 839953 h 2561221"/>
              <a:gd name="connsiteX28" fmla="*/ 1309552 w 1464645"/>
              <a:gd name="connsiteY28" fmla="*/ 856585 h 2561221"/>
              <a:gd name="connsiteX29" fmla="*/ 1325352 w 1464645"/>
              <a:gd name="connsiteY29" fmla="*/ 862822 h 2561221"/>
              <a:gd name="connsiteX30" fmla="*/ 1330342 w 1464645"/>
              <a:gd name="connsiteY30" fmla="*/ 845774 h 2561221"/>
              <a:gd name="connsiteX31" fmla="*/ 1320779 w 1464645"/>
              <a:gd name="connsiteY31" fmla="*/ 820826 h 2561221"/>
              <a:gd name="connsiteX32" fmla="*/ 1288346 w 1464645"/>
              <a:gd name="connsiteY32" fmla="*/ 777583 h 2561221"/>
              <a:gd name="connsiteX33" fmla="*/ 1255082 w 1464645"/>
              <a:gd name="connsiteY33" fmla="*/ 690265 h 2561221"/>
              <a:gd name="connsiteX34" fmla="*/ 1240113 w 1464645"/>
              <a:gd name="connsiteY34" fmla="*/ 634548 h 2561221"/>
              <a:gd name="connsiteX35" fmla="*/ 1252172 w 1464645"/>
              <a:gd name="connsiteY35" fmla="*/ 594631 h 2561221"/>
              <a:gd name="connsiteX36" fmla="*/ 1225976 w 1464645"/>
              <a:gd name="connsiteY36" fmla="*/ 568852 h 2561221"/>
              <a:gd name="connsiteX37" fmla="*/ 1214750 w 1464645"/>
              <a:gd name="connsiteY37" fmla="*/ 538083 h 2561221"/>
              <a:gd name="connsiteX38" fmla="*/ 1269635 w 1464645"/>
              <a:gd name="connsiteY38" fmla="*/ 403779 h 2561221"/>
              <a:gd name="connsiteX39" fmla="*/ 1282109 w 1464645"/>
              <a:gd name="connsiteY39" fmla="*/ 316877 h 2561221"/>
              <a:gd name="connsiteX40" fmla="*/ 1233461 w 1464645"/>
              <a:gd name="connsiteY40" fmla="*/ 223738 h 2561221"/>
              <a:gd name="connsiteX41" fmla="*/ 1237619 w 1464645"/>
              <a:gd name="connsiteY41" fmla="*/ 199206 h 2561221"/>
              <a:gd name="connsiteX42" fmla="*/ 1237203 w 1464645"/>
              <a:gd name="connsiteY42" fmla="*/ 187980 h 2561221"/>
              <a:gd name="connsiteX43" fmla="*/ 1192297 w 1464645"/>
              <a:gd name="connsiteY43" fmla="*/ 172595 h 2561221"/>
              <a:gd name="connsiteX44" fmla="*/ 1183149 w 1464645"/>
              <a:gd name="connsiteY44" fmla="*/ 165942 h 2561221"/>
              <a:gd name="connsiteX45" fmla="*/ 1173170 w 1464645"/>
              <a:gd name="connsiteY45" fmla="*/ 157626 h 2561221"/>
              <a:gd name="connsiteX46" fmla="*/ 1102484 w 1464645"/>
              <a:gd name="connsiteY46" fmla="*/ 180495 h 2561221"/>
              <a:gd name="connsiteX47" fmla="*/ 1054667 w 1464645"/>
              <a:gd name="connsiteY47" fmla="*/ 183822 h 2561221"/>
              <a:gd name="connsiteX48" fmla="*/ 1014750 w 1464645"/>
              <a:gd name="connsiteY48" fmla="*/ 151389 h 2561221"/>
              <a:gd name="connsiteX49" fmla="*/ 935748 w 1464645"/>
              <a:gd name="connsiteY49" fmla="*/ 57834 h 2561221"/>
              <a:gd name="connsiteX50" fmla="*/ 838451 w 1464645"/>
              <a:gd name="connsiteY50" fmla="*/ 6275 h 2561221"/>
              <a:gd name="connsiteX51" fmla="*/ 527017 w 1464645"/>
              <a:gd name="connsiteY51" fmla="*/ 54508 h 2561221"/>
              <a:gd name="connsiteX52" fmla="*/ 475042 w 1464645"/>
              <a:gd name="connsiteY52" fmla="*/ 100246 h 2561221"/>
              <a:gd name="connsiteX53" fmla="*/ 440115 w 1464645"/>
              <a:gd name="connsiteY53" fmla="*/ 156379 h 2561221"/>
              <a:gd name="connsiteX54" fmla="*/ 390635 w 1464645"/>
              <a:gd name="connsiteY54" fmla="*/ 318956 h 2561221"/>
              <a:gd name="connsiteX55" fmla="*/ 339907 w 1464645"/>
              <a:gd name="connsiteY55" fmla="*/ 485276 h 2561221"/>
              <a:gd name="connsiteX56" fmla="*/ 338660 w 1464645"/>
              <a:gd name="connsiteY56" fmla="*/ 486939 h 2561221"/>
              <a:gd name="connsiteX57" fmla="*/ 346560 w 1464645"/>
              <a:gd name="connsiteY57" fmla="*/ 523946 h 2561221"/>
              <a:gd name="connsiteX58" fmla="*/ 381487 w 1464645"/>
              <a:gd name="connsiteY58" fmla="*/ 585484 h 2561221"/>
              <a:gd name="connsiteX59" fmla="*/ 393961 w 1464645"/>
              <a:gd name="connsiteY59" fmla="*/ 641617 h 2561221"/>
              <a:gd name="connsiteX60" fmla="*/ 402277 w 1464645"/>
              <a:gd name="connsiteY60" fmla="*/ 684028 h 2561221"/>
              <a:gd name="connsiteX61" fmla="*/ 457579 w 1464645"/>
              <a:gd name="connsiteY61" fmla="*/ 740577 h 2561221"/>
              <a:gd name="connsiteX62" fmla="*/ 561529 w 1464645"/>
              <a:gd name="connsiteY62" fmla="*/ 744735 h 2561221"/>
              <a:gd name="connsiteX63" fmla="*/ 588971 w 1464645"/>
              <a:gd name="connsiteY63" fmla="*/ 762199 h 2561221"/>
              <a:gd name="connsiteX64" fmla="*/ 631799 w 1464645"/>
              <a:gd name="connsiteY64" fmla="*/ 932677 h 2561221"/>
              <a:gd name="connsiteX65" fmla="*/ 624730 w 1464645"/>
              <a:gd name="connsiteY65" fmla="*/ 955130 h 2561221"/>
              <a:gd name="connsiteX66" fmla="*/ 382319 w 1464645"/>
              <a:gd name="connsiteY66" fmla="*/ 1191720 h 2561221"/>
              <a:gd name="connsiteX67" fmla="*/ 172756 w 1464645"/>
              <a:gd name="connsiteY67" fmla="*/ 1352218 h 2561221"/>
              <a:gd name="connsiteX68" fmla="*/ 85022 w 1464645"/>
              <a:gd name="connsiteY68" fmla="*/ 1469889 h 2561221"/>
              <a:gd name="connsiteX69" fmla="*/ 112049 w 1464645"/>
              <a:gd name="connsiteY69" fmla="*/ 1599203 h 2561221"/>
              <a:gd name="connsiteX70" fmla="*/ 239700 w 1464645"/>
              <a:gd name="connsiteY70" fmla="*/ 1633299 h 2561221"/>
              <a:gd name="connsiteX71" fmla="*/ 208515 w 1464645"/>
              <a:gd name="connsiteY71" fmla="*/ 1721864 h 2561221"/>
              <a:gd name="connsiteX72" fmla="*/ 141155 w 1464645"/>
              <a:gd name="connsiteY72" fmla="*/ 1805855 h 2561221"/>
              <a:gd name="connsiteX73" fmla="*/ 7684 w 1464645"/>
              <a:gd name="connsiteY73" fmla="*/ 2267809 h 2561221"/>
              <a:gd name="connsiteX74" fmla="*/ 348639 w 1464645"/>
              <a:gd name="connsiteY74" fmla="*/ 2560948 h 2561221"/>
              <a:gd name="connsiteX75" fmla="*/ 951549 w 1464645"/>
              <a:gd name="connsiteY75" fmla="*/ 2559700 h 2561221"/>
              <a:gd name="connsiteX76" fmla="*/ 1090841 w 1464645"/>
              <a:gd name="connsiteY76" fmla="*/ 2557205 h 2561221"/>
              <a:gd name="connsiteX77" fmla="*/ 1109968 w 1464645"/>
              <a:gd name="connsiteY77" fmla="*/ 2535584 h 2561221"/>
              <a:gd name="connsiteX78" fmla="*/ 1065478 w 1464645"/>
              <a:gd name="connsiteY78" fmla="*/ 2377996 h 2561221"/>
              <a:gd name="connsiteX79" fmla="*/ 912048 w 1464645"/>
              <a:gd name="connsiteY79" fmla="*/ 2155127 h 2561221"/>
              <a:gd name="connsiteX80" fmla="*/ 860489 w 1464645"/>
              <a:gd name="connsiteY80" fmla="*/ 2049098 h 2561221"/>
              <a:gd name="connsiteX81" fmla="*/ 893337 w 1464645"/>
              <a:gd name="connsiteY81" fmla="*/ 1785897 h 2561221"/>
              <a:gd name="connsiteX82" fmla="*/ 948638 w 1464645"/>
              <a:gd name="connsiteY82" fmla="*/ 1660326 h 2561221"/>
              <a:gd name="connsiteX83" fmla="*/ 983565 w 1464645"/>
              <a:gd name="connsiteY83" fmla="*/ 1604193 h 2561221"/>
              <a:gd name="connsiteX84" fmla="*/ 1015582 w 1464645"/>
              <a:gd name="connsiteY84" fmla="*/ 1684026 h 2561221"/>
              <a:gd name="connsiteX85" fmla="*/ 1128263 w 1464645"/>
              <a:gd name="connsiteY85" fmla="*/ 1990055 h 2561221"/>
              <a:gd name="connsiteX86" fmla="*/ 1162359 w 1464645"/>
              <a:gd name="connsiteY86" fmla="*/ 2143900 h 2561221"/>
              <a:gd name="connsiteX87" fmla="*/ 1282525 w 1464645"/>
              <a:gd name="connsiteY87" fmla="*/ 2545563 h 2561221"/>
              <a:gd name="connsiteX88" fmla="*/ 1302483 w 1464645"/>
              <a:gd name="connsiteY88" fmla="*/ 2560948 h 2561221"/>
              <a:gd name="connsiteX89" fmla="*/ 1427223 w 1464645"/>
              <a:gd name="connsiteY89" fmla="*/ 2560532 h 2561221"/>
              <a:gd name="connsiteX90" fmla="*/ 1463814 w 1464645"/>
              <a:gd name="connsiteY90" fmla="*/ 2518952 h 2561221"/>
              <a:gd name="connsiteX91" fmla="*/ 956538 w 1464645"/>
              <a:gd name="connsiteY91" fmla="*/ 700245 h 2561221"/>
              <a:gd name="connsiteX92" fmla="*/ 940322 w 1464645"/>
              <a:gd name="connsiteY92" fmla="*/ 680286 h 2561221"/>
              <a:gd name="connsiteX93" fmla="*/ 950717 w 1464645"/>
              <a:gd name="connsiteY93" fmla="*/ 669891 h 2561221"/>
              <a:gd name="connsiteX94" fmla="*/ 971091 w 1464645"/>
              <a:gd name="connsiteY94" fmla="*/ 689018 h 2561221"/>
              <a:gd name="connsiteX95" fmla="*/ 956538 w 1464645"/>
              <a:gd name="connsiteY95" fmla="*/ 700245 h 2561221"/>
              <a:gd name="connsiteX96" fmla="*/ 974002 w 1464645"/>
              <a:gd name="connsiteY96" fmla="*/ 637875 h 2561221"/>
              <a:gd name="connsiteX97" fmla="*/ 983149 w 1464645"/>
              <a:gd name="connsiteY97" fmla="*/ 647022 h 2561221"/>
              <a:gd name="connsiteX98" fmla="*/ 971923 w 1464645"/>
              <a:gd name="connsiteY98" fmla="*/ 654507 h 2561221"/>
              <a:gd name="connsiteX99" fmla="*/ 940738 w 1464645"/>
              <a:gd name="connsiteY99" fmla="*/ 632885 h 2561221"/>
              <a:gd name="connsiteX100" fmla="*/ 962775 w 1464645"/>
              <a:gd name="connsiteY100" fmla="*/ 540162 h 2561221"/>
              <a:gd name="connsiteX101" fmla="*/ 1035124 w 1464645"/>
              <a:gd name="connsiteY101" fmla="*/ 381326 h 2561221"/>
              <a:gd name="connsiteX102" fmla="*/ 1038866 w 1464645"/>
              <a:gd name="connsiteY102" fmla="*/ 369684 h 2561221"/>
              <a:gd name="connsiteX103" fmla="*/ 1049677 w 1464645"/>
              <a:gd name="connsiteY103" fmla="*/ 358457 h 2561221"/>
              <a:gd name="connsiteX104" fmla="*/ 1061320 w 1464645"/>
              <a:gd name="connsiteY104" fmla="*/ 371347 h 2561221"/>
              <a:gd name="connsiteX105" fmla="*/ 1065478 w 1464645"/>
              <a:gd name="connsiteY105" fmla="*/ 409185 h 2561221"/>
              <a:gd name="connsiteX106" fmla="*/ 1030550 w 1464645"/>
              <a:gd name="connsiteY106" fmla="*/ 552636 h 2561221"/>
              <a:gd name="connsiteX107" fmla="*/ 1028056 w 1464645"/>
              <a:gd name="connsiteY107" fmla="*/ 558041 h 2561221"/>
              <a:gd name="connsiteX108" fmla="*/ 1006434 w 1464645"/>
              <a:gd name="connsiteY108" fmla="*/ 592137 h 2561221"/>
              <a:gd name="connsiteX109" fmla="*/ 971507 w 1464645"/>
              <a:gd name="connsiteY109" fmla="*/ 621243 h 2561221"/>
              <a:gd name="connsiteX110" fmla="*/ 974002 w 1464645"/>
              <a:gd name="connsiteY110" fmla="*/ 637875 h 256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464645" h="2561221">
                <a:moveTo>
                  <a:pt x="1463814" y="2518952"/>
                </a:moveTo>
                <a:cubicBezTo>
                  <a:pt x="1455914" y="2452424"/>
                  <a:pt x="1447182" y="2385896"/>
                  <a:pt x="1437618" y="2319368"/>
                </a:cubicBezTo>
                <a:cubicBezTo>
                  <a:pt x="1416413" y="2174670"/>
                  <a:pt x="1384396" y="2032050"/>
                  <a:pt x="1338242" y="1893173"/>
                </a:cubicBezTo>
                <a:cubicBezTo>
                  <a:pt x="1302483" y="1785897"/>
                  <a:pt x="1278367" y="1676958"/>
                  <a:pt x="1276288" y="1564276"/>
                </a:cubicBezTo>
                <a:cubicBezTo>
                  <a:pt x="1274625" y="1486106"/>
                  <a:pt x="1271298" y="1407935"/>
                  <a:pt x="1258824" y="1330181"/>
                </a:cubicBezTo>
                <a:cubicBezTo>
                  <a:pt x="1239698" y="1209183"/>
                  <a:pt x="1206850" y="1093175"/>
                  <a:pt x="1121611" y="999620"/>
                </a:cubicBezTo>
                <a:cubicBezTo>
                  <a:pt x="1110384" y="987562"/>
                  <a:pt x="1100821" y="973841"/>
                  <a:pt x="1090841" y="960119"/>
                </a:cubicBezTo>
                <a:cubicBezTo>
                  <a:pt x="1062983" y="922282"/>
                  <a:pt x="1035124" y="884028"/>
                  <a:pt x="1014750" y="841201"/>
                </a:cubicBezTo>
                <a:cubicBezTo>
                  <a:pt x="1009761" y="830806"/>
                  <a:pt x="1003524" y="819995"/>
                  <a:pt x="1006850" y="807521"/>
                </a:cubicBezTo>
                <a:cubicBezTo>
                  <a:pt x="1008513" y="800868"/>
                  <a:pt x="1011424" y="792968"/>
                  <a:pt x="1019740" y="793384"/>
                </a:cubicBezTo>
                <a:cubicBezTo>
                  <a:pt x="1027224" y="793799"/>
                  <a:pt x="1028887" y="801700"/>
                  <a:pt x="1029303" y="807521"/>
                </a:cubicBezTo>
                <a:cubicBezTo>
                  <a:pt x="1030550" y="817084"/>
                  <a:pt x="1030550" y="827063"/>
                  <a:pt x="1030966" y="836627"/>
                </a:cubicBezTo>
                <a:cubicBezTo>
                  <a:pt x="1031382" y="848269"/>
                  <a:pt x="1035956" y="852427"/>
                  <a:pt x="1045935" y="843280"/>
                </a:cubicBezTo>
                <a:cubicBezTo>
                  <a:pt x="1056746" y="833300"/>
                  <a:pt x="1069220" y="830806"/>
                  <a:pt x="1084189" y="831221"/>
                </a:cubicBezTo>
                <a:cubicBezTo>
                  <a:pt x="1106642" y="832053"/>
                  <a:pt x="1124521" y="817084"/>
                  <a:pt x="1132006" y="795463"/>
                </a:cubicBezTo>
                <a:cubicBezTo>
                  <a:pt x="1141153" y="769683"/>
                  <a:pt x="1156538" y="747646"/>
                  <a:pt x="1174417" y="726856"/>
                </a:cubicBezTo>
                <a:cubicBezTo>
                  <a:pt x="1177328" y="723114"/>
                  <a:pt x="1181486" y="718540"/>
                  <a:pt x="1186475" y="720203"/>
                </a:cubicBezTo>
                <a:cubicBezTo>
                  <a:pt x="1191465" y="722282"/>
                  <a:pt x="1191465" y="728103"/>
                  <a:pt x="1191049" y="733093"/>
                </a:cubicBezTo>
                <a:cubicBezTo>
                  <a:pt x="1191049" y="738498"/>
                  <a:pt x="1189802" y="743903"/>
                  <a:pt x="1189802" y="749725"/>
                </a:cubicBezTo>
                <a:cubicBezTo>
                  <a:pt x="1189802" y="770099"/>
                  <a:pt x="1179823" y="789226"/>
                  <a:pt x="1181486" y="810847"/>
                </a:cubicBezTo>
                <a:cubicBezTo>
                  <a:pt x="1217660" y="784236"/>
                  <a:pt x="1217660" y="784236"/>
                  <a:pt x="1226392" y="828311"/>
                </a:cubicBezTo>
                <a:cubicBezTo>
                  <a:pt x="1226808" y="830390"/>
                  <a:pt x="1227224" y="832469"/>
                  <a:pt x="1227639" y="834548"/>
                </a:cubicBezTo>
                <a:cubicBezTo>
                  <a:pt x="1232629" y="856169"/>
                  <a:pt x="1235540" y="878207"/>
                  <a:pt x="1244687" y="898581"/>
                </a:cubicBezTo>
                <a:cubicBezTo>
                  <a:pt x="1246766" y="902739"/>
                  <a:pt x="1248845" y="908144"/>
                  <a:pt x="1254666" y="907729"/>
                </a:cubicBezTo>
                <a:cubicBezTo>
                  <a:pt x="1260488" y="907313"/>
                  <a:pt x="1261735" y="901076"/>
                  <a:pt x="1262567" y="896502"/>
                </a:cubicBezTo>
                <a:cubicBezTo>
                  <a:pt x="1265061" y="880702"/>
                  <a:pt x="1266309" y="864901"/>
                  <a:pt x="1268388" y="849101"/>
                </a:cubicBezTo>
                <a:cubicBezTo>
                  <a:pt x="1269219" y="842448"/>
                  <a:pt x="1269635" y="834548"/>
                  <a:pt x="1276704" y="831221"/>
                </a:cubicBezTo>
                <a:cubicBezTo>
                  <a:pt x="1285020" y="827895"/>
                  <a:pt x="1289178" y="835379"/>
                  <a:pt x="1293752" y="839953"/>
                </a:cubicBezTo>
                <a:cubicBezTo>
                  <a:pt x="1299157" y="845359"/>
                  <a:pt x="1304147" y="851180"/>
                  <a:pt x="1309552" y="856585"/>
                </a:cubicBezTo>
                <a:cubicBezTo>
                  <a:pt x="1313710" y="860743"/>
                  <a:pt x="1318284" y="866980"/>
                  <a:pt x="1325352" y="862822"/>
                </a:cubicBezTo>
                <a:cubicBezTo>
                  <a:pt x="1332005" y="859080"/>
                  <a:pt x="1330758" y="852011"/>
                  <a:pt x="1330342" y="845774"/>
                </a:cubicBezTo>
                <a:cubicBezTo>
                  <a:pt x="1329926" y="836627"/>
                  <a:pt x="1325768" y="828311"/>
                  <a:pt x="1320779" y="820826"/>
                </a:cubicBezTo>
                <a:cubicBezTo>
                  <a:pt x="1310384" y="805858"/>
                  <a:pt x="1299989" y="791720"/>
                  <a:pt x="1288346" y="777583"/>
                </a:cubicBezTo>
                <a:cubicBezTo>
                  <a:pt x="1267972" y="752219"/>
                  <a:pt x="1254251" y="724361"/>
                  <a:pt x="1255082" y="690265"/>
                </a:cubicBezTo>
                <a:cubicBezTo>
                  <a:pt x="1255498" y="670723"/>
                  <a:pt x="1248429" y="652428"/>
                  <a:pt x="1240113" y="634548"/>
                </a:cubicBezTo>
                <a:cubicBezTo>
                  <a:pt x="1228055" y="608769"/>
                  <a:pt x="1228887" y="607521"/>
                  <a:pt x="1252172" y="594631"/>
                </a:cubicBezTo>
                <a:cubicBezTo>
                  <a:pt x="1246766" y="582573"/>
                  <a:pt x="1235540" y="576336"/>
                  <a:pt x="1225976" y="568852"/>
                </a:cubicBezTo>
                <a:cubicBezTo>
                  <a:pt x="1215581" y="560952"/>
                  <a:pt x="1210592" y="550557"/>
                  <a:pt x="1214750" y="538083"/>
                </a:cubicBezTo>
                <a:cubicBezTo>
                  <a:pt x="1229718" y="491929"/>
                  <a:pt x="1242192" y="444944"/>
                  <a:pt x="1269635" y="403779"/>
                </a:cubicBezTo>
                <a:cubicBezTo>
                  <a:pt x="1287930" y="376337"/>
                  <a:pt x="1291257" y="348062"/>
                  <a:pt x="1282109" y="316877"/>
                </a:cubicBezTo>
                <a:cubicBezTo>
                  <a:pt x="1272130" y="282366"/>
                  <a:pt x="1257161" y="251181"/>
                  <a:pt x="1233461" y="223738"/>
                </a:cubicBezTo>
                <a:cubicBezTo>
                  <a:pt x="1225976" y="215007"/>
                  <a:pt x="1215581" y="204612"/>
                  <a:pt x="1237619" y="199206"/>
                </a:cubicBezTo>
                <a:cubicBezTo>
                  <a:pt x="1247182" y="197127"/>
                  <a:pt x="1242192" y="190890"/>
                  <a:pt x="1237203" y="187980"/>
                </a:cubicBezTo>
                <a:cubicBezTo>
                  <a:pt x="1223481" y="179664"/>
                  <a:pt x="1208929" y="173842"/>
                  <a:pt x="1192297" y="172595"/>
                </a:cubicBezTo>
                <a:cubicBezTo>
                  <a:pt x="1188139" y="172179"/>
                  <a:pt x="1179823" y="173842"/>
                  <a:pt x="1183149" y="165942"/>
                </a:cubicBezTo>
                <a:cubicBezTo>
                  <a:pt x="1189386" y="150973"/>
                  <a:pt x="1177744" y="156795"/>
                  <a:pt x="1173170" y="157626"/>
                </a:cubicBezTo>
                <a:cubicBezTo>
                  <a:pt x="1148638" y="162200"/>
                  <a:pt x="1124521" y="168021"/>
                  <a:pt x="1102484" y="180495"/>
                </a:cubicBezTo>
                <a:cubicBezTo>
                  <a:pt x="1087099" y="189227"/>
                  <a:pt x="1070883" y="190890"/>
                  <a:pt x="1054667" y="183822"/>
                </a:cubicBezTo>
                <a:cubicBezTo>
                  <a:pt x="1038451" y="176753"/>
                  <a:pt x="1025561" y="165526"/>
                  <a:pt x="1014750" y="151389"/>
                </a:cubicBezTo>
                <a:cubicBezTo>
                  <a:pt x="990218" y="118541"/>
                  <a:pt x="965686" y="85693"/>
                  <a:pt x="935748" y="57834"/>
                </a:cubicBezTo>
                <a:cubicBezTo>
                  <a:pt x="906642" y="34550"/>
                  <a:pt x="877120" y="12928"/>
                  <a:pt x="838451" y="6275"/>
                </a:cubicBezTo>
                <a:cubicBezTo>
                  <a:pt x="729096" y="-12852"/>
                  <a:pt x="626809" y="14175"/>
                  <a:pt x="527017" y="54508"/>
                </a:cubicBezTo>
                <a:cubicBezTo>
                  <a:pt x="505396" y="63240"/>
                  <a:pt x="485437" y="78208"/>
                  <a:pt x="475042" y="100246"/>
                </a:cubicBezTo>
                <a:cubicBezTo>
                  <a:pt x="465479" y="120620"/>
                  <a:pt x="454252" y="139331"/>
                  <a:pt x="440115" y="156379"/>
                </a:cubicBezTo>
                <a:cubicBezTo>
                  <a:pt x="401030" y="203780"/>
                  <a:pt x="381072" y="259081"/>
                  <a:pt x="390635" y="318956"/>
                </a:cubicBezTo>
                <a:cubicBezTo>
                  <a:pt x="400614" y="384653"/>
                  <a:pt x="379824" y="436628"/>
                  <a:pt x="339907" y="485276"/>
                </a:cubicBezTo>
                <a:cubicBezTo>
                  <a:pt x="339492" y="485692"/>
                  <a:pt x="339076" y="486524"/>
                  <a:pt x="338660" y="486939"/>
                </a:cubicBezTo>
                <a:cubicBezTo>
                  <a:pt x="323275" y="509808"/>
                  <a:pt x="322028" y="511887"/>
                  <a:pt x="346560" y="523946"/>
                </a:cubicBezTo>
                <a:cubicBezTo>
                  <a:pt x="373171" y="537251"/>
                  <a:pt x="383151" y="556794"/>
                  <a:pt x="381487" y="585484"/>
                </a:cubicBezTo>
                <a:cubicBezTo>
                  <a:pt x="380240" y="605026"/>
                  <a:pt x="385230" y="623737"/>
                  <a:pt x="393961" y="641617"/>
                </a:cubicBezTo>
                <a:cubicBezTo>
                  <a:pt x="400614" y="654922"/>
                  <a:pt x="402277" y="669475"/>
                  <a:pt x="402277" y="684028"/>
                </a:cubicBezTo>
                <a:cubicBezTo>
                  <a:pt x="402693" y="728103"/>
                  <a:pt x="412672" y="738498"/>
                  <a:pt x="457579" y="740577"/>
                </a:cubicBezTo>
                <a:cubicBezTo>
                  <a:pt x="492090" y="742240"/>
                  <a:pt x="526601" y="743488"/>
                  <a:pt x="561529" y="744735"/>
                </a:cubicBezTo>
                <a:cubicBezTo>
                  <a:pt x="574418" y="745151"/>
                  <a:pt x="583982" y="748893"/>
                  <a:pt x="588971" y="762199"/>
                </a:cubicBezTo>
                <a:cubicBezTo>
                  <a:pt x="609346" y="817500"/>
                  <a:pt x="627641" y="873217"/>
                  <a:pt x="631799" y="932677"/>
                </a:cubicBezTo>
                <a:cubicBezTo>
                  <a:pt x="632215" y="941408"/>
                  <a:pt x="631799" y="948477"/>
                  <a:pt x="624730" y="955130"/>
                </a:cubicBezTo>
                <a:cubicBezTo>
                  <a:pt x="544065" y="1034132"/>
                  <a:pt x="468805" y="1118539"/>
                  <a:pt x="382319" y="1191720"/>
                </a:cubicBezTo>
                <a:cubicBezTo>
                  <a:pt x="314959" y="1248684"/>
                  <a:pt x="242195" y="1297749"/>
                  <a:pt x="172756" y="1352218"/>
                </a:cubicBezTo>
                <a:cubicBezTo>
                  <a:pt x="132839" y="1383819"/>
                  <a:pt x="99575" y="1419578"/>
                  <a:pt x="85022" y="1469889"/>
                </a:cubicBezTo>
                <a:cubicBezTo>
                  <a:pt x="70885" y="1518122"/>
                  <a:pt x="75875" y="1562613"/>
                  <a:pt x="112049" y="1599203"/>
                </a:cubicBezTo>
                <a:cubicBezTo>
                  <a:pt x="146561" y="1634130"/>
                  <a:pt x="187309" y="1652841"/>
                  <a:pt x="239700" y="1633299"/>
                </a:cubicBezTo>
                <a:cubicBezTo>
                  <a:pt x="233463" y="1665315"/>
                  <a:pt x="224315" y="1694837"/>
                  <a:pt x="208515" y="1721864"/>
                </a:cubicBezTo>
                <a:cubicBezTo>
                  <a:pt x="189804" y="1753049"/>
                  <a:pt x="163608" y="1777997"/>
                  <a:pt x="141155" y="1805855"/>
                </a:cubicBezTo>
                <a:cubicBezTo>
                  <a:pt x="32216" y="1941406"/>
                  <a:pt x="-21007" y="2093173"/>
                  <a:pt x="7684" y="2267809"/>
                </a:cubicBezTo>
                <a:cubicBezTo>
                  <a:pt x="37205" y="2446603"/>
                  <a:pt x="169014" y="2560116"/>
                  <a:pt x="348639" y="2560948"/>
                </a:cubicBezTo>
                <a:cubicBezTo>
                  <a:pt x="549470" y="2561779"/>
                  <a:pt x="750717" y="2560532"/>
                  <a:pt x="951549" y="2559700"/>
                </a:cubicBezTo>
                <a:cubicBezTo>
                  <a:pt x="998118" y="2559700"/>
                  <a:pt x="1044272" y="2557621"/>
                  <a:pt x="1090841" y="2557205"/>
                </a:cubicBezTo>
                <a:cubicBezTo>
                  <a:pt x="1106226" y="2557205"/>
                  <a:pt x="1112879" y="2553879"/>
                  <a:pt x="1109968" y="2535584"/>
                </a:cubicBezTo>
                <a:cubicBezTo>
                  <a:pt x="1101236" y="2481114"/>
                  <a:pt x="1087099" y="2428723"/>
                  <a:pt x="1065478" y="2377996"/>
                </a:cubicBezTo>
                <a:cubicBezTo>
                  <a:pt x="1029303" y="2293173"/>
                  <a:pt x="975665" y="2220408"/>
                  <a:pt x="912048" y="2155127"/>
                </a:cubicBezTo>
                <a:cubicBezTo>
                  <a:pt x="882526" y="2124774"/>
                  <a:pt x="864647" y="2090678"/>
                  <a:pt x="860489" y="2049098"/>
                </a:cubicBezTo>
                <a:cubicBezTo>
                  <a:pt x="852173" y="1958870"/>
                  <a:pt x="860073" y="1870720"/>
                  <a:pt x="893337" y="1785897"/>
                </a:cubicBezTo>
                <a:cubicBezTo>
                  <a:pt x="909969" y="1743486"/>
                  <a:pt x="929095" y="1701906"/>
                  <a:pt x="948638" y="1660326"/>
                </a:cubicBezTo>
                <a:cubicBezTo>
                  <a:pt x="957786" y="1641199"/>
                  <a:pt x="966517" y="1621240"/>
                  <a:pt x="983565" y="1604193"/>
                </a:cubicBezTo>
                <a:cubicBezTo>
                  <a:pt x="998118" y="1630804"/>
                  <a:pt x="1006018" y="1657831"/>
                  <a:pt x="1015582" y="1684026"/>
                </a:cubicBezTo>
                <a:cubicBezTo>
                  <a:pt x="1051341" y="1786729"/>
                  <a:pt x="1096247" y="1885689"/>
                  <a:pt x="1128263" y="1990055"/>
                </a:cubicBezTo>
                <a:cubicBezTo>
                  <a:pt x="1143648" y="2040366"/>
                  <a:pt x="1146974" y="2093589"/>
                  <a:pt x="1162359" y="2143900"/>
                </a:cubicBezTo>
                <a:cubicBezTo>
                  <a:pt x="1203107" y="2277788"/>
                  <a:pt x="1249261" y="2409596"/>
                  <a:pt x="1282525" y="2545563"/>
                </a:cubicBezTo>
                <a:cubicBezTo>
                  <a:pt x="1285436" y="2557205"/>
                  <a:pt x="1290425" y="2561363"/>
                  <a:pt x="1302483" y="2560948"/>
                </a:cubicBezTo>
                <a:cubicBezTo>
                  <a:pt x="1344063" y="2560532"/>
                  <a:pt x="1385643" y="2561363"/>
                  <a:pt x="1427223" y="2560532"/>
                </a:cubicBezTo>
                <a:cubicBezTo>
                  <a:pt x="1459240" y="2560532"/>
                  <a:pt x="1467556" y="2551800"/>
                  <a:pt x="1463814" y="2518952"/>
                </a:cubicBezTo>
                <a:close/>
                <a:moveTo>
                  <a:pt x="956538" y="700245"/>
                </a:moveTo>
                <a:cubicBezTo>
                  <a:pt x="944896" y="699413"/>
                  <a:pt x="940738" y="690681"/>
                  <a:pt x="940322" y="680286"/>
                </a:cubicBezTo>
                <a:cubicBezTo>
                  <a:pt x="940322" y="674465"/>
                  <a:pt x="942401" y="669475"/>
                  <a:pt x="950717" y="669891"/>
                </a:cubicBezTo>
                <a:cubicBezTo>
                  <a:pt x="959449" y="674049"/>
                  <a:pt x="970675" y="676544"/>
                  <a:pt x="971091" y="689018"/>
                </a:cubicBezTo>
                <a:cubicBezTo>
                  <a:pt x="971091" y="697750"/>
                  <a:pt x="963607" y="701076"/>
                  <a:pt x="956538" y="700245"/>
                </a:cubicBezTo>
                <a:close/>
                <a:moveTo>
                  <a:pt x="974002" y="637875"/>
                </a:moveTo>
                <a:cubicBezTo>
                  <a:pt x="978576" y="638706"/>
                  <a:pt x="983981" y="640785"/>
                  <a:pt x="983149" y="647022"/>
                </a:cubicBezTo>
                <a:cubicBezTo>
                  <a:pt x="982318" y="652843"/>
                  <a:pt x="976497" y="653259"/>
                  <a:pt x="971923" y="654507"/>
                </a:cubicBezTo>
                <a:cubicBezTo>
                  <a:pt x="953212" y="659496"/>
                  <a:pt x="942817" y="652428"/>
                  <a:pt x="940738" y="632885"/>
                </a:cubicBezTo>
                <a:cubicBezTo>
                  <a:pt x="937411" y="599621"/>
                  <a:pt x="941569" y="567605"/>
                  <a:pt x="962775" y="540162"/>
                </a:cubicBezTo>
                <a:cubicBezTo>
                  <a:pt x="999781" y="492761"/>
                  <a:pt x="1025145" y="440786"/>
                  <a:pt x="1035124" y="381326"/>
                </a:cubicBezTo>
                <a:cubicBezTo>
                  <a:pt x="1035956" y="377168"/>
                  <a:pt x="1037203" y="373426"/>
                  <a:pt x="1038866" y="369684"/>
                </a:cubicBezTo>
                <a:cubicBezTo>
                  <a:pt x="1040945" y="364694"/>
                  <a:pt x="1043024" y="358457"/>
                  <a:pt x="1049677" y="358457"/>
                </a:cubicBezTo>
                <a:cubicBezTo>
                  <a:pt x="1057577" y="358457"/>
                  <a:pt x="1060072" y="365526"/>
                  <a:pt x="1061320" y="371347"/>
                </a:cubicBezTo>
                <a:cubicBezTo>
                  <a:pt x="1063399" y="382158"/>
                  <a:pt x="1063814" y="393385"/>
                  <a:pt x="1065478" y="409185"/>
                </a:cubicBezTo>
                <a:cubicBezTo>
                  <a:pt x="1054667" y="454091"/>
                  <a:pt x="1053835" y="506066"/>
                  <a:pt x="1030550" y="552636"/>
                </a:cubicBezTo>
                <a:cubicBezTo>
                  <a:pt x="1029719" y="554299"/>
                  <a:pt x="1027224" y="557210"/>
                  <a:pt x="1028056" y="558041"/>
                </a:cubicBezTo>
                <a:cubicBezTo>
                  <a:pt x="1041361" y="582158"/>
                  <a:pt x="1017661" y="583821"/>
                  <a:pt x="1006434" y="592137"/>
                </a:cubicBezTo>
                <a:cubicBezTo>
                  <a:pt x="994376" y="601284"/>
                  <a:pt x="981902" y="610016"/>
                  <a:pt x="971507" y="621243"/>
                </a:cubicBezTo>
                <a:cubicBezTo>
                  <a:pt x="965270" y="627064"/>
                  <a:pt x="958201" y="634548"/>
                  <a:pt x="974002" y="637875"/>
                </a:cubicBezTo>
                <a:close/>
              </a:path>
            </a:pathLst>
          </a:custGeom>
          <a:solidFill>
            <a:schemeClr val="accent1"/>
          </a:solidFill>
          <a:ln w="41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586" name="Group 3585">
            <a:extLst>
              <a:ext uri="{FF2B5EF4-FFF2-40B4-BE49-F238E27FC236}">
                <a16:creationId xmlns:a16="http://schemas.microsoft.com/office/drawing/2014/main" id="{4F89C069-6433-4D25-A407-E80CD0565FF7}"/>
              </a:ext>
            </a:extLst>
          </p:cNvPr>
          <p:cNvGrpSpPr/>
          <p:nvPr/>
        </p:nvGrpSpPr>
        <p:grpSpPr>
          <a:xfrm>
            <a:off x="8896962" y="1263437"/>
            <a:ext cx="3199209" cy="5592442"/>
            <a:chOff x="8123237" y="2228318"/>
            <a:chExt cx="1468681" cy="2567358"/>
          </a:xfrm>
        </p:grpSpPr>
        <p:sp>
          <p:nvSpPr>
            <p:cNvPr id="3587" name="Freeform: Shape 3586">
              <a:extLst>
                <a:ext uri="{FF2B5EF4-FFF2-40B4-BE49-F238E27FC236}">
                  <a16:creationId xmlns:a16="http://schemas.microsoft.com/office/drawing/2014/main" id="{3264CDBB-B00B-4414-9D63-43DBF537FBEB}"/>
                </a:ext>
              </a:extLst>
            </p:cNvPr>
            <p:cNvSpPr/>
            <p:nvPr/>
          </p:nvSpPr>
          <p:spPr>
            <a:xfrm>
              <a:off x="8123237" y="2234455"/>
              <a:ext cx="1464645" cy="2561221"/>
            </a:xfrm>
            <a:custGeom>
              <a:avLst/>
              <a:gdLst>
                <a:gd name="connsiteX0" fmla="*/ 1463814 w 1464645"/>
                <a:gd name="connsiteY0" fmla="*/ 2518952 h 2561221"/>
                <a:gd name="connsiteX1" fmla="*/ 1437618 w 1464645"/>
                <a:gd name="connsiteY1" fmla="*/ 2319368 h 2561221"/>
                <a:gd name="connsiteX2" fmla="*/ 1338242 w 1464645"/>
                <a:gd name="connsiteY2" fmla="*/ 1893173 h 2561221"/>
                <a:gd name="connsiteX3" fmla="*/ 1276288 w 1464645"/>
                <a:gd name="connsiteY3" fmla="*/ 1564276 h 2561221"/>
                <a:gd name="connsiteX4" fmla="*/ 1258824 w 1464645"/>
                <a:gd name="connsiteY4" fmla="*/ 1330181 h 2561221"/>
                <a:gd name="connsiteX5" fmla="*/ 1121611 w 1464645"/>
                <a:gd name="connsiteY5" fmla="*/ 999620 h 2561221"/>
                <a:gd name="connsiteX6" fmla="*/ 1090841 w 1464645"/>
                <a:gd name="connsiteY6" fmla="*/ 960119 h 2561221"/>
                <a:gd name="connsiteX7" fmla="*/ 1014750 w 1464645"/>
                <a:gd name="connsiteY7" fmla="*/ 841201 h 2561221"/>
                <a:gd name="connsiteX8" fmla="*/ 1006850 w 1464645"/>
                <a:gd name="connsiteY8" fmla="*/ 807521 h 2561221"/>
                <a:gd name="connsiteX9" fmla="*/ 1019740 w 1464645"/>
                <a:gd name="connsiteY9" fmla="*/ 793384 h 2561221"/>
                <a:gd name="connsiteX10" fmla="*/ 1029303 w 1464645"/>
                <a:gd name="connsiteY10" fmla="*/ 807521 h 2561221"/>
                <a:gd name="connsiteX11" fmla="*/ 1030966 w 1464645"/>
                <a:gd name="connsiteY11" fmla="*/ 836627 h 2561221"/>
                <a:gd name="connsiteX12" fmla="*/ 1045935 w 1464645"/>
                <a:gd name="connsiteY12" fmla="*/ 843280 h 2561221"/>
                <a:gd name="connsiteX13" fmla="*/ 1084189 w 1464645"/>
                <a:gd name="connsiteY13" fmla="*/ 831221 h 2561221"/>
                <a:gd name="connsiteX14" fmla="*/ 1132006 w 1464645"/>
                <a:gd name="connsiteY14" fmla="*/ 795463 h 2561221"/>
                <a:gd name="connsiteX15" fmla="*/ 1174417 w 1464645"/>
                <a:gd name="connsiteY15" fmla="*/ 726856 h 2561221"/>
                <a:gd name="connsiteX16" fmla="*/ 1186475 w 1464645"/>
                <a:gd name="connsiteY16" fmla="*/ 720203 h 2561221"/>
                <a:gd name="connsiteX17" fmla="*/ 1191049 w 1464645"/>
                <a:gd name="connsiteY17" fmla="*/ 733093 h 2561221"/>
                <a:gd name="connsiteX18" fmla="*/ 1189802 w 1464645"/>
                <a:gd name="connsiteY18" fmla="*/ 749725 h 2561221"/>
                <a:gd name="connsiteX19" fmla="*/ 1181486 w 1464645"/>
                <a:gd name="connsiteY19" fmla="*/ 810847 h 2561221"/>
                <a:gd name="connsiteX20" fmla="*/ 1226392 w 1464645"/>
                <a:gd name="connsiteY20" fmla="*/ 828311 h 2561221"/>
                <a:gd name="connsiteX21" fmla="*/ 1227639 w 1464645"/>
                <a:gd name="connsiteY21" fmla="*/ 834548 h 2561221"/>
                <a:gd name="connsiteX22" fmla="*/ 1244687 w 1464645"/>
                <a:gd name="connsiteY22" fmla="*/ 898581 h 2561221"/>
                <a:gd name="connsiteX23" fmla="*/ 1254666 w 1464645"/>
                <a:gd name="connsiteY23" fmla="*/ 907729 h 2561221"/>
                <a:gd name="connsiteX24" fmla="*/ 1262567 w 1464645"/>
                <a:gd name="connsiteY24" fmla="*/ 896502 h 2561221"/>
                <a:gd name="connsiteX25" fmla="*/ 1268388 w 1464645"/>
                <a:gd name="connsiteY25" fmla="*/ 849101 h 2561221"/>
                <a:gd name="connsiteX26" fmla="*/ 1276704 w 1464645"/>
                <a:gd name="connsiteY26" fmla="*/ 831221 h 2561221"/>
                <a:gd name="connsiteX27" fmla="*/ 1293752 w 1464645"/>
                <a:gd name="connsiteY27" fmla="*/ 839953 h 2561221"/>
                <a:gd name="connsiteX28" fmla="*/ 1309552 w 1464645"/>
                <a:gd name="connsiteY28" fmla="*/ 856585 h 2561221"/>
                <a:gd name="connsiteX29" fmla="*/ 1325352 w 1464645"/>
                <a:gd name="connsiteY29" fmla="*/ 862822 h 2561221"/>
                <a:gd name="connsiteX30" fmla="*/ 1330342 w 1464645"/>
                <a:gd name="connsiteY30" fmla="*/ 845774 h 2561221"/>
                <a:gd name="connsiteX31" fmla="*/ 1320779 w 1464645"/>
                <a:gd name="connsiteY31" fmla="*/ 820826 h 2561221"/>
                <a:gd name="connsiteX32" fmla="*/ 1288346 w 1464645"/>
                <a:gd name="connsiteY32" fmla="*/ 777583 h 2561221"/>
                <a:gd name="connsiteX33" fmla="*/ 1255082 w 1464645"/>
                <a:gd name="connsiteY33" fmla="*/ 690265 h 2561221"/>
                <a:gd name="connsiteX34" fmla="*/ 1240113 w 1464645"/>
                <a:gd name="connsiteY34" fmla="*/ 634548 h 2561221"/>
                <a:gd name="connsiteX35" fmla="*/ 1252172 w 1464645"/>
                <a:gd name="connsiteY35" fmla="*/ 594631 h 2561221"/>
                <a:gd name="connsiteX36" fmla="*/ 1225976 w 1464645"/>
                <a:gd name="connsiteY36" fmla="*/ 568852 h 2561221"/>
                <a:gd name="connsiteX37" fmla="*/ 1214750 w 1464645"/>
                <a:gd name="connsiteY37" fmla="*/ 538083 h 2561221"/>
                <a:gd name="connsiteX38" fmla="*/ 1269635 w 1464645"/>
                <a:gd name="connsiteY38" fmla="*/ 403779 h 2561221"/>
                <a:gd name="connsiteX39" fmla="*/ 1282109 w 1464645"/>
                <a:gd name="connsiteY39" fmla="*/ 316877 h 2561221"/>
                <a:gd name="connsiteX40" fmla="*/ 1233461 w 1464645"/>
                <a:gd name="connsiteY40" fmla="*/ 223738 h 2561221"/>
                <a:gd name="connsiteX41" fmla="*/ 1237619 w 1464645"/>
                <a:gd name="connsiteY41" fmla="*/ 199206 h 2561221"/>
                <a:gd name="connsiteX42" fmla="*/ 1237203 w 1464645"/>
                <a:gd name="connsiteY42" fmla="*/ 187980 h 2561221"/>
                <a:gd name="connsiteX43" fmla="*/ 1192297 w 1464645"/>
                <a:gd name="connsiteY43" fmla="*/ 172595 h 2561221"/>
                <a:gd name="connsiteX44" fmla="*/ 1183149 w 1464645"/>
                <a:gd name="connsiteY44" fmla="*/ 165942 h 2561221"/>
                <a:gd name="connsiteX45" fmla="*/ 1173170 w 1464645"/>
                <a:gd name="connsiteY45" fmla="*/ 157626 h 2561221"/>
                <a:gd name="connsiteX46" fmla="*/ 1102484 w 1464645"/>
                <a:gd name="connsiteY46" fmla="*/ 180495 h 2561221"/>
                <a:gd name="connsiteX47" fmla="*/ 1054667 w 1464645"/>
                <a:gd name="connsiteY47" fmla="*/ 183822 h 2561221"/>
                <a:gd name="connsiteX48" fmla="*/ 1014750 w 1464645"/>
                <a:gd name="connsiteY48" fmla="*/ 151389 h 2561221"/>
                <a:gd name="connsiteX49" fmla="*/ 935748 w 1464645"/>
                <a:gd name="connsiteY49" fmla="*/ 57834 h 2561221"/>
                <a:gd name="connsiteX50" fmla="*/ 838451 w 1464645"/>
                <a:gd name="connsiteY50" fmla="*/ 6275 h 2561221"/>
                <a:gd name="connsiteX51" fmla="*/ 527017 w 1464645"/>
                <a:gd name="connsiteY51" fmla="*/ 54508 h 2561221"/>
                <a:gd name="connsiteX52" fmla="*/ 475042 w 1464645"/>
                <a:gd name="connsiteY52" fmla="*/ 100246 h 2561221"/>
                <a:gd name="connsiteX53" fmla="*/ 440115 w 1464645"/>
                <a:gd name="connsiteY53" fmla="*/ 156379 h 2561221"/>
                <a:gd name="connsiteX54" fmla="*/ 390635 w 1464645"/>
                <a:gd name="connsiteY54" fmla="*/ 318956 h 2561221"/>
                <a:gd name="connsiteX55" fmla="*/ 339907 w 1464645"/>
                <a:gd name="connsiteY55" fmla="*/ 485276 h 2561221"/>
                <a:gd name="connsiteX56" fmla="*/ 338660 w 1464645"/>
                <a:gd name="connsiteY56" fmla="*/ 486939 h 2561221"/>
                <a:gd name="connsiteX57" fmla="*/ 346560 w 1464645"/>
                <a:gd name="connsiteY57" fmla="*/ 523946 h 2561221"/>
                <a:gd name="connsiteX58" fmla="*/ 381487 w 1464645"/>
                <a:gd name="connsiteY58" fmla="*/ 585484 h 2561221"/>
                <a:gd name="connsiteX59" fmla="*/ 393961 w 1464645"/>
                <a:gd name="connsiteY59" fmla="*/ 641617 h 2561221"/>
                <a:gd name="connsiteX60" fmla="*/ 402277 w 1464645"/>
                <a:gd name="connsiteY60" fmla="*/ 684028 h 2561221"/>
                <a:gd name="connsiteX61" fmla="*/ 457579 w 1464645"/>
                <a:gd name="connsiteY61" fmla="*/ 740577 h 2561221"/>
                <a:gd name="connsiteX62" fmla="*/ 561529 w 1464645"/>
                <a:gd name="connsiteY62" fmla="*/ 744735 h 2561221"/>
                <a:gd name="connsiteX63" fmla="*/ 588971 w 1464645"/>
                <a:gd name="connsiteY63" fmla="*/ 762199 h 2561221"/>
                <a:gd name="connsiteX64" fmla="*/ 631799 w 1464645"/>
                <a:gd name="connsiteY64" fmla="*/ 932677 h 2561221"/>
                <a:gd name="connsiteX65" fmla="*/ 624730 w 1464645"/>
                <a:gd name="connsiteY65" fmla="*/ 955130 h 2561221"/>
                <a:gd name="connsiteX66" fmla="*/ 382319 w 1464645"/>
                <a:gd name="connsiteY66" fmla="*/ 1191720 h 2561221"/>
                <a:gd name="connsiteX67" fmla="*/ 172756 w 1464645"/>
                <a:gd name="connsiteY67" fmla="*/ 1352218 h 2561221"/>
                <a:gd name="connsiteX68" fmla="*/ 85022 w 1464645"/>
                <a:gd name="connsiteY68" fmla="*/ 1469889 h 2561221"/>
                <a:gd name="connsiteX69" fmla="*/ 112049 w 1464645"/>
                <a:gd name="connsiteY69" fmla="*/ 1599203 h 2561221"/>
                <a:gd name="connsiteX70" fmla="*/ 239700 w 1464645"/>
                <a:gd name="connsiteY70" fmla="*/ 1633299 h 2561221"/>
                <a:gd name="connsiteX71" fmla="*/ 208515 w 1464645"/>
                <a:gd name="connsiteY71" fmla="*/ 1721864 h 2561221"/>
                <a:gd name="connsiteX72" fmla="*/ 141155 w 1464645"/>
                <a:gd name="connsiteY72" fmla="*/ 1805855 h 2561221"/>
                <a:gd name="connsiteX73" fmla="*/ 7684 w 1464645"/>
                <a:gd name="connsiteY73" fmla="*/ 2267809 h 2561221"/>
                <a:gd name="connsiteX74" fmla="*/ 348639 w 1464645"/>
                <a:gd name="connsiteY74" fmla="*/ 2560948 h 2561221"/>
                <a:gd name="connsiteX75" fmla="*/ 951549 w 1464645"/>
                <a:gd name="connsiteY75" fmla="*/ 2559700 h 2561221"/>
                <a:gd name="connsiteX76" fmla="*/ 1090841 w 1464645"/>
                <a:gd name="connsiteY76" fmla="*/ 2557205 h 2561221"/>
                <a:gd name="connsiteX77" fmla="*/ 1109968 w 1464645"/>
                <a:gd name="connsiteY77" fmla="*/ 2535584 h 2561221"/>
                <a:gd name="connsiteX78" fmla="*/ 1065478 w 1464645"/>
                <a:gd name="connsiteY78" fmla="*/ 2377996 h 2561221"/>
                <a:gd name="connsiteX79" fmla="*/ 912048 w 1464645"/>
                <a:gd name="connsiteY79" fmla="*/ 2155127 h 2561221"/>
                <a:gd name="connsiteX80" fmla="*/ 860489 w 1464645"/>
                <a:gd name="connsiteY80" fmla="*/ 2049098 h 2561221"/>
                <a:gd name="connsiteX81" fmla="*/ 893337 w 1464645"/>
                <a:gd name="connsiteY81" fmla="*/ 1785897 h 2561221"/>
                <a:gd name="connsiteX82" fmla="*/ 948638 w 1464645"/>
                <a:gd name="connsiteY82" fmla="*/ 1660326 h 2561221"/>
                <a:gd name="connsiteX83" fmla="*/ 983565 w 1464645"/>
                <a:gd name="connsiteY83" fmla="*/ 1604193 h 2561221"/>
                <a:gd name="connsiteX84" fmla="*/ 1015582 w 1464645"/>
                <a:gd name="connsiteY84" fmla="*/ 1684026 h 2561221"/>
                <a:gd name="connsiteX85" fmla="*/ 1128263 w 1464645"/>
                <a:gd name="connsiteY85" fmla="*/ 1990055 h 2561221"/>
                <a:gd name="connsiteX86" fmla="*/ 1162359 w 1464645"/>
                <a:gd name="connsiteY86" fmla="*/ 2143900 h 2561221"/>
                <a:gd name="connsiteX87" fmla="*/ 1282525 w 1464645"/>
                <a:gd name="connsiteY87" fmla="*/ 2545563 h 2561221"/>
                <a:gd name="connsiteX88" fmla="*/ 1302483 w 1464645"/>
                <a:gd name="connsiteY88" fmla="*/ 2560948 h 2561221"/>
                <a:gd name="connsiteX89" fmla="*/ 1427223 w 1464645"/>
                <a:gd name="connsiteY89" fmla="*/ 2560532 h 2561221"/>
                <a:gd name="connsiteX90" fmla="*/ 1463814 w 1464645"/>
                <a:gd name="connsiteY90" fmla="*/ 2518952 h 2561221"/>
                <a:gd name="connsiteX91" fmla="*/ 956538 w 1464645"/>
                <a:gd name="connsiteY91" fmla="*/ 700245 h 2561221"/>
                <a:gd name="connsiteX92" fmla="*/ 940322 w 1464645"/>
                <a:gd name="connsiteY92" fmla="*/ 680286 h 2561221"/>
                <a:gd name="connsiteX93" fmla="*/ 950717 w 1464645"/>
                <a:gd name="connsiteY93" fmla="*/ 669891 h 2561221"/>
                <a:gd name="connsiteX94" fmla="*/ 971091 w 1464645"/>
                <a:gd name="connsiteY94" fmla="*/ 689018 h 2561221"/>
                <a:gd name="connsiteX95" fmla="*/ 956538 w 1464645"/>
                <a:gd name="connsiteY95" fmla="*/ 700245 h 2561221"/>
                <a:gd name="connsiteX96" fmla="*/ 974002 w 1464645"/>
                <a:gd name="connsiteY96" fmla="*/ 637875 h 2561221"/>
                <a:gd name="connsiteX97" fmla="*/ 983149 w 1464645"/>
                <a:gd name="connsiteY97" fmla="*/ 647022 h 2561221"/>
                <a:gd name="connsiteX98" fmla="*/ 971923 w 1464645"/>
                <a:gd name="connsiteY98" fmla="*/ 654507 h 2561221"/>
                <a:gd name="connsiteX99" fmla="*/ 940738 w 1464645"/>
                <a:gd name="connsiteY99" fmla="*/ 632885 h 2561221"/>
                <a:gd name="connsiteX100" fmla="*/ 962775 w 1464645"/>
                <a:gd name="connsiteY100" fmla="*/ 540162 h 2561221"/>
                <a:gd name="connsiteX101" fmla="*/ 1035124 w 1464645"/>
                <a:gd name="connsiteY101" fmla="*/ 381326 h 2561221"/>
                <a:gd name="connsiteX102" fmla="*/ 1038866 w 1464645"/>
                <a:gd name="connsiteY102" fmla="*/ 369684 h 2561221"/>
                <a:gd name="connsiteX103" fmla="*/ 1049677 w 1464645"/>
                <a:gd name="connsiteY103" fmla="*/ 358457 h 2561221"/>
                <a:gd name="connsiteX104" fmla="*/ 1061320 w 1464645"/>
                <a:gd name="connsiteY104" fmla="*/ 371347 h 2561221"/>
                <a:gd name="connsiteX105" fmla="*/ 1065478 w 1464645"/>
                <a:gd name="connsiteY105" fmla="*/ 409185 h 2561221"/>
                <a:gd name="connsiteX106" fmla="*/ 1030550 w 1464645"/>
                <a:gd name="connsiteY106" fmla="*/ 552636 h 2561221"/>
                <a:gd name="connsiteX107" fmla="*/ 1028056 w 1464645"/>
                <a:gd name="connsiteY107" fmla="*/ 558041 h 2561221"/>
                <a:gd name="connsiteX108" fmla="*/ 1006434 w 1464645"/>
                <a:gd name="connsiteY108" fmla="*/ 592137 h 2561221"/>
                <a:gd name="connsiteX109" fmla="*/ 971507 w 1464645"/>
                <a:gd name="connsiteY109" fmla="*/ 621243 h 2561221"/>
                <a:gd name="connsiteX110" fmla="*/ 974002 w 1464645"/>
                <a:gd name="connsiteY110" fmla="*/ 637875 h 2561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464645" h="2561221">
                  <a:moveTo>
                    <a:pt x="1463814" y="2518952"/>
                  </a:moveTo>
                  <a:cubicBezTo>
                    <a:pt x="1455914" y="2452424"/>
                    <a:pt x="1447182" y="2385896"/>
                    <a:pt x="1437618" y="2319368"/>
                  </a:cubicBezTo>
                  <a:cubicBezTo>
                    <a:pt x="1416413" y="2174670"/>
                    <a:pt x="1384396" y="2032050"/>
                    <a:pt x="1338242" y="1893173"/>
                  </a:cubicBezTo>
                  <a:cubicBezTo>
                    <a:pt x="1302483" y="1785897"/>
                    <a:pt x="1278367" y="1676958"/>
                    <a:pt x="1276288" y="1564276"/>
                  </a:cubicBezTo>
                  <a:cubicBezTo>
                    <a:pt x="1274625" y="1486106"/>
                    <a:pt x="1271298" y="1407935"/>
                    <a:pt x="1258824" y="1330181"/>
                  </a:cubicBezTo>
                  <a:cubicBezTo>
                    <a:pt x="1239698" y="1209183"/>
                    <a:pt x="1206850" y="1093175"/>
                    <a:pt x="1121611" y="999620"/>
                  </a:cubicBezTo>
                  <a:cubicBezTo>
                    <a:pt x="1110384" y="987562"/>
                    <a:pt x="1100821" y="973841"/>
                    <a:pt x="1090841" y="960119"/>
                  </a:cubicBezTo>
                  <a:cubicBezTo>
                    <a:pt x="1062983" y="922282"/>
                    <a:pt x="1035124" y="884028"/>
                    <a:pt x="1014750" y="841201"/>
                  </a:cubicBezTo>
                  <a:cubicBezTo>
                    <a:pt x="1009761" y="830806"/>
                    <a:pt x="1003524" y="819995"/>
                    <a:pt x="1006850" y="807521"/>
                  </a:cubicBezTo>
                  <a:cubicBezTo>
                    <a:pt x="1008513" y="800868"/>
                    <a:pt x="1011424" y="792968"/>
                    <a:pt x="1019740" y="793384"/>
                  </a:cubicBezTo>
                  <a:cubicBezTo>
                    <a:pt x="1027224" y="793799"/>
                    <a:pt x="1028887" y="801700"/>
                    <a:pt x="1029303" y="807521"/>
                  </a:cubicBezTo>
                  <a:cubicBezTo>
                    <a:pt x="1030550" y="817084"/>
                    <a:pt x="1030550" y="827063"/>
                    <a:pt x="1030966" y="836627"/>
                  </a:cubicBezTo>
                  <a:cubicBezTo>
                    <a:pt x="1031382" y="848269"/>
                    <a:pt x="1035956" y="852427"/>
                    <a:pt x="1045935" y="843280"/>
                  </a:cubicBezTo>
                  <a:cubicBezTo>
                    <a:pt x="1056746" y="833300"/>
                    <a:pt x="1069220" y="830806"/>
                    <a:pt x="1084189" y="831221"/>
                  </a:cubicBezTo>
                  <a:cubicBezTo>
                    <a:pt x="1106642" y="832053"/>
                    <a:pt x="1124521" y="817084"/>
                    <a:pt x="1132006" y="795463"/>
                  </a:cubicBezTo>
                  <a:cubicBezTo>
                    <a:pt x="1141153" y="769683"/>
                    <a:pt x="1156538" y="747646"/>
                    <a:pt x="1174417" y="726856"/>
                  </a:cubicBezTo>
                  <a:cubicBezTo>
                    <a:pt x="1177328" y="723114"/>
                    <a:pt x="1181486" y="718540"/>
                    <a:pt x="1186475" y="720203"/>
                  </a:cubicBezTo>
                  <a:cubicBezTo>
                    <a:pt x="1191465" y="722282"/>
                    <a:pt x="1191465" y="728103"/>
                    <a:pt x="1191049" y="733093"/>
                  </a:cubicBezTo>
                  <a:cubicBezTo>
                    <a:pt x="1191049" y="738498"/>
                    <a:pt x="1189802" y="743903"/>
                    <a:pt x="1189802" y="749725"/>
                  </a:cubicBezTo>
                  <a:cubicBezTo>
                    <a:pt x="1189802" y="770099"/>
                    <a:pt x="1179823" y="789226"/>
                    <a:pt x="1181486" y="810847"/>
                  </a:cubicBezTo>
                  <a:cubicBezTo>
                    <a:pt x="1217660" y="784236"/>
                    <a:pt x="1217660" y="784236"/>
                    <a:pt x="1226392" y="828311"/>
                  </a:cubicBezTo>
                  <a:cubicBezTo>
                    <a:pt x="1226808" y="830390"/>
                    <a:pt x="1227224" y="832469"/>
                    <a:pt x="1227639" y="834548"/>
                  </a:cubicBezTo>
                  <a:cubicBezTo>
                    <a:pt x="1232629" y="856169"/>
                    <a:pt x="1235540" y="878207"/>
                    <a:pt x="1244687" y="898581"/>
                  </a:cubicBezTo>
                  <a:cubicBezTo>
                    <a:pt x="1246766" y="902739"/>
                    <a:pt x="1248845" y="908144"/>
                    <a:pt x="1254666" y="907729"/>
                  </a:cubicBezTo>
                  <a:cubicBezTo>
                    <a:pt x="1260488" y="907313"/>
                    <a:pt x="1261735" y="901076"/>
                    <a:pt x="1262567" y="896502"/>
                  </a:cubicBezTo>
                  <a:cubicBezTo>
                    <a:pt x="1265061" y="880702"/>
                    <a:pt x="1266309" y="864901"/>
                    <a:pt x="1268388" y="849101"/>
                  </a:cubicBezTo>
                  <a:cubicBezTo>
                    <a:pt x="1269219" y="842448"/>
                    <a:pt x="1269635" y="834548"/>
                    <a:pt x="1276704" y="831221"/>
                  </a:cubicBezTo>
                  <a:cubicBezTo>
                    <a:pt x="1285020" y="827895"/>
                    <a:pt x="1289178" y="835379"/>
                    <a:pt x="1293752" y="839953"/>
                  </a:cubicBezTo>
                  <a:cubicBezTo>
                    <a:pt x="1299157" y="845359"/>
                    <a:pt x="1304147" y="851180"/>
                    <a:pt x="1309552" y="856585"/>
                  </a:cubicBezTo>
                  <a:cubicBezTo>
                    <a:pt x="1313710" y="860743"/>
                    <a:pt x="1318284" y="866980"/>
                    <a:pt x="1325352" y="862822"/>
                  </a:cubicBezTo>
                  <a:cubicBezTo>
                    <a:pt x="1332005" y="859080"/>
                    <a:pt x="1330758" y="852011"/>
                    <a:pt x="1330342" y="845774"/>
                  </a:cubicBezTo>
                  <a:cubicBezTo>
                    <a:pt x="1329926" y="836627"/>
                    <a:pt x="1325768" y="828311"/>
                    <a:pt x="1320779" y="820826"/>
                  </a:cubicBezTo>
                  <a:cubicBezTo>
                    <a:pt x="1310384" y="805858"/>
                    <a:pt x="1299989" y="791720"/>
                    <a:pt x="1288346" y="777583"/>
                  </a:cubicBezTo>
                  <a:cubicBezTo>
                    <a:pt x="1267972" y="752219"/>
                    <a:pt x="1254251" y="724361"/>
                    <a:pt x="1255082" y="690265"/>
                  </a:cubicBezTo>
                  <a:cubicBezTo>
                    <a:pt x="1255498" y="670723"/>
                    <a:pt x="1248429" y="652428"/>
                    <a:pt x="1240113" y="634548"/>
                  </a:cubicBezTo>
                  <a:cubicBezTo>
                    <a:pt x="1228055" y="608769"/>
                    <a:pt x="1228887" y="607521"/>
                    <a:pt x="1252172" y="594631"/>
                  </a:cubicBezTo>
                  <a:cubicBezTo>
                    <a:pt x="1246766" y="582573"/>
                    <a:pt x="1235540" y="576336"/>
                    <a:pt x="1225976" y="568852"/>
                  </a:cubicBezTo>
                  <a:cubicBezTo>
                    <a:pt x="1215581" y="560952"/>
                    <a:pt x="1210592" y="550557"/>
                    <a:pt x="1214750" y="538083"/>
                  </a:cubicBezTo>
                  <a:cubicBezTo>
                    <a:pt x="1229718" y="491929"/>
                    <a:pt x="1242192" y="444944"/>
                    <a:pt x="1269635" y="403779"/>
                  </a:cubicBezTo>
                  <a:cubicBezTo>
                    <a:pt x="1287930" y="376337"/>
                    <a:pt x="1291257" y="348062"/>
                    <a:pt x="1282109" y="316877"/>
                  </a:cubicBezTo>
                  <a:cubicBezTo>
                    <a:pt x="1272130" y="282366"/>
                    <a:pt x="1257161" y="251181"/>
                    <a:pt x="1233461" y="223738"/>
                  </a:cubicBezTo>
                  <a:cubicBezTo>
                    <a:pt x="1225976" y="215007"/>
                    <a:pt x="1215581" y="204612"/>
                    <a:pt x="1237619" y="199206"/>
                  </a:cubicBezTo>
                  <a:cubicBezTo>
                    <a:pt x="1247182" y="197127"/>
                    <a:pt x="1242192" y="190890"/>
                    <a:pt x="1237203" y="187980"/>
                  </a:cubicBezTo>
                  <a:cubicBezTo>
                    <a:pt x="1223481" y="179664"/>
                    <a:pt x="1208929" y="173842"/>
                    <a:pt x="1192297" y="172595"/>
                  </a:cubicBezTo>
                  <a:cubicBezTo>
                    <a:pt x="1188139" y="172179"/>
                    <a:pt x="1179823" y="173842"/>
                    <a:pt x="1183149" y="165942"/>
                  </a:cubicBezTo>
                  <a:cubicBezTo>
                    <a:pt x="1189386" y="150973"/>
                    <a:pt x="1177744" y="156795"/>
                    <a:pt x="1173170" y="157626"/>
                  </a:cubicBezTo>
                  <a:cubicBezTo>
                    <a:pt x="1148638" y="162200"/>
                    <a:pt x="1124521" y="168021"/>
                    <a:pt x="1102484" y="180495"/>
                  </a:cubicBezTo>
                  <a:cubicBezTo>
                    <a:pt x="1087099" y="189227"/>
                    <a:pt x="1070883" y="190890"/>
                    <a:pt x="1054667" y="183822"/>
                  </a:cubicBezTo>
                  <a:cubicBezTo>
                    <a:pt x="1038451" y="176753"/>
                    <a:pt x="1025561" y="165526"/>
                    <a:pt x="1014750" y="151389"/>
                  </a:cubicBezTo>
                  <a:cubicBezTo>
                    <a:pt x="990218" y="118541"/>
                    <a:pt x="965686" y="85693"/>
                    <a:pt x="935748" y="57834"/>
                  </a:cubicBezTo>
                  <a:cubicBezTo>
                    <a:pt x="906642" y="34550"/>
                    <a:pt x="877120" y="12928"/>
                    <a:pt x="838451" y="6275"/>
                  </a:cubicBezTo>
                  <a:cubicBezTo>
                    <a:pt x="729096" y="-12852"/>
                    <a:pt x="626809" y="14175"/>
                    <a:pt x="527017" y="54508"/>
                  </a:cubicBezTo>
                  <a:cubicBezTo>
                    <a:pt x="505396" y="63240"/>
                    <a:pt x="485437" y="78208"/>
                    <a:pt x="475042" y="100246"/>
                  </a:cubicBezTo>
                  <a:cubicBezTo>
                    <a:pt x="465479" y="120620"/>
                    <a:pt x="454252" y="139331"/>
                    <a:pt x="440115" y="156379"/>
                  </a:cubicBezTo>
                  <a:cubicBezTo>
                    <a:pt x="401030" y="203780"/>
                    <a:pt x="381072" y="259081"/>
                    <a:pt x="390635" y="318956"/>
                  </a:cubicBezTo>
                  <a:cubicBezTo>
                    <a:pt x="400614" y="384653"/>
                    <a:pt x="379824" y="436628"/>
                    <a:pt x="339907" y="485276"/>
                  </a:cubicBezTo>
                  <a:cubicBezTo>
                    <a:pt x="339492" y="485692"/>
                    <a:pt x="339076" y="486524"/>
                    <a:pt x="338660" y="486939"/>
                  </a:cubicBezTo>
                  <a:cubicBezTo>
                    <a:pt x="323275" y="509808"/>
                    <a:pt x="322028" y="511887"/>
                    <a:pt x="346560" y="523946"/>
                  </a:cubicBezTo>
                  <a:cubicBezTo>
                    <a:pt x="373171" y="537251"/>
                    <a:pt x="383151" y="556794"/>
                    <a:pt x="381487" y="585484"/>
                  </a:cubicBezTo>
                  <a:cubicBezTo>
                    <a:pt x="380240" y="605026"/>
                    <a:pt x="385230" y="623737"/>
                    <a:pt x="393961" y="641617"/>
                  </a:cubicBezTo>
                  <a:cubicBezTo>
                    <a:pt x="400614" y="654922"/>
                    <a:pt x="402277" y="669475"/>
                    <a:pt x="402277" y="684028"/>
                  </a:cubicBezTo>
                  <a:cubicBezTo>
                    <a:pt x="402693" y="728103"/>
                    <a:pt x="412672" y="738498"/>
                    <a:pt x="457579" y="740577"/>
                  </a:cubicBezTo>
                  <a:cubicBezTo>
                    <a:pt x="492090" y="742240"/>
                    <a:pt x="526601" y="743488"/>
                    <a:pt x="561529" y="744735"/>
                  </a:cubicBezTo>
                  <a:cubicBezTo>
                    <a:pt x="574418" y="745151"/>
                    <a:pt x="583982" y="748893"/>
                    <a:pt x="588971" y="762199"/>
                  </a:cubicBezTo>
                  <a:cubicBezTo>
                    <a:pt x="609346" y="817500"/>
                    <a:pt x="627641" y="873217"/>
                    <a:pt x="631799" y="932677"/>
                  </a:cubicBezTo>
                  <a:cubicBezTo>
                    <a:pt x="632215" y="941408"/>
                    <a:pt x="631799" y="948477"/>
                    <a:pt x="624730" y="955130"/>
                  </a:cubicBezTo>
                  <a:cubicBezTo>
                    <a:pt x="544065" y="1034132"/>
                    <a:pt x="468805" y="1118539"/>
                    <a:pt x="382319" y="1191720"/>
                  </a:cubicBezTo>
                  <a:cubicBezTo>
                    <a:pt x="314959" y="1248684"/>
                    <a:pt x="242195" y="1297749"/>
                    <a:pt x="172756" y="1352218"/>
                  </a:cubicBezTo>
                  <a:cubicBezTo>
                    <a:pt x="132839" y="1383819"/>
                    <a:pt x="99575" y="1419578"/>
                    <a:pt x="85022" y="1469889"/>
                  </a:cubicBezTo>
                  <a:cubicBezTo>
                    <a:pt x="70885" y="1518122"/>
                    <a:pt x="75875" y="1562613"/>
                    <a:pt x="112049" y="1599203"/>
                  </a:cubicBezTo>
                  <a:cubicBezTo>
                    <a:pt x="146561" y="1634130"/>
                    <a:pt x="187309" y="1652841"/>
                    <a:pt x="239700" y="1633299"/>
                  </a:cubicBezTo>
                  <a:cubicBezTo>
                    <a:pt x="233463" y="1665315"/>
                    <a:pt x="224315" y="1694837"/>
                    <a:pt x="208515" y="1721864"/>
                  </a:cubicBezTo>
                  <a:cubicBezTo>
                    <a:pt x="189804" y="1753049"/>
                    <a:pt x="163608" y="1777997"/>
                    <a:pt x="141155" y="1805855"/>
                  </a:cubicBezTo>
                  <a:cubicBezTo>
                    <a:pt x="32216" y="1941406"/>
                    <a:pt x="-21007" y="2093173"/>
                    <a:pt x="7684" y="2267809"/>
                  </a:cubicBezTo>
                  <a:cubicBezTo>
                    <a:pt x="37205" y="2446603"/>
                    <a:pt x="169014" y="2560116"/>
                    <a:pt x="348639" y="2560948"/>
                  </a:cubicBezTo>
                  <a:cubicBezTo>
                    <a:pt x="549470" y="2561779"/>
                    <a:pt x="750717" y="2560532"/>
                    <a:pt x="951549" y="2559700"/>
                  </a:cubicBezTo>
                  <a:cubicBezTo>
                    <a:pt x="998118" y="2559700"/>
                    <a:pt x="1044272" y="2557621"/>
                    <a:pt x="1090841" y="2557205"/>
                  </a:cubicBezTo>
                  <a:cubicBezTo>
                    <a:pt x="1106226" y="2557205"/>
                    <a:pt x="1112879" y="2553879"/>
                    <a:pt x="1109968" y="2535584"/>
                  </a:cubicBezTo>
                  <a:cubicBezTo>
                    <a:pt x="1101236" y="2481114"/>
                    <a:pt x="1087099" y="2428723"/>
                    <a:pt x="1065478" y="2377996"/>
                  </a:cubicBezTo>
                  <a:cubicBezTo>
                    <a:pt x="1029303" y="2293173"/>
                    <a:pt x="975665" y="2220408"/>
                    <a:pt x="912048" y="2155127"/>
                  </a:cubicBezTo>
                  <a:cubicBezTo>
                    <a:pt x="882526" y="2124774"/>
                    <a:pt x="864647" y="2090678"/>
                    <a:pt x="860489" y="2049098"/>
                  </a:cubicBezTo>
                  <a:cubicBezTo>
                    <a:pt x="852173" y="1958870"/>
                    <a:pt x="860073" y="1870720"/>
                    <a:pt x="893337" y="1785897"/>
                  </a:cubicBezTo>
                  <a:cubicBezTo>
                    <a:pt x="909969" y="1743486"/>
                    <a:pt x="929095" y="1701906"/>
                    <a:pt x="948638" y="1660326"/>
                  </a:cubicBezTo>
                  <a:cubicBezTo>
                    <a:pt x="957786" y="1641199"/>
                    <a:pt x="966517" y="1621240"/>
                    <a:pt x="983565" y="1604193"/>
                  </a:cubicBezTo>
                  <a:cubicBezTo>
                    <a:pt x="998118" y="1630804"/>
                    <a:pt x="1006018" y="1657831"/>
                    <a:pt x="1015582" y="1684026"/>
                  </a:cubicBezTo>
                  <a:cubicBezTo>
                    <a:pt x="1051341" y="1786729"/>
                    <a:pt x="1096247" y="1885689"/>
                    <a:pt x="1128263" y="1990055"/>
                  </a:cubicBezTo>
                  <a:cubicBezTo>
                    <a:pt x="1143648" y="2040366"/>
                    <a:pt x="1146974" y="2093589"/>
                    <a:pt x="1162359" y="2143900"/>
                  </a:cubicBezTo>
                  <a:cubicBezTo>
                    <a:pt x="1203107" y="2277788"/>
                    <a:pt x="1249261" y="2409596"/>
                    <a:pt x="1282525" y="2545563"/>
                  </a:cubicBezTo>
                  <a:cubicBezTo>
                    <a:pt x="1285436" y="2557205"/>
                    <a:pt x="1290425" y="2561363"/>
                    <a:pt x="1302483" y="2560948"/>
                  </a:cubicBezTo>
                  <a:cubicBezTo>
                    <a:pt x="1344063" y="2560532"/>
                    <a:pt x="1385643" y="2561363"/>
                    <a:pt x="1427223" y="2560532"/>
                  </a:cubicBezTo>
                  <a:cubicBezTo>
                    <a:pt x="1459240" y="2560532"/>
                    <a:pt x="1467556" y="2551800"/>
                    <a:pt x="1463814" y="2518952"/>
                  </a:cubicBezTo>
                  <a:close/>
                  <a:moveTo>
                    <a:pt x="956538" y="700245"/>
                  </a:moveTo>
                  <a:cubicBezTo>
                    <a:pt x="944896" y="699413"/>
                    <a:pt x="940738" y="690681"/>
                    <a:pt x="940322" y="680286"/>
                  </a:cubicBezTo>
                  <a:cubicBezTo>
                    <a:pt x="940322" y="674465"/>
                    <a:pt x="942401" y="669475"/>
                    <a:pt x="950717" y="669891"/>
                  </a:cubicBezTo>
                  <a:cubicBezTo>
                    <a:pt x="959449" y="674049"/>
                    <a:pt x="970675" y="676544"/>
                    <a:pt x="971091" y="689018"/>
                  </a:cubicBezTo>
                  <a:cubicBezTo>
                    <a:pt x="971091" y="697750"/>
                    <a:pt x="963607" y="701076"/>
                    <a:pt x="956538" y="700245"/>
                  </a:cubicBezTo>
                  <a:close/>
                  <a:moveTo>
                    <a:pt x="974002" y="637875"/>
                  </a:moveTo>
                  <a:cubicBezTo>
                    <a:pt x="978576" y="638706"/>
                    <a:pt x="983981" y="640785"/>
                    <a:pt x="983149" y="647022"/>
                  </a:cubicBezTo>
                  <a:cubicBezTo>
                    <a:pt x="982318" y="652843"/>
                    <a:pt x="976497" y="653259"/>
                    <a:pt x="971923" y="654507"/>
                  </a:cubicBezTo>
                  <a:cubicBezTo>
                    <a:pt x="953212" y="659496"/>
                    <a:pt x="942817" y="652428"/>
                    <a:pt x="940738" y="632885"/>
                  </a:cubicBezTo>
                  <a:cubicBezTo>
                    <a:pt x="937411" y="599621"/>
                    <a:pt x="941569" y="567605"/>
                    <a:pt x="962775" y="540162"/>
                  </a:cubicBezTo>
                  <a:cubicBezTo>
                    <a:pt x="999781" y="492761"/>
                    <a:pt x="1025145" y="440786"/>
                    <a:pt x="1035124" y="381326"/>
                  </a:cubicBezTo>
                  <a:cubicBezTo>
                    <a:pt x="1035956" y="377168"/>
                    <a:pt x="1037203" y="373426"/>
                    <a:pt x="1038866" y="369684"/>
                  </a:cubicBezTo>
                  <a:cubicBezTo>
                    <a:pt x="1040945" y="364694"/>
                    <a:pt x="1043024" y="358457"/>
                    <a:pt x="1049677" y="358457"/>
                  </a:cubicBezTo>
                  <a:cubicBezTo>
                    <a:pt x="1057577" y="358457"/>
                    <a:pt x="1060072" y="365526"/>
                    <a:pt x="1061320" y="371347"/>
                  </a:cubicBezTo>
                  <a:cubicBezTo>
                    <a:pt x="1063399" y="382158"/>
                    <a:pt x="1063814" y="393385"/>
                    <a:pt x="1065478" y="409185"/>
                  </a:cubicBezTo>
                  <a:cubicBezTo>
                    <a:pt x="1054667" y="454091"/>
                    <a:pt x="1053835" y="506066"/>
                    <a:pt x="1030550" y="552636"/>
                  </a:cubicBezTo>
                  <a:cubicBezTo>
                    <a:pt x="1029719" y="554299"/>
                    <a:pt x="1027224" y="557210"/>
                    <a:pt x="1028056" y="558041"/>
                  </a:cubicBezTo>
                  <a:cubicBezTo>
                    <a:pt x="1041361" y="582158"/>
                    <a:pt x="1017661" y="583821"/>
                    <a:pt x="1006434" y="592137"/>
                  </a:cubicBezTo>
                  <a:cubicBezTo>
                    <a:pt x="994376" y="601284"/>
                    <a:pt x="981902" y="610016"/>
                    <a:pt x="971507" y="621243"/>
                  </a:cubicBezTo>
                  <a:cubicBezTo>
                    <a:pt x="965270" y="627064"/>
                    <a:pt x="958201" y="634548"/>
                    <a:pt x="974002" y="637875"/>
                  </a:cubicBezTo>
                  <a:close/>
                </a:path>
              </a:pathLst>
            </a:custGeom>
            <a:solidFill>
              <a:schemeClr val="accent1"/>
            </a:solidFill>
            <a:ln w="4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8" name="Freeform: Shape 3587">
              <a:extLst>
                <a:ext uri="{FF2B5EF4-FFF2-40B4-BE49-F238E27FC236}">
                  <a16:creationId xmlns:a16="http://schemas.microsoft.com/office/drawing/2014/main" id="{AF0928EC-D367-4CF6-AEA7-818930D8B730}"/>
                </a:ext>
              </a:extLst>
            </p:cNvPr>
            <p:cNvSpPr/>
            <p:nvPr/>
          </p:nvSpPr>
          <p:spPr>
            <a:xfrm>
              <a:off x="8330065" y="2228318"/>
              <a:ext cx="1261853" cy="2564296"/>
            </a:xfrm>
            <a:custGeom>
              <a:avLst/>
              <a:gdLst>
                <a:gd name="connsiteX0" fmla="*/ 1257280 w 1261853"/>
                <a:gd name="connsiteY0" fmla="*/ 2488205 h 2564296"/>
                <a:gd name="connsiteX1" fmla="*/ 1223600 w 1261853"/>
                <a:gd name="connsiteY1" fmla="*/ 2258268 h 2564296"/>
                <a:gd name="connsiteX2" fmla="*/ 1141272 w 1261853"/>
                <a:gd name="connsiteY2" fmla="*/ 1916065 h 2564296"/>
                <a:gd name="connsiteX3" fmla="*/ 1072249 w 1261853"/>
                <a:gd name="connsiteY3" fmla="*/ 1571783 h 2564296"/>
                <a:gd name="connsiteX4" fmla="*/ 1058528 w 1261853"/>
                <a:gd name="connsiteY4" fmla="*/ 1358478 h 2564296"/>
                <a:gd name="connsiteX5" fmla="*/ 906345 w 1261853"/>
                <a:gd name="connsiteY5" fmla="*/ 986337 h 2564296"/>
                <a:gd name="connsiteX6" fmla="*/ 812374 w 1261853"/>
                <a:gd name="connsiteY6" fmla="*/ 847460 h 2564296"/>
                <a:gd name="connsiteX7" fmla="*/ 801979 w 1261853"/>
                <a:gd name="connsiteY7" fmla="*/ 812117 h 2564296"/>
                <a:gd name="connsiteX8" fmla="*/ 814453 w 1261853"/>
                <a:gd name="connsiteY8" fmla="*/ 795485 h 2564296"/>
                <a:gd name="connsiteX9" fmla="*/ 824848 w 1261853"/>
                <a:gd name="connsiteY9" fmla="*/ 810870 h 2564296"/>
                <a:gd name="connsiteX10" fmla="*/ 829838 w 1261853"/>
                <a:gd name="connsiteY10" fmla="*/ 857023 h 2564296"/>
                <a:gd name="connsiteX11" fmla="*/ 884723 w 1261853"/>
                <a:gd name="connsiteY11" fmla="*/ 833323 h 2564296"/>
                <a:gd name="connsiteX12" fmla="*/ 926719 w 1261853"/>
                <a:gd name="connsiteY12" fmla="*/ 802138 h 2564296"/>
                <a:gd name="connsiteX13" fmla="*/ 959567 w 1261853"/>
                <a:gd name="connsiteY13" fmla="*/ 742678 h 2564296"/>
                <a:gd name="connsiteX14" fmla="*/ 981605 w 1261853"/>
                <a:gd name="connsiteY14" fmla="*/ 723967 h 2564296"/>
                <a:gd name="connsiteX15" fmla="*/ 984931 w 1261853"/>
                <a:gd name="connsiteY15" fmla="*/ 754321 h 2564296"/>
                <a:gd name="connsiteX16" fmla="*/ 974536 w 1261853"/>
                <a:gd name="connsiteY16" fmla="*/ 815443 h 2564296"/>
                <a:gd name="connsiteX17" fmla="*/ 986594 w 1261853"/>
                <a:gd name="connsiteY17" fmla="*/ 808375 h 2564296"/>
                <a:gd name="connsiteX18" fmla="*/ 1007384 w 1261853"/>
                <a:gd name="connsiteY18" fmla="*/ 793406 h 2564296"/>
                <a:gd name="connsiteX19" fmla="*/ 1019027 w 1261853"/>
                <a:gd name="connsiteY19" fmla="*/ 818354 h 2564296"/>
                <a:gd name="connsiteX20" fmla="*/ 1036906 w 1261853"/>
                <a:gd name="connsiteY20" fmla="*/ 894861 h 2564296"/>
                <a:gd name="connsiteX21" fmla="*/ 1049380 w 1261853"/>
                <a:gd name="connsiteY21" fmla="*/ 911909 h 2564296"/>
                <a:gd name="connsiteX22" fmla="*/ 1058943 w 1261853"/>
                <a:gd name="connsiteY22" fmla="*/ 893614 h 2564296"/>
                <a:gd name="connsiteX23" fmla="*/ 1062270 w 1261853"/>
                <a:gd name="connsiteY23" fmla="*/ 869081 h 2564296"/>
                <a:gd name="connsiteX24" fmla="*/ 1072249 w 1261853"/>
                <a:gd name="connsiteY24" fmla="*/ 834986 h 2564296"/>
                <a:gd name="connsiteX25" fmla="*/ 1100108 w 1261853"/>
                <a:gd name="connsiteY25" fmla="*/ 854944 h 2564296"/>
                <a:gd name="connsiteX26" fmla="*/ 1121313 w 1261853"/>
                <a:gd name="connsiteY26" fmla="*/ 866587 h 2564296"/>
                <a:gd name="connsiteX27" fmla="*/ 1123392 w 1261853"/>
                <a:gd name="connsiteY27" fmla="*/ 839560 h 2564296"/>
                <a:gd name="connsiteX28" fmla="*/ 1107176 w 1261853"/>
                <a:gd name="connsiteY28" fmla="*/ 810870 h 2564296"/>
                <a:gd name="connsiteX29" fmla="*/ 1080565 w 1261853"/>
                <a:gd name="connsiteY29" fmla="*/ 776358 h 2564296"/>
                <a:gd name="connsiteX30" fmla="*/ 1051875 w 1261853"/>
                <a:gd name="connsiteY30" fmla="*/ 704841 h 2564296"/>
                <a:gd name="connsiteX31" fmla="*/ 1036490 w 1261853"/>
                <a:gd name="connsiteY31" fmla="*/ 638729 h 2564296"/>
                <a:gd name="connsiteX32" fmla="*/ 1051043 w 1261853"/>
                <a:gd name="connsiteY32" fmla="*/ 597980 h 2564296"/>
                <a:gd name="connsiteX33" fmla="*/ 1024848 w 1261853"/>
                <a:gd name="connsiteY33" fmla="*/ 573448 h 2564296"/>
                <a:gd name="connsiteX34" fmla="*/ 1012790 w 1261853"/>
                <a:gd name="connsiteY34" fmla="*/ 522720 h 2564296"/>
                <a:gd name="connsiteX35" fmla="*/ 1068507 w 1261853"/>
                <a:gd name="connsiteY35" fmla="*/ 402554 h 2564296"/>
                <a:gd name="connsiteX36" fmla="*/ 1079733 w 1261853"/>
                <a:gd name="connsiteY36" fmla="*/ 329374 h 2564296"/>
                <a:gd name="connsiteX37" fmla="*/ 1064765 w 1261853"/>
                <a:gd name="connsiteY37" fmla="*/ 284052 h 2564296"/>
                <a:gd name="connsiteX38" fmla="*/ 1029422 w 1261853"/>
                <a:gd name="connsiteY38" fmla="*/ 228334 h 2564296"/>
                <a:gd name="connsiteX39" fmla="*/ 1036490 w 1261853"/>
                <a:gd name="connsiteY39" fmla="*/ 202971 h 2564296"/>
                <a:gd name="connsiteX40" fmla="*/ 1042311 w 1261853"/>
                <a:gd name="connsiteY40" fmla="*/ 200892 h 2564296"/>
                <a:gd name="connsiteX41" fmla="*/ 1011958 w 1261853"/>
                <a:gd name="connsiteY41" fmla="*/ 181765 h 2564296"/>
                <a:gd name="connsiteX42" fmla="*/ 976199 w 1261853"/>
                <a:gd name="connsiteY42" fmla="*/ 174696 h 2564296"/>
                <a:gd name="connsiteX43" fmla="*/ 967883 w 1261853"/>
                <a:gd name="connsiteY43" fmla="*/ 161391 h 2564296"/>
                <a:gd name="connsiteX44" fmla="*/ 900939 w 1261853"/>
                <a:gd name="connsiteY44" fmla="*/ 182596 h 2564296"/>
                <a:gd name="connsiteX45" fmla="*/ 825264 w 1261853"/>
                <a:gd name="connsiteY45" fmla="*/ 172201 h 2564296"/>
                <a:gd name="connsiteX46" fmla="*/ 789921 w 1261853"/>
                <a:gd name="connsiteY46" fmla="*/ 128958 h 2564296"/>
                <a:gd name="connsiteX47" fmla="*/ 526304 w 1261853"/>
                <a:gd name="connsiteY47" fmla="*/ 2139 h 2564296"/>
                <a:gd name="connsiteX48" fmla="*/ 343352 w 1261853"/>
                <a:gd name="connsiteY48" fmla="*/ 46630 h 2564296"/>
                <a:gd name="connsiteX49" fmla="*/ 261024 w 1261853"/>
                <a:gd name="connsiteY49" fmla="*/ 120227 h 2564296"/>
                <a:gd name="connsiteX50" fmla="*/ 243976 w 1261853"/>
                <a:gd name="connsiteY50" fmla="*/ 146422 h 2564296"/>
                <a:gd name="connsiteX51" fmla="*/ 187012 w 1261853"/>
                <a:gd name="connsiteY51" fmla="*/ 357648 h 2564296"/>
                <a:gd name="connsiteX52" fmla="*/ 167053 w 1261853"/>
                <a:gd name="connsiteY52" fmla="*/ 439976 h 2564296"/>
                <a:gd name="connsiteX53" fmla="*/ 125889 w 1261853"/>
                <a:gd name="connsiteY53" fmla="*/ 499851 h 2564296"/>
                <a:gd name="connsiteX54" fmla="*/ 129216 w 1261853"/>
                <a:gd name="connsiteY54" fmla="*/ 518978 h 2564296"/>
                <a:gd name="connsiteX55" fmla="*/ 177033 w 1261853"/>
                <a:gd name="connsiteY55" fmla="*/ 597980 h 2564296"/>
                <a:gd name="connsiteX56" fmla="*/ 184933 w 1261853"/>
                <a:gd name="connsiteY56" fmla="*/ 634155 h 2564296"/>
                <a:gd name="connsiteX57" fmla="*/ 196991 w 1261853"/>
                <a:gd name="connsiteY57" fmla="*/ 690288 h 2564296"/>
                <a:gd name="connsiteX58" fmla="*/ 247718 w 1261853"/>
                <a:gd name="connsiteY58" fmla="*/ 742678 h 2564296"/>
                <a:gd name="connsiteX59" fmla="*/ 353747 w 1261853"/>
                <a:gd name="connsiteY59" fmla="*/ 746836 h 2564296"/>
                <a:gd name="connsiteX60" fmla="*/ 386180 w 1261853"/>
                <a:gd name="connsiteY60" fmla="*/ 769290 h 2564296"/>
                <a:gd name="connsiteX61" fmla="*/ 426096 w 1261853"/>
                <a:gd name="connsiteY61" fmla="*/ 925630 h 2564296"/>
                <a:gd name="connsiteX62" fmla="*/ 412375 w 1261853"/>
                <a:gd name="connsiteY62" fmla="*/ 965131 h 2564296"/>
                <a:gd name="connsiteX63" fmla="*/ 254371 w 1261853"/>
                <a:gd name="connsiteY63" fmla="*/ 1124382 h 2564296"/>
                <a:gd name="connsiteX64" fmla="*/ 46056 w 1261853"/>
                <a:gd name="connsiteY64" fmla="*/ 1344756 h 2564296"/>
                <a:gd name="connsiteX65" fmla="*/ 15702 w 1261853"/>
                <a:gd name="connsiteY65" fmla="*/ 1535608 h 2564296"/>
                <a:gd name="connsiteX66" fmla="*/ 31087 w 1261853"/>
                <a:gd name="connsiteY66" fmla="*/ 1669911 h 2564296"/>
                <a:gd name="connsiteX67" fmla="*/ 26929 w 1261853"/>
                <a:gd name="connsiteY67" fmla="*/ 1939765 h 2564296"/>
                <a:gd name="connsiteX68" fmla="*/ 54372 w 1261853"/>
                <a:gd name="connsiteY68" fmla="*/ 2163881 h 2564296"/>
                <a:gd name="connsiteX69" fmla="*/ 143769 w 1261853"/>
                <a:gd name="connsiteY69" fmla="*/ 2549327 h 2564296"/>
                <a:gd name="connsiteX70" fmla="*/ 165390 w 1261853"/>
                <a:gd name="connsiteY70" fmla="*/ 2564296 h 2564296"/>
                <a:gd name="connsiteX71" fmla="*/ 562479 w 1261853"/>
                <a:gd name="connsiteY71" fmla="*/ 2563880 h 2564296"/>
                <a:gd name="connsiteX72" fmla="*/ 888881 w 1261853"/>
                <a:gd name="connsiteY72" fmla="*/ 2559722 h 2564296"/>
                <a:gd name="connsiteX73" fmla="*/ 907176 w 1261853"/>
                <a:gd name="connsiteY73" fmla="*/ 2543922 h 2564296"/>
                <a:gd name="connsiteX74" fmla="*/ 860607 w 1261853"/>
                <a:gd name="connsiteY74" fmla="*/ 2378850 h 2564296"/>
                <a:gd name="connsiteX75" fmla="*/ 708009 w 1261853"/>
                <a:gd name="connsiteY75" fmla="*/ 2158060 h 2564296"/>
                <a:gd name="connsiteX76" fmla="*/ 658944 w 1261853"/>
                <a:gd name="connsiteY76" fmla="*/ 2068663 h 2564296"/>
                <a:gd name="connsiteX77" fmla="*/ 673497 w 1261853"/>
                <a:gd name="connsiteY77" fmla="*/ 1836231 h 2564296"/>
                <a:gd name="connsiteX78" fmla="*/ 764142 w 1261853"/>
                <a:gd name="connsiteY78" fmla="*/ 1627500 h 2564296"/>
                <a:gd name="connsiteX79" fmla="*/ 780358 w 1261853"/>
                <a:gd name="connsiteY79" fmla="*/ 1608373 h 2564296"/>
                <a:gd name="connsiteX80" fmla="*/ 786595 w 1261853"/>
                <a:gd name="connsiteY80" fmla="*/ 1620847 h 2564296"/>
                <a:gd name="connsiteX81" fmla="*/ 952083 w 1261853"/>
                <a:gd name="connsiteY81" fmla="*/ 2115233 h 2564296"/>
                <a:gd name="connsiteX82" fmla="*/ 1079733 w 1261853"/>
                <a:gd name="connsiteY82" fmla="*/ 2554733 h 2564296"/>
                <a:gd name="connsiteX83" fmla="*/ 1095118 w 1261853"/>
                <a:gd name="connsiteY83" fmla="*/ 2564296 h 2564296"/>
                <a:gd name="connsiteX84" fmla="*/ 1226095 w 1261853"/>
                <a:gd name="connsiteY84" fmla="*/ 2563880 h 2564296"/>
                <a:gd name="connsiteX85" fmla="*/ 1261854 w 1261853"/>
                <a:gd name="connsiteY85" fmla="*/ 2547248 h 2564296"/>
                <a:gd name="connsiteX86" fmla="*/ 1261854 w 1261853"/>
                <a:gd name="connsiteY86" fmla="*/ 2497352 h 2564296"/>
                <a:gd name="connsiteX87" fmla="*/ 1257280 w 1261853"/>
                <a:gd name="connsiteY87" fmla="*/ 2488205 h 2564296"/>
                <a:gd name="connsiteX88" fmla="*/ 752915 w 1261853"/>
                <a:gd name="connsiteY88" fmla="*/ 702762 h 2564296"/>
                <a:gd name="connsiteX89" fmla="*/ 737115 w 1261853"/>
                <a:gd name="connsiteY89" fmla="*/ 682803 h 2564296"/>
                <a:gd name="connsiteX90" fmla="*/ 745431 w 1261853"/>
                <a:gd name="connsiteY90" fmla="*/ 671577 h 2564296"/>
                <a:gd name="connsiteX91" fmla="*/ 767052 w 1261853"/>
                <a:gd name="connsiteY91" fmla="*/ 690704 h 2564296"/>
                <a:gd name="connsiteX92" fmla="*/ 752915 w 1261853"/>
                <a:gd name="connsiteY92" fmla="*/ 702762 h 2564296"/>
                <a:gd name="connsiteX93" fmla="*/ 758320 w 1261853"/>
                <a:gd name="connsiteY93" fmla="*/ 634986 h 2564296"/>
                <a:gd name="connsiteX94" fmla="*/ 778695 w 1261853"/>
                <a:gd name="connsiteY94" fmla="*/ 649539 h 2564296"/>
                <a:gd name="connsiteX95" fmla="*/ 747094 w 1261853"/>
                <a:gd name="connsiteY95" fmla="*/ 655361 h 2564296"/>
                <a:gd name="connsiteX96" fmla="*/ 737530 w 1261853"/>
                <a:gd name="connsiteY96" fmla="*/ 638729 h 2564296"/>
                <a:gd name="connsiteX97" fmla="*/ 764557 w 1261853"/>
                <a:gd name="connsiteY97" fmla="*/ 533531 h 2564296"/>
                <a:gd name="connsiteX98" fmla="*/ 829838 w 1261853"/>
                <a:gd name="connsiteY98" fmla="*/ 390080 h 2564296"/>
                <a:gd name="connsiteX99" fmla="*/ 846470 w 1261853"/>
                <a:gd name="connsiteY99" fmla="*/ 360974 h 2564296"/>
                <a:gd name="connsiteX100" fmla="*/ 859775 w 1261853"/>
                <a:gd name="connsiteY100" fmla="*/ 394238 h 2564296"/>
                <a:gd name="connsiteX101" fmla="*/ 826096 w 1261853"/>
                <a:gd name="connsiteY101" fmla="*/ 554737 h 2564296"/>
                <a:gd name="connsiteX102" fmla="*/ 823601 w 1261853"/>
                <a:gd name="connsiteY102" fmla="*/ 560142 h 2564296"/>
                <a:gd name="connsiteX103" fmla="*/ 802811 w 1261853"/>
                <a:gd name="connsiteY103" fmla="*/ 593406 h 2564296"/>
                <a:gd name="connsiteX104" fmla="*/ 758320 w 1261853"/>
                <a:gd name="connsiteY104" fmla="*/ 634986 h 2564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1261853" h="2564296">
                  <a:moveTo>
                    <a:pt x="1257280" y="2488205"/>
                  </a:moveTo>
                  <a:cubicBezTo>
                    <a:pt x="1246053" y="2411698"/>
                    <a:pt x="1236906" y="2334775"/>
                    <a:pt x="1223600" y="2258268"/>
                  </a:cubicBezTo>
                  <a:cubicBezTo>
                    <a:pt x="1203642" y="2142260"/>
                    <a:pt x="1178278" y="2027083"/>
                    <a:pt x="1141272" y="1916065"/>
                  </a:cubicBezTo>
                  <a:cubicBezTo>
                    <a:pt x="1103850" y="1803799"/>
                    <a:pt x="1075575" y="1690701"/>
                    <a:pt x="1072249" y="1571783"/>
                  </a:cubicBezTo>
                  <a:cubicBezTo>
                    <a:pt x="1070170" y="1500681"/>
                    <a:pt x="1068091" y="1429579"/>
                    <a:pt x="1058528" y="1358478"/>
                  </a:cubicBezTo>
                  <a:cubicBezTo>
                    <a:pt x="1040232" y="1220848"/>
                    <a:pt x="1001979" y="1092782"/>
                    <a:pt x="906345" y="986337"/>
                  </a:cubicBezTo>
                  <a:cubicBezTo>
                    <a:pt x="868923" y="944757"/>
                    <a:pt x="837738" y="897356"/>
                    <a:pt x="812374" y="847460"/>
                  </a:cubicBezTo>
                  <a:cubicBezTo>
                    <a:pt x="806553" y="836233"/>
                    <a:pt x="800732" y="825007"/>
                    <a:pt x="801979" y="812117"/>
                  </a:cubicBezTo>
                  <a:cubicBezTo>
                    <a:pt x="802811" y="805048"/>
                    <a:pt x="805306" y="795485"/>
                    <a:pt x="814453" y="795485"/>
                  </a:cubicBezTo>
                  <a:cubicBezTo>
                    <a:pt x="823185" y="795485"/>
                    <a:pt x="824017" y="803801"/>
                    <a:pt x="824848" y="810870"/>
                  </a:cubicBezTo>
                  <a:cubicBezTo>
                    <a:pt x="826512" y="824591"/>
                    <a:pt x="827759" y="838728"/>
                    <a:pt x="829838" y="857023"/>
                  </a:cubicBezTo>
                  <a:cubicBezTo>
                    <a:pt x="847302" y="838728"/>
                    <a:pt x="863518" y="832907"/>
                    <a:pt x="884723" y="833323"/>
                  </a:cubicBezTo>
                  <a:cubicBezTo>
                    <a:pt x="903434" y="833323"/>
                    <a:pt x="920898" y="822512"/>
                    <a:pt x="926719" y="802138"/>
                  </a:cubicBezTo>
                  <a:cubicBezTo>
                    <a:pt x="932956" y="779685"/>
                    <a:pt x="945430" y="760558"/>
                    <a:pt x="959567" y="742678"/>
                  </a:cubicBezTo>
                  <a:cubicBezTo>
                    <a:pt x="965804" y="734778"/>
                    <a:pt x="972041" y="719809"/>
                    <a:pt x="981605" y="723967"/>
                  </a:cubicBezTo>
                  <a:cubicBezTo>
                    <a:pt x="992415" y="728541"/>
                    <a:pt x="986594" y="743510"/>
                    <a:pt x="984931" y="754321"/>
                  </a:cubicBezTo>
                  <a:cubicBezTo>
                    <a:pt x="982020" y="774695"/>
                    <a:pt x="977862" y="795069"/>
                    <a:pt x="974536" y="815443"/>
                  </a:cubicBezTo>
                  <a:cubicBezTo>
                    <a:pt x="981189" y="814196"/>
                    <a:pt x="983268" y="810454"/>
                    <a:pt x="986594" y="808375"/>
                  </a:cubicBezTo>
                  <a:cubicBezTo>
                    <a:pt x="993247" y="802969"/>
                    <a:pt x="997405" y="790911"/>
                    <a:pt x="1007384" y="793406"/>
                  </a:cubicBezTo>
                  <a:cubicBezTo>
                    <a:pt x="1018195" y="796317"/>
                    <a:pt x="1016948" y="809206"/>
                    <a:pt x="1019027" y="818354"/>
                  </a:cubicBezTo>
                  <a:cubicBezTo>
                    <a:pt x="1024848" y="843718"/>
                    <a:pt x="1028174" y="869913"/>
                    <a:pt x="1036906" y="894861"/>
                  </a:cubicBezTo>
                  <a:cubicBezTo>
                    <a:pt x="1039401" y="901930"/>
                    <a:pt x="1040648" y="912325"/>
                    <a:pt x="1049380" y="911909"/>
                  </a:cubicBezTo>
                  <a:cubicBezTo>
                    <a:pt x="1058943" y="911493"/>
                    <a:pt x="1057696" y="900682"/>
                    <a:pt x="1058943" y="893614"/>
                  </a:cubicBezTo>
                  <a:cubicBezTo>
                    <a:pt x="1060607" y="885298"/>
                    <a:pt x="1061022" y="876982"/>
                    <a:pt x="1062270" y="869081"/>
                  </a:cubicBezTo>
                  <a:cubicBezTo>
                    <a:pt x="1063933" y="857023"/>
                    <a:pt x="1060607" y="839976"/>
                    <a:pt x="1072249" y="834986"/>
                  </a:cubicBezTo>
                  <a:cubicBezTo>
                    <a:pt x="1085970" y="829165"/>
                    <a:pt x="1090960" y="847460"/>
                    <a:pt x="1100108" y="854944"/>
                  </a:cubicBezTo>
                  <a:cubicBezTo>
                    <a:pt x="1106760" y="860350"/>
                    <a:pt x="1111750" y="872408"/>
                    <a:pt x="1121313" y="866587"/>
                  </a:cubicBezTo>
                  <a:cubicBezTo>
                    <a:pt x="1130461" y="860765"/>
                    <a:pt x="1127135" y="848291"/>
                    <a:pt x="1123392" y="839560"/>
                  </a:cubicBezTo>
                  <a:cubicBezTo>
                    <a:pt x="1119234" y="829581"/>
                    <a:pt x="1113413" y="820017"/>
                    <a:pt x="1107176" y="810870"/>
                  </a:cubicBezTo>
                  <a:cubicBezTo>
                    <a:pt x="1098860" y="798811"/>
                    <a:pt x="1089297" y="788001"/>
                    <a:pt x="1080565" y="776358"/>
                  </a:cubicBezTo>
                  <a:cubicBezTo>
                    <a:pt x="1063933" y="755152"/>
                    <a:pt x="1052291" y="732699"/>
                    <a:pt x="1051875" y="704841"/>
                  </a:cubicBezTo>
                  <a:cubicBezTo>
                    <a:pt x="1051459" y="681972"/>
                    <a:pt x="1046885" y="659934"/>
                    <a:pt x="1036490" y="638729"/>
                  </a:cubicBezTo>
                  <a:cubicBezTo>
                    <a:pt x="1023600" y="612533"/>
                    <a:pt x="1024432" y="611702"/>
                    <a:pt x="1051043" y="597980"/>
                  </a:cubicBezTo>
                  <a:cubicBezTo>
                    <a:pt x="1041896" y="589664"/>
                    <a:pt x="1033164" y="581764"/>
                    <a:pt x="1024848" y="573448"/>
                  </a:cubicBezTo>
                  <a:cubicBezTo>
                    <a:pt x="1010295" y="559311"/>
                    <a:pt x="1003226" y="541847"/>
                    <a:pt x="1012790" y="522720"/>
                  </a:cubicBezTo>
                  <a:cubicBezTo>
                    <a:pt x="1031916" y="483219"/>
                    <a:pt x="1042727" y="439561"/>
                    <a:pt x="1068507" y="402554"/>
                  </a:cubicBezTo>
                  <a:cubicBezTo>
                    <a:pt x="1083891" y="380517"/>
                    <a:pt x="1087634" y="355569"/>
                    <a:pt x="1079733" y="329374"/>
                  </a:cubicBezTo>
                  <a:cubicBezTo>
                    <a:pt x="1075160" y="313989"/>
                    <a:pt x="1070586" y="299020"/>
                    <a:pt x="1064765" y="284052"/>
                  </a:cubicBezTo>
                  <a:cubicBezTo>
                    <a:pt x="1056864" y="263262"/>
                    <a:pt x="1043975" y="244966"/>
                    <a:pt x="1029422" y="228334"/>
                  </a:cubicBezTo>
                  <a:cubicBezTo>
                    <a:pt x="1019027" y="216692"/>
                    <a:pt x="1014037" y="205881"/>
                    <a:pt x="1036490" y="202971"/>
                  </a:cubicBezTo>
                  <a:cubicBezTo>
                    <a:pt x="1038569" y="202555"/>
                    <a:pt x="1040232" y="201723"/>
                    <a:pt x="1042311" y="200892"/>
                  </a:cubicBezTo>
                  <a:cubicBezTo>
                    <a:pt x="1032748" y="189249"/>
                    <a:pt x="1021937" y="185091"/>
                    <a:pt x="1011958" y="181765"/>
                  </a:cubicBezTo>
                  <a:cubicBezTo>
                    <a:pt x="1001147" y="178023"/>
                    <a:pt x="989089" y="177191"/>
                    <a:pt x="976199" y="174696"/>
                  </a:cubicBezTo>
                  <a:cubicBezTo>
                    <a:pt x="987842" y="160975"/>
                    <a:pt x="981605" y="158480"/>
                    <a:pt x="967883" y="161391"/>
                  </a:cubicBezTo>
                  <a:cubicBezTo>
                    <a:pt x="945014" y="166380"/>
                    <a:pt x="922145" y="171786"/>
                    <a:pt x="900939" y="182596"/>
                  </a:cubicBezTo>
                  <a:cubicBezTo>
                    <a:pt x="871834" y="197981"/>
                    <a:pt x="849796" y="194239"/>
                    <a:pt x="825264" y="172201"/>
                  </a:cubicBezTo>
                  <a:cubicBezTo>
                    <a:pt x="811127" y="159312"/>
                    <a:pt x="800316" y="144343"/>
                    <a:pt x="789921" y="128958"/>
                  </a:cubicBezTo>
                  <a:cubicBezTo>
                    <a:pt x="726720" y="34988"/>
                    <a:pt x="641065" y="-10750"/>
                    <a:pt x="526304" y="2139"/>
                  </a:cubicBezTo>
                  <a:cubicBezTo>
                    <a:pt x="463103" y="9208"/>
                    <a:pt x="403227" y="27503"/>
                    <a:pt x="343352" y="46630"/>
                  </a:cubicBezTo>
                  <a:cubicBezTo>
                    <a:pt x="306346" y="58688"/>
                    <a:pt x="275577" y="81141"/>
                    <a:pt x="261024" y="120227"/>
                  </a:cubicBezTo>
                  <a:cubicBezTo>
                    <a:pt x="257282" y="129790"/>
                    <a:pt x="251045" y="138522"/>
                    <a:pt x="243976" y="146422"/>
                  </a:cubicBezTo>
                  <a:cubicBezTo>
                    <a:pt x="190754" y="207544"/>
                    <a:pt x="175785" y="279062"/>
                    <a:pt x="187012" y="357648"/>
                  </a:cubicBezTo>
                  <a:cubicBezTo>
                    <a:pt x="191586" y="387586"/>
                    <a:pt x="185349" y="415028"/>
                    <a:pt x="167053" y="439976"/>
                  </a:cubicBezTo>
                  <a:cubicBezTo>
                    <a:pt x="152500" y="459519"/>
                    <a:pt x="140026" y="480309"/>
                    <a:pt x="125889" y="499851"/>
                  </a:cubicBezTo>
                  <a:cubicBezTo>
                    <a:pt x="120068" y="508167"/>
                    <a:pt x="118405" y="514404"/>
                    <a:pt x="129216" y="518978"/>
                  </a:cubicBezTo>
                  <a:cubicBezTo>
                    <a:pt x="164559" y="533531"/>
                    <a:pt x="181191" y="558479"/>
                    <a:pt x="177033" y="597980"/>
                  </a:cubicBezTo>
                  <a:cubicBezTo>
                    <a:pt x="175785" y="609623"/>
                    <a:pt x="179527" y="623344"/>
                    <a:pt x="184933" y="634155"/>
                  </a:cubicBezTo>
                  <a:cubicBezTo>
                    <a:pt x="194080" y="652034"/>
                    <a:pt x="196575" y="670745"/>
                    <a:pt x="196991" y="690288"/>
                  </a:cubicBezTo>
                  <a:cubicBezTo>
                    <a:pt x="197407" y="728957"/>
                    <a:pt x="209049" y="740599"/>
                    <a:pt x="247718" y="742678"/>
                  </a:cubicBezTo>
                  <a:cubicBezTo>
                    <a:pt x="283061" y="744342"/>
                    <a:pt x="318404" y="746005"/>
                    <a:pt x="353747" y="746836"/>
                  </a:cubicBezTo>
                  <a:cubicBezTo>
                    <a:pt x="370379" y="747252"/>
                    <a:pt x="380774" y="752658"/>
                    <a:pt x="386180" y="769290"/>
                  </a:cubicBezTo>
                  <a:cubicBezTo>
                    <a:pt x="403227" y="820433"/>
                    <a:pt x="420691" y="871160"/>
                    <a:pt x="426096" y="925630"/>
                  </a:cubicBezTo>
                  <a:cubicBezTo>
                    <a:pt x="427760" y="942678"/>
                    <a:pt x="424433" y="953489"/>
                    <a:pt x="412375" y="965131"/>
                  </a:cubicBezTo>
                  <a:cubicBezTo>
                    <a:pt x="359153" y="1017522"/>
                    <a:pt x="306346" y="1070744"/>
                    <a:pt x="254371" y="1124382"/>
                  </a:cubicBezTo>
                  <a:cubicBezTo>
                    <a:pt x="184101" y="1197147"/>
                    <a:pt x="110089" y="1266586"/>
                    <a:pt x="46056" y="1344756"/>
                  </a:cubicBezTo>
                  <a:cubicBezTo>
                    <a:pt x="-1345" y="1402552"/>
                    <a:pt x="-13404" y="1469912"/>
                    <a:pt x="15702" y="1535608"/>
                  </a:cubicBezTo>
                  <a:cubicBezTo>
                    <a:pt x="36077" y="1581762"/>
                    <a:pt x="38571" y="1622510"/>
                    <a:pt x="31087" y="1669911"/>
                  </a:cubicBezTo>
                  <a:cubicBezTo>
                    <a:pt x="16950" y="1759308"/>
                    <a:pt x="21939" y="1849537"/>
                    <a:pt x="26929" y="1939765"/>
                  </a:cubicBezTo>
                  <a:cubicBezTo>
                    <a:pt x="31087" y="2015025"/>
                    <a:pt x="37324" y="2090285"/>
                    <a:pt x="54372" y="2163881"/>
                  </a:cubicBezTo>
                  <a:cubicBezTo>
                    <a:pt x="83893" y="2292363"/>
                    <a:pt x="108841" y="2422093"/>
                    <a:pt x="143769" y="2549327"/>
                  </a:cubicBezTo>
                  <a:cubicBezTo>
                    <a:pt x="147511" y="2562633"/>
                    <a:pt x="153748" y="2564296"/>
                    <a:pt x="165390" y="2564296"/>
                  </a:cubicBezTo>
                  <a:cubicBezTo>
                    <a:pt x="297614" y="2563880"/>
                    <a:pt x="430254" y="2564712"/>
                    <a:pt x="562479" y="2563880"/>
                  </a:cubicBezTo>
                  <a:cubicBezTo>
                    <a:pt x="671418" y="2563465"/>
                    <a:pt x="779942" y="2561386"/>
                    <a:pt x="888881" y="2559722"/>
                  </a:cubicBezTo>
                  <a:cubicBezTo>
                    <a:pt x="899276" y="2559722"/>
                    <a:pt x="909671" y="2560970"/>
                    <a:pt x="907176" y="2543922"/>
                  </a:cubicBezTo>
                  <a:cubicBezTo>
                    <a:pt x="898029" y="2486957"/>
                    <a:pt x="883476" y="2431656"/>
                    <a:pt x="860607" y="2378850"/>
                  </a:cubicBezTo>
                  <a:cubicBezTo>
                    <a:pt x="824433" y="2294858"/>
                    <a:pt x="770794" y="2223341"/>
                    <a:pt x="708009" y="2158060"/>
                  </a:cubicBezTo>
                  <a:cubicBezTo>
                    <a:pt x="683061" y="2132280"/>
                    <a:pt x="664350" y="2104422"/>
                    <a:pt x="658944" y="2068663"/>
                  </a:cubicBezTo>
                  <a:cubicBezTo>
                    <a:pt x="647302" y="1990077"/>
                    <a:pt x="652707" y="1911907"/>
                    <a:pt x="673497" y="1836231"/>
                  </a:cubicBezTo>
                  <a:cubicBezTo>
                    <a:pt x="693456" y="1762635"/>
                    <a:pt x="727135" y="1694028"/>
                    <a:pt x="764142" y="1627500"/>
                  </a:cubicBezTo>
                  <a:cubicBezTo>
                    <a:pt x="767884" y="1620847"/>
                    <a:pt x="770794" y="1612115"/>
                    <a:pt x="780358" y="1608373"/>
                  </a:cubicBezTo>
                  <a:cubicBezTo>
                    <a:pt x="782437" y="1612531"/>
                    <a:pt x="785347" y="1616689"/>
                    <a:pt x="786595" y="1620847"/>
                  </a:cubicBezTo>
                  <a:cubicBezTo>
                    <a:pt x="841480" y="1785504"/>
                    <a:pt x="917156" y="1942676"/>
                    <a:pt x="952083" y="2115233"/>
                  </a:cubicBezTo>
                  <a:cubicBezTo>
                    <a:pt x="982020" y="2264505"/>
                    <a:pt x="1044806" y="2405876"/>
                    <a:pt x="1079733" y="2554733"/>
                  </a:cubicBezTo>
                  <a:cubicBezTo>
                    <a:pt x="1081812" y="2563465"/>
                    <a:pt x="1087634" y="2564296"/>
                    <a:pt x="1095118" y="2564296"/>
                  </a:cubicBezTo>
                  <a:cubicBezTo>
                    <a:pt x="1138777" y="2564296"/>
                    <a:pt x="1182436" y="2564296"/>
                    <a:pt x="1226095" y="2563880"/>
                  </a:cubicBezTo>
                  <a:cubicBezTo>
                    <a:pt x="1240232" y="2563880"/>
                    <a:pt x="1253538" y="2560970"/>
                    <a:pt x="1261854" y="2547248"/>
                  </a:cubicBezTo>
                  <a:cubicBezTo>
                    <a:pt x="1261854" y="2530616"/>
                    <a:pt x="1261854" y="2513984"/>
                    <a:pt x="1261854" y="2497352"/>
                  </a:cubicBezTo>
                  <a:cubicBezTo>
                    <a:pt x="1257280" y="2495273"/>
                    <a:pt x="1257696" y="2491531"/>
                    <a:pt x="1257280" y="2488205"/>
                  </a:cubicBezTo>
                  <a:close/>
                  <a:moveTo>
                    <a:pt x="752915" y="702762"/>
                  </a:moveTo>
                  <a:cubicBezTo>
                    <a:pt x="741273" y="701930"/>
                    <a:pt x="736699" y="694030"/>
                    <a:pt x="737115" y="682803"/>
                  </a:cubicBezTo>
                  <a:cubicBezTo>
                    <a:pt x="737530" y="677398"/>
                    <a:pt x="737115" y="671577"/>
                    <a:pt x="745431" y="671577"/>
                  </a:cubicBezTo>
                  <a:cubicBezTo>
                    <a:pt x="754162" y="676151"/>
                    <a:pt x="765805" y="678645"/>
                    <a:pt x="767052" y="690704"/>
                  </a:cubicBezTo>
                  <a:cubicBezTo>
                    <a:pt x="767468" y="699435"/>
                    <a:pt x="759984" y="703177"/>
                    <a:pt x="752915" y="702762"/>
                  </a:cubicBezTo>
                  <a:close/>
                  <a:moveTo>
                    <a:pt x="758320" y="634986"/>
                  </a:moveTo>
                  <a:cubicBezTo>
                    <a:pt x="764973" y="642471"/>
                    <a:pt x="783684" y="637065"/>
                    <a:pt x="778695" y="649539"/>
                  </a:cubicBezTo>
                  <a:cubicBezTo>
                    <a:pt x="774537" y="660766"/>
                    <a:pt x="758736" y="658271"/>
                    <a:pt x="747094" y="655361"/>
                  </a:cubicBezTo>
                  <a:cubicBezTo>
                    <a:pt x="738778" y="653282"/>
                    <a:pt x="738362" y="645797"/>
                    <a:pt x="737530" y="638729"/>
                  </a:cubicBezTo>
                  <a:cubicBezTo>
                    <a:pt x="733788" y="600475"/>
                    <a:pt x="739194" y="564716"/>
                    <a:pt x="764557" y="533531"/>
                  </a:cubicBezTo>
                  <a:cubicBezTo>
                    <a:pt x="798653" y="491535"/>
                    <a:pt x="819859" y="443303"/>
                    <a:pt x="829838" y="390080"/>
                  </a:cubicBezTo>
                  <a:cubicBezTo>
                    <a:pt x="831917" y="379270"/>
                    <a:pt x="831501" y="359311"/>
                    <a:pt x="846470" y="360974"/>
                  </a:cubicBezTo>
                  <a:cubicBezTo>
                    <a:pt x="861439" y="362638"/>
                    <a:pt x="860191" y="381764"/>
                    <a:pt x="859775" y="394238"/>
                  </a:cubicBezTo>
                  <a:cubicBezTo>
                    <a:pt x="856865" y="449540"/>
                    <a:pt x="848549" y="503594"/>
                    <a:pt x="826096" y="554737"/>
                  </a:cubicBezTo>
                  <a:cubicBezTo>
                    <a:pt x="825264" y="556816"/>
                    <a:pt x="822769" y="559311"/>
                    <a:pt x="823601" y="560142"/>
                  </a:cubicBezTo>
                  <a:cubicBezTo>
                    <a:pt x="837738" y="584259"/>
                    <a:pt x="813206" y="585506"/>
                    <a:pt x="802811" y="593406"/>
                  </a:cubicBezTo>
                  <a:cubicBezTo>
                    <a:pt x="786179" y="605880"/>
                    <a:pt x="768715" y="617107"/>
                    <a:pt x="758320" y="634986"/>
                  </a:cubicBezTo>
                  <a:close/>
                </a:path>
              </a:pathLst>
            </a:custGeom>
            <a:solidFill>
              <a:schemeClr val="accent2"/>
            </a:solidFill>
            <a:ln w="4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89" name="Arrow: Chevron 3588">
            <a:extLst>
              <a:ext uri="{FF2B5EF4-FFF2-40B4-BE49-F238E27FC236}">
                <a16:creationId xmlns:a16="http://schemas.microsoft.com/office/drawing/2014/main" id="{E1B4AE80-2ED9-4CD6-88DA-500D40880684}"/>
              </a:ext>
            </a:extLst>
          </p:cNvPr>
          <p:cNvSpPr/>
          <p:nvPr/>
        </p:nvSpPr>
        <p:spPr>
          <a:xfrm>
            <a:off x="7314059" y="2191476"/>
            <a:ext cx="701205" cy="701205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90" name="Arrow: Chevron 3589">
            <a:extLst>
              <a:ext uri="{FF2B5EF4-FFF2-40B4-BE49-F238E27FC236}">
                <a16:creationId xmlns:a16="http://schemas.microsoft.com/office/drawing/2014/main" id="{17F0761D-B577-4DF7-8DCA-B9A349F83A36}"/>
              </a:ext>
            </a:extLst>
          </p:cNvPr>
          <p:cNvSpPr/>
          <p:nvPr/>
        </p:nvSpPr>
        <p:spPr>
          <a:xfrm>
            <a:off x="3384813" y="2342687"/>
            <a:ext cx="701205" cy="70120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591" name="Group 3590">
            <a:extLst>
              <a:ext uri="{FF2B5EF4-FFF2-40B4-BE49-F238E27FC236}">
                <a16:creationId xmlns:a16="http://schemas.microsoft.com/office/drawing/2014/main" id="{D3443F1D-934B-41F9-8F20-D7A19274CB05}"/>
              </a:ext>
            </a:extLst>
          </p:cNvPr>
          <p:cNvGrpSpPr/>
          <p:nvPr/>
        </p:nvGrpSpPr>
        <p:grpSpPr>
          <a:xfrm>
            <a:off x="826290" y="4022593"/>
            <a:ext cx="2652566" cy="865838"/>
            <a:chOff x="2079596" y="4282215"/>
            <a:chExt cx="3303213" cy="865838"/>
          </a:xfrm>
        </p:grpSpPr>
        <p:sp>
          <p:nvSpPr>
            <p:cNvPr id="3592" name="TextBox 3591">
              <a:extLst>
                <a:ext uri="{FF2B5EF4-FFF2-40B4-BE49-F238E27FC236}">
                  <a16:creationId xmlns:a16="http://schemas.microsoft.com/office/drawing/2014/main" id="{577A6F6D-FA8A-4511-808A-737EC70CF643}"/>
                </a:ext>
              </a:extLst>
            </p:cNvPr>
            <p:cNvSpPr txBox="1"/>
            <p:nvPr/>
          </p:nvSpPr>
          <p:spPr>
            <a:xfrm>
              <a:off x="2079596" y="4501722"/>
              <a:ext cx="33032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593" name="TextBox 3592">
              <a:extLst>
                <a:ext uri="{FF2B5EF4-FFF2-40B4-BE49-F238E27FC236}">
                  <a16:creationId xmlns:a16="http://schemas.microsoft.com/office/drawing/2014/main" id="{09092025-6E7C-45CC-B182-A7A294412497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3594" name="Group 3593">
            <a:extLst>
              <a:ext uri="{FF2B5EF4-FFF2-40B4-BE49-F238E27FC236}">
                <a16:creationId xmlns:a16="http://schemas.microsoft.com/office/drawing/2014/main" id="{4377999F-485A-494A-85D8-EE8BA86AD29B}"/>
              </a:ext>
            </a:extLst>
          </p:cNvPr>
          <p:cNvGrpSpPr/>
          <p:nvPr/>
        </p:nvGrpSpPr>
        <p:grpSpPr>
          <a:xfrm>
            <a:off x="4473108" y="4022593"/>
            <a:ext cx="2652566" cy="865838"/>
            <a:chOff x="2079596" y="4282215"/>
            <a:chExt cx="3303213" cy="865838"/>
          </a:xfrm>
        </p:grpSpPr>
        <p:sp>
          <p:nvSpPr>
            <p:cNvPr id="3595" name="TextBox 3594">
              <a:extLst>
                <a:ext uri="{FF2B5EF4-FFF2-40B4-BE49-F238E27FC236}">
                  <a16:creationId xmlns:a16="http://schemas.microsoft.com/office/drawing/2014/main" id="{25218687-E413-4E12-A123-98049553D0C2}"/>
                </a:ext>
              </a:extLst>
            </p:cNvPr>
            <p:cNvSpPr txBox="1"/>
            <p:nvPr/>
          </p:nvSpPr>
          <p:spPr>
            <a:xfrm>
              <a:off x="2079596" y="4501722"/>
              <a:ext cx="33032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596" name="TextBox 3595">
              <a:extLst>
                <a:ext uri="{FF2B5EF4-FFF2-40B4-BE49-F238E27FC236}">
                  <a16:creationId xmlns:a16="http://schemas.microsoft.com/office/drawing/2014/main" id="{6CAE86C9-BB8A-4502-A6F5-B1E31D9983A7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3597" name="TextBox 3596">
            <a:extLst>
              <a:ext uri="{FF2B5EF4-FFF2-40B4-BE49-F238E27FC236}">
                <a16:creationId xmlns:a16="http://schemas.microsoft.com/office/drawing/2014/main" id="{3066D03F-B8F1-4E43-9F7C-61B23F69C39B}"/>
              </a:ext>
            </a:extLst>
          </p:cNvPr>
          <p:cNvSpPr txBox="1"/>
          <p:nvPr/>
        </p:nvSpPr>
        <p:spPr>
          <a:xfrm>
            <a:off x="5233302" y="5097959"/>
            <a:ext cx="3861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accent2"/>
                </a:solidFill>
                <a:cs typeface="Arial" pitchFamily="34" charset="0"/>
              </a:rPr>
              <a:t>12.45%</a:t>
            </a:r>
            <a:endParaRPr lang="ko-KR" altLang="en-US" sz="7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3598" name="Group 3597">
            <a:extLst>
              <a:ext uri="{FF2B5EF4-FFF2-40B4-BE49-F238E27FC236}">
                <a16:creationId xmlns:a16="http://schemas.microsoft.com/office/drawing/2014/main" id="{62BFAD34-62CA-4CF3-ABA7-B439BE997E20}"/>
              </a:ext>
            </a:extLst>
          </p:cNvPr>
          <p:cNvGrpSpPr/>
          <p:nvPr/>
        </p:nvGrpSpPr>
        <p:grpSpPr>
          <a:xfrm>
            <a:off x="763968" y="5096225"/>
            <a:ext cx="4810356" cy="1325077"/>
            <a:chOff x="4980628" y="1360115"/>
            <a:chExt cx="2236570" cy="1325077"/>
          </a:xfrm>
        </p:grpSpPr>
        <p:sp>
          <p:nvSpPr>
            <p:cNvPr id="3599" name="TextBox 3598">
              <a:extLst>
                <a:ext uri="{FF2B5EF4-FFF2-40B4-BE49-F238E27FC236}">
                  <a16:creationId xmlns:a16="http://schemas.microsoft.com/office/drawing/2014/main" id="{C36035B3-BC35-4F07-8BE5-E8D111C86FAC}"/>
                </a:ext>
              </a:extLst>
            </p:cNvPr>
            <p:cNvSpPr txBox="1"/>
            <p:nvPr/>
          </p:nvSpPr>
          <p:spPr>
            <a:xfrm>
              <a:off x="4980628" y="1669529"/>
              <a:ext cx="22365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600" name="TextBox 3599">
              <a:extLst>
                <a:ext uri="{FF2B5EF4-FFF2-40B4-BE49-F238E27FC236}">
                  <a16:creationId xmlns:a16="http://schemas.microsoft.com/office/drawing/2014/main" id="{A1C881C1-69AB-4902-982F-5C513116F5CD}"/>
                </a:ext>
              </a:extLst>
            </p:cNvPr>
            <p:cNvSpPr txBox="1"/>
            <p:nvPr/>
          </p:nvSpPr>
          <p:spPr>
            <a:xfrm>
              <a:off x="4980628" y="1360115"/>
              <a:ext cx="223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11289</TotalTime>
  <Words>105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120</cp:revision>
  <dcterms:created xsi:type="dcterms:W3CDTF">2018-02-18T19:39:47Z</dcterms:created>
  <dcterms:modified xsi:type="dcterms:W3CDTF">2020-08-31T07:55:27Z</dcterms:modified>
</cp:coreProperties>
</file>