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06" name="Arrow: U-Turn 705">
            <a:extLst>
              <a:ext uri="{FF2B5EF4-FFF2-40B4-BE49-F238E27FC236}">
                <a16:creationId xmlns:a16="http://schemas.microsoft.com/office/drawing/2014/main" id="{B8EC7901-EBDE-4A91-8E6C-BA5C594F55D1}"/>
              </a:ext>
            </a:extLst>
          </p:cNvPr>
          <p:cNvSpPr/>
          <p:nvPr/>
        </p:nvSpPr>
        <p:spPr>
          <a:xfrm rot="5400000">
            <a:off x="4662703" y="-827366"/>
            <a:ext cx="2436200" cy="10244081"/>
          </a:xfrm>
          <a:prstGeom prst="uturnArrow">
            <a:avLst>
              <a:gd name="adj1" fmla="val 1618"/>
              <a:gd name="adj2" fmla="val 3798"/>
              <a:gd name="adj3" fmla="val 6374"/>
              <a:gd name="adj4" fmla="val 48506"/>
              <a:gd name="adj5" fmla="val 96114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707" name="Group 706">
            <a:extLst>
              <a:ext uri="{FF2B5EF4-FFF2-40B4-BE49-F238E27FC236}">
                <a16:creationId xmlns:a16="http://schemas.microsoft.com/office/drawing/2014/main" id="{3CCD8DDD-16EA-4D68-904B-D36D0972E5EF}"/>
              </a:ext>
            </a:extLst>
          </p:cNvPr>
          <p:cNvGrpSpPr/>
          <p:nvPr/>
        </p:nvGrpSpPr>
        <p:grpSpPr>
          <a:xfrm>
            <a:off x="1203122" y="1706613"/>
            <a:ext cx="876477" cy="1497870"/>
            <a:chOff x="1418316" y="2340857"/>
            <a:chExt cx="1081568" cy="1848363"/>
          </a:xfrm>
        </p:grpSpPr>
        <p:sp>
          <p:nvSpPr>
            <p:cNvPr id="708" name="Teardrop 707">
              <a:extLst>
                <a:ext uri="{FF2B5EF4-FFF2-40B4-BE49-F238E27FC236}">
                  <a16:creationId xmlns:a16="http://schemas.microsoft.com/office/drawing/2014/main" id="{75FE444E-4E48-4D08-B70D-8D50FAE64405}"/>
                </a:ext>
              </a:extLst>
            </p:cNvPr>
            <p:cNvSpPr/>
            <p:nvPr/>
          </p:nvSpPr>
          <p:spPr>
            <a:xfrm rot="8100000">
              <a:off x="1418316" y="2340857"/>
              <a:ext cx="1081568" cy="1081568"/>
            </a:xfrm>
            <a:prstGeom prst="teardrop">
              <a:avLst>
                <a:gd name="adj" fmla="val 12624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709" name="Group 708">
              <a:extLst>
                <a:ext uri="{FF2B5EF4-FFF2-40B4-BE49-F238E27FC236}">
                  <a16:creationId xmlns:a16="http://schemas.microsoft.com/office/drawing/2014/main" id="{4F2C58DA-8320-4CD2-AA94-4CBB646DEEF0}"/>
                </a:ext>
              </a:extLst>
            </p:cNvPr>
            <p:cNvGrpSpPr/>
            <p:nvPr/>
          </p:nvGrpSpPr>
          <p:grpSpPr>
            <a:xfrm>
              <a:off x="1471127" y="2393668"/>
              <a:ext cx="975946" cy="1795552"/>
              <a:chOff x="1471127" y="2393668"/>
              <a:chExt cx="975946" cy="1795552"/>
            </a:xfrm>
          </p:grpSpPr>
          <p:sp>
            <p:nvSpPr>
              <p:cNvPr id="710" name="Oval 709">
                <a:extLst>
                  <a:ext uri="{FF2B5EF4-FFF2-40B4-BE49-F238E27FC236}">
                    <a16:creationId xmlns:a16="http://schemas.microsoft.com/office/drawing/2014/main" id="{5D4EB2CC-A1DE-42EC-88BF-FCC5C7CCAF20}"/>
                  </a:ext>
                </a:extLst>
              </p:cNvPr>
              <p:cNvSpPr/>
              <p:nvPr/>
            </p:nvSpPr>
            <p:spPr>
              <a:xfrm>
                <a:off x="1815084" y="3901188"/>
                <a:ext cx="288032" cy="28803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11" name="Oval 710">
                <a:extLst>
                  <a:ext uri="{FF2B5EF4-FFF2-40B4-BE49-F238E27FC236}">
                    <a16:creationId xmlns:a16="http://schemas.microsoft.com/office/drawing/2014/main" id="{59DB351A-002C-4349-BFCF-7FFEDEA8FD92}"/>
                  </a:ext>
                </a:extLst>
              </p:cNvPr>
              <p:cNvSpPr/>
              <p:nvPr/>
            </p:nvSpPr>
            <p:spPr>
              <a:xfrm>
                <a:off x="1471127" y="2393668"/>
                <a:ext cx="975946" cy="97594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2" name="Group 711">
            <a:extLst>
              <a:ext uri="{FF2B5EF4-FFF2-40B4-BE49-F238E27FC236}">
                <a16:creationId xmlns:a16="http://schemas.microsoft.com/office/drawing/2014/main" id="{85D2865D-9C36-429E-BFF2-83AD4062544C}"/>
              </a:ext>
            </a:extLst>
          </p:cNvPr>
          <p:cNvGrpSpPr/>
          <p:nvPr/>
        </p:nvGrpSpPr>
        <p:grpSpPr>
          <a:xfrm>
            <a:off x="3534336" y="1706613"/>
            <a:ext cx="876477" cy="1497870"/>
            <a:chOff x="1418316" y="2340857"/>
            <a:chExt cx="1081568" cy="1848363"/>
          </a:xfrm>
        </p:grpSpPr>
        <p:sp>
          <p:nvSpPr>
            <p:cNvPr id="713" name="Teardrop 712">
              <a:extLst>
                <a:ext uri="{FF2B5EF4-FFF2-40B4-BE49-F238E27FC236}">
                  <a16:creationId xmlns:a16="http://schemas.microsoft.com/office/drawing/2014/main" id="{4A08EE5D-6321-4DAD-B506-DE02289FC2F5}"/>
                </a:ext>
              </a:extLst>
            </p:cNvPr>
            <p:cNvSpPr/>
            <p:nvPr/>
          </p:nvSpPr>
          <p:spPr>
            <a:xfrm rot="8100000">
              <a:off x="1418316" y="2340857"/>
              <a:ext cx="1081568" cy="1081568"/>
            </a:xfrm>
            <a:prstGeom prst="teardrop">
              <a:avLst>
                <a:gd name="adj" fmla="val 12624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714" name="Group 713">
              <a:extLst>
                <a:ext uri="{FF2B5EF4-FFF2-40B4-BE49-F238E27FC236}">
                  <a16:creationId xmlns:a16="http://schemas.microsoft.com/office/drawing/2014/main" id="{B8FCCB87-6C8F-4C34-A30B-955B7352BFFD}"/>
                </a:ext>
              </a:extLst>
            </p:cNvPr>
            <p:cNvGrpSpPr/>
            <p:nvPr/>
          </p:nvGrpSpPr>
          <p:grpSpPr>
            <a:xfrm>
              <a:off x="1471127" y="2393668"/>
              <a:ext cx="975946" cy="1795552"/>
              <a:chOff x="1471127" y="2393668"/>
              <a:chExt cx="975946" cy="1795552"/>
            </a:xfrm>
          </p:grpSpPr>
          <p:sp>
            <p:nvSpPr>
              <p:cNvPr id="715" name="Oval 714">
                <a:extLst>
                  <a:ext uri="{FF2B5EF4-FFF2-40B4-BE49-F238E27FC236}">
                    <a16:creationId xmlns:a16="http://schemas.microsoft.com/office/drawing/2014/main" id="{B21596DD-E5C4-4808-B659-A2139CB9092E}"/>
                  </a:ext>
                </a:extLst>
              </p:cNvPr>
              <p:cNvSpPr/>
              <p:nvPr/>
            </p:nvSpPr>
            <p:spPr>
              <a:xfrm>
                <a:off x="1815084" y="3901188"/>
                <a:ext cx="288032" cy="28803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16" name="Oval 715">
                <a:extLst>
                  <a:ext uri="{FF2B5EF4-FFF2-40B4-BE49-F238E27FC236}">
                    <a16:creationId xmlns:a16="http://schemas.microsoft.com/office/drawing/2014/main" id="{3D80CCBB-3E18-45E8-87A8-031BD5786A4D}"/>
                  </a:ext>
                </a:extLst>
              </p:cNvPr>
              <p:cNvSpPr/>
              <p:nvPr/>
            </p:nvSpPr>
            <p:spPr>
              <a:xfrm>
                <a:off x="1471127" y="2393668"/>
                <a:ext cx="975946" cy="97594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7" name="Group 716">
            <a:extLst>
              <a:ext uri="{FF2B5EF4-FFF2-40B4-BE49-F238E27FC236}">
                <a16:creationId xmlns:a16="http://schemas.microsoft.com/office/drawing/2014/main" id="{E9D0058D-7F78-4298-98E1-63596BE53038}"/>
              </a:ext>
            </a:extLst>
          </p:cNvPr>
          <p:cNvGrpSpPr/>
          <p:nvPr/>
        </p:nvGrpSpPr>
        <p:grpSpPr>
          <a:xfrm>
            <a:off x="5865550" y="1706613"/>
            <a:ext cx="876477" cy="1497870"/>
            <a:chOff x="1418316" y="2340857"/>
            <a:chExt cx="1081568" cy="1848363"/>
          </a:xfrm>
        </p:grpSpPr>
        <p:sp>
          <p:nvSpPr>
            <p:cNvPr id="718" name="Teardrop 717">
              <a:extLst>
                <a:ext uri="{FF2B5EF4-FFF2-40B4-BE49-F238E27FC236}">
                  <a16:creationId xmlns:a16="http://schemas.microsoft.com/office/drawing/2014/main" id="{D6906518-F9EA-41DE-8233-7E469FA50E45}"/>
                </a:ext>
              </a:extLst>
            </p:cNvPr>
            <p:cNvSpPr/>
            <p:nvPr/>
          </p:nvSpPr>
          <p:spPr>
            <a:xfrm rot="8100000">
              <a:off x="1418316" y="2340857"/>
              <a:ext cx="1081568" cy="1081568"/>
            </a:xfrm>
            <a:prstGeom prst="teardrop">
              <a:avLst>
                <a:gd name="adj" fmla="val 12624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719" name="Group 718">
              <a:extLst>
                <a:ext uri="{FF2B5EF4-FFF2-40B4-BE49-F238E27FC236}">
                  <a16:creationId xmlns:a16="http://schemas.microsoft.com/office/drawing/2014/main" id="{A6EF436E-CD7B-41AE-A5AE-9DB00759D450}"/>
                </a:ext>
              </a:extLst>
            </p:cNvPr>
            <p:cNvGrpSpPr/>
            <p:nvPr/>
          </p:nvGrpSpPr>
          <p:grpSpPr>
            <a:xfrm>
              <a:off x="1471127" y="2393668"/>
              <a:ext cx="975946" cy="1795552"/>
              <a:chOff x="1471127" y="2393668"/>
              <a:chExt cx="975946" cy="1795552"/>
            </a:xfrm>
          </p:grpSpPr>
          <p:sp>
            <p:nvSpPr>
              <p:cNvPr id="720" name="Oval 719">
                <a:extLst>
                  <a:ext uri="{FF2B5EF4-FFF2-40B4-BE49-F238E27FC236}">
                    <a16:creationId xmlns:a16="http://schemas.microsoft.com/office/drawing/2014/main" id="{66F4DD51-2F81-41AF-B872-9FE83982CD66}"/>
                  </a:ext>
                </a:extLst>
              </p:cNvPr>
              <p:cNvSpPr/>
              <p:nvPr/>
            </p:nvSpPr>
            <p:spPr>
              <a:xfrm>
                <a:off x="1815084" y="3901188"/>
                <a:ext cx="288032" cy="28803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21" name="Oval 720">
                <a:extLst>
                  <a:ext uri="{FF2B5EF4-FFF2-40B4-BE49-F238E27FC236}">
                    <a16:creationId xmlns:a16="http://schemas.microsoft.com/office/drawing/2014/main" id="{629B0818-87C2-4578-9989-C0D8784117BB}"/>
                  </a:ext>
                </a:extLst>
              </p:cNvPr>
              <p:cNvSpPr/>
              <p:nvPr/>
            </p:nvSpPr>
            <p:spPr>
              <a:xfrm>
                <a:off x="1471127" y="2393668"/>
                <a:ext cx="975946" cy="97594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22" name="Group 721">
            <a:extLst>
              <a:ext uri="{FF2B5EF4-FFF2-40B4-BE49-F238E27FC236}">
                <a16:creationId xmlns:a16="http://schemas.microsoft.com/office/drawing/2014/main" id="{882AC18E-1213-49D6-BB12-26BFD0797AE6}"/>
              </a:ext>
            </a:extLst>
          </p:cNvPr>
          <p:cNvGrpSpPr/>
          <p:nvPr/>
        </p:nvGrpSpPr>
        <p:grpSpPr>
          <a:xfrm>
            <a:off x="8196764" y="1706613"/>
            <a:ext cx="876477" cy="1497870"/>
            <a:chOff x="1418316" y="2340857"/>
            <a:chExt cx="1081568" cy="1848363"/>
          </a:xfrm>
        </p:grpSpPr>
        <p:sp>
          <p:nvSpPr>
            <p:cNvPr id="723" name="Teardrop 722">
              <a:extLst>
                <a:ext uri="{FF2B5EF4-FFF2-40B4-BE49-F238E27FC236}">
                  <a16:creationId xmlns:a16="http://schemas.microsoft.com/office/drawing/2014/main" id="{C554E2C7-D5FA-47DF-956D-15D785FCC0EA}"/>
                </a:ext>
              </a:extLst>
            </p:cNvPr>
            <p:cNvSpPr/>
            <p:nvPr/>
          </p:nvSpPr>
          <p:spPr>
            <a:xfrm rot="8100000">
              <a:off x="1418316" y="2340857"/>
              <a:ext cx="1081568" cy="1081568"/>
            </a:xfrm>
            <a:prstGeom prst="teardrop">
              <a:avLst>
                <a:gd name="adj" fmla="val 12624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724" name="Group 723">
              <a:extLst>
                <a:ext uri="{FF2B5EF4-FFF2-40B4-BE49-F238E27FC236}">
                  <a16:creationId xmlns:a16="http://schemas.microsoft.com/office/drawing/2014/main" id="{860A3F89-9B27-4DC3-B4B5-915A3750EC31}"/>
                </a:ext>
              </a:extLst>
            </p:cNvPr>
            <p:cNvGrpSpPr/>
            <p:nvPr/>
          </p:nvGrpSpPr>
          <p:grpSpPr>
            <a:xfrm>
              <a:off x="1471127" y="2393668"/>
              <a:ext cx="975946" cy="1795552"/>
              <a:chOff x="1471127" y="2393668"/>
              <a:chExt cx="975946" cy="1795552"/>
            </a:xfrm>
          </p:grpSpPr>
          <p:sp>
            <p:nvSpPr>
              <p:cNvPr id="725" name="Oval 724">
                <a:extLst>
                  <a:ext uri="{FF2B5EF4-FFF2-40B4-BE49-F238E27FC236}">
                    <a16:creationId xmlns:a16="http://schemas.microsoft.com/office/drawing/2014/main" id="{E73BAC17-7145-49D0-8D8C-EABF88E4A4A9}"/>
                  </a:ext>
                </a:extLst>
              </p:cNvPr>
              <p:cNvSpPr/>
              <p:nvPr/>
            </p:nvSpPr>
            <p:spPr>
              <a:xfrm>
                <a:off x="1815084" y="3901188"/>
                <a:ext cx="288032" cy="28803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26" name="Oval 725">
                <a:extLst>
                  <a:ext uri="{FF2B5EF4-FFF2-40B4-BE49-F238E27FC236}">
                    <a16:creationId xmlns:a16="http://schemas.microsoft.com/office/drawing/2014/main" id="{72E54DBA-5E6A-4A37-A930-EA07CC227F09}"/>
                  </a:ext>
                </a:extLst>
              </p:cNvPr>
              <p:cNvSpPr/>
              <p:nvPr/>
            </p:nvSpPr>
            <p:spPr>
              <a:xfrm>
                <a:off x="1471127" y="2393668"/>
                <a:ext cx="975946" cy="97594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27" name="Group 726">
            <a:extLst>
              <a:ext uri="{FF2B5EF4-FFF2-40B4-BE49-F238E27FC236}">
                <a16:creationId xmlns:a16="http://schemas.microsoft.com/office/drawing/2014/main" id="{627CC4FB-BEEE-438E-B6F7-4B6E5CDE9BE7}"/>
              </a:ext>
            </a:extLst>
          </p:cNvPr>
          <p:cNvGrpSpPr/>
          <p:nvPr/>
        </p:nvGrpSpPr>
        <p:grpSpPr>
          <a:xfrm>
            <a:off x="10533903" y="2957920"/>
            <a:ext cx="876477" cy="1497870"/>
            <a:chOff x="1418316" y="2340857"/>
            <a:chExt cx="1081568" cy="1848363"/>
          </a:xfrm>
        </p:grpSpPr>
        <p:sp>
          <p:nvSpPr>
            <p:cNvPr id="728" name="Teardrop 727">
              <a:extLst>
                <a:ext uri="{FF2B5EF4-FFF2-40B4-BE49-F238E27FC236}">
                  <a16:creationId xmlns:a16="http://schemas.microsoft.com/office/drawing/2014/main" id="{75C7FE29-7CDD-4EB6-AA0F-5B3C7D875A19}"/>
                </a:ext>
              </a:extLst>
            </p:cNvPr>
            <p:cNvSpPr/>
            <p:nvPr/>
          </p:nvSpPr>
          <p:spPr>
            <a:xfrm rot="8100000">
              <a:off x="1418316" y="2340857"/>
              <a:ext cx="1081568" cy="1081568"/>
            </a:xfrm>
            <a:prstGeom prst="teardrop">
              <a:avLst>
                <a:gd name="adj" fmla="val 12624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729" name="Group 728">
              <a:extLst>
                <a:ext uri="{FF2B5EF4-FFF2-40B4-BE49-F238E27FC236}">
                  <a16:creationId xmlns:a16="http://schemas.microsoft.com/office/drawing/2014/main" id="{AFC9C709-05BC-44D2-AC7A-1BC773DF1301}"/>
                </a:ext>
              </a:extLst>
            </p:cNvPr>
            <p:cNvGrpSpPr/>
            <p:nvPr/>
          </p:nvGrpSpPr>
          <p:grpSpPr>
            <a:xfrm>
              <a:off x="1471127" y="2393668"/>
              <a:ext cx="975946" cy="1795552"/>
              <a:chOff x="1471127" y="2393668"/>
              <a:chExt cx="975946" cy="1795552"/>
            </a:xfrm>
          </p:grpSpPr>
          <p:sp>
            <p:nvSpPr>
              <p:cNvPr id="730" name="Oval 729">
                <a:extLst>
                  <a:ext uri="{FF2B5EF4-FFF2-40B4-BE49-F238E27FC236}">
                    <a16:creationId xmlns:a16="http://schemas.microsoft.com/office/drawing/2014/main" id="{F3ACBCD6-F397-4FC1-A8B6-976651519C95}"/>
                  </a:ext>
                </a:extLst>
              </p:cNvPr>
              <p:cNvSpPr/>
              <p:nvPr/>
            </p:nvSpPr>
            <p:spPr>
              <a:xfrm>
                <a:off x="1815084" y="3901188"/>
                <a:ext cx="288032" cy="28803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31" name="Oval 730">
                <a:extLst>
                  <a:ext uri="{FF2B5EF4-FFF2-40B4-BE49-F238E27FC236}">
                    <a16:creationId xmlns:a16="http://schemas.microsoft.com/office/drawing/2014/main" id="{C4B966AF-DAE1-4D96-B10A-7E8671FAB5C9}"/>
                  </a:ext>
                </a:extLst>
              </p:cNvPr>
              <p:cNvSpPr/>
              <p:nvPr/>
            </p:nvSpPr>
            <p:spPr>
              <a:xfrm>
                <a:off x="1471127" y="2393668"/>
                <a:ext cx="975946" cy="97594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32" name="Group 731">
            <a:extLst>
              <a:ext uri="{FF2B5EF4-FFF2-40B4-BE49-F238E27FC236}">
                <a16:creationId xmlns:a16="http://schemas.microsoft.com/office/drawing/2014/main" id="{640BFBCD-9E98-4B34-97FE-677F2A2EEDEB}"/>
              </a:ext>
            </a:extLst>
          </p:cNvPr>
          <p:cNvGrpSpPr/>
          <p:nvPr/>
        </p:nvGrpSpPr>
        <p:grpSpPr>
          <a:xfrm>
            <a:off x="2368728" y="4036318"/>
            <a:ext cx="876477" cy="1497870"/>
            <a:chOff x="1418316" y="2340857"/>
            <a:chExt cx="1081568" cy="1848363"/>
          </a:xfrm>
        </p:grpSpPr>
        <p:sp>
          <p:nvSpPr>
            <p:cNvPr id="733" name="Teardrop 732">
              <a:extLst>
                <a:ext uri="{FF2B5EF4-FFF2-40B4-BE49-F238E27FC236}">
                  <a16:creationId xmlns:a16="http://schemas.microsoft.com/office/drawing/2014/main" id="{82C5304F-8396-4993-9E56-60BBC9217C76}"/>
                </a:ext>
              </a:extLst>
            </p:cNvPr>
            <p:cNvSpPr/>
            <p:nvPr/>
          </p:nvSpPr>
          <p:spPr>
            <a:xfrm rot="8100000">
              <a:off x="1418316" y="2340857"/>
              <a:ext cx="1081568" cy="1081568"/>
            </a:xfrm>
            <a:prstGeom prst="teardrop">
              <a:avLst>
                <a:gd name="adj" fmla="val 12624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734" name="Group 733">
              <a:extLst>
                <a:ext uri="{FF2B5EF4-FFF2-40B4-BE49-F238E27FC236}">
                  <a16:creationId xmlns:a16="http://schemas.microsoft.com/office/drawing/2014/main" id="{EAC40D4D-0815-45A5-91B7-95E3ADC1BDBF}"/>
                </a:ext>
              </a:extLst>
            </p:cNvPr>
            <p:cNvGrpSpPr/>
            <p:nvPr/>
          </p:nvGrpSpPr>
          <p:grpSpPr>
            <a:xfrm>
              <a:off x="1471127" y="2393668"/>
              <a:ext cx="975946" cy="1795552"/>
              <a:chOff x="1471127" y="2393668"/>
              <a:chExt cx="975946" cy="1795552"/>
            </a:xfrm>
          </p:grpSpPr>
          <p:sp>
            <p:nvSpPr>
              <p:cNvPr id="735" name="Oval 734">
                <a:extLst>
                  <a:ext uri="{FF2B5EF4-FFF2-40B4-BE49-F238E27FC236}">
                    <a16:creationId xmlns:a16="http://schemas.microsoft.com/office/drawing/2014/main" id="{45A372C1-0392-49D5-B03D-E99E1F316A44}"/>
                  </a:ext>
                </a:extLst>
              </p:cNvPr>
              <p:cNvSpPr/>
              <p:nvPr/>
            </p:nvSpPr>
            <p:spPr>
              <a:xfrm>
                <a:off x="1815084" y="3901188"/>
                <a:ext cx="288032" cy="28803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36" name="Oval 735">
                <a:extLst>
                  <a:ext uri="{FF2B5EF4-FFF2-40B4-BE49-F238E27FC236}">
                    <a16:creationId xmlns:a16="http://schemas.microsoft.com/office/drawing/2014/main" id="{DE6B87DB-4FC0-47EE-BCD4-BF790E0FD10D}"/>
                  </a:ext>
                </a:extLst>
              </p:cNvPr>
              <p:cNvSpPr/>
              <p:nvPr/>
            </p:nvSpPr>
            <p:spPr>
              <a:xfrm>
                <a:off x="1471127" y="2393668"/>
                <a:ext cx="975946" cy="97594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37" name="Group 736">
            <a:extLst>
              <a:ext uri="{FF2B5EF4-FFF2-40B4-BE49-F238E27FC236}">
                <a16:creationId xmlns:a16="http://schemas.microsoft.com/office/drawing/2014/main" id="{7B85960E-1215-46CC-87AF-1BB966FEE778}"/>
              </a:ext>
            </a:extLst>
          </p:cNvPr>
          <p:cNvGrpSpPr/>
          <p:nvPr/>
        </p:nvGrpSpPr>
        <p:grpSpPr>
          <a:xfrm>
            <a:off x="4699943" y="4036318"/>
            <a:ext cx="876477" cy="1497870"/>
            <a:chOff x="1418316" y="2340857"/>
            <a:chExt cx="1081568" cy="1848363"/>
          </a:xfrm>
        </p:grpSpPr>
        <p:sp>
          <p:nvSpPr>
            <p:cNvPr id="738" name="Teardrop 737">
              <a:extLst>
                <a:ext uri="{FF2B5EF4-FFF2-40B4-BE49-F238E27FC236}">
                  <a16:creationId xmlns:a16="http://schemas.microsoft.com/office/drawing/2014/main" id="{4AF0231E-25B0-4860-8456-345352FF8674}"/>
                </a:ext>
              </a:extLst>
            </p:cNvPr>
            <p:cNvSpPr/>
            <p:nvPr/>
          </p:nvSpPr>
          <p:spPr>
            <a:xfrm rot="8100000">
              <a:off x="1418316" y="2340857"/>
              <a:ext cx="1081568" cy="1081568"/>
            </a:xfrm>
            <a:prstGeom prst="teardrop">
              <a:avLst>
                <a:gd name="adj" fmla="val 12624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739" name="Group 738">
              <a:extLst>
                <a:ext uri="{FF2B5EF4-FFF2-40B4-BE49-F238E27FC236}">
                  <a16:creationId xmlns:a16="http://schemas.microsoft.com/office/drawing/2014/main" id="{7C637050-6D2F-4B29-9E46-585261EAAF9B}"/>
                </a:ext>
              </a:extLst>
            </p:cNvPr>
            <p:cNvGrpSpPr/>
            <p:nvPr/>
          </p:nvGrpSpPr>
          <p:grpSpPr>
            <a:xfrm>
              <a:off x="1471127" y="2393668"/>
              <a:ext cx="975946" cy="1795552"/>
              <a:chOff x="1471127" y="2393668"/>
              <a:chExt cx="975946" cy="1795552"/>
            </a:xfrm>
          </p:grpSpPr>
          <p:sp>
            <p:nvSpPr>
              <p:cNvPr id="740" name="Oval 739">
                <a:extLst>
                  <a:ext uri="{FF2B5EF4-FFF2-40B4-BE49-F238E27FC236}">
                    <a16:creationId xmlns:a16="http://schemas.microsoft.com/office/drawing/2014/main" id="{F9468F69-8908-4C45-AB73-E2257DF3B73B}"/>
                  </a:ext>
                </a:extLst>
              </p:cNvPr>
              <p:cNvSpPr/>
              <p:nvPr/>
            </p:nvSpPr>
            <p:spPr>
              <a:xfrm>
                <a:off x="1815084" y="3901188"/>
                <a:ext cx="288032" cy="28803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41" name="Oval 740">
                <a:extLst>
                  <a:ext uri="{FF2B5EF4-FFF2-40B4-BE49-F238E27FC236}">
                    <a16:creationId xmlns:a16="http://schemas.microsoft.com/office/drawing/2014/main" id="{9250898C-6112-4E07-A553-B986B1E24ED3}"/>
                  </a:ext>
                </a:extLst>
              </p:cNvPr>
              <p:cNvSpPr/>
              <p:nvPr/>
            </p:nvSpPr>
            <p:spPr>
              <a:xfrm>
                <a:off x="1471127" y="2393668"/>
                <a:ext cx="975946" cy="97594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42" name="Group 741">
            <a:extLst>
              <a:ext uri="{FF2B5EF4-FFF2-40B4-BE49-F238E27FC236}">
                <a16:creationId xmlns:a16="http://schemas.microsoft.com/office/drawing/2014/main" id="{0B1B94DE-FF48-4096-8E99-5B27F6BB72D6}"/>
              </a:ext>
            </a:extLst>
          </p:cNvPr>
          <p:cNvGrpSpPr/>
          <p:nvPr/>
        </p:nvGrpSpPr>
        <p:grpSpPr>
          <a:xfrm>
            <a:off x="7031157" y="4036318"/>
            <a:ext cx="876477" cy="1497870"/>
            <a:chOff x="1418316" y="2340857"/>
            <a:chExt cx="1081568" cy="1848363"/>
          </a:xfrm>
        </p:grpSpPr>
        <p:sp>
          <p:nvSpPr>
            <p:cNvPr id="743" name="Teardrop 742">
              <a:extLst>
                <a:ext uri="{FF2B5EF4-FFF2-40B4-BE49-F238E27FC236}">
                  <a16:creationId xmlns:a16="http://schemas.microsoft.com/office/drawing/2014/main" id="{A39FEE43-B26D-424A-9F7D-BC0157724739}"/>
                </a:ext>
              </a:extLst>
            </p:cNvPr>
            <p:cNvSpPr/>
            <p:nvPr/>
          </p:nvSpPr>
          <p:spPr>
            <a:xfrm rot="8100000">
              <a:off x="1418316" y="2340857"/>
              <a:ext cx="1081568" cy="1081568"/>
            </a:xfrm>
            <a:prstGeom prst="teardrop">
              <a:avLst>
                <a:gd name="adj" fmla="val 12624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744" name="Group 743">
              <a:extLst>
                <a:ext uri="{FF2B5EF4-FFF2-40B4-BE49-F238E27FC236}">
                  <a16:creationId xmlns:a16="http://schemas.microsoft.com/office/drawing/2014/main" id="{50B4EF00-19C2-4A63-9AFE-2A1823D9EAFD}"/>
                </a:ext>
              </a:extLst>
            </p:cNvPr>
            <p:cNvGrpSpPr/>
            <p:nvPr/>
          </p:nvGrpSpPr>
          <p:grpSpPr>
            <a:xfrm>
              <a:off x="1471127" y="2393668"/>
              <a:ext cx="975946" cy="1795552"/>
              <a:chOff x="1471127" y="2393668"/>
              <a:chExt cx="975946" cy="1795552"/>
            </a:xfrm>
          </p:grpSpPr>
          <p:sp>
            <p:nvSpPr>
              <p:cNvPr id="745" name="Oval 744">
                <a:extLst>
                  <a:ext uri="{FF2B5EF4-FFF2-40B4-BE49-F238E27FC236}">
                    <a16:creationId xmlns:a16="http://schemas.microsoft.com/office/drawing/2014/main" id="{204736C5-D4E8-4159-AD88-77A569D627DF}"/>
                  </a:ext>
                </a:extLst>
              </p:cNvPr>
              <p:cNvSpPr/>
              <p:nvPr/>
            </p:nvSpPr>
            <p:spPr>
              <a:xfrm>
                <a:off x="1815084" y="3901188"/>
                <a:ext cx="288032" cy="288032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46" name="Oval 745">
                <a:extLst>
                  <a:ext uri="{FF2B5EF4-FFF2-40B4-BE49-F238E27FC236}">
                    <a16:creationId xmlns:a16="http://schemas.microsoft.com/office/drawing/2014/main" id="{2FCA2965-C0B5-435D-B7BD-FEC0A9EB4FB6}"/>
                  </a:ext>
                </a:extLst>
              </p:cNvPr>
              <p:cNvSpPr/>
              <p:nvPr/>
            </p:nvSpPr>
            <p:spPr>
              <a:xfrm>
                <a:off x="1471127" y="2393668"/>
                <a:ext cx="975946" cy="97594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747" name="직사각형 113">
            <a:extLst>
              <a:ext uri="{FF2B5EF4-FFF2-40B4-BE49-F238E27FC236}">
                <a16:creationId xmlns:a16="http://schemas.microsoft.com/office/drawing/2014/main" id="{B12DE198-A10A-4516-8B54-C458A6C67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5868" y="4301083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2021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48" name="직사각형 113">
            <a:extLst>
              <a:ext uri="{FF2B5EF4-FFF2-40B4-BE49-F238E27FC236}">
                <a16:creationId xmlns:a16="http://schemas.microsoft.com/office/drawing/2014/main" id="{578AA2EB-B93E-4888-994F-F9440A7FA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7082" y="4301083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2020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49" name="직사각형 113">
            <a:extLst>
              <a:ext uri="{FF2B5EF4-FFF2-40B4-BE49-F238E27FC236}">
                <a16:creationId xmlns:a16="http://schemas.microsoft.com/office/drawing/2014/main" id="{24D21BCE-9BB1-40C4-829C-D98801458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8296" y="4301083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2019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50" name="직사각형 113">
            <a:extLst>
              <a:ext uri="{FF2B5EF4-FFF2-40B4-BE49-F238E27FC236}">
                <a16:creationId xmlns:a16="http://schemas.microsoft.com/office/drawing/2014/main" id="{F7A00A3D-6EF3-4F45-B975-F20F24A97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475" y="1958682"/>
            <a:ext cx="9235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51" name="직사각형 113">
            <a:extLst>
              <a:ext uri="{FF2B5EF4-FFF2-40B4-BE49-F238E27FC236}">
                <a16:creationId xmlns:a16="http://schemas.microsoft.com/office/drawing/2014/main" id="{0F71AA78-58C8-447D-A103-947C66C38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3362" y="1958682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2016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52" name="직사각형 113">
            <a:extLst>
              <a:ext uri="{FF2B5EF4-FFF2-40B4-BE49-F238E27FC236}">
                <a16:creationId xmlns:a16="http://schemas.microsoft.com/office/drawing/2014/main" id="{46053CCF-0EBC-46B0-BC22-5BD124446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3903" y="1958682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2017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53" name="직사각형 113">
            <a:extLst>
              <a:ext uri="{FF2B5EF4-FFF2-40B4-BE49-F238E27FC236}">
                <a16:creationId xmlns:a16="http://schemas.microsoft.com/office/drawing/2014/main" id="{18CDBC74-F81C-4654-9E66-80A6B2C1B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1042" y="3232536"/>
            <a:ext cx="9221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2018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54" name="직사각형 113">
            <a:extLst>
              <a:ext uri="{FF2B5EF4-FFF2-40B4-BE49-F238E27FC236}">
                <a16:creationId xmlns:a16="http://schemas.microsoft.com/office/drawing/2014/main" id="{A252B657-6BBF-4DC8-856C-DACB9349D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588" y="1958682"/>
            <a:ext cx="9235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2014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755" name="Group 754">
            <a:extLst>
              <a:ext uri="{FF2B5EF4-FFF2-40B4-BE49-F238E27FC236}">
                <a16:creationId xmlns:a16="http://schemas.microsoft.com/office/drawing/2014/main" id="{3B547EC0-B50A-4833-AFC6-52B3169BBCD1}"/>
              </a:ext>
            </a:extLst>
          </p:cNvPr>
          <p:cNvGrpSpPr/>
          <p:nvPr/>
        </p:nvGrpSpPr>
        <p:grpSpPr>
          <a:xfrm>
            <a:off x="1319020" y="3286359"/>
            <a:ext cx="1764089" cy="579492"/>
            <a:chOff x="661588" y="5061430"/>
            <a:chExt cx="1764089" cy="579492"/>
          </a:xfrm>
        </p:grpSpPr>
        <p:sp>
          <p:nvSpPr>
            <p:cNvPr id="756" name="Chevron 50">
              <a:extLst>
                <a:ext uri="{FF2B5EF4-FFF2-40B4-BE49-F238E27FC236}">
                  <a16:creationId xmlns:a16="http://schemas.microsoft.com/office/drawing/2014/main" id="{269BE8FA-2EE8-4449-9698-0D950CE3D07C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7" name="TextBox 756">
              <a:extLst>
                <a:ext uri="{FF2B5EF4-FFF2-40B4-BE49-F238E27FC236}">
                  <a16:creationId xmlns:a16="http://schemas.microsoft.com/office/drawing/2014/main" id="{90DF4B05-BE33-4D1E-926B-5ABFDAEE5120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8" name="Chevron 56">
              <a:extLst>
                <a:ext uri="{FF2B5EF4-FFF2-40B4-BE49-F238E27FC236}">
                  <a16:creationId xmlns:a16="http://schemas.microsoft.com/office/drawing/2014/main" id="{7759BB31-4F23-4F63-ACD0-8627368E6625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9" name="TextBox 758">
              <a:extLst>
                <a:ext uri="{FF2B5EF4-FFF2-40B4-BE49-F238E27FC236}">
                  <a16:creationId xmlns:a16="http://schemas.microsoft.com/office/drawing/2014/main" id="{AF7F3368-938F-4932-B252-842931E107A3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0" name="Group 759">
            <a:extLst>
              <a:ext uri="{FF2B5EF4-FFF2-40B4-BE49-F238E27FC236}">
                <a16:creationId xmlns:a16="http://schemas.microsoft.com/office/drawing/2014/main" id="{4F2EA32A-21CF-45AB-B168-DD48884D3403}"/>
              </a:ext>
            </a:extLst>
          </p:cNvPr>
          <p:cNvGrpSpPr/>
          <p:nvPr/>
        </p:nvGrpSpPr>
        <p:grpSpPr>
          <a:xfrm>
            <a:off x="3650234" y="3286359"/>
            <a:ext cx="1764089" cy="579492"/>
            <a:chOff x="661588" y="5061430"/>
            <a:chExt cx="1764089" cy="579492"/>
          </a:xfrm>
        </p:grpSpPr>
        <p:sp>
          <p:nvSpPr>
            <p:cNvPr id="761" name="Chevron 50">
              <a:extLst>
                <a:ext uri="{FF2B5EF4-FFF2-40B4-BE49-F238E27FC236}">
                  <a16:creationId xmlns:a16="http://schemas.microsoft.com/office/drawing/2014/main" id="{4B4B556E-8519-4BD2-891E-891DA80310C9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2" name="TextBox 761">
              <a:extLst>
                <a:ext uri="{FF2B5EF4-FFF2-40B4-BE49-F238E27FC236}">
                  <a16:creationId xmlns:a16="http://schemas.microsoft.com/office/drawing/2014/main" id="{436830BC-1044-46BC-94CC-DAC74692DF27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3" name="Chevron 56">
              <a:extLst>
                <a:ext uri="{FF2B5EF4-FFF2-40B4-BE49-F238E27FC236}">
                  <a16:creationId xmlns:a16="http://schemas.microsoft.com/office/drawing/2014/main" id="{A204AD64-627F-4655-9D17-3CB94764F6C8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4" name="TextBox 763">
              <a:extLst>
                <a:ext uri="{FF2B5EF4-FFF2-40B4-BE49-F238E27FC236}">
                  <a16:creationId xmlns:a16="http://schemas.microsoft.com/office/drawing/2014/main" id="{FC2314C8-B77A-40E7-BC04-D4E1077F02AE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5" name="Group 764">
            <a:extLst>
              <a:ext uri="{FF2B5EF4-FFF2-40B4-BE49-F238E27FC236}">
                <a16:creationId xmlns:a16="http://schemas.microsoft.com/office/drawing/2014/main" id="{97A50841-F9AE-49FE-923C-1B3809BB0EF8}"/>
              </a:ext>
            </a:extLst>
          </p:cNvPr>
          <p:cNvGrpSpPr/>
          <p:nvPr/>
        </p:nvGrpSpPr>
        <p:grpSpPr>
          <a:xfrm>
            <a:off x="5981448" y="3286359"/>
            <a:ext cx="1764089" cy="579492"/>
            <a:chOff x="661588" y="5061430"/>
            <a:chExt cx="1764089" cy="579492"/>
          </a:xfrm>
        </p:grpSpPr>
        <p:sp>
          <p:nvSpPr>
            <p:cNvPr id="766" name="Chevron 50">
              <a:extLst>
                <a:ext uri="{FF2B5EF4-FFF2-40B4-BE49-F238E27FC236}">
                  <a16:creationId xmlns:a16="http://schemas.microsoft.com/office/drawing/2014/main" id="{8E51DCF0-3D39-4ADD-A686-246B4258573B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7" name="TextBox 766">
              <a:extLst>
                <a:ext uri="{FF2B5EF4-FFF2-40B4-BE49-F238E27FC236}">
                  <a16:creationId xmlns:a16="http://schemas.microsoft.com/office/drawing/2014/main" id="{CD235D98-8CEB-47BD-83A5-59D95278FE5D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8" name="Chevron 56">
              <a:extLst>
                <a:ext uri="{FF2B5EF4-FFF2-40B4-BE49-F238E27FC236}">
                  <a16:creationId xmlns:a16="http://schemas.microsoft.com/office/drawing/2014/main" id="{C976B179-0AB2-4FE4-9151-BEA9740951F4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9" name="TextBox 768">
              <a:extLst>
                <a:ext uri="{FF2B5EF4-FFF2-40B4-BE49-F238E27FC236}">
                  <a16:creationId xmlns:a16="http://schemas.microsoft.com/office/drawing/2014/main" id="{69A58828-FA99-4976-B1BE-64942183A63A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70" name="Group 769">
            <a:extLst>
              <a:ext uri="{FF2B5EF4-FFF2-40B4-BE49-F238E27FC236}">
                <a16:creationId xmlns:a16="http://schemas.microsoft.com/office/drawing/2014/main" id="{53667397-84A7-4B09-AEF7-7439FD62B750}"/>
              </a:ext>
            </a:extLst>
          </p:cNvPr>
          <p:cNvGrpSpPr/>
          <p:nvPr/>
        </p:nvGrpSpPr>
        <p:grpSpPr>
          <a:xfrm>
            <a:off x="8312662" y="3286359"/>
            <a:ext cx="1764089" cy="579492"/>
            <a:chOff x="661588" y="5061430"/>
            <a:chExt cx="1764089" cy="579492"/>
          </a:xfrm>
        </p:grpSpPr>
        <p:sp>
          <p:nvSpPr>
            <p:cNvPr id="771" name="Chevron 50">
              <a:extLst>
                <a:ext uri="{FF2B5EF4-FFF2-40B4-BE49-F238E27FC236}">
                  <a16:creationId xmlns:a16="http://schemas.microsoft.com/office/drawing/2014/main" id="{9CE56D4B-2833-4F3B-8911-C7E28FD667EA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2" name="TextBox 771">
              <a:extLst>
                <a:ext uri="{FF2B5EF4-FFF2-40B4-BE49-F238E27FC236}">
                  <a16:creationId xmlns:a16="http://schemas.microsoft.com/office/drawing/2014/main" id="{66D5C62A-F167-4689-8C92-8A7A8658ACE1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3" name="Chevron 56">
              <a:extLst>
                <a:ext uri="{FF2B5EF4-FFF2-40B4-BE49-F238E27FC236}">
                  <a16:creationId xmlns:a16="http://schemas.microsoft.com/office/drawing/2014/main" id="{5E5B571D-5F24-48C0-9E8A-DEAC01BFEEC7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4" name="TextBox 773">
              <a:extLst>
                <a:ext uri="{FF2B5EF4-FFF2-40B4-BE49-F238E27FC236}">
                  <a16:creationId xmlns:a16="http://schemas.microsoft.com/office/drawing/2014/main" id="{44EEA7D7-82BC-4E5F-AE10-0C9099D68711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75" name="Group 774">
            <a:extLst>
              <a:ext uri="{FF2B5EF4-FFF2-40B4-BE49-F238E27FC236}">
                <a16:creationId xmlns:a16="http://schemas.microsoft.com/office/drawing/2014/main" id="{8136D9C2-73AD-4725-B25A-54A2CE41872B}"/>
              </a:ext>
            </a:extLst>
          </p:cNvPr>
          <p:cNvGrpSpPr/>
          <p:nvPr/>
        </p:nvGrpSpPr>
        <p:grpSpPr>
          <a:xfrm>
            <a:off x="2556451" y="5625692"/>
            <a:ext cx="1764089" cy="579492"/>
            <a:chOff x="661588" y="5061430"/>
            <a:chExt cx="1764089" cy="579492"/>
          </a:xfrm>
        </p:grpSpPr>
        <p:sp>
          <p:nvSpPr>
            <p:cNvPr id="776" name="Chevron 50">
              <a:extLst>
                <a:ext uri="{FF2B5EF4-FFF2-40B4-BE49-F238E27FC236}">
                  <a16:creationId xmlns:a16="http://schemas.microsoft.com/office/drawing/2014/main" id="{682B1B29-60FF-4C68-80E4-451EA0AF1D76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7" name="TextBox 776">
              <a:extLst>
                <a:ext uri="{FF2B5EF4-FFF2-40B4-BE49-F238E27FC236}">
                  <a16:creationId xmlns:a16="http://schemas.microsoft.com/office/drawing/2014/main" id="{62277A80-D409-4D4C-8B02-7C76EEE43094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8" name="Chevron 56">
              <a:extLst>
                <a:ext uri="{FF2B5EF4-FFF2-40B4-BE49-F238E27FC236}">
                  <a16:creationId xmlns:a16="http://schemas.microsoft.com/office/drawing/2014/main" id="{A2808CA0-9E80-4FF3-8DDC-FE8554BD287A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9" name="TextBox 778">
              <a:extLst>
                <a:ext uri="{FF2B5EF4-FFF2-40B4-BE49-F238E27FC236}">
                  <a16:creationId xmlns:a16="http://schemas.microsoft.com/office/drawing/2014/main" id="{B02D4606-A7F3-44BF-9CDD-3729B0B31B66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0" name="Group 779">
            <a:extLst>
              <a:ext uri="{FF2B5EF4-FFF2-40B4-BE49-F238E27FC236}">
                <a16:creationId xmlns:a16="http://schemas.microsoft.com/office/drawing/2014/main" id="{D8F5EA6C-D5CC-44A0-B27F-3B0E9567BB1D}"/>
              </a:ext>
            </a:extLst>
          </p:cNvPr>
          <p:cNvGrpSpPr/>
          <p:nvPr/>
        </p:nvGrpSpPr>
        <p:grpSpPr>
          <a:xfrm>
            <a:off x="4887665" y="5625692"/>
            <a:ext cx="1764089" cy="579492"/>
            <a:chOff x="661588" y="5061430"/>
            <a:chExt cx="1764089" cy="579492"/>
          </a:xfrm>
        </p:grpSpPr>
        <p:sp>
          <p:nvSpPr>
            <p:cNvPr id="781" name="Chevron 50">
              <a:extLst>
                <a:ext uri="{FF2B5EF4-FFF2-40B4-BE49-F238E27FC236}">
                  <a16:creationId xmlns:a16="http://schemas.microsoft.com/office/drawing/2014/main" id="{C1F02A1F-3C47-46B5-9AC5-81FD7D6E3D3A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2" name="TextBox 781">
              <a:extLst>
                <a:ext uri="{FF2B5EF4-FFF2-40B4-BE49-F238E27FC236}">
                  <a16:creationId xmlns:a16="http://schemas.microsoft.com/office/drawing/2014/main" id="{3457EFCC-F0F3-4C9E-A0D9-255B9DEC0F03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3" name="Chevron 56">
              <a:extLst>
                <a:ext uri="{FF2B5EF4-FFF2-40B4-BE49-F238E27FC236}">
                  <a16:creationId xmlns:a16="http://schemas.microsoft.com/office/drawing/2014/main" id="{BCAC8B91-CC0B-44D8-AA1E-BDCE50C8DDCB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4" name="TextBox 783">
              <a:extLst>
                <a:ext uri="{FF2B5EF4-FFF2-40B4-BE49-F238E27FC236}">
                  <a16:creationId xmlns:a16="http://schemas.microsoft.com/office/drawing/2014/main" id="{7453176B-054B-43D3-8CDB-ABB0AA26D5F0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5" name="Group 784">
            <a:extLst>
              <a:ext uri="{FF2B5EF4-FFF2-40B4-BE49-F238E27FC236}">
                <a16:creationId xmlns:a16="http://schemas.microsoft.com/office/drawing/2014/main" id="{974CA8B3-7F52-430E-9C19-4DA75463549C}"/>
              </a:ext>
            </a:extLst>
          </p:cNvPr>
          <p:cNvGrpSpPr/>
          <p:nvPr/>
        </p:nvGrpSpPr>
        <p:grpSpPr>
          <a:xfrm>
            <a:off x="7218879" y="5625692"/>
            <a:ext cx="1764089" cy="579492"/>
            <a:chOff x="661588" y="5061430"/>
            <a:chExt cx="1764089" cy="579492"/>
          </a:xfrm>
        </p:grpSpPr>
        <p:sp>
          <p:nvSpPr>
            <p:cNvPr id="786" name="Chevron 50">
              <a:extLst>
                <a:ext uri="{FF2B5EF4-FFF2-40B4-BE49-F238E27FC236}">
                  <a16:creationId xmlns:a16="http://schemas.microsoft.com/office/drawing/2014/main" id="{230C91B5-159F-4FD1-BCB2-143082DEE0B3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7" name="TextBox 786">
              <a:extLst>
                <a:ext uri="{FF2B5EF4-FFF2-40B4-BE49-F238E27FC236}">
                  <a16:creationId xmlns:a16="http://schemas.microsoft.com/office/drawing/2014/main" id="{A92CACBE-BD20-413F-ABD1-26D6351AB3AD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8" name="Chevron 56">
              <a:extLst>
                <a:ext uri="{FF2B5EF4-FFF2-40B4-BE49-F238E27FC236}">
                  <a16:creationId xmlns:a16="http://schemas.microsoft.com/office/drawing/2014/main" id="{EF5EA846-3D3A-474F-8198-B3E9A52BB672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9" name="TextBox 788">
              <a:extLst>
                <a:ext uri="{FF2B5EF4-FFF2-40B4-BE49-F238E27FC236}">
                  <a16:creationId xmlns:a16="http://schemas.microsoft.com/office/drawing/2014/main" id="{48AF7A31-24CE-4F50-8D6C-E6E67B077896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0" name="Group 789">
            <a:extLst>
              <a:ext uri="{FF2B5EF4-FFF2-40B4-BE49-F238E27FC236}">
                <a16:creationId xmlns:a16="http://schemas.microsoft.com/office/drawing/2014/main" id="{119AC21A-DC4D-4BFD-953E-E2B72A9EF0B7}"/>
              </a:ext>
            </a:extLst>
          </p:cNvPr>
          <p:cNvGrpSpPr/>
          <p:nvPr/>
        </p:nvGrpSpPr>
        <p:grpSpPr>
          <a:xfrm>
            <a:off x="9550093" y="5625692"/>
            <a:ext cx="1764089" cy="579492"/>
            <a:chOff x="661588" y="5061430"/>
            <a:chExt cx="1764089" cy="579492"/>
          </a:xfrm>
        </p:grpSpPr>
        <p:sp>
          <p:nvSpPr>
            <p:cNvPr id="791" name="Chevron 50">
              <a:extLst>
                <a:ext uri="{FF2B5EF4-FFF2-40B4-BE49-F238E27FC236}">
                  <a16:creationId xmlns:a16="http://schemas.microsoft.com/office/drawing/2014/main" id="{8DBDBC99-E93D-4277-AC5C-2A78B6263D51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92" name="TextBox 791">
              <a:extLst>
                <a:ext uri="{FF2B5EF4-FFF2-40B4-BE49-F238E27FC236}">
                  <a16:creationId xmlns:a16="http://schemas.microsoft.com/office/drawing/2014/main" id="{676485F3-0861-4FB0-93B1-76FAC9C6B0B5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3" name="Chevron 56">
              <a:extLst>
                <a:ext uri="{FF2B5EF4-FFF2-40B4-BE49-F238E27FC236}">
                  <a16:creationId xmlns:a16="http://schemas.microsoft.com/office/drawing/2014/main" id="{5CFE427B-B579-4A01-A0EF-668B8FAAD94D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94" name="TextBox 793">
              <a:extLst>
                <a:ext uri="{FF2B5EF4-FFF2-40B4-BE49-F238E27FC236}">
                  <a16:creationId xmlns:a16="http://schemas.microsoft.com/office/drawing/2014/main" id="{0F103FDC-3334-494F-8E26-61BFDA076B47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60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2020-09-02T01:54:22Z</dcterms:modified>
</cp:coreProperties>
</file>