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873" name="TextBox 3872">
            <a:extLst>
              <a:ext uri="{FF2B5EF4-FFF2-40B4-BE49-F238E27FC236}">
                <a16:creationId xmlns:a16="http://schemas.microsoft.com/office/drawing/2014/main" id="{272F24A6-02D0-4123-B792-E614528FA8F8}"/>
              </a:ext>
            </a:extLst>
          </p:cNvPr>
          <p:cNvSpPr txBox="1"/>
          <p:nvPr/>
        </p:nvSpPr>
        <p:spPr>
          <a:xfrm>
            <a:off x="4835535" y="1886646"/>
            <a:ext cx="5890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accent5"/>
                </a:solidFill>
                <a:cs typeface="Arial" pitchFamily="34" charset="0"/>
              </a:rPr>
              <a:t>NO.1 Presentation</a:t>
            </a:r>
            <a:endParaRPr lang="ko-KR" altLang="en-US" sz="28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3874" name="TextBox 3873">
            <a:extLst>
              <a:ext uri="{FF2B5EF4-FFF2-40B4-BE49-F238E27FC236}">
                <a16:creationId xmlns:a16="http://schemas.microsoft.com/office/drawing/2014/main" id="{F15A47E4-D6D0-4D20-AB28-CCE3920071D6}"/>
              </a:ext>
            </a:extLst>
          </p:cNvPr>
          <p:cNvSpPr txBox="1"/>
          <p:nvPr/>
        </p:nvSpPr>
        <p:spPr>
          <a:xfrm>
            <a:off x="4835535" y="1547962"/>
            <a:ext cx="58905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Modern  PowerPoint  Presentation</a:t>
            </a:r>
            <a:endParaRPr lang="ko-KR" altLang="en-US" sz="1600" b="1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3875" name="TextBox 3874">
            <a:extLst>
              <a:ext uri="{FF2B5EF4-FFF2-40B4-BE49-F238E27FC236}">
                <a16:creationId xmlns:a16="http://schemas.microsoft.com/office/drawing/2014/main" id="{F90C4DF2-4DDD-4F51-B330-2183DF851828}"/>
              </a:ext>
            </a:extLst>
          </p:cNvPr>
          <p:cNvSpPr txBox="1"/>
          <p:nvPr/>
        </p:nvSpPr>
        <p:spPr>
          <a:xfrm>
            <a:off x="4835535" y="2409996"/>
            <a:ext cx="6775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You can simply impress your audience and add a unique zing and appeal to your Presentations. Easy to change colors, photos and Text. You can simply impress your audience and add a unique zing and appeal to your Presentations. Easy to change colors, photos and Text. </a:t>
            </a:r>
          </a:p>
        </p:txBody>
      </p:sp>
      <p:sp>
        <p:nvSpPr>
          <p:cNvPr id="3876" name="AutoShape 92">
            <a:extLst>
              <a:ext uri="{FF2B5EF4-FFF2-40B4-BE49-F238E27FC236}">
                <a16:creationId xmlns:a16="http://schemas.microsoft.com/office/drawing/2014/main" id="{536B2B58-3048-4603-8AA8-546F1E071EB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197450" y="3604698"/>
            <a:ext cx="560666" cy="560666"/>
          </a:xfrm>
          <a:prstGeom prst="rect">
            <a:avLst/>
          </a:prstGeom>
          <a:solidFill>
            <a:schemeClr val="accent4"/>
          </a:solidFill>
          <a:ln w="38100">
            <a:noFill/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ko-KR" altLang="en-US" sz="2800" dirty="0">
              <a:solidFill>
                <a:schemeClr val="accent2"/>
              </a:solidFill>
            </a:endParaRPr>
          </a:p>
        </p:txBody>
      </p:sp>
      <p:sp>
        <p:nvSpPr>
          <p:cNvPr id="3877" name="AutoShape 92">
            <a:extLst>
              <a:ext uri="{FF2B5EF4-FFF2-40B4-BE49-F238E27FC236}">
                <a16:creationId xmlns:a16="http://schemas.microsoft.com/office/drawing/2014/main" id="{F1621C63-2E4A-4C45-8D24-FFFD1142AD4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761782" y="3604698"/>
            <a:ext cx="560666" cy="560666"/>
          </a:xfrm>
          <a:prstGeom prst="rect">
            <a:avLst/>
          </a:prstGeom>
          <a:solidFill>
            <a:schemeClr val="accent2"/>
          </a:solidFill>
          <a:ln w="38100">
            <a:noFill/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ko-KR" altLang="en-US" sz="2800" dirty="0">
              <a:solidFill>
                <a:schemeClr val="accent2"/>
              </a:solidFill>
            </a:endParaRPr>
          </a:p>
        </p:txBody>
      </p:sp>
      <p:sp>
        <p:nvSpPr>
          <p:cNvPr id="3878" name="AutoShape 92">
            <a:extLst>
              <a:ext uri="{FF2B5EF4-FFF2-40B4-BE49-F238E27FC236}">
                <a16:creationId xmlns:a16="http://schemas.microsoft.com/office/drawing/2014/main" id="{8AA359F8-4A27-4D91-8654-B6763C0EBF0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543948" y="3604698"/>
            <a:ext cx="560666" cy="560728"/>
          </a:xfrm>
          <a:prstGeom prst="rect">
            <a:avLst/>
          </a:prstGeom>
          <a:solidFill>
            <a:schemeClr val="accent1"/>
          </a:solidFill>
          <a:ln w="38100">
            <a:noFill/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ko-KR" altLang="en-US" sz="2800" dirty="0">
              <a:solidFill>
                <a:schemeClr val="accent2"/>
              </a:solidFill>
            </a:endParaRPr>
          </a:p>
        </p:txBody>
      </p:sp>
      <p:sp>
        <p:nvSpPr>
          <p:cNvPr id="3879" name="AutoShape 92">
            <a:extLst>
              <a:ext uri="{FF2B5EF4-FFF2-40B4-BE49-F238E27FC236}">
                <a16:creationId xmlns:a16="http://schemas.microsoft.com/office/drawing/2014/main" id="{8C24973B-119D-4EC6-B04A-D8337A5C4F7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979616" y="3604698"/>
            <a:ext cx="560666" cy="560728"/>
          </a:xfrm>
          <a:prstGeom prst="rect">
            <a:avLst/>
          </a:prstGeom>
          <a:solidFill>
            <a:schemeClr val="accent3"/>
          </a:solidFill>
          <a:ln w="38100">
            <a:noFill/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ko-KR" altLang="en-US" sz="2800" dirty="0">
              <a:solidFill>
                <a:schemeClr val="accent2"/>
              </a:solidFill>
            </a:endParaRPr>
          </a:p>
        </p:txBody>
      </p:sp>
      <p:sp>
        <p:nvSpPr>
          <p:cNvPr id="3880" name="TextBox 3879">
            <a:extLst>
              <a:ext uri="{FF2B5EF4-FFF2-40B4-BE49-F238E27FC236}">
                <a16:creationId xmlns:a16="http://schemas.microsoft.com/office/drawing/2014/main" id="{DE9296DC-A49F-43E6-9E58-016C0C65BADB}"/>
              </a:ext>
            </a:extLst>
          </p:cNvPr>
          <p:cNvSpPr txBox="1"/>
          <p:nvPr/>
        </p:nvSpPr>
        <p:spPr>
          <a:xfrm>
            <a:off x="4835534" y="5168790"/>
            <a:ext cx="6775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You can simply impress your audience and add a unique zing and appeal to your Presentations. You can simply impress your audience and add a unique zing and appeal to your Presentations. Easy to change colors, photos and Text. </a:t>
            </a:r>
          </a:p>
        </p:txBody>
      </p:sp>
      <p:sp>
        <p:nvSpPr>
          <p:cNvPr id="3881" name="Trapezoid 10">
            <a:extLst>
              <a:ext uri="{FF2B5EF4-FFF2-40B4-BE49-F238E27FC236}">
                <a16:creationId xmlns:a16="http://schemas.microsoft.com/office/drawing/2014/main" id="{F02B0A33-2D40-4948-83AF-E43E14A75D27}"/>
              </a:ext>
            </a:extLst>
          </p:cNvPr>
          <p:cNvSpPr/>
          <p:nvPr/>
        </p:nvSpPr>
        <p:spPr>
          <a:xfrm>
            <a:off x="7075824" y="3715575"/>
            <a:ext cx="368250" cy="367819"/>
          </a:xfrm>
          <a:custGeom>
            <a:avLst/>
            <a:gdLst/>
            <a:ahLst/>
            <a:cxnLst/>
            <a:rect l="l" t="t" r="r" b="b"/>
            <a:pathLst>
              <a:path w="3910377" h="3905794">
                <a:moveTo>
                  <a:pt x="1" y="3797782"/>
                </a:moveTo>
                <a:lnTo>
                  <a:pt x="3910377" y="3797782"/>
                </a:lnTo>
                <a:lnTo>
                  <a:pt x="3910377" y="3905794"/>
                </a:lnTo>
                <a:lnTo>
                  <a:pt x="1" y="3905794"/>
                </a:lnTo>
                <a:close/>
                <a:moveTo>
                  <a:pt x="1757257" y="3353296"/>
                </a:moveTo>
                <a:cubicBezTo>
                  <a:pt x="1690135" y="3353296"/>
                  <a:pt x="1635721" y="3407710"/>
                  <a:pt x="1635721" y="3474832"/>
                </a:cubicBezTo>
                <a:cubicBezTo>
                  <a:pt x="1635721" y="3541954"/>
                  <a:pt x="1690135" y="3596368"/>
                  <a:pt x="1757257" y="3596368"/>
                </a:cubicBezTo>
                <a:lnTo>
                  <a:pt x="2187409" y="3596368"/>
                </a:lnTo>
                <a:cubicBezTo>
                  <a:pt x="2254531" y="3596368"/>
                  <a:pt x="2308945" y="3541954"/>
                  <a:pt x="2308945" y="3474832"/>
                </a:cubicBezTo>
                <a:cubicBezTo>
                  <a:pt x="2308945" y="3407710"/>
                  <a:pt x="2254531" y="3353296"/>
                  <a:pt x="2187409" y="3353296"/>
                </a:cubicBezTo>
                <a:close/>
                <a:moveTo>
                  <a:pt x="492288" y="2449553"/>
                </a:moveTo>
                <a:lnTo>
                  <a:pt x="472244" y="2517369"/>
                </a:lnTo>
                <a:lnTo>
                  <a:pt x="3438134" y="2517369"/>
                </a:lnTo>
                <a:lnTo>
                  <a:pt x="3418090" y="2449553"/>
                </a:lnTo>
                <a:close/>
                <a:moveTo>
                  <a:pt x="432162" y="2249610"/>
                </a:moveTo>
                <a:lnTo>
                  <a:pt x="3478215" y="2249610"/>
                </a:lnTo>
                <a:lnTo>
                  <a:pt x="3910377" y="3711740"/>
                </a:lnTo>
                <a:lnTo>
                  <a:pt x="0" y="3711740"/>
                </a:lnTo>
                <a:close/>
                <a:moveTo>
                  <a:pt x="1637280" y="544956"/>
                </a:moveTo>
                <a:cubicBezTo>
                  <a:pt x="1626413" y="544956"/>
                  <a:pt x="1615547" y="549102"/>
                  <a:pt x="1607256" y="557393"/>
                </a:cubicBezTo>
                <a:lnTo>
                  <a:pt x="796281" y="1368368"/>
                </a:lnTo>
                <a:cubicBezTo>
                  <a:pt x="779699" y="1384950"/>
                  <a:pt x="779699" y="1411834"/>
                  <a:pt x="796281" y="1428415"/>
                </a:cubicBezTo>
                <a:lnTo>
                  <a:pt x="825565" y="1457699"/>
                </a:lnTo>
                <a:cubicBezTo>
                  <a:pt x="842147" y="1474281"/>
                  <a:pt x="869031" y="1474281"/>
                  <a:pt x="885612" y="1457699"/>
                </a:cubicBezTo>
                <a:lnTo>
                  <a:pt x="1696588" y="646724"/>
                </a:lnTo>
                <a:cubicBezTo>
                  <a:pt x="1713169" y="630143"/>
                  <a:pt x="1713169" y="603258"/>
                  <a:pt x="1696588" y="586677"/>
                </a:cubicBezTo>
                <a:lnTo>
                  <a:pt x="1667304" y="557393"/>
                </a:lnTo>
                <a:cubicBezTo>
                  <a:pt x="1659013" y="549102"/>
                  <a:pt x="1648146" y="544956"/>
                  <a:pt x="1637280" y="544956"/>
                </a:cubicBezTo>
                <a:close/>
                <a:moveTo>
                  <a:pt x="1372791" y="439020"/>
                </a:moveTo>
                <a:cubicBezTo>
                  <a:pt x="1361925" y="439020"/>
                  <a:pt x="1351058" y="443165"/>
                  <a:pt x="1342767" y="451456"/>
                </a:cubicBezTo>
                <a:lnTo>
                  <a:pt x="851745" y="942478"/>
                </a:lnTo>
                <a:cubicBezTo>
                  <a:pt x="835164" y="959060"/>
                  <a:pt x="835164" y="985944"/>
                  <a:pt x="851745" y="1002526"/>
                </a:cubicBezTo>
                <a:lnTo>
                  <a:pt x="881029" y="1031810"/>
                </a:lnTo>
                <a:cubicBezTo>
                  <a:pt x="897611" y="1048392"/>
                  <a:pt x="924495" y="1048392"/>
                  <a:pt x="941077" y="1031810"/>
                </a:cubicBezTo>
                <a:lnTo>
                  <a:pt x="1432099" y="540788"/>
                </a:lnTo>
                <a:cubicBezTo>
                  <a:pt x="1448681" y="524206"/>
                  <a:pt x="1448681" y="497322"/>
                  <a:pt x="1432099" y="480740"/>
                </a:cubicBezTo>
                <a:lnTo>
                  <a:pt x="1402815" y="451456"/>
                </a:lnTo>
                <a:cubicBezTo>
                  <a:pt x="1394524" y="443165"/>
                  <a:pt x="1383658" y="439020"/>
                  <a:pt x="1372791" y="439020"/>
                </a:cubicBezTo>
                <a:close/>
                <a:moveTo>
                  <a:pt x="864042" y="270000"/>
                </a:moveTo>
                <a:lnTo>
                  <a:pt x="2945402" y="270000"/>
                </a:lnTo>
                <a:cubicBezTo>
                  <a:pt x="3094522" y="270000"/>
                  <a:pt x="3215407" y="390885"/>
                  <a:pt x="3215407" y="540005"/>
                </a:cubicBezTo>
                <a:lnTo>
                  <a:pt x="3215407" y="1619995"/>
                </a:lnTo>
                <a:cubicBezTo>
                  <a:pt x="3215407" y="1769115"/>
                  <a:pt x="3094522" y="1890000"/>
                  <a:pt x="2945402" y="1890000"/>
                </a:cubicBezTo>
                <a:lnTo>
                  <a:pt x="864042" y="1890000"/>
                </a:lnTo>
                <a:cubicBezTo>
                  <a:pt x="714922" y="1890000"/>
                  <a:pt x="594037" y="1769115"/>
                  <a:pt x="594037" y="1619995"/>
                </a:cubicBezTo>
                <a:lnTo>
                  <a:pt x="594037" y="540005"/>
                </a:lnTo>
                <a:cubicBezTo>
                  <a:pt x="594037" y="390885"/>
                  <a:pt x="714922" y="270000"/>
                  <a:pt x="864042" y="270000"/>
                </a:cubicBezTo>
                <a:close/>
                <a:moveTo>
                  <a:pt x="804042" y="180000"/>
                </a:moveTo>
                <a:cubicBezTo>
                  <a:pt x="638353" y="180000"/>
                  <a:pt x="504036" y="314317"/>
                  <a:pt x="504036" y="480006"/>
                </a:cubicBezTo>
                <a:lnTo>
                  <a:pt x="504036" y="1679994"/>
                </a:lnTo>
                <a:cubicBezTo>
                  <a:pt x="504036" y="1845683"/>
                  <a:pt x="638353" y="1980000"/>
                  <a:pt x="804042" y="1980000"/>
                </a:cubicBezTo>
                <a:lnTo>
                  <a:pt x="3027043" y="1980000"/>
                </a:lnTo>
                <a:cubicBezTo>
                  <a:pt x="3192732" y="1980000"/>
                  <a:pt x="3327049" y="1845683"/>
                  <a:pt x="3327049" y="1679994"/>
                </a:cubicBezTo>
                <a:lnTo>
                  <a:pt x="3327049" y="480006"/>
                </a:lnTo>
                <a:cubicBezTo>
                  <a:pt x="3327049" y="314317"/>
                  <a:pt x="3192732" y="180000"/>
                  <a:pt x="3027043" y="180000"/>
                </a:cubicBezTo>
                <a:close/>
                <a:moveTo>
                  <a:pt x="684043" y="0"/>
                </a:moveTo>
                <a:lnTo>
                  <a:pt x="3190330" y="0"/>
                </a:lnTo>
                <a:cubicBezTo>
                  <a:pt x="3389156" y="0"/>
                  <a:pt x="3550337" y="161181"/>
                  <a:pt x="3550337" y="360007"/>
                </a:cubicBezTo>
                <a:lnTo>
                  <a:pt x="3550337" y="1799993"/>
                </a:lnTo>
                <a:cubicBezTo>
                  <a:pt x="3550337" y="1998819"/>
                  <a:pt x="3389156" y="2160000"/>
                  <a:pt x="3190330" y="2160000"/>
                </a:cubicBezTo>
                <a:lnTo>
                  <a:pt x="684043" y="2160000"/>
                </a:lnTo>
                <a:cubicBezTo>
                  <a:pt x="485217" y="2160000"/>
                  <a:pt x="324036" y="1998819"/>
                  <a:pt x="324036" y="1799993"/>
                </a:cubicBezTo>
                <a:lnTo>
                  <a:pt x="324036" y="360007"/>
                </a:lnTo>
                <a:cubicBezTo>
                  <a:pt x="324036" y="161181"/>
                  <a:pt x="485217" y="0"/>
                  <a:pt x="68404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3882" name="Oval 7">
            <a:extLst>
              <a:ext uri="{FF2B5EF4-FFF2-40B4-BE49-F238E27FC236}">
                <a16:creationId xmlns:a16="http://schemas.microsoft.com/office/drawing/2014/main" id="{031EC082-17E3-4C6B-BFE1-081480928BB5}"/>
              </a:ext>
            </a:extLst>
          </p:cNvPr>
          <p:cNvSpPr/>
          <p:nvPr/>
        </p:nvSpPr>
        <p:spPr>
          <a:xfrm>
            <a:off x="10678731" y="3661742"/>
            <a:ext cx="308517" cy="405255"/>
          </a:xfrm>
          <a:custGeom>
            <a:avLst/>
            <a:gdLst/>
            <a:ahLst/>
            <a:cxnLst/>
            <a:rect l="l" t="t" r="r" b="b"/>
            <a:pathLst>
              <a:path w="3025265" h="3973870">
                <a:moveTo>
                  <a:pt x="1048235" y="955278"/>
                </a:moveTo>
                <a:cubicBezTo>
                  <a:pt x="1143886" y="955278"/>
                  <a:pt x="1221426" y="1089843"/>
                  <a:pt x="1221426" y="1255837"/>
                </a:cubicBezTo>
                <a:cubicBezTo>
                  <a:pt x="1221426" y="1421831"/>
                  <a:pt x="1143886" y="1556396"/>
                  <a:pt x="1048235" y="1556396"/>
                </a:cubicBezTo>
                <a:cubicBezTo>
                  <a:pt x="952584" y="1556396"/>
                  <a:pt x="875044" y="1421831"/>
                  <a:pt x="875044" y="1255837"/>
                </a:cubicBezTo>
                <a:cubicBezTo>
                  <a:pt x="875044" y="1089843"/>
                  <a:pt x="952584" y="955278"/>
                  <a:pt x="1048235" y="955278"/>
                </a:cubicBezTo>
                <a:close/>
                <a:moveTo>
                  <a:pt x="805954" y="648071"/>
                </a:moveTo>
                <a:lnTo>
                  <a:pt x="805954" y="1853034"/>
                </a:lnTo>
                <a:cubicBezTo>
                  <a:pt x="805954" y="1947724"/>
                  <a:pt x="869395" y="2027597"/>
                  <a:pt x="956357" y="2051540"/>
                </a:cubicBezTo>
                <a:lnTo>
                  <a:pt x="956356" y="2473030"/>
                </a:lnTo>
                <a:cubicBezTo>
                  <a:pt x="956356" y="2523517"/>
                  <a:pt x="997284" y="2564445"/>
                  <a:pt x="1047771" y="2564445"/>
                </a:cubicBezTo>
                <a:cubicBezTo>
                  <a:pt x="1098258" y="2564445"/>
                  <a:pt x="1139186" y="2523517"/>
                  <a:pt x="1139186" y="2473030"/>
                </a:cubicBezTo>
                <a:lnTo>
                  <a:pt x="1139186" y="2051828"/>
                </a:lnTo>
                <a:cubicBezTo>
                  <a:pt x="1226618" y="2028173"/>
                  <a:pt x="1290517" y="1948066"/>
                  <a:pt x="1290517" y="1853034"/>
                </a:cubicBezTo>
                <a:lnTo>
                  <a:pt x="1290517" y="649328"/>
                </a:lnTo>
                <a:cubicBezTo>
                  <a:pt x="1740927" y="708507"/>
                  <a:pt x="2088232" y="1094132"/>
                  <a:pt x="2088232" y="1560875"/>
                </a:cubicBezTo>
                <a:lnTo>
                  <a:pt x="2088232" y="2137870"/>
                </a:lnTo>
                <a:lnTo>
                  <a:pt x="2088233" y="2137870"/>
                </a:lnTo>
                <a:lnTo>
                  <a:pt x="2088233" y="3055870"/>
                </a:lnTo>
                <a:cubicBezTo>
                  <a:pt x="2088233" y="3562867"/>
                  <a:pt x="1677230" y="3973870"/>
                  <a:pt x="1170233" y="3973870"/>
                </a:cubicBezTo>
                <a:lnTo>
                  <a:pt x="918001" y="3973870"/>
                </a:lnTo>
                <a:cubicBezTo>
                  <a:pt x="411004" y="3973870"/>
                  <a:pt x="1" y="3562867"/>
                  <a:pt x="1" y="3055870"/>
                </a:cubicBezTo>
                <a:lnTo>
                  <a:pt x="1" y="2152339"/>
                </a:lnTo>
                <a:lnTo>
                  <a:pt x="0" y="2152339"/>
                </a:lnTo>
                <a:lnTo>
                  <a:pt x="0" y="1560875"/>
                </a:lnTo>
                <a:cubicBezTo>
                  <a:pt x="0" y="1091278"/>
                  <a:pt x="351565" y="703794"/>
                  <a:pt x="805954" y="648071"/>
                </a:cubicBezTo>
                <a:close/>
                <a:moveTo>
                  <a:pt x="1619797" y="91"/>
                </a:moveTo>
                <a:cubicBezTo>
                  <a:pt x="1732841" y="1988"/>
                  <a:pt x="1845389" y="33430"/>
                  <a:pt x="1945434" y="94215"/>
                </a:cubicBezTo>
                <a:cubicBezTo>
                  <a:pt x="2133478" y="208468"/>
                  <a:pt x="2249869" y="409692"/>
                  <a:pt x="2255221" y="627780"/>
                </a:cubicBezTo>
                <a:lnTo>
                  <a:pt x="2257891" y="627572"/>
                </a:lnTo>
                <a:cubicBezTo>
                  <a:pt x="2272309" y="812739"/>
                  <a:pt x="2385479" y="975734"/>
                  <a:pt x="2553934" y="1053951"/>
                </a:cubicBezTo>
                <a:cubicBezTo>
                  <a:pt x="2706200" y="1124651"/>
                  <a:pt x="2882234" y="1116149"/>
                  <a:pt x="3025265" y="1032491"/>
                </a:cubicBezTo>
                <a:lnTo>
                  <a:pt x="3025265" y="1181594"/>
                </a:lnTo>
                <a:cubicBezTo>
                  <a:pt x="2858744" y="1255002"/>
                  <a:pt x="2666516" y="1253932"/>
                  <a:pt x="2497514" y="1175460"/>
                </a:cubicBezTo>
                <a:cubicBezTo>
                  <a:pt x="2293602" y="1080779"/>
                  <a:pt x="2153951" y="887555"/>
                  <a:pt x="2128339" y="665512"/>
                </a:cubicBezTo>
                <a:lnTo>
                  <a:pt x="2122734" y="665324"/>
                </a:lnTo>
                <a:cubicBezTo>
                  <a:pt x="2128967" y="479701"/>
                  <a:pt x="2034597" y="305147"/>
                  <a:pt x="1875870" y="208708"/>
                </a:cubicBezTo>
                <a:cubicBezTo>
                  <a:pt x="1717143" y="112268"/>
                  <a:pt x="1518741" y="108938"/>
                  <a:pt x="1356867" y="199997"/>
                </a:cubicBezTo>
                <a:cubicBezTo>
                  <a:pt x="1194993" y="291056"/>
                  <a:pt x="1094818" y="462344"/>
                  <a:pt x="1094818" y="648071"/>
                </a:cubicBezTo>
                <a:lnTo>
                  <a:pt x="960849" y="648071"/>
                </a:lnTo>
                <a:cubicBezTo>
                  <a:pt x="960849" y="413945"/>
                  <a:pt x="1087128" y="198021"/>
                  <a:pt x="1291185" y="83234"/>
                </a:cubicBezTo>
                <a:cubicBezTo>
                  <a:pt x="1393213" y="25840"/>
                  <a:pt x="1506753" y="-1807"/>
                  <a:pt x="1619797" y="9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3883" name="Rounded Rectangle 12">
            <a:extLst>
              <a:ext uri="{FF2B5EF4-FFF2-40B4-BE49-F238E27FC236}">
                <a16:creationId xmlns:a16="http://schemas.microsoft.com/office/drawing/2014/main" id="{7BB834FA-200F-4579-B7EF-D73CFDB14A9D}"/>
              </a:ext>
            </a:extLst>
          </p:cNvPr>
          <p:cNvSpPr>
            <a:spLocks noChangeAspect="1"/>
          </p:cNvSpPr>
          <p:nvPr/>
        </p:nvSpPr>
        <p:spPr>
          <a:xfrm>
            <a:off x="5322499" y="3679515"/>
            <a:ext cx="310571" cy="370101"/>
          </a:xfrm>
          <a:custGeom>
            <a:avLst/>
            <a:gdLst/>
            <a:ahLst/>
            <a:cxnLst/>
            <a:rect l="l" t="t" r="r" b="b"/>
            <a:pathLst>
              <a:path w="3312367" h="3947283">
                <a:moveTo>
                  <a:pt x="2537615" y="3705909"/>
                </a:moveTo>
                <a:cubicBezTo>
                  <a:pt x="2512344" y="3705909"/>
                  <a:pt x="2491857" y="3726396"/>
                  <a:pt x="2491857" y="3751667"/>
                </a:cubicBezTo>
                <a:cubicBezTo>
                  <a:pt x="2491857" y="3776938"/>
                  <a:pt x="2512344" y="3797425"/>
                  <a:pt x="2537615" y="3797425"/>
                </a:cubicBezTo>
                <a:lnTo>
                  <a:pt x="2762175" y="3797425"/>
                </a:lnTo>
                <a:cubicBezTo>
                  <a:pt x="2787446" y="3797425"/>
                  <a:pt x="2807933" y="3776938"/>
                  <a:pt x="2807933" y="3751667"/>
                </a:cubicBezTo>
                <a:cubicBezTo>
                  <a:pt x="2807933" y="3726396"/>
                  <a:pt x="2787446" y="3705909"/>
                  <a:pt x="2762175" y="3705909"/>
                </a:cubicBezTo>
                <a:close/>
                <a:moveTo>
                  <a:pt x="1141114" y="3408594"/>
                </a:moveTo>
                <a:cubicBezTo>
                  <a:pt x="1097903" y="3408594"/>
                  <a:pt x="1062874" y="3443623"/>
                  <a:pt x="1062874" y="3486834"/>
                </a:cubicBezTo>
                <a:cubicBezTo>
                  <a:pt x="1062874" y="3530045"/>
                  <a:pt x="1097903" y="3565073"/>
                  <a:pt x="1141114" y="3565073"/>
                </a:cubicBezTo>
                <a:lnTo>
                  <a:pt x="1525078" y="3565074"/>
                </a:lnTo>
                <a:cubicBezTo>
                  <a:pt x="1568289" y="3565074"/>
                  <a:pt x="1603318" y="3530045"/>
                  <a:pt x="1603318" y="3486834"/>
                </a:cubicBezTo>
                <a:lnTo>
                  <a:pt x="1603319" y="3486834"/>
                </a:lnTo>
                <a:cubicBezTo>
                  <a:pt x="1603319" y="3443623"/>
                  <a:pt x="1568290" y="3408594"/>
                  <a:pt x="1525079" y="3408594"/>
                </a:cubicBezTo>
                <a:close/>
                <a:moveTo>
                  <a:pt x="2129393" y="1705414"/>
                </a:moveTo>
                <a:lnTo>
                  <a:pt x="2129393" y="3580170"/>
                </a:lnTo>
                <a:lnTo>
                  <a:pt x="3126216" y="3580170"/>
                </a:lnTo>
                <a:lnTo>
                  <a:pt x="3126216" y="1705414"/>
                </a:lnTo>
                <a:close/>
                <a:moveTo>
                  <a:pt x="2481193" y="1533789"/>
                </a:moveTo>
                <a:cubicBezTo>
                  <a:pt x="2462682" y="1533789"/>
                  <a:pt x="2447676" y="1548795"/>
                  <a:pt x="2447676" y="1567306"/>
                </a:cubicBezTo>
                <a:lnTo>
                  <a:pt x="2447676" y="1572258"/>
                </a:lnTo>
                <a:cubicBezTo>
                  <a:pt x="2447676" y="1590769"/>
                  <a:pt x="2462682" y="1605775"/>
                  <a:pt x="2481193" y="1605775"/>
                </a:cubicBezTo>
                <a:lnTo>
                  <a:pt x="2774415" y="1605775"/>
                </a:lnTo>
                <a:cubicBezTo>
                  <a:pt x="2792926" y="1605775"/>
                  <a:pt x="2807932" y="1590769"/>
                  <a:pt x="2807932" y="1572258"/>
                </a:cubicBezTo>
                <a:lnTo>
                  <a:pt x="2807932" y="1567306"/>
                </a:lnTo>
                <a:cubicBezTo>
                  <a:pt x="2807932" y="1548795"/>
                  <a:pt x="2792926" y="1533789"/>
                  <a:pt x="2774415" y="1533789"/>
                </a:cubicBezTo>
                <a:close/>
                <a:moveTo>
                  <a:pt x="2113478" y="1418392"/>
                </a:moveTo>
                <a:lnTo>
                  <a:pt x="3142130" y="1418392"/>
                </a:lnTo>
                <a:cubicBezTo>
                  <a:pt x="3236149" y="1418392"/>
                  <a:pt x="3312367" y="1494610"/>
                  <a:pt x="3312367" y="1588629"/>
                </a:cubicBezTo>
                <a:lnTo>
                  <a:pt x="3312367" y="3777046"/>
                </a:lnTo>
                <a:cubicBezTo>
                  <a:pt x="3312367" y="3871065"/>
                  <a:pt x="3236149" y="3947283"/>
                  <a:pt x="3142130" y="3947283"/>
                </a:cubicBezTo>
                <a:lnTo>
                  <a:pt x="2113478" y="3947283"/>
                </a:lnTo>
                <a:cubicBezTo>
                  <a:pt x="2019459" y="3947283"/>
                  <a:pt x="1943241" y="3871065"/>
                  <a:pt x="1943241" y="3777046"/>
                </a:cubicBezTo>
                <a:lnTo>
                  <a:pt x="1943241" y="1588629"/>
                </a:lnTo>
                <a:cubicBezTo>
                  <a:pt x="1943241" y="1494610"/>
                  <a:pt x="2019459" y="1418392"/>
                  <a:pt x="2113478" y="1418392"/>
                </a:cubicBezTo>
                <a:close/>
                <a:moveTo>
                  <a:pt x="1006317" y="157391"/>
                </a:moveTo>
                <a:cubicBezTo>
                  <a:pt x="987806" y="157391"/>
                  <a:pt x="972800" y="172397"/>
                  <a:pt x="972800" y="190908"/>
                </a:cubicBezTo>
                <a:lnTo>
                  <a:pt x="972800" y="195860"/>
                </a:lnTo>
                <a:cubicBezTo>
                  <a:pt x="972800" y="214371"/>
                  <a:pt x="987806" y="229377"/>
                  <a:pt x="1006317" y="229377"/>
                </a:cubicBezTo>
                <a:lnTo>
                  <a:pt x="1659876" y="229377"/>
                </a:lnTo>
                <a:cubicBezTo>
                  <a:pt x="1678387" y="229377"/>
                  <a:pt x="1693393" y="214371"/>
                  <a:pt x="1693393" y="195860"/>
                </a:cubicBezTo>
                <a:lnTo>
                  <a:pt x="1693393" y="190908"/>
                </a:lnTo>
                <a:cubicBezTo>
                  <a:pt x="1693393" y="172397"/>
                  <a:pt x="1678387" y="157391"/>
                  <a:pt x="1659876" y="157391"/>
                </a:cubicBezTo>
                <a:close/>
                <a:moveTo>
                  <a:pt x="264780" y="0"/>
                </a:moveTo>
                <a:lnTo>
                  <a:pt x="2401413" y="0"/>
                </a:lnTo>
                <a:cubicBezTo>
                  <a:pt x="2547647" y="0"/>
                  <a:pt x="2666193" y="118546"/>
                  <a:pt x="2666193" y="264780"/>
                </a:cubicBezTo>
                <a:lnTo>
                  <a:pt x="2666193" y="1345374"/>
                </a:lnTo>
                <a:lnTo>
                  <a:pt x="2369517" y="1345374"/>
                </a:lnTo>
                <a:lnTo>
                  <a:pt x="2369517" y="366783"/>
                </a:lnTo>
                <a:lnTo>
                  <a:pt x="296676" y="366783"/>
                </a:lnTo>
                <a:lnTo>
                  <a:pt x="296676" y="3219873"/>
                </a:lnTo>
                <a:lnTo>
                  <a:pt x="1867527" y="3219873"/>
                </a:lnTo>
                <a:lnTo>
                  <a:pt x="1867527" y="3778374"/>
                </a:lnTo>
                <a:lnTo>
                  <a:pt x="264780" y="3778374"/>
                </a:lnTo>
                <a:cubicBezTo>
                  <a:pt x="118546" y="3778374"/>
                  <a:pt x="0" y="3659828"/>
                  <a:pt x="0" y="3513594"/>
                </a:cubicBezTo>
                <a:lnTo>
                  <a:pt x="0" y="264780"/>
                </a:lnTo>
                <a:cubicBezTo>
                  <a:pt x="0" y="118546"/>
                  <a:pt x="118546" y="0"/>
                  <a:pt x="26478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3884" name="Rounded Rectangle 1">
            <a:extLst>
              <a:ext uri="{FF2B5EF4-FFF2-40B4-BE49-F238E27FC236}">
                <a16:creationId xmlns:a16="http://schemas.microsoft.com/office/drawing/2014/main" id="{F46D3607-6E21-4AC7-B6A0-977C7B5EDCFB}"/>
              </a:ext>
            </a:extLst>
          </p:cNvPr>
          <p:cNvSpPr>
            <a:spLocks/>
          </p:cNvSpPr>
          <p:nvPr/>
        </p:nvSpPr>
        <p:spPr>
          <a:xfrm>
            <a:off x="8872598" y="3739221"/>
            <a:ext cx="327776" cy="327776"/>
          </a:xfrm>
          <a:custGeom>
            <a:avLst/>
            <a:gdLst/>
            <a:ahLst/>
            <a:cxnLst/>
            <a:rect l="l" t="t" r="r" b="b"/>
            <a:pathLst>
              <a:path w="3888432" h="3902714">
                <a:moveTo>
                  <a:pt x="1113894" y="3227140"/>
                </a:moveTo>
                <a:lnTo>
                  <a:pt x="2774538" y="3227140"/>
                </a:lnTo>
                <a:cubicBezTo>
                  <a:pt x="2813020" y="3227140"/>
                  <a:pt x="2844216" y="3258336"/>
                  <a:pt x="2844216" y="3296818"/>
                </a:cubicBezTo>
                <a:lnTo>
                  <a:pt x="2844216" y="3337462"/>
                </a:lnTo>
                <a:cubicBezTo>
                  <a:pt x="2844216" y="3375944"/>
                  <a:pt x="2813020" y="3407140"/>
                  <a:pt x="2774538" y="3407140"/>
                </a:cubicBezTo>
                <a:lnTo>
                  <a:pt x="1113894" y="3407140"/>
                </a:lnTo>
                <a:cubicBezTo>
                  <a:pt x="1075412" y="3407140"/>
                  <a:pt x="1044216" y="3375944"/>
                  <a:pt x="1044216" y="3337462"/>
                </a:cubicBezTo>
                <a:lnTo>
                  <a:pt x="1044216" y="3296818"/>
                </a:lnTo>
                <a:cubicBezTo>
                  <a:pt x="1044216" y="3258336"/>
                  <a:pt x="1075412" y="3227140"/>
                  <a:pt x="1113894" y="3227140"/>
                </a:cubicBezTo>
                <a:close/>
                <a:moveTo>
                  <a:pt x="1111898" y="2923315"/>
                </a:moveTo>
                <a:lnTo>
                  <a:pt x="2772542" y="2923315"/>
                </a:lnTo>
                <a:cubicBezTo>
                  <a:pt x="2811024" y="2923315"/>
                  <a:pt x="2842220" y="2954511"/>
                  <a:pt x="2842220" y="2992993"/>
                </a:cubicBezTo>
                <a:lnTo>
                  <a:pt x="2842220" y="3033637"/>
                </a:lnTo>
                <a:cubicBezTo>
                  <a:pt x="2842220" y="3072119"/>
                  <a:pt x="2811024" y="3103315"/>
                  <a:pt x="2772542" y="3103315"/>
                </a:cubicBezTo>
                <a:lnTo>
                  <a:pt x="1111898" y="3103315"/>
                </a:lnTo>
                <a:cubicBezTo>
                  <a:pt x="1073416" y="3103315"/>
                  <a:pt x="1042220" y="3072119"/>
                  <a:pt x="1042220" y="3033637"/>
                </a:cubicBezTo>
                <a:lnTo>
                  <a:pt x="1042220" y="2992993"/>
                </a:lnTo>
                <a:cubicBezTo>
                  <a:pt x="1042220" y="2954511"/>
                  <a:pt x="1073416" y="2923315"/>
                  <a:pt x="1111898" y="2923315"/>
                </a:cubicBezTo>
                <a:close/>
                <a:moveTo>
                  <a:pt x="495275" y="2664296"/>
                </a:moveTo>
                <a:lnTo>
                  <a:pt x="853982" y="2664296"/>
                </a:lnTo>
                <a:lnTo>
                  <a:pt x="853982" y="3560524"/>
                </a:lnTo>
                <a:lnTo>
                  <a:pt x="3006222" y="3560524"/>
                </a:lnTo>
                <a:lnTo>
                  <a:pt x="3006222" y="2664296"/>
                </a:lnTo>
                <a:lnTo>
                  <a:pt x="3364929" y="2664296"/>
                </a:lnTo>
                <a:lnTo>
                  <a:pt x="3364929" y="3902714"/>
                </a:lnTo>
                <a:lnTo>
                  <a:pt x="495275" y="3902714"/>
                </a:lnTo>
                <a:close/>
                <a:moveTo>
                  <a:pt x="1113894" y="2619490"/>
                </a:moveTo>
                <a:lnTo>
                  <a:pt x="2774538" y="2619490"/>
                </a:lnTo>
                <a:cubicBezTo>
                  <a:pt x="2813020" y="2619490"/>
                  <a:pt x="2844216" y="2650686"/>
                  <a:pt x="2844216" y="2689168"/>
                </a:cubicBezTo>
                <a:lnTo>
                  <a:pt x="2844216" y="2729812"/>
                </a:lnTo>
                <a:cubicBezTo>
                  <a:pt x="2844216" y="2768294"/>
                  <a:pt x="2813020" y="2799490"/>
                  <a:pt x="2774538" y="2799490"/>
                </a:cubicBezTo>
                <a:lnTo>
                  <a:pt x="1113894" y="2799490"/>
                </a:lnTo>
                <a:cubicBezTo>
                  <a:pt x="1075412" y="2799490"/>
                  <a:pt x="1044216" y="2768294"/>
                  <a:pt x="1044216" y="2729812"/>
                </a:cubicBezTo>
                <a:lnTo>
                  <a:pt x="1044216" y="2689168"/>
                </a:lnTo>
                <a:cubicBezTo>
                  <a:pt x="1044216" y="2650686"/>
                  <a:pt x="1075412" y="2619490"/>
                  <a:pt x="1113894" y="2619490"/>
                </a:cubicBezTo>
                <a:close/>
                <a:moveTo>
                  <a:pt x="3183220" y="1512740"/>
                </a:moveTo>
                <a:cubicBezTo>
                  <a:pt x="3130821" y="1512740"/>
                  <a:pt x="3088344" y="1555217"/>
                  <a:pt x="3088344" y="1607616"/>
                </a:cubicBezTo>
                <a:lnTo>
                  <a:pt x="3088344" y="1777903"/>
                </a:lnTo>
                <a:cubicBezTo>
                  <a:pt x="3088344" y="1830302"/>
                  <a:pt x="3130821" y="1872779"/>
                  <a:pt x="3183220" y="1872779"/>
                </a:cubicBezTo>
                <a:lnTo>
                  <a:pt x="3334111" y="1872779"/>
                </a:lnTo>
                <a:cubicBezTo>
                  <a:pt x="3386510" y="1872779"/>
                  <a:pt x="3428987" y="1830302"/>
                  <a:pt x="3428987" y="1777903"/>
                </a:cubicBezTo>
                <a:lnTo>
                  <a:pt x="3428987" y="1607616"/>
                </a:lnTo>
                <a:cubicBezTo>
                  <a:pt x="3428987" y="1555217"/>
                  <a:pt x="3386510" y="1512740"/>
                  <a:pt x="3334111" y="1512740"/>
                </a:cubicBezTo>
                <a:close/>
                <a:moveTo>
                  <a:pt x="317370" y="1192161"/>
                </a:moveTo>
                <a:lnTo>
                  <a:pt x="3571062" y="1192161"/>
                </a:lnTo>
                <a:cubicBezTo>
                  <a:pt x="3746341" y="1192161"/>
                  <a:pt x="3888432" y="1369515"/>
                  <a:pt x="3888432" y="1588294"/>
                </a:cubicBezTo>
                <a:lnTo>
                  <a:pt x="3888432" y="3172779"/>
                </a:lnTo>
                <a:cubicBezTo>
                  <a:pt x="3888432" y="3391558"/>
                  <a:pt x="3746341" y="3568912"/>
                  <a:pt x="3571062" y="3568912"/>
                </a:cubicBezTo>
                <a:lnTo>
                  <a:pt x="3484959" y="3568912"/>
                </a:lnTo>
                <a:lnTo>
                  <a:pt x="3484959" y="2490370"/>
                </a:lnTo>
                <a:lnTo>
                  <a:pt x="388615" y="2490370"/>
                </a:lnTo>
                <a:lnTo>
                  <a:pt x="388615" y="3568912"/>
                </a:lnTo>
                <a:lnTo>
                  <a:pt x="317370" y="3568912"/>
                </a:lnTo>
                <a:cubicBezTo>
                  <a:pt x="142091" y="3568912"/>
                  <a:pt x="0" y="3391558"/>
                  <a:pt x="0" y="3172779"/>
                </a:cubicBezTo>
                <a:lnTo>
                  <a:pt x="0" y="1588294"/>
                </a:lnTo>
                <a:cubicBezTo>
                  <a:pt x="0" y="1369515"/>
                  <a:pt x="142091" y="1192161"/>
                  <a:pt x="317370" y="1192161"/>
                </a:cubicBezTo>
                <a:close/>
                <a:moveTo>
                  <a:pt x="3010811" y="792088"/>
                </a:moveTo>
                <a:lnTo>
                  <a:pt x="3369518" y="792088"/>
                </a:lnTo>
                <a:lnTo>
                  <a:pt x="3369518" y="1080119"/>
                </a:lnTo>
                <a:lnTo>
                  <a:pt x="3010811" y="1080119"/>
                </a:lnTo>
                <a:close/>
                <a:moveTo>
                  <a:pt x="2700857" y="0"/>
                </a:moveTo>
                <a:lnTo>
                  <a:pt x="3329483" y="698376"/>
                </a:lnTo>
                <a:lnTo>
                  <a:pt x="2700857" y="698376"/>
                </a:lnTo>
                <a:close/>
                <a:moveTo>
                  <a:pt x="499864" y="0"/>
                </a:moveTo>
                <a:lnTo>
                  <a:pt x="2592288" y="0"/>
                </a:lnTo>
                <a:lnTo>
                  <a:pt x="2592288" y="298450"/>
                </a:lnTo>
                <a:lnTo>
                  <a:pt x="858571" y="298450"/>
                </a:lnTo>
                <a:lnTo>
                  <a:pt x="858571" y="1080119"/>
                </a:lnTo>
                <a:lnTo>
                  <a:pt x="499864" y="108011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3885" name="TextBox 3884">
            <a:extLst>
              <a:ext uri="{FF2B5EF4-FFF2-40B4-BE49-F238E27FC236}">
                <a16:creationId xmlns:a16="http://schemas.microsoft.com/office/drawing/2014/main" id="{BB1F8C8D-F535-479A-81A5-3DAA9A37D5E6}"/>
              </a:ext>
            </a:extLst>
          </p:cNvPr>
          <p:cNvSpPr txBox="1"/>
          <p:nvPr/>
        </p:nvSpPr>
        <p:spPr>
          <a:xfrm>
            <a:off x="4835536" y="4282835"/>
            <a:ext cx="1250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86" name="TextBox 3885">
            <a:extLst>
              <a:ext uri="{FF2B5EF4-FFF2-40B4-BE49-F238E27FC236}">
                <a16:creationId xmlns:a16="http://schemas.microsoft.com/office/drawing/2014/main" id="{42C9D933-B824-4B3C-A33E-9C159E24157D}"/>
              </a:ext>
            </a:extLst>
          </p:cNvPr>
          <p:cNvSpPr txBox="1"/>
          <p:nvPr/>
        </p:nvSpPr>
        <p:spPr>
          <a:xfrm>
            <a:off x="6623328" y="4282835"/>
            <a:ext cx="1250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87" name="TextBox 3886">
            <a:extLst>
              <a:ext uri="{FF2B5EF4-FFF2-40B4-BE49-F238E27FC236}">
                <a16:creationId xmlns:a16="http://schemas.microsoft.com/office/drawing/2014/main" id="{95E7626F-C587-42D7-9D79-0C476746D092}"/>
              </a:ext>
            </a:extLst>
          </p:cNvPr>
          <p:cNvSpPr txBox="1"/>
          <p:nvPr/>
        </p:nvSpPr>
        <p:spPr>
          <a:xfrm>
            <a:off x="8411120" y="4282835"/>
            <a:ext cx="1250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88" name="TextBox 3887">
            <a:extLst>
              <a:ext uri="{FF2B5EF4-FFF2-40B4-BE49-F238E27FC236}">
                <a16:creationId xmlns:a16="http://schemas.microsoft.com/office/drawing/2014/main" id="{A0D239F4-9A10-4A1B-B9D6-95836F88CC3F}"/>
              </a:ext>
            </a:extLst>
          </p:cNvPr>
          <p:cNvSpPr txBox="1"/>
          <p:nvPr/>
        </p:nvSpPr>
        <p:spPr>
          <a:xfrm>
            <a:off x="10198911" y="4282835"/>
            <a:ext cx="1250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3889" name="Group 3888">
            <a:extLst>
              <a:ext uri="{FF2B5EF4-FFF2-40B4-BE49-F238E27FC236}">
                <a16:creationId xmlns:a16="http://schemas.microsoft.com/office/drawing/2014/main" id="{EF90C53D-0865-4C6A-A4D2-7FC6D5CCAFFF}"/>
              </a:ext>
            </a:extLst>
          </p:cNvPr>
          <p:cNvGrpSpPr/>
          <p:nvPr/>
        </p:nvGrpSpPr>
        <p:grpSpPr>
          <a:xfrm>
            <a:off x="1233210" y="1547962"/>
            <a:ext cx="1963717" cy="4922041"/>
            <a:chOff x="5244717" y="887494"/>
            <a:chExt cx="2394923" cy="6002855"/>
          </a:xfrm>
        </p:grpSpPr>
        <p:sp>
          <p:nvSpPr>
            <p:cNvPr id="3890" name="Freeform: Shape 3889">
              <a:extLst>
                <a:ext uri="{FF2B5EF4-FFF2-40B4-BE49-F238E27FC236}">
                  <a16:creationId xmlns:a16="http://schemas.microsoft.com/office/drawing/2014/main" id="{ABB4BD7D-6915-4621-B0AA-4C8B92B650F8}"/>
                </a:ext>
              </a:extLst>
            </p:cNvPr>
            <p:cNvSpPr/>
            <p:nvPr/>
          </p:nvSpPr>
          <p:spPr>
            <a:xfrm>
              <a:off x="5416329" y="1852762"/>
              <a:ext cx="2142030" cy="1720928"/>
            </a:xfrm>
            <a:custGeom>
              <a:avLst/>
              <a:gdLst>
                <a:gd name="connsiteX0" fmla="*/ 1197169 w 1197552"/>
                <a:gd name="connsiteY0" fmla="*/ 601671 h 962125"/>
                <a:gd name="connsiteX1" fmla="*/ 1188679 w 1197552"/>
                <a:gd name="connsiteY1" fmla="*/ 575141 h 962125"/>
                <a:gd name="connsiteX2" fmla="*/ 1053199 w 1197552"/>
                <a:gd name="connsiteY2" fmla="*/ 166224 h 962125"/>
                <a:gd name="connsiteX3" fmla="*/ 1026669 w 1197552"/>
                <a:gd name="connsiteY3" fmla="*/ 115994 h 962125"/>
                <a:gd name="connsiteX4" fmla="*/ 950970 w 1197552"/>
                <a:gd name="connsiteY4" fmla="*/ 69655 h 962125"/>
                <a:gd name="connsiteX5" fmla="*/ 790021 w 1197552"/>
                <a:gd name="connsiteY5" fmla="*/ 8459 h 962125"/>
                <a:gd name="connsiteX6" fmla="*/ 732363 w 1197552"/>
                <a:gd name="connsiteY6" fmla="*/ 2092 h 962125"/>
                <a:gd name="connsiteX7" fmla="*/ 734131 w 1197552"/>
                <a:gd name="connsiteY7" fmla="*/ 9166 h 962125"/>
                <a:gd name="connsiteX8" fmla="*/ 738376 w 1197552"/>
                <a:gd name="connsiteY8" fmla="*/ 29683 h 962125"/>
                <a:gd name="connsiteX9" fmla="*/ 707955 w 1197552"/>
                <a:gd name="connsiteY9" fmla="*/ 74253 h 962125"/>
                <a:gd name="connsiteX10" fmla="*/ 611032 w 1197552"/>
                <a:gd name="connsiteY10" fmla="*/ 105028 h 962125"/>
                <a:gd name="connsiteX11" fmla="*/ 560094 w 1197552"/>
                <a:gd name="connsiteY11" fmla="*/ 90879 h 962125"/>
                <a:gd name="connsiteX12" fmla="*/ 499252 w 1197552"/>
                <a:gd name="connsiteY12" fmla="*/ 41710 h 962125"/>
                <a:gd name="connsiteX13" fmla="*/ 495007 w 1197552"/>
                <a:gd name="connsiteY13" fmla="*/ 19425 h 962125"/>
                <a:gd name="connsiteX14" fmla="*/ 495007 w 1197552"/>
                <a:gd name="connsiteY14" fmla="*/ 16595 h 962125"/>
                <a:gd name="connsiteX15" fmla="*/ 474844 w 1197552"/>
                <a:gd name="connsiteY15" fmla="*/ 14472 h 962125"/>
                <a:gd name="connsiteX16" fmla="*/ 466354 w 1197552"/>
                <a:gd name="connsiteY16" fmla="*/ 20839 h 962125"/>
                <a:gd name="connsiteX17" fmla="*/ 297270 w 1197552"/>
                <a:gd name="connsiteY17" fmla="*/ 104321 h 962125"/>
                <a:gd name="connsiteX18" fmla="*/ 245271 w 1197552"/>
                <a:gd name="connsiteY18" fmla="*/ 136510 h 962125"/>
                <a:gd name="connsiteX19" fmla="*/ 179476 w 1197552"/>
                <a:gd name="connsiteY19" fmla="*/ 219992 h 962125"/>
                <a:gd name="connsiteX20" fmla="*/ 6854 w 1197552"/>
                <a:gd name="connsiteY20" fmla="*/ 533754 h 962125"/>
                <a:gd name="connsiteX21" fmla="*/ 10038 w 1197552"/>
                <a:gd name="connsiteY21" fmla="*/ 561345 h 962125"/>
                <a:gd name="connsiteX22" fmla="*/ 159313 w 1197552"/>
                <a:gd name="connsiteY22" fmla="*/ 642704 h 962125"/>
                <a:gd name="connsiteX23" fmla="*/ 167096 w 1197552"/>
                <a:gd name="connsiteY23" fmla="*/ 639166 h 962125"/>
                <a:gd name="connsiteX24" fmla="*/ 270740 w 1197552"/>
                <a:gd name="connsiteY24" fmla="*/ 568066 h 962125"/>
                <a:gd name="connsiteX25" fmla="*/ 287011 w 1197552"/>
                <a:gd name="connsiteY25" fmla="*/ 561699 h 962125"/>
                <a:gd name="connsiteX26" fmla="*/ 290549 w 1197552"/>
                <a:gd name="connsiteY26" fmla="*/ 592474 h 962125"/>
                <a:gd name="connsiteX27" fmla="*/ 294440 w 1197552"/>
                <a:gd name="connsiteY27" fmla="*/ 623248 h 962125"/>
                <a:gd name="connsiteX28" fmla="*/ 298331 w 1197552"/>
                <a:gd name="connsiteY28" fmla="*/ 662159 h 962125"/>
                <a:gd name="connsiteX29" fmla="*/ 301514 w 1197552"/>
                <a:gd name="connsiteY29" fmla="*/ 694703 h 962125"/>
                <a:gd name="connsiteX30" fmla="*/ 290902 w 1197552"/>
                <a:gd name="connsiteY30" fmla="*/ 952221 h 962125"/>
                <a:gd name="connsiteX31" fmla="*/ 962997 w 1197552"/>
                <a:gd name="connsiteY31" fmla="*/ 962125 h 962125"/>
                <a:gd name="connsiteX32" fmla="*/ 939651 w 1197552"/>
                <a:gd name="connsiteY32" fmla="*/ 728307 h 962125"/>
                <a:gd name="connsiteX33" fmla="*/ 946018 w 1197552"/>
                <a:gd name="connsiteY33" fmla="*/ 704607 h 962125"/>
                <a:gd name="connsiteX34" fmla="*/ 945310 w 1197552"/>
                <a:gd name="connsiteY34" fmla="*/ 686567 h 962125"/>
                <a:gd name="connsiteX35" fmla="*/ 949909 w 1197552"/>
                <a:gd name="connsiteY35" fmla="*/ 667819 h 962125"/>
                <a:gd name="connsiteX36" fmla="*/ 950263 w 1197552"/>
                <a:gd name="connsiteY36" fmla="*/ 649071 h 962125"/>
                <a:gd name="connsiteX37" fmla="*/ 962997 w 1197552"/>
                <a:gd name="connsiteY37" fmla="*/ 667111 h 962125"/>
                <a:gd name="connsiteX38" fmla="*/ 975731 w 1197552"/>
                <a:gd name="connsiteY38" fmla="*/ 673479 h 962125"/>
                <a:gd name="connsiteX39" fmla="*/ 1107674 w 1197552"/>
                <a:gd name="connsiteY39" fmla="*/ 646949 h 962125"/>
                <a:gd name="connsiteX40" fmla="*/ 1187618 w 1197552"/>
                <a:gd name="connsiteY40" fmla="*/ 610868 h 962125"/>
                <a:gd name="connsiteX41" fmla="*/ 1197169 w 1197552"/>
                <a:gd name="connsiteY41" fmla="*/ 601671 h 962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1197552" h="962125">
                  <a:moveTo>
                    <a:pt x="1197169" y="601671"/>
                  </a:moveTo>
                  <a:cubicBezTo>
                    <a:pt x="1194339" y="592827"/>
                    <a:pt x="1191509" y="583984"/>
                    <a:pt x="1188679" y="575141"/>
                  </a:cubicBezTo>
                  <a:cubicBezTo>
                    <a:pt x="1184081" y="561345"/>
                    <a:pt x="1060981" y="183203"/>
                    <a:pt x="1053199" y="166224"/>
                  </a:cubicBezTo>
                  <a:cubicBezTo>
                    <a:pt x="1045417" y="148891"/>
                    <a:pt x="1038342" y="130851"/>
                    <a:pt x="1026669" y="115994"/>
                  </a:cubicBezTo>
                  <a:cubicBezTo>
                    <a:pt x="1007568" y="91586"/>
                    <a:pt x="980330" y="78498"/>
                    <a:pt x="950970" y="69655"/>
                  </a:cubicBezTo>
                  <a:cubicBezTo>
                    <a:pt x="943542" y="67532"/>
                    <a:pt x="809123" y="18717"/>
                    <a:pt x="790021" y="8459"/>
                  </a:cubicBezTo>
                  <a:cubicBezTo>
                    <a:pt x="771273" y="-1800"/>
                    <a:pt x="752172" y="-1092"/>
                    <a:pt x="732363" y="2092"/>
                  </a:cubicBezTo>
                  <a:cubicBezTo>
                    <a:pt x="731655" y="4921"/>
                    <a:pt x="732009" y="7398"/>
                    <a:pt x="734131" y="9166"/>
                  </a:cubicBezTo>
                  <a:cubicBezTo>
                    <a:pt x="740852" y="14826"/>
                    <a:pt x="740145" y="21901"/>
                    <a:pt x="738376" y="29683"/>
                  </a:cubicBezTo>
                  <a:cubicBezTo>
                    <a:pt x="734131" y="48784"/>
                    <a:pt x="723873" y="63288"/>
                    <a:pt x="707955" y="74253"/>
                  </a:cubicBezTo>
                  <a:cubicBezTo>
                    <a:pt x="681778" y="92647"/>
                    <a:pt x="614215" y="105736"/>
                    <a:pt x="611032" y="105028"/>
                  </a:cubicBezTo>
                  <a:cubicBezTo>
                    <a:pt x="593699" y="101491"/>
                    <a:pt x="576012" y="99368"/>
                    <a:pt x="560094" y="90879"/>
                  </a:cubicBezTo>
                  <a:cubicBezTo>
                    <a:pt x="536394" y="78498"/>
                    <a:pt x="518000" y="60104"/>
                    <a:pt x="499252" y="41710"/>
                  </a:cubicBezTo>
                  <a:cubicBezTo>
                    <a:pt x="492885" y="35343"/>
                    <a:pt x="486517" y="28975"/>
                    <a:pt x="495007" y="19425"/>
                  </a:cubicBezTo>
                  <a:cubicBezTo>
                    <a:pt x="495714" y="18717"/>
                    <a:pt x="495361" y="17656"/>
                    <a:pt x="495007" y="16595"/>
                  </a:cubicBezTo>
                  <a:cubicBezTo>
                    <a:pt x="489347" y="10227"/>
                    <a:pt x="481211" y="9166"/>
                    <a:pt x="474844" y="14472"/>
                  </a:cubicBezTo>
                  <a:cubicBezTo>
                    <a:pt x="472014" y="16948"/>
                    <a:pt x="468831" y="18363"/>
                    <a:pt x="466354" y="20839"/>
                  </a:cubicBezTo>
                  <a:cubicBezTo>
                    <a:pt x="444423" y="40649"/>
                    <a:pt x="327337" y="86634"/>
                    <a:pt x="297270" y="104321"/>
                  </a:cubicBezTo>
                  <a:cubicBezTo>
                    <a:pt x="278875" y="115286"/>
                    <a:pt x="260481" y="122361"/>
                    <a:pt x="245271" y="136510"/>
                  </a:cubicBezTo>
                  <a:cubicBezTo>
                    <a:pt x="219094" y="160918"/>
                    <a:pt x="197517" y="189217"/>
                    <a:pt x="179476" y="219992"/>
                  </a:cubicBezTo>
                  <a:cubicBezTo>
                    <a:pt x="165681" y="244046"/>
                    <a:pt x="13575" y="523495"/>
                    <a:pt x="6854" y="533754"/>
                  </a:cubicBezTo>
                  <a:cubicBezTo>
                    <a:pt x="-3404" y="548964"/>
                    <a:pt x="-1989" y="552502"/>
                    <a:pt x="10038" y="561345"/>
                  </a:cubicBezTo>
                  <a:cubicBezTo>
                    <a:pt x="13221" y="565236"/>
                    <a:pt x="139150" y="634922"/>
                    <a:pt x="159313" y="642704"/>
                  </a:cubicBezTo>
                  <a:cubicBezTo>
                    <a:pt x="162497" y="643057"/>
                    <a:pt x="164973" y="641643"/>
                    <a:pt x="167096" y="639166"/>
                  </a:cubicBezTo>
                  <a:cubicBezTo>
                    <a:pt x="176293" y="628201"/>
                    <a:pt x="248101" y="584691"/>
                    <a:pt x="270740" y="568066"/>
                  </a:cubicBezTo>
                  <a:cubicBezTo>
                    <a:pt x="275338" y="564529"/>
                    <a:pt x="281705" y="558869"/>
                    <a:pt x="287011" y="561699"/>
                  </a:cubicBezTo>
                  <a:cubicBezTo>
                    <a:pt x="292671" y="564529"/>
                    <a:pt x="289487" y="587875"/>
                    <a:pt x="290549" y="592474"/>
                  </a:cubicBezTo>
                  <a:cubicBezTo>
                    <a:pt x="291256" y="594950"/>
                    <a:pt x="293025" y="616174"/>
                    <a:pt x="294440" y="623248"/>
                  </a:cubicBezTo>
                  <a:cubicBezTo>
                    <a:pt x="294793" y="625724"/>
                    <a:pt x="297623" y="650840"/>
                    <a:pt x="298331" y="662159"/>
                  </a:cubicBezTo>
                  <a:cubicBezTo>
                    <a:pt x="298331" y="664635"/>
                    <a:pt x="301514" y="684798"/>
                    <a:pt x="301514" y="694703"/>
                  </a:cubicBezTo>
                  <a:cubicBezTo>
                    <a:pt x="302576" y="794102"/>
                    <a:pt x="290902" y="952221"/>
                    <a:pt x="290902" y="952221"/>
                  </a:cubicBezTo>
                  <a:lnTo>
                    <a:pt x="962997" y="962125"/>
                  </a:lnTo>
                  <a:cubicBezTo>
                    <a:pt x="962997" y="962125"/>
                    <a:pt x="944249" y="776061"/>
                    <a:pt x="939651" y="728307"/>
                  </a:cubicBezTo>
                  <a:cubicBezTo>
                    <a:pt x="939297" y="726185"/>
                    <a:pt x="946018" y="709206"/>
                    <a:pt x="946018" y="704607"/>
                  </a:cubicBezTo>
                  <a:cubicBezTo>
                    <a:pt x="946018" y="698594"/>
                    <a:pt x="948140" y="691165"/>
                    <a:pt x="945310" y="686567"/>
                  </a:cubicBezTo>
                  <a:cubicBezTo>
                    <a:pt x="941066" y="679138"/>
                    <a:pt x="949909" y="669587"/>
                    <a:pt x="949909" y="667819"/>
                  </a:cubicBezTo>
                  <a:cubicBezTo>
                    <a:pt x="949909" y="661805"/>
                    <a:pt x="949909" y="655438"/>
                    <a:pt x="950263" y="649071"/>
                  </a:cubicBezTo>
                  <a:cubicBezTo>
                    <a:pt x="952385" y="656499"/>
                    <a:pt x="959460" y="660744"/>
                    <a:pt x="962997" y="667111"/>
                  </a:cubicBezTo>
                  <a:cubicBezTo>
                    <a:pt x="965827" y="672417"/>
                    <a:pt x="969718" y="674540"/>
                    <a:pt x="975731" y="673479"/>
                  </a:cubicBezTo>
                  <a:cubicBezTo>
                    <a:pt x="979269" y="674186"/>
                    <a:pt x="1067702" y="657561"/>
                    <a:pt x="1107674" y="646949"/>
                  </a:cubicBezTo>
                  <a:cubicBezTo>
                    <a:pt x="1114395" y="645180"/>
                    <a:pt x="1181251" y="611221"/>
                    <a:pt x="1187618" y="610868"/>
                  </a:cubicBezTo>
                  <a:cubicBezTo>
                    <a:pt x="1189387" y="611221"/>
                    <a:pt x="1199645" y="608745"/>
                    <a:pt x="1197169" y="60167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35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91" name="Freeform: Shape 3890">
              <a:extLst>
                <a:ext uri="{FF2B5EF4-FFF2-40B4-BE49-F238E27FC236}">
                  <a16:creationId xmlns:a16="http://schemas.microsoft.com/office/drawing/2014/main" id="{ED7F6203-D6BD-4FC7-9DE8-DFFF0977FD64}"/>
                </a:ext>
              </a:extLst>
            </p:cNvPr>
            <p:cNvSpPr/>
            <p:nvPr/>
          </p:nvSpPr>
          <p:spPr>
            <a:xfrm>
              <a:off x="5708874" y="887494"/>
              <a:ext cx="719599" cy="398166"/>
            </a:xfrm>
            <a:custGeom>
              <a:avLst/>
              <a:gdLst>
                <a:gd name="connsiteX0" fmla="*/ 328977 w 402309"/>
                <a:gd name="connsiteY0" fmla="*/ 81540 h 222604"/>
                <a:gd name="connsiteX1" fmla="*/ 401846 w 402309"/>
                <a:gd name="connsiteY1" fmla="*/ 130355 h 222604"/>
                <a:gd name="connsiteX2" fmla="*/ 335698 w 402309"/>
                <a:gd name="connsiteY2" fmla="*/ 220557 h 222604"/>
                <a:gd name="connsiteX3" fmla="*/ 237360 w 402309"/>
                <a:gd name="connsiteY3" fmla="*/ 193673 h 222604"/>
                <a:gd name="connsiteX4" fmla="*/ 36793 w 402309"/>
                <a:gd name="connsiteY4" fmla="*/ 119743 h 222604"/>
                <a:gd name="connsiteX5" fmla="*/ 5 w 402309"/>
                <a:gd name="connsiteY5" fmla="*/ 57132 h 222604"/>
                <a:gd name="connsiteX6" fmla="*/ 31133 w 402309"/>
                <a:gd name="connsiteY6" fmla="*/ 5487 h 222604"/>
                <a:gd name="connsiteX7" fmla="*/ 86669 w 402309"/>
                <a:gd name="connsiteY7" fmla="*/ 3011 h 222604"/>
                <a:gd name="connsiteX8" fmla="*/ 231700 w 402309"/>
                <a:gd name="connsiteY8" fmla="*/ 46520 h 222604"/>
                <a:gd name="connsiteX9" fmla="*/ 328977 w 402309"/>
                <a:gd name="connsiteY9" fmla="*/ 81540 h 222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309" h="222604">
                  <a:moveTo>
                    <a:pt x="328977" y="81540"/>
                  </a:moveTo>
                  <a:cubicBezTo>
                    <a:pt x="389112" y="102410"/>
                    <a:pt x="401846" y="105594"/>
                    <a:pt x="401846" y="130355"/>
                  </a:cubicBezTo>
                  <a:cubicBezTo>
                    <a:pt x="405738" y="165729"/>
                    <a:pt x="385221" y="235414"/>
                    <a:pt x="335698" y="220557"/>
                  </a:cubicBezTo>
                  <a:cubicBezTo>
                    <a:pt x="331453" y="219142"/>
                    <a:pt x="242666" y="195442"/>
                    <a:pt x="237360" y="193673"/>
                  </a:cubicBezTo>
                  <a:cubicBezTo>
                    <a:pt x="209061" y="184476"/>
                    <a:pt x="53772" y="128940"/>
                    <a:pt x="36793" y="119743"/>
                  </a:cubicBezTo>
                  <a:cubicBezTo>
                    <a:pt x="19814" y="109131"/>
                    <a:pt x="-349" y="102764"/>
                    <a:pt x="5" y="57132"/>
                  </a:cubicBezTo>
                  <a:cubicBezTo>
                    <a:pt x="3542" y="36262"/>
                    <a:pt x="8848" y="15038"/>
                    <a:pt x="31133" y="5487"/>
                  </a:cubicBezTo>
                  <a:cubicBezTo>
                    <a:pt x="49174" y="-2295"/>
                    <a:pt x="68275" y="-526"/>
                    <a:pt x="86669" y="3011"/>
                  </a:cubicBezTo>
                  <a:cubicBezTo>
                    <a:pt x="145743" y="13977"/>
                    <a:pt x="175810" y="26004"/>
                    <a:pt x="231700" y="46520"/>
                  </a:cubicBezTo>
                  <a:cubicBezTo>
                    <a:pt x="251863" y="53595"/>
                    <a:pt x="309168" y="74111"/>
                    <a:pt x="328977" y="81540"/>
                  </a:cubicBezTo>
                  <a:close/>
                </a:path>
              </a:pathLst>
            </a:custGeom>
            <a:solidFill>
              <a:schemeClr val="accent2"/>
            </a:solidFill>
            <a:ln w="35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92" name="Freeform: Shape 3891">
              <a:extLst>
                <a:ext uri="{FF2B5EF4-FFF2-40B4-BE49-F238E27FC236}">
                  <a16:creationId xmlns:a16="http://schemas.microsoft.com/office/drawing/2014/main" id="{1BC6437D-B581-475C-9A37-4AFD7C084EC5}"/>
                </a:ext>
              </a:extLst>
            </p:cNvPr>
            <p:cNvSpPr/>
            <p:nvPr/>
          </p:nvSpPr>
          <p:spPr>
            <a:xfrm>
              <a:off x="5423853" y="1913447"/>
              <a:ext cx="2007106" cy="4600163"/>
            </a:xfrm>
            <a:custGeom>
              <a:avLst/>
              <a:gdLst>
                <a:gd name="connsiteX0" fmla="*/ 32715 w 1122120"/>
                <a:gd name="connsiteY0" fmla="*/ 2510804 h 2571829"/>
                <a:gd name="connsiteX1" fmla="*/ 1233 w 1122120"/>
                <a:gd name="connsiteY1" fmla="*/ 2481090 h 2571829"/>
                <a:gd name="connsiteX2" fmla="*/ 39436 w 1122120"/>
                <a:gd name="connsiteY2" fmla="*/ 2237013 h 2571829"/>
                <a:gd name="connsiteX3" fmla="*/ 63490 w 1122120"/>
                <a:gd name="connsiteY3" fmla="*/ 2056609 h 2571829"/>
                <a:gd name="connsiteX4" fmla="*/ 111244 w 1122120"/>
                <a:gd name="connsiteY4" fmla="*/ 1752044 h 2571829"/>
                <a:gd name="connsiteX5" fmla="*/ 273962 w 1122120"/>
                <a:gd name="connsiteY5" fmla="*/ 869124 h 2571829"/>
                <a:gd name="connsiteX6" fmla="*/ 301553 w 1122120"/>
                <a:gd name="connsiteY6" fmla="*/ 735413 h 2571829"/>
                <a:gd name="connsiteX7" fmla="*/ 352845 w 1122120"/>
                <a:gd name="connsiteY7" fmla="*/ 492398 h 2571829"/>
                <a:gd name="connsiteX8" fmla="*/ 308274 w 1122120"/>
                <a:gd name="connsiteY8" fmla="*/ 64733 h 2571829"/>
                <a:gd name="connsiteX9" fmla="*/ 384681 w 1122120"/>
                <a:gd name="connsiteY9" fmla="*/ 26530 h 2571829"/>
                <a:gd name="connsiteX10" fmla="*/ 486556 w 1122120"/>
                <a:gd name="connsiteY10" fmla="*/ 311286 h 2571829"/>
                <a:gd name="connsiteX11" fmla="*/ 512025 w 1122120"/>
                <a:gd name="connsiteY11" fmla="*/ 327204 h 2571829"/>
                <a:gd name="connsiteX12" fmla="*/ 700919 w 1122120"/>
                <a:gd name="connsiteY12" fmla="*/ 323667 h 2571829"/>
                <a:gd name="connsiteX13" fmla="*/ 737354 w 1122120"/>
                <a:gd name="connsiteY13" fmla="*/ 297844 h 2571829"/>
                <a:gd name="connsiteX14" fmla="*/ 849487 w 1122120"/>
                <a:gd name="connsiteY14" fmla="*/ 0 h 2571829"/>
                <a:gd name="connsiteX15" fmla="*/ 924833 w 1122120"/>
                <a:gd name="connsiteY15" fmla="*/ 26530 h 2571829"/>
                <a:gd name="connsiteX16" fmla="*/ 864698 w 1122120"/>
                <a:gd name="connsiteY16" fmla="*/ 282280 h 2571829"/>
                <a:gd name="connsiteX17" fmla="*/ 877432 w 1122120"/>
                <a:gd name="connsiteY17" fmla="*/ 522111 h 2571829"/>
                <a:gd name="connsiteX18" fmla="*/ 936152 w 1122120"/>
                <a:gd name="connsiteY18" fmla="*/ 697563 h 2571829"/>
                <a:gd name="connsiteX19" fmla="*/ 956669 w 1122120"/>
                <a:gd name="connsiteY19" fmla="*/ 789888 h 2571829"/>
                <a:gd name="connsiteX20" fmla="*/ 975417 w 1122120"/>
                <a:gd name="connsiteY20" fmla="*/ 955082 h 2571829"/>
                <a:gd name="connsiteX21" fmla="*/ 990274 w 1122120"/>
                <a:gd name="connsiteY21" fmla="*/ 1098344 h 2571829"/>
                <a:gd name="connsiteX22" fmla="*/ 1001239 w 1122120"/>
                <a:gd name="connsiteY22" fmla="*/ 1222151 h 2571829"/>
                <a:gd name="connsiteX23" fmla="*/ 1082244 w 1122120"/>
                <a:gd name="connsiteY23" fmla="*/ 1957917 h 2571829"/>
                <a:gd name="connsiteX24" fmla="*/ 1117264 w 1122120"/>
                <a:gd name="connsiteY24" fmla="*/ 2206592 h 2571829"/>
                <a:gd name="connsiteX25" fmla="*/ 1118325 w 1122120"/>
                <a:gd name="connsiteY25" fmla="*/ 2561034 h 2571829"/>
                <a:gd name="connsiteX26" fmla="*/ 891935 w 1122120"/>
                <a:gd name="connsiteY26" fmla="*/ 2571646 h 2571829"/>
                <a:gd name="connsiteX27" fmla="*/ 825433 w 1122120"/>
                <a:gd name="connsiteY27" fmla="*/ 2322971 h 2571829"/>
                <a:gd name="connsiteX28" fmla="*/ 790767 w 1122120"/>
                <a:gd name="connsiteY28" fmla="*/ 2078187 h 2571829"/>
                <a:gd name="connsiteX29" fmla="*/ 696321 w 1122120"/>
                <a:gd name="connsiteY29" fmla="*/ 1624346 h 2571829"/>
                <a:gd name="connsiteX30" fmla="*/ 599751 w 1122120"/>
                <a:gd name="connsiteY30" fmla="*/ 1327564 h 2571829"/>
                <a:gd name="connsiteX31" fmla="*/ 553058 w 1122120"/>
                <a:gd name="connsiteY31" fmla="*/ 1433684 h 2571829"/>
                <a:gd name="connsiteX32" fmla="*/ 371593 w 1122120"/>
                <a:gd name="connsiteY32" fmla="*/ 1999304 h 2571829"/>
                <a:gd name="connsiteX33" fmla="*/ 229392 w 1122120"/>
                <a:gd name="connsiteY33" fmla="*/ 2518232 h 2571829"/>
                <a:gd name="connsiteX34" fmla="*/ 207814 w 1122120"/>
                <a:gd name="connsiteY34" fmla="*/ 2534504 h 2571829"/>
                <a:gd name="connsiteX35" fmla="*/ 32715 w 1122120"/>
                <a:gd name="connsiteY35" fmla="*/ 2510804 h 2571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122120" h="2571829">
                  <a:moveTo>
                    <a:pt x="32715" y="2510804"/>
                  </a:moveTo>
                  <a:cubicBezTo>
                    <a:pt x="4417" y="2505144"/>
                    <a:pt x="-3365" y="2499484"/>
                    <a:pt x="1233" y="2481090"/>
                  </a:cubicBezTo>
                  <a:cubicBezTo>
                    <a:pt x="5478" y="2448900"/>
                    <a:pt x="30239" y="2296087"/>
                    <a:pt x="39436" y="2237013"/>
                  </a:cubicBezTo>
                  <a:cubicBezTo>
                    <a:pt x="48634" y="2177232"/>
                    <a:pt x="56062" y="2116744"/>
                    <a:pt x="63490" y="2056609"/>
                  </a:cubicBezTo>
                  <a:cubicBezTo>
                    <a:pt x="75871" y="1954380"/>
                    <a:pt x="92143" y="1853212"/>
                    <a:pt x="111244" y="1752044"/>
                  </a:cubicBezTo>
                  <a:cubicBezTo>
                    <a:pt x="134945" y="1624700"/>
                    <a:pt x="245310" y="1039270"/>
                    <a:pt x="273962" y="869124"/>
                  </a:cubicBezTo>
                  <a:cubicBezTo>
                    <a:pt x="279976" y="819248"/>
                    <a:pt x="291295" y="804391"/>
                    <a:pt x="301553" y="735413"/>
                  </a:cubicBezTo>
                  <a:cubicBezTo>
                    <a:pt x="309336" y="684121"/>
                    <a:pt x="347185" y="561729"/>
                    <a:pt x="352845" y="492398"/>
                  </a:cubicBezTo>
                  <a:cubicBezTo>
                    <a:pt x="369824" y="290416"/>
                    <a:pt x="372654" y="188894"/>
                    <a:pt x="308274" y="64733"/>
                  </a:cubicBezTo>
                  <a:cubicBezTo>
                    <a:pt x="322070" y="51291"/>
                    <a:pt x="353199" y="34312"/>
                    <a:pt x="384681" y="26530"/>
                  </a:cubicBezTo>
                  <a:cubicBezTo>
                    <a:pt x="388218" y="34666"/>
                    <a:pt x="464625" y="247968"/>
                    <a:pt x="486556" y="311286"/>
                  </a:cubicBezTo>
                  <a:cubicBezTo>
                    <a:pt x="491862" y="326143"/>
                    <a:pt x="496461" y="329326"/>
                    <a:pt x="512025" y="327204"/>
                  </a:cubicBezTo>
                  <a:cubicBezTo>
                    <a:pt x="521930" y="325789"/>
                    <a:pt x="647859" y="322959"/>
                    <a:pt x="700919" y="323667"/>
                  </a:cubicBezTo>
                  <a:cubicBezTo>
                    <a:pt x="727095" y="324020"/>
                    <a:pt x="728510" y="322605"/>
                    <a:pt x="737354" y="297844"/>
                  </a:cubicBezTo>
                  <a:cubicBezTo>
                    <a:pt x="764237" y="224975"/>
                    <a:pt x="836753" y="29006"/>
                    <a:pt x="849487" y="0"/>
                  </a:cubicBezTo>
                  <a:cubicBezTo>
                    <a:pt x="871419" y="7782"/>
                    <a:pt x="902901" y="18748"/>
                    <a:pt x="924833" y="26530"/>
                  </a:cubicBezTo>
                  <a:cubicBezTo>
                    <a:pt x="926248" y="33605"/>
                    <a:pt x="877786" y="202336"/>
                    <a:pt x="864698" y="282280"/>
                  </a:cubicBezTo>
                  <a:cubicBezTo>
                    <a:pt x="851610" y="363285"/>
                    <a:pt x="856562" y="443229"/>
                    <a:pt x="877432" y="522111"/>
                  </a:cubicBezTo>
                  <a:cubicBezTo>
                    <a:pt x="890874" y="573756"/>
                    <a:pt x="928724" y="691196"/>
                    <a:pt x="936152" y="697563"/>
                  </a:cubicBezTo>
                  <a:cubicBezTo>
                    <a:pt x="936860" y="700393"/>
                    <a:pt x="953485" y="761235"/>
                    <a:pt x="956669" y="789888"/>
                  </a:cubicBezTo>
                  <a:cubicBezTo>
                    <a:pt x="963036" y="845070"/>
                    <a:pt x="969403" y="899899"/>
                    <a:pt x="975417" y="955082"/>
                  </a:cubicBezTo>
                  <a:cubicBezTo>
                    <a:pt x="980369" y="1002836"/>
                    <a:pt x="985675" y="1050590"/>
                    <a:pt x="990274" y="1098344"/>
                  </a:cubicBezTo>
                  <a:cubicBezTo>
                    <a:pt x="994165" y="1139731"/>
                    <a:pt x="997348" y="1181118"/>
                    <a:pt x="1001239" y="1222151"/>
                  </a:cubicBezTo>
                  <a:cubicBezTo>
                    <a:pt x="1001947" y="1229933"/>
                    <a:pt x="1078000" y="1934925"/>
                    <a:pt x="1082244" y="1957917"/>
                  </a:cubicBezTo>
                  <a:cubicBezTo>
                    <a:pt x="1096747" y="2040337"/>
                    <a:pt x="1108774" y="2123111"/>
                    <a:pt x="1117264" y="2206592"/>
                  </a:cubicBezTo>
                  <a:cubicBezTo>
                    <a:pt x="1126461" y="2296441"/>
                    <a:pt x="1120094" y="2536980"/>
                    <a:pt x="1118325" y="2561034"/>
                  </a:cubicBezTo>
                  <a:cubicBezTo>
                    <a:pt x="1096747" y="2565986"/>
                    <a:pt x="920234" y="2573061"/>
                    <a:pt x="891935" y="2571646"/>
                  </a:cubicBezTo>
                  <a:cubicBezTo>
                    <a:pt x="867174" y="2493117"/>
                    <a:pt x="841352" y="2403976"/>
                    <a:pt x="825433" y="2322971"/>
                  </a:cubicBezTo>
                  <a:cubicBezTo>
                    <a:pt x="809515" y="2241966"/>
                    <a:pt x="799611" y="2160253"/>
                    <a:pt x="790767" y="2078187"/>
                  </a:cubicBezTo>
                  <a:cubicBezTo>
                    <a:pt x="773435" y="1923959"/>
                    <a:pt x="740891" y="1772914"/>
                    <a:pt x="696321" y="1624346"/>
                  </a:cubicBezTo>
                  <a:cubicBezTo>
                    <a:pt x="667314" y="1528484"/>
                    <a:pt x="603996" y="1331101"/>
                    <a:pt x="599751" y="1327564"/>
                  </a:cubicBezTo>
                  <a:cubicBezTo>
                    <a:pt x="583833" y="1363291"/>
                    <a:pt x="568623" y="1398664"/>
                    <a:pt x="553058" y="1433684"/>
                  </a:cubicBezTo>
                  <a:cubicBezTo>
                    <a:pt x="472761" y="1615857"/>
                    <a:pt x="417224" y="1805812"/>
                    <a:pt x="371593" y="1999304"/>
                  </a:cubicBezTo>
                  <a:cubicBezTo>
                    <a:pt x="340818" y="2130186"/>
                    <a:pt x="241419" y="2487103"/>
                    <a:pt x="229392" y="2518232"/>
                  </a:cubicBezTo>
                  <a:cubicBezTo>
                    <a:pt x="225147" y="2528844"/>
                    <a:pt x="220902" y="2536980"/>
                    <a:pt x="207814" y="2534504"/>
                  </a:cubicBezTo>
                  <a:cubicBezTo>
                    <a:pt x="189773" y="2530966"/>
                    <a:pt x="58538" y="2513987"/>
                    <a:pt x="32715" y="2510804"/>
                  </a:cubicBezTo>
                  <a:close/>
                </a:path>
              </a:pathLst>
            </a:custGeom>
            <a:solidFill>
              <a:schemeClr val="accent5"/>
            </a:solidFill>
            <a:ln w="35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93" name="Freeform: Shape 3892">
              <a:extLst>
                <a:ext uri="{FF2B5EF4-FFF2-40B4-BE49-F238E27FC236}">
                  <a16:creationId xmlns:a16="http://schemas.microsoft.com/office/drawing/2014/main" id="{AA2111AA-F5D4-4E04-BC2C-DDCF1AC9299D}"/>
                </a:ext>
              </a:extLst>
            </p:cNvPr>
            <p:cNvSpPr/>
            <p:nvPr/>
          </p:nvSpPr>
          <p:spPr>
            <a:xfrm>
              <a:off x="5747848" y="951280"/>
              <a:ext cx="462143" cy="3616051"/>
            </a:xfrm>
            <a:custGeom>
              <a:avLst/>
              <a:gdLst>
                <a:gd name="connsiteX0" fmla="*/ 214509 w 258372"/>
                <a:gd name="connsiteY0" fmla="*/ 229466 h 2021638"/>
                <a:gd name="connsiteX1" fmla="*/ 193285 w 258372"/>
                <a:gd name="connsiteY1" fmla="*/ 194093 h 2021638"/>
                <a:gd name="connsiteX2" fmla="*/ 181258 w 258372"/>
                <a:gd name="connsiteY2" fmla="*/ 177113 h 2021638"/>
                <a:gd name="connsiteX3" fmla="*/ 179843 w 258372"/>
                <a:gd name="connsiteY3" fmla="*/ 164733 h 2021638"/>
                <a:gd name="connsiteX4" fmla="*/ 163572 w 258372"/>
                <a:gd name="connsiteY4" fmla="*/ 143862 h 2021638"/>
                <a:gd name="connsiteX5" fmla="*/ 39411 w 258372"/>
                <a:gd name="connsiteY5" fmla="*/ 104244 h 2021638"/>
                <a:gd name="connsiteX6" fmla="*/ 21724 w 258372"/>
                <a:gd name="connsiteY6" fmla="*/ 77714 h 2021638"/>
                <a:gd name="connsiteX7" fmla="*/ 23493 w 258372"/>
                <a:gd name="connsiteY7" fmla="*/ 43756 h 2021638"/>
                <a:gd name="connsiteX8" fmla="*/ 39765 w 258372"/>
                <a:gd name="connsiteY8" fmla="*/ 25361 h 2021638"/>
                <a:gd name="connsiteX9" fmla="*/ 51792 w 258372"/>
                <a:gd name="connsiteY9" fmla="*/ 13688 h 2021638"/>
                <a:gd name="connsiteX10" fmla="*/ 39411 w 258372"/>
                <a:gd name="connsiteY10" fmla="*/ 1308 h 2021638"/>
                <a:gd name="connsiteX11" fmla="*/ 18894 w 258372"/>
                <a:gd name="connsiteY11" fmla="*/ 246 h 2021638"/>
                <a:gd name="connsiteX12" fmla="*/ 147 w 258372"/>
                <a:gd name="connsiteY12" fmla="*/ 16164 h 2021638"/>
                <a:gd name="connsiteX13" fmla="*/ 854 w 258372"/>
                <a:gd name="connsiteY13" fmla="*/ 104598 h 2021638"/>
                <a:gd name="connsiteX14" fmla="*/ 8282 w 258372"/>
                <a:gd name="connsiteY14" fmla="*/ 116271 h 2021638"/>
                <a:gd name="connsiteX15" fmla="*/ 138457 w 258372"/>
                <a:gd name="connsiteY15" fmla="*/ 156243 h 2021638"/>
                <a:gd name="connsiteX16" fmla="*/ 161449 w 258372"/>
                <a:gd name="connsiteY16" fmla="*/ 184542 h 2021638"/>
                <a:gd name="connsiteX17" fmla="*/ 153667 w 258372"/>
                <a:gd name="connsiteY17" fmla="*/ 199752 h 2021638"/>
                <a:gd name="connsiteX18" fmla="*/ 137395 w 258372"/>
                <a:gd name="connsiteY18" fmla="*/ 228405 h 2021638"/>
                <a:gd name="connsiteX19" fmla="*/ 195054 w 258372"/>
                <a:gd name="connsiteY19" fmla="*/ 2008748 h 2021638"/>
                <a:gd name="connsiteX20" fmla="*/ 202836 w 258372"/>
                <a:gd name="connsiteY20" fmla="*/ 2021482 h 2021638"/>
                <a:gd name="connsiteX21" fmla="*/ 247760 w 258372"/>
                <a:gd name="connsiteY21" fmla="*/ 2014054 h 2021638"/>
                <a:gd name="connsiteX22" fmla="*/ 258372 w 258372"/>
                <a:gd name="connsiteY22" fmla="*/ 2002027 h 2021638"/>
                <a:gd name="connsiteX23" fmla="*/ 214509 w 258372"/>
                <a:gd name="connsiteY23" fmla="*/ 229466 h 2021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58372" h="2021638">
                  <a:moveTo>
                    <a:pt x="214509" y="229466"/>
                  </a:moveTo>
                  <a:cubicBezTo>
                    <a:pt x="214863" y="219915"/>
                    <a:pt x="214509" y="200106"/>
                    <a:pt x="193285" y="194093"/>
                  </a:cubicBezTo>
                  <a:cubicBezTo>
                    <a:pt x="185149" y="191616"/>
                    <a:pt x="181258" y="185603"/>
                    <a:pt x="181258" y="177113"/>
                  </a:cubicBezTo>
                  <a:cubicBezTo>
                    <a:pt x="181258" y="172868"/>
                    <a:pt x="179490" y="168624"/>
                    <a:pt x="179843" y="164733"/>
                  </a:cubicBezTo>
                  <a:cubicBezTo>
                    <a:pt x="180551" y="153059"/>
                    <a:pt x="174184" y="147400"/>
                    <a:pt x="163572" y="143862"/>
                  </a:cubicBezTo>
                  <a:cubicBezTo>
                    <a:pt x="122185" y="130420"/>
                    <a:pt x="80798" y="116979"/>
                    <a:pt x="39411" y="104244"/>
                  </a:cubicBezTo>
                  <a:cubicBezTo>
                    <a:pt x="22785" y="99292"/>
                    <a:pt x="19602" y="95047"/>
                    <a:pt x="21724" y="77714"/>
                  </a:cubicBezTo>
                  <a:cubicBezTo>
                    <a:pt x="21017" y="66395"/>
                    <a:pt x="23139" y="55075"/>
                    <a:pt x="23493" y="43756"/>
                  </a:cubicBezTo>
                  <a:cubicBezTo>
                    <a:pt x="23847" y="28899"/>
                    <a:pt x="24908" y="27838"/>
                    <a:pt x="39765" y="25361"/>
                  </a:cubicBezTo>
                  <a:cubicBezTo>
                    <a:pt x="46486" y="24300"/>
                    <a:pt x="51438" y="21470"/>
                    <a:pt x="51792" y="13688"/>
                  </a:cubicBezTo>
                  <a:cubicBezTo>
                    <a:pt x="52145" y="6967"/>
                    <a:pt x="47547" y="2369"/>
                    <a:pt x="39411" y="1308"/>
                  </a:cubicBezTo>
                  <a:cubicBezTo>
                    <a:pt x="32690" y="600"/>
                    <a:pt x="25969" y="954"/>
                    <a:pt x="18894" y="246"/>
                  </a:cubicBezTo>
                  <a:cubicBezTo>
                    <a:pt x="6160" y="-1169"/>
                    <a:pt x="854" y="3430"/>
                    <a:pt x="147" y="16164"/>
                  </a:cubicBezTo>
                  <a:cubicBezTo>
                    <a:pt x="-561" y="25715"/>
                    <a:pt x="1561" y="92217"/>
                    <a:pt x="854" y="104598"/>
                  </a:cubicBezTo>
                  <a:cubicBezTo>
                    <a:pt x="500" y="110258"/>
                    <a:pt x="1915" y="114502"/>
                    <a:pt x="8282" y="116271"/>
                  </a:cubicBezTo>
                  <a:cubicBezTo>
                    <a:pt x="52499" y="127237"/>
                    <a:pt x="95301" y="142447"/>
                    <a:pt x="138457" y="156243"/>
                  </a:cubicBezTo>
                  <a:cubicBezTo>
                    <a:pt x="159327" y="162964"/>
                    <a:pt x="158973" y="162964"/>
                    <a:pt x="161449" y="184542"/>
                  </a:cubicBezTo>
                  <a:cubicBezTo>
                    <a:pt x="162157" y="192324"/>
                    <a:pt x="160388" y="196215"/>
                    <a:pt x="153667" y="199752"/>
                  </a:cubicBezTo>
                  <a:cubicBezTo>
                    <a:pt x="142348" y="205412"/>
                    <a:pt x="136334" y="213548"/>
                    <a:pt x="137395" y="228405"/>
                  </a:cubicBezTo>
                  <a:cubicBezTo>
                    <a:pt x="139871" y="270499"/>
                    <a:pt x="193639" y="1967007"/>
                    <a:pt x="195054" y="2008748"/>
                  </a:cubicBezTo>
                  <a:cubicBezTo>
                    <a:pt x="195054" y="2014407"/>
                    <a:pt x="196469" y="2022897"/>
                    <a:pt x="202836" y="2021482"/>
                  </a:cubicBezTo>
                  <a:cubicBezTo>
                    <a:pt x="217693" y="2018652"/>
                    <a:pt x="232903" y="2016176"/>
                    <a:pt x="247760" y="2014054"/>
                  </a:cubicBezTo>
                  <a:cubicBezTo>
                    <a:pt x="254835" y="2012992"/>
                    <a:pt x="258372" y="2011224"/>
                    <a:pt x="258372" y="2002027"/>
                  </a:cubicBezTo>
                  <a:cubicBezTo>
                    <a:pt x="256250" y="1923144"/>
                    <a:pt x="213448" y="267669"/>
                    <a:pt x="214509" y="229466"/>
                  </a:cubicBezTo>
                  <a:close/>
                </a:path>
              </a:pathLst>
            </a:custGeom>
            <a:solidFill>
              <a:schemeClr val="tx1"/>
            </a:solidFill>
            <a:ln w="35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94" name="Freeform: Shape 3893">
              <a:extLst>
                <a:ext uri="{FF2B5EF4-FFF2-40B4-BE49-F238E27FC236}">
                  <a16:creationId xmlns:a16="http://schemas.microsoft.com/office/drawing/2014/main" id="{8BBBA5F3-BCC9-4BB8-92F9-FD3CEBC8A069}"/>
                </a:ext>
              </a:extLst>
            </p:cNvPr>
            <p:cNvSpPr/>
            <p:nvPr/>
          </p:nvSpPr>
          <p:spPr>
            <a:xfrm>
              <a:off x="7154861" y="2985267"/>
              <a:ext cx="354440" cy="1498020"/>
            </a:xfrm>
            <a:custGeom>
              <a:avLst/>
              <a:gdLst>
                <a:gd name="connsiteX0" fmla="*/ 1996 w 198158"/>
                <a:gd name="connsiteY0" fmla="*/ 37496 h 837503"/>
                <a:gd name="connsiteX1" fmla="*/ 161530 w 198158"/>
                <a:gd name="connsiteY1" fmla="*/ 0 h 837503"/>
                <a:gd name="connsiteX2" fmla="*/ 188060 w 198158"/>
                <a:gd name="connsiteY2" fmla="*/ 216839 h 837503"/>
                <a:gd name="connsiteX3" fmla="*/ 194073 w 198158"/>
                <a:gd name="connsiteY3" fmla="*/ 353734 h 837503"/>
                <a:gd name="connsiteX4" fmla="*/ 172849 w 198158"/>
                <a:gd name="connsiteY4" fmla="*/ 587906 h 837503"/>
                <a:gd name="connsiteX5" fmla="*/ 180985 w 198158"/>
                <a:gd name="connsiteY5" fmla="*/ 618327 h 837503"/>
                <a:gd name="connsiteX6" fmla="*/ 197257 w 198158"/>
                <a:gd name="connsiteY6" fmla="*/ 704638 h 837503"/>
                <a:gd name="connsiteX7" fmla="*/ 171434 w 198158"/>
                <a:gd name="connsiteY7" fmla="*/ 822431 h 837503"/>
                <a:gd name="connsiteX8" fmla="*/ 146319 w 198158"/>
                <a:gd name="connsiteY8" fmla="*/ 833043 h 837503"/>
                <a:gd name="connsiteX9" fmla="*/ 108470 w 198158"/>
                <a:gd name="connsiteY9" fmla="*/ 831628 h 837503"/>
                <a:gd name="connsiteX10" fmla="*/ 80878 w 198158"/>
                <a:gd name="connsiteY10" fmla="*/ 830921 h 837503"/>
                <a:gd name="connsiteX11" fmla="*/ 50104 w 198158"/>
                <a:gd name="connsiteY11" fmla="*/ 835520 h 837503"/>
                <a:gd name="connsiteX12" fmla="*/ 31709 w 198158"/>
                <a:gd name="connsiteY12" fmla="*/ 837288 h 837503"/>
                <a:gd name="connsiteX13" fmla="*/ 25342 w 198158"/>
                <a:gd name="connsiteY13" fmla="*/ 834458 h 837503"/>
                <a:gd name="connsiteX14" fmla="*/ 10839 w 198158"/>
                <a:gd name="connsiteY14" fmla="*/ 792010 h 837503"/>
                <a:gd name="connsiteX15" fmla="*/ 8009 w 198158"/>
                <a:gd name="connsiteY15" fmla="*/ 743902 h 837503"/>
                <a:gd name="connsiteX16" fmla="*/ 24635 w 198158"/>
                <a:gd name="connsiteY16" fmla="*/ 655823 h 837503"/>
                <a:gd name="connsiteX17" fmla="*/ 44797 w 198158"/>
                <a:gd name="connsiteY17" fmla="*/ 622572 h 837503"/>
                <a:gd name="connsiteX18" fmla="*/ 55763 w 198158"/>
                <a:gd name="connsiteY18" fmla="*/ 591089 h 837503"/>
                <a:gd name="connsiteX19" fmla="*/ 51872 w 198158"/>
                <a:gd name="connsiteY19" fmla="*/ 522111 h 837503"/>
                <a:gd name="connsiteX20" fmla="*/ 28172 w 198158"/>
                <a:gd name="connsiteY20" fmla="*/ 274498 h 837503"/>
                <a:gd name="connsiteX21" fmla="*/ 27111 w 198158"/>
                <a:gd name="connsiteY21" fmla="*/ 203397 h 837503"/>
                <a:gd name="connsiteX22" fmla="*/ 18621 w 198158"/>
                <a:gd name="connsiteY22" fmla="*/ 134065 h 837503"/>
                <a:gd name="connsiteX23" fmla="*/ 1996 w 198158"/>
                <a:gd name="connsiteY23" fmla="*/ 37496 h 837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98158" h="837503">
                  <a:moveTo>
                    <a:pt x="1996" y="37496"/>
                  </a:moveTo>
                  <a:cubicBezTo>
                    <a:pt x="55763" y="27591"/>
                    <a:pt x="109531" y="17687"/>
                    <a:pt x="161530" y="0"/>
                  </a:cubicBezTo>
                  <a:cubicBezTo>
                    <a:pt x="167543" y="9551"/>
                    <a:pt x="182046" y="154935"/>
                    <a:pt x="188060" y="216839"/>
                  </a:cubicBezTo>
                  <a:cubicBezTo>
                    <a:pt x="192658" y="262471"/>
                    <a:pt x="195488" y="308102"/>
                    <a:pt x="194073" y="353734"/>
                  </a:cubicBezTo>
                  <a:cubicBezTo>
                    <a:pt x="193012" y="401842"/>
                    <a:pt x="172496" y="557131"/>
                    <a:pt x="172849" y="587906"/>
                  </a:cubicBezTo>
                  <a:cubicBezTo>
                    <a:pt x="172849" y="598872"/>
                    <a:pt x="174972" y="609130"/>
                    <a:pt x="180985" y="618327"/>
                  </a:cubicBezTo>
                  <a:cubicBezTo>
                    <a:pt x="197964" y="644857"/>
                    <a:pt x="199733" y="674571"/>
                    <a:pt x="197257" y="704638"/>
                  </a:cubicBezTo>
                  <a:cubicBezTo>
                    <a:pt x="196549" y="711713"/>
                    <a:pt x="185584" y="807575"/>
                    <a:pt x="171434" y="822431"/>
                  </a:cubicBezTo>
                  <a:cubicBezTo>
                    <a:pt x="164360" y="829506"/>
                    <a:pt x="155870" y="832690"/>
                    <a:pt x="146319" y="833043"/>
                  </a:cubicBezTo>
                  <a:cubicBezTo>
                    <a:pt x="131462" y="833751"/>
                    <a:pt x="122973" y="833397"/>
                    <a:pt x="108470" y="831628"/>
                  </a:cubicBezTo>
                  <a:cubicBezTo>
                    <a:pt x="100334" y="830567"/>
                    <a:pt x="88660" y="829506"/>
                    <a:pt x="80878" y="830921"/>
                  </a:cubicBezTo>
                  <a:cubicBezTo>
                    <a:pt x="71681" y="832690"/>
                    <a:pt x="59301" y="835520"/>
                    <a:pt x="50104" y="835520"/>
                  </a:cubicBezTo>
                  <a:cubicBezTo>
                    <a:pt x="45505" y="835520"/>
                    <a:pt x="35247" y="835166"/>
                    <a:pt x="31709" y="837288"/>
                  </a:cubicBezTo>
                  <a:cubicBezTo>
                    <a:pt x="28879" y="837996"/>
                    <a:pt x="26403" y="836934"/>
                    <a:pt x="25342" y="834458"/>
                  </a:cubicBezTo>
                  <a:cubicBezTo>
                    <a:pt x="19329" y="818540"/>
                    <a:pt x="15084" y="808636"/>
                    <a:pt x="10839" y="792010"/>
                  </a:cubicBezTo>
                  <a:cubicBezTo>
                    <a:pt x="9424" y="786351"/>
                    <a:pt x="8717" y="746379"/>
                    <a:pt x="8009" y="743902"/>
                  </a:cubicBezTo>
                  <a:cubicBezTo>
                    <a:pt x="2703" y="712420"/>
                    <a:pt x="8363" y="683060"/>
                    <a:pt x="24635" y="655823"/>
                  </a:cubicBezTo>
                  <a:cubicBezTo>
                    <a:pt x="26403" y="652639"/>
                    <a:pt x="37369" y="628939"/>
                    <a:pt x="44797" y="622572"/>
                  </a:cubicBezTo>
                  <a:cubicBezTo>
                    <a:pt x="54702" y="614082"/>
                    <a:pt x="56824" y="603470"/>
                    <a:pt x="55763" y="591089"/>
                  </a:cubicBezTo>
                  <a:cubicBezTo>
                    <a:pt x="53641" y="568097"/>
                    <a:pt x="53287" y="545104"/>
                    <a:pt x="51872" y="522111"/>
                  </a:cubicBezTo>
                  <a:cubicBezTo>
                    <a:pt x="49750" y="482139"/>
                    <a:pt x="29587" y="317653"/>
                    <a:pt x="28172" y="274498"/>
                  </a:cubicBezTo>
                  <a:cubicBezTo>
                    <a:pt x="27465" y="250797"/>
                    <a:pt x="26403" y="227097"/>
                    <a:pt x="27111" y="203397"/>
                  </a:cubicBezTo>
                  <a:cubicBezTo>
                    <a:pt x="27818" y="179697"/>
                    <a:pt x="24635" y="157058"/>
                    <a:pt x="18621" y="134065"/>
                  </a:cubicBezTo>
                  <a:cubicBezTo>
                    <a:pt x="11193" y="107535"/>
                    <a:pt x="-5786" y="41387"/>
                    <a:pt x="1996" y="37496"/>
                  </a:cubicBezTo>
                  <a:close/>
                </a:path>
              </a:pathLst>
            </a:custGeom>
            <a:solidFill>
              <a:srgbClr val="FDDAAC"/>
            </a:solidFill>
            <a:ln w="417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3895" name="Freeform: Shape 3894">
              <a:extLst>
                <a:ext uri="{FF2B5EF4-FFF2-40B4-BE49-F238E27FC236}">
                  <a16:creationId xmlns:a16="http://schemas.microsoft.com/office/drawing/2014/main" id="{F8B55AAB-6E6B-4AAC-B883-A594E482345E}"/>
                </a:ext>
              </a:extLst>
            </p:cNvPr>
            <p:cNvSpPr/>
            <p:nvPr/>
          </p:nvSpPr>
          <p:spPr>
            <a:xfrm>
              <a:off x="6146564" y="1254761"/>
              <a:ext cx="661462" cy="791000"/>
            </a:xfrm>
            <a:custGeom>
              <a:avLst/>
              <a:gdLst>
                <a:gd name="connsiteX0" fmla="*/ 324107 w 369806"/>
                <a:gd name="connsiteY0" fmla="*/ 336418 h 442227"/>
                <a:gd name="connsiteX1" fmla="*/ 334719 w 369806"/>
                <a:gd name="connsiteY1" fmla="*/ 367901 h 442227"/>
                <a:gd name="connsiteX2" fmla="*/ 304298 w 369806"/>
                <a:gd name="connsiteY2" fmla="*/ 411764 h 442227"/>
                <a:gd name="connsiteX3" fmla="*/ 213388 w 369806"/>
                <a:gd name="connsiteY3" fmla="*/ 442185 h 442227"/>
                <a:gd name="connsiteX4" fmla="*/ 74017 w 369806"/>
                <a:gd name="connsiteY4" fmla="*/ 364363 h 442227"/>
                <a:gd name="connsiteX5" fmla="*/ 96303 w 369806"/>
                <a:gd name="connsiteY5" fmla="*/ 328990 h 442227"/>
                <a:gd name="connsiteX6" fmla="*/ 44657 w 369806"/>
                <a:gd name="connsiteY6" fmla="*/ 213319 h 442227"/>
                <a:gd name="connsiteX7" fmla="*/ 34753 w 369806"/>
                <a:gd name="connsiteY7" fmla="*/ 190326 h 442227"/>
                <a:gd name="connsiteX8" fmla="*/ 23080 w 369806"/>
                <a:gd name="connsiteY8" fmla="*/ 164857 h 442227"/>
                <a:gd name="connsiteX9" fmla="*/ 2563 w 369806"/>
                <a:gd name="connsiteY9" fmla="*/ 100832 h 442227"/>
                <a:gd name="connsiteX10" fmla="*/ 87 w 369806"/>
                <a:gd name="connsiteY10" fmla="*/ 75716 h 442227"/>
                <a:gd name="connsiteX11" fmla="*/ 18835 w 369806"/>
                <a:gd name="connsiteY11" fmla="*/ 61213 h 442227"/>
                <a:gd name="connsiteX12" fmla="*/ 38290 w 369806"/>
                <a:gd name="connsiteY12" fmla="*/ 87036 h 442227"/>
                <a:gd name="connsiteX13" fmla="*/ 43596 w 369806"/>
                <a:gd name="connsiteY13" fmla="*/ 113920 h 442227"/>
                <a:gd name="connsiteX14" fmla="*/ 45011 w 369806"/>
                <a:gd name="connsiteY14" fmla="*/ 106138 h 442227"/>
                <a:gd name="connsiteX15" fmla="*/ 45719 w 369806"/>
                <a:gd name="connsiteY15" fmla="*/ 76778 h 442227"/>
                <a:gd name="connsiteX16" fmla="*/ 105500 w 369806"/>
                <a:gd name="connsiteY16" fmla="*/ 9214 h 442227"/>
                <a:gd name="connsiteX17" fmla="*/ 204545 w 369806"/>
                <a:gd name="connsiteY17" fmla="*/ 1786 h 442227"/>
                <a:gd name="connsiteX18" fmla="*/ 268925 w 369806"/>
                <a:gd name="connsiteY18" fmla="*/ 16643 h 442227"/>
                <a:gd name="connsiteX19" fmla="*/ 303237 w 369806"/>
                <a:gd name="connsiteY19" fmla="*/ 36806 h 442227"/>
                <a:gd name="connsiteX20" fmla="*/ 327998 w 369806"/>
                <a:gd name="connsiteY20" fmla="*/ 135851 h 442227"/>
                <a:gd name="connsiteX21" fmla="*/ 338964 w 369806"/>
                <a:gd name="connsiteY21" fmla="*/ 75363 h 442227"/>
                <a:gd name="connsiteX22" fmla="*/ 348515 w 369806"/>
                <a:gd name="connsiteY22" fmla="*/ 62982 h 442227"/>
                <a:gd name="connsiteX23" fmla="*/ 369739 w 369806"/>
                <a:gd name="connsiteY23" fmla="*/ 83499 h 442227"/>
                <a:gd name="connsiteX24" fmla="*/ 359481 w 369806"/>
                <a:gd name="connsiteY24" fmla="*/ 141865 h 442227"/>
                <a:gd name="connsiteX25" fmla="*/ 348161 w 369806"/>
                <a:gd name="connsiteY25" fmla="*/ 180068 h 442227"/>
                <a:gd name="connsiteX26" fmla="*/ 326937 w 369806"/>
                <a:gd name="connsiteY26" fmla="*/ 195986 h 442227"/>
                <a:gd name="connsiteX27" fmla="*/ 319509 w 369806"/>
                <a:gd name="connsiteY27" fmla="*/ 201646 h 442227"/>
                <a:gd name="connsiteX28" fmla="*/ 306774 w 369806"/>
                <a:gd name="connsiteY28" fmla="*/ 302106 h 442227"/>
                <a:gd name="connsiteX29" fmla="*/ 324107 w 369806"/>
                <a:gd name="connsiteY29" fmla="*/ 336418 h 442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69806" h="442227">
                  <a:moveTo>
                    <a:pt x="324107" y="336418"/>
                  </a:moveTo>
                  <a:cubicBezTo>
                    <a:pt x="338257" y="343493"/>
                    <a:pt x="338964" y="354105"/>
                    <a:pt x="334719" y="367901"/>
                  </a:cubicBezTo>
                  <a:cubicBezTo>
                    <a:pt x="329060" y="385941"/>
                    <a:pt x="319862" y="400798"/>
                    <a:pt x="304298" y="411764"/>
                  </a:cubicBezTo>
                  <a:cubicBezTo>
                    <a:pt x="277061" y="430865"/>
                    <a:pt x="246286" y="440062"/>
                    <a:pt x="213388" y="442185"/>
                  </a:cubicBezTo>
                  <a:cubicBezTo>
                    <a:pt x="181199" y="442539"/>
                    <a:pt x="125662" y="442539"/>
                    <a:pt x="74017" y="364363"/>
                  </a:cubicBezTo>
                  <a:cubicBezTo>
                    <a:pt x="66589" y="349507"/>
                    <a:pt x="109744" y="357996"/>
                    <a:pt x="96303" y="328990"/>
                  </a:cubicBezTo>
                  <a:cubicBezTo>
                    <a:pt x="72249" y="291494"/>
                    <a:pt x="53501" y="255413"/>
                    <a:pt x="44657" y="213319"/>
                  </a:cubicBezTo>
                  <a:cubicBezTo>
                    <a:pt x="42889" y="204829"/>
                    <a:pt x="39705" y="197401"/>
                    <a:pt x="34753" y="190326"/>
                  </a:cubicBezTo>
                  <a:cubicBezTo>
                    <a:pt x="29093" y="182544"/>
                    <a:pt x="26263" y="173701"/>
                    <a:pt x="23080" y="164857"/>
                  </a:cubicBezTo>
                  <a:cubicBezTo>
                    <a:pt x="14944" y="143987"/>
                    <a:pt x="7869" y="122763"/>
                    <a:pt x="2563" y="100832"/>
                  </a:cubicBezTo>
                  <a:cubicBezTo>
                    <a:pt x="441" y="92696"/>
                    <a:pt x="-267" y="84206"/>
                    <a:pt x="87" y="75716"/>
                  </a:cubicBezTo>
                  <a:cubicBezTo>
                    <a:pt x="794" y="62275"/>
                    <a:pt x="5393" y="58737"/>
                    <a:pt x="18835" y="61213"/>
                  </a:cubicBezTo>
                  <a:cubicBezTo>
                    <a:pt x="31923" y="64751"/>
                    <a:pt x="35107" y="76070"/>
                    <a:pt x="38290" y="87036"/>
                  </a:cubicBezTo>
                  <a:cubicBezTo>
                    <a:pt x="40766" y="95879"/>
                    <a:pt x="41120" y="105076"/>
                    <a:pt x="43596" y="113920"/>
                  </a:cubicBezTo>
                  <a:cubicBezTo>
                    <a:pt x="46426" y="111444"/>
                    <a:pt x="44657" y="108614"/>
                    <a:pt x="45011" y="106138"/>
                  </a:cubicBezTo>
                  <a:cubicBezTo>
                    <a:pt x="45365" y="96587"/>
                    <a:pt x="44657" y="86682"/>
                    <a:pt x="45719" y="76778"/>
                  </a:cubicBezTo>
                  <a:cubicBezTo>
                    <a:pt x="49256" y="39636"/>
                    <a:pt x="72956" y="20180"/>
                    <a:pt x="105500" y="9214"/>
                  </a:cubicBezTo>
                  <a:cubicBezTo>
                    <a:pt x="137689" y="-1751"/>
                    <a:pt x="171294" y="-1044"/>
                    <a:pt x="204545" y="1786"/>
                  </a:cubicBezTo>
                  <a:cubicBezTo>
                    <a:pt x="226477" y="3555"/>
                    <a:pt x="248054" y="8507"/>
                    <a:pt x="268925" y="16643"/>
                  </a:cubicBezTo>
                  <a:cubicBezTo>
                    <a:pt x="281305" y="21595"/>
                    <a:pt x="292979" y="27962"/>
                    <a:pt x="303237" y="36806"/>
                  </a:cubicBezTo>
                  <a:cubicBezTo>
                    <a:pt x="336842" y="65812"/>
                    <a:pt x="324815" y="146109"/>
                    <a:pt x="327998" y="135851"/>
                  </a:cubicBezTo>
                  <a:cubicBezTo>
                    <a:pt x="329767" y="129130"/>
                    <a:pt x="335073" y="81022"/>
                    <a:pt x="338964" y="75363"/>
                  </a:cubicBezTo>
                  <a:cubicBezTo>
                    <a:pt x="341086" y="72179"/>
                    <a:pt x="342855" y="67227"/>
                    <a:pt x="348515" y="62982"/>
                  </a:cubicBezTo>
                  <a:cubicBezTo>
                    <a:pt x="363018" y="56261"/>
                    <a:pt x="369385" y="67227"/>
                    <a:pt x="369739" y="83499"/>
                  </a:cubicBezTo>
                  <a:cubicBezTo>
                    <a:pt x="370446" y="103661"/>
                    <a:pt x="365494" y="122763"/>
                    <a:pt x="359481" y="141865"/>
                  </a:cubicBezTo>
                  <a:cubicBezTo>
                    <a:pt x="355590" y="154599"/>
                    <a:pt x="351698" y="167334"/>
                    <a:pt x="348161" y="180068"/>
                  </a:cubicBezTo>
                  <a:cubicBezTo>
                    <a:pt x="344978" y="190680"/>
                    <a:pt x="338610" y="197047"/>
                    <a:pt x="326937" y="195986"/>
                  </a:cubicBezTo>
                  <a:cubicBezTo>
                    <a:pt x="322339" y="195632"/>
                    <a:pt x="320216" y="197401"/>
                    <a:pt x="319509" y="201646"/>
                  </a:cubicBezTo>
                  <a:cubicBezTo>
                    <a:pt x="316325" y="235250"/>
                    <a:pt x="308189" y="268148"/>
                    <a:pt x="306774" y="302106"/>
                  </a:cubicBezTo>
                  <a:cubicBezTo>
                    <a:pt x="305359" y="316609"/>
                    <a:pt x="311373" y="328282"/>
                    <a:pt x="324107" y="336418"/>
                  </a:cubicBezTo>
                  <a:close/>
                </a:path>
              </a:pathLst>
            </a:custGeom>
            <a:solidFill>
              <a:srgbClr val="FDDAAC"/>
            </a:solidFill>
            <a:ln w="417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3896" name="Freeform: Shape 3895">
              <a:extLst>
                <a:ext uri="{FF2B5EF4-FFF2-40B4-BE49-F238E27FC236}">
                  <a16:creationId xmlns:a16="http://schemas.microsoft.com/office/drawing/2014/main" id="{88126347-4CAE-4B68-868B-C2F056C589D3}"/>
                </a:ext>
              </a:extLst>
            </p:cNvPr>
            <p:cNvSpPr/>
            <p:nvPr/>
          </p:nvSpPr>
          <p:spPr>
            <a:xfrm>
              <a:off x="5344672" y="2854717"/>
              <a:ext cx="895927" cy="578094"/>
            </a:xfrm>
            <a:custGeom>
              <a:avLst/>
              <a:gdLst>
                <a:gd name="connsiteX0" fmla="*/ 347590 w 500889"/>
                <a:gd name="connsiteY0" fmla="*/ 141611 h 323197"/>
                <a:gd name="connsiteX1" fmla="*/ 395698 w 500889"/>
                <a:gd name="connsiteY1" fmla="*/ 121802 h 323197"/>
                <a:gd name="connsiteX2" fmla="*/ 461847 w 500889"/>
                <a:gd name="connsiteY2" fmla="*/ 135244 h 323197"/>
                <a:gd name="connsiteX3" fmla="*/ 473874 w 500889"/>
                <a:gd name="connsiteY3" fmla="*/ 143380 h 323197"/>
                <a:gd name="connsiteX4" fmla="*/ 500404 w 500889"/>
                <a:gd name="connsiteY4" fmla="*/ 209528 h 323197"/>
                <a:gd name="connsiteX5" fmla="*/ 466091 w 500889"/>
                <a:gd name="connsiteY5" fmla="*/ 293717 h 323197"/>
                <a:gd name="connsiteX6" fmla="*/ 448758 w 500889"/>
                <a:gd name="connsiteY6" fmla="*/ 307159 h 323197"/>
                <a:gd name="connsiteX7" fmla="*/ 400651 w 500889"/>
                <a:gd name="connsiteY7" fmla="*/ 305037 h 323197"/>
                <a:gd name="connsiteX8" fmla="*/ 380488 w 500889"/>
                <a:gd name="connsiteY8" fmla="*/ 301853 h 323197"/>
                <a:gd name="connsiteX9" fmla="*/ 349359 w 500889"/>
                <a:gd name="connsiteY9" fmla="*/ 307866 h 323197"/>
                <a:gd name="connsiteX10" fmla="*/ 312217 w 500889"/>
                <a:gd name="connsiteY10" fmla="*/ 322370 h 323197"/>
                <a:gd name="connsiteX11" fmla="*/ 61066 w 500889"/>
                <a:gd name="connsiteY11" fmla="*/ 252330 h 323197"/>
                <a:gd name="connsiteX12" fmla="*/ 3054 w 500889"/>
                <a:gd name="connsiteY12" fmla="*/ 109422 h 323197"/>
                <a:gd name="connsiteX13" fmla="*/ 49039 w 500889"/>
                <a:gd name="connsiteY13" fmla="*/ 825 h 323197"/>
                <a:gd name="connsiteX14" fmla="*/ 57175 w 500889"/>
                <a:gd name="connsiteY14" fmla="*/ 1887 h 323197"/>
                <a:gd name="connsiteX15" fmla="*/ 196900 w 500889"/>
                <a:gd name="connsiteY15" fmla="*/ 78647 h 323197"/>
                <a:gd name="connsiteX16" fmla="*/ 194424 w 500889"/>
                <a:gd name="connsiteY16" fmla="*/ 89259 h 323197"/>
                <a:gd name="connsiteX17" fmla="*/ 197254 w 500889"/>
                <a:gd name="connsiteY17" fmla="*/ 108360 h 323197"/>
                <a:gd name="connsiteX18" fmla="*/ 261279 w 500889"/>
                <a:gd name="connsiteY18" fmla="*/ 162128 h 323197"/>
                <a:gd name="connsiteX19" fmla="*/ 290639 w 500889"/>
                <a:gd name="connsiteY19" fmla="*/ 182645 h 323197"/>
                <a:gd name="connsiteX20" fmla="*/ 316108 w 500889"/>
                <a:gd name="connsiteY20" fmla="*/ 173801 h 323197"/>
                <a:gd name="connsiteX21" fmla="*/ 332026 w 500889"/>
                <a:gd name="connsiteY21" fmla="*/ 149394 h 323197"/>
                <a:gd name="connsiteX22" fmla="*/ 347590 w 500889"/>
                <a:gd name="connsiteY22" fmla="*/ 141611 h 3231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500889" h="323197">
                  <a:moveTo>
                    <a:pt x="347590" y="141611"/>
                  </a:moveTo>
                  <a:cubicBezTo>
                    <a:pt x="353958" y="137720"/>
                    <a:pt x="384733" y="120387"/>
                    <a:pt x="395698" y="121802"/>
                  </a:cubicBezTo>
                  <a:cubicBezTo>
                    <a:pt x="414092" y="121449"/>
                    <a:pt x="457956" y="133122"/>
                    <a:pt x="461847" y="135244"/>
                  </a:cubicBezTo>
                  <a:cubicBezTo>
                    <a:pt x="465738" y="138074"/>
                    <a:pt x="469982" y="140550"/>
                    <a:pt x="473874" y="143380"/>
                  </a:cubicBezTo>
                  <a:cubicBezTo>
                    <a:pt x="496159" y="160006"/>
                    <a:pt x="502880" y="183352"/>
                    <a:pt x="500404" y="209528"/>
                  </a:cubicBezTo>
                  <a:cubicBezTo>
                    <a:pt x="497574" y="241011"/>
                    <a:pt x="485547" y="268956"/>
                    <a:pt x="466091" y="293717"/>
                  </a:cubicBezTo>
                  <a:cubicBezTo>
                    <a:pt x="462908" y="301499"/>
                    <a:pt x="456541" y="305390"/>
                    <a:pt x="448758" y="307159"/>
                  </a:cubicBezTo>
                  <a:cubicBezTo>
                    <a:pt x="436732" y="309989"/>
                    <a:pt x="403127" y="310343"/>
                    <a:pt x="400651" y="305037"/>
                  </a:cubicBezTo>
                  <a:cubicBezTo>
                    <a:pt x="393576" y="305390"/>
                    <a:pt x="386855" y="304329"/>
                    <a:pt x="380488" y="301853"/>
                  </a:cubicBezTo>
                  <a:cubicBezTo>
                    <a:pt x="368815" y="297254"/>
                    <a:pt x="359264" y="299377"/>
                    <a:pt x="349359" y="307866"/>
                  </a:cubicBezTo>
                  <a:cubicBezTo>
                    <a:pt x="339101" y="317064"/>
                    <a:pt x="326366" y="322723"/>
                    <a:pt x="312217" y="322370"/>
                  </a:cubicBezTo>
                  <a:cubicBezTo>
                    <a:pt x="220600" y="328029"/>
                    <a:pt x="136765" y="304683"/>
                    <a:pt x="61066" y="252330"/>
                  </a:cubicBezTo>
                  <a:cubicBezTo>
                    <a:pt x="10482" y="217310"/>
                    <a:pt x="-7912" y="169556"/>
                    <a:pt x="3054" y="109422"/>
                  </a:cubicBezTo>
                  <a:cubicBezTo>
                    <a:pt x="9421" y="74402"/>
                    <a:pt x="46563" y="4716"/>
                    <a:pt x="49039" y="825"/>
                  </a:cubicBezTo>
                  <a:cubicBezTo>
                    <a:pt x="52223" y="-943"/>
                    <a:pt x="54699" y="472"/>
                    <a:pt x="57175" y="1887"/>
                  </a:cubicBezTo>
                  <a:cubicBezTo>
                    <a:pt x="102807" y="26648"/>
                    <a:pt x="195839" y="77939"/>
                    <a:pt x="196900" y="78647"/>
                  </a:cubicBezTo>
                  <a:cubicBezTo>
                    <a:pt x="199022" y="82892"/>
                    <a:pt x="196546" y="86075"/>
                    <a:pt x="194424" y="89259"/>
                  </a:cubicBezTo>
                  <a:cubicBezTo>
                    <a:pt x="188764" y="98456"/>
                    <a:pt x="188764" y="100932"/>
                    <a:pt x="197254" y="108360"/>
                  </a:cubicBezTo>
                  <a:cubicBezTo>
                    <a:pt x="218124" y="126755"/>
                    <a:pt x="239348" y="145149"/>
                    <a:pt x="261279" y="162128"/>
                  </a:cubicBezTo>
                  <a:cubicBezTo>
                    <a:pt x="270830" y="169556"/>
                    <a:pt x="280027" y="177339"/>
                    <a:pt x="290639" y="182645"/>
                  </a:cubicBezTo>
                  <a:cubicBezTo>
                    <a:pt x="304081" y="189012"/>
                    <a:pt x="309387" y="187243"/>
                    <a:pt x="316108" y="173801"/>
                  </a:cubicBezTo>
                  <a:cubicBezTo>
                    <a:pt x="320707" y="164958"/>
                    <a:pt x="326013" y="157176"/>
                    <a:pt x="332026" y="149394"/>
                  </a:cubicBezTo>
                  <a:cubicBezTo>
                    <a:pt x="336978" y="144795"/>
                    <a:pt x="341577" y="141965"/>
                    <a:pt x="347590" y="141611"/>
                  </a:cubicBezTo>
                  <a:close/>
                </a:path>
              </a:pathLst>
            </a:custGeom>
            <a:solidFill>
              <a:srgbClr val="FDDAAC"/>
            </a:solidFill>
            <a:ln w="417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97" name="Freeform: Shape 3896">
              <a:extLst>
                <a:ext uri="{FF2B5EF4-FFF2-40B4-BE49-F238E27FC236}">
                  <a16:creationId xmlns:a16="http://schemas.microsoft.com/office/drawing/2014/main" id="{D39E3B12-A2DB-49EC-BB52-45AFABDCB005}"/>
                </a:ext>
              </a:extLst>
            </p:cNvPr>
            <p:cNvSpPr/>
            <p:nvPr/>
          </p:nvSpPr>
          <p:spPr>
            <a:xfrm>
              <a:off x="7043277" y="4636019"/>
              <a:ext cx="596363" cy="659945"/>
            </a:xfrm>
            <a:custGeom>
              <a:avLst/>
              <a:gdLst>
                <a:gd name="connsiteX0" fmla="*/ 163425 w 333411"/>
                <a:gd name="connsiteY0" fmla="*/ 367529 h 368958"/>
                <a:gd name="connsiteX1" fmla="*/ 53768 w 333411"/>
                <a:gd name="connsiteY1" fmla="*/ 365761 h 368958"/>
                <a:gd name="connsiteX2" fmla="*/ 45278 w 333411"/>
                <a:gd name="connsiteY2" fmla="*/ 355503 h 368958"/>
                <a:gd name="connsiteX3" fmla="*/ 0 w 333411"/>
                <a:gd name="connsiteY3" fmla="*/ 51645 h 368958"/>
                <a:gd name="connsiteX4" fmla="*/ 79590 w 333411"/>
                <a:gd name="connsiteY4" fmla="*/ 66856 h 368958"/>
                <a:gd name="connsiteX5" fmla="*/ 207996 w 333411"/>
                <a:gd name="connsiteY5" fmla="*/ 59427 h 368958"/>
                <a:gd name="connsiteX6" fmla="*/ 269545 w 333411"/>
                <a:gd name="connsiteY6" fmla="*/ 34666 h 368958"/>
                <a:gd name="connsiteX7" fmla="*/ 297844 w 333411"/>
                <a:gd name="connsiteY7" fmla="*/ 0 h 368958"/>
                <a:gd name="connsiteX8" fmla="*/ 303504 w 333411"/>
                <a:gd name="connsiteY8" fmla="*/ 35020 h 368958"/>
                <a:gd name="connsiteX9" fmla="*/ 333218 w 333411"/>
                <a:gd name="connsiteY9" fmla="*/ 321898 h 368958"/>
                <a:gd name="connsiteX10" fmla="*/ 327204 w 333411"/>
                <a:gd name="connsiteY10" fmla="*/ 332156 h 368958"/>
                <a:gd name="connsiteX11" fmla="*/ 163425 w 333411"/>
                <a:gd name="connsiteY11" fmla="*/ 367529 h 368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33411" h="368958">
                  <a:moveTo>
                    <a:pt x="163425" y="367529"/>
                  </a:moveTo>
                  <a:cubicBezTo>
                    <a:pt x="126637" y="370713"/>
                    <a:pt x="90202" y="367883"/>
                    <a:pt x="53768" y="365761"/>
                  </a:cubicBezTo>
                  <a:cubicBezTo>
                    <a:pt x="45632" y="365407"/>
                    <a:pt x="45985" y="360455"/>
                    <a:pt x="45278" y="355503"/>
                  </a:cubicBezTo>
                  <a:cubicBezTo>
                    <a:pt x="38557" y="311993"/>
                    <a:pt x="4245" y="93032"/>
                    <a:pt x="0" y="51645"/>
                  </a:cubicBezTo>
                  <a:cubicBezTo>
                    <a:pt x="13088" y="57659"/>
                    <a:pt x="59074" y="65794"/>
                    <a:pt x="79590" y="66856"/>
                  </a:cubicBezTo>
                  <a:cubicBezTo>
                    <a:pt x="122038" y="68978"/>
                    <a:pt x="166255" y="67209"/>
                    <a:pt x="207996" y="59427"/>
                  </a:cubicBezTo>
                  <a:cubicBezTo>
                    <a:pt x="228866" y="55536"/>
                    <a:pt x="250797" y="44570"/>
                    <a:pt x="269545" y="34666"/>
                  </a:cubicBezTo>
                  <a:cubicBezTo>
                    <a:pt x="273083" y="32543"/>
                    <a:pt x="291123" y="10966"/>
                    <a:pt x="297844" y="0"/>
                  </a:cubicBezTo>
                  <a:cubicBezTo>
                    <a:pt x="302089" y="15918"/>
                    <a:pt x="302443" y="24761"/>
                    <a:pt x="303504" y="35020"/>
                  </a:cubicBezTo>
                  <a:cubicBezTo>
                    <a:pt x="307749" y="70039"/>
                    <a:pt x="331095" y="302796"/>
                    <a:pt x="333218" y="321898"/>
                  </a:cubicBezTo>
                  <a:cubicBezTo>
                    <a:pt x="333925" y="327204"/>
                    <a:pt x="332864" y="330741"/>
                    <a:pt x="327204" y="332156"/>
                  </a:cubicBezTo>
                  <a:cubicBezTo>
                    <a:pt x="273790" y="348074"/>
                    <a:pt x="219669" y="363638"/>
                    <a:pt x="163425" y="367529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35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98" name="Freeform: Shape 3897">
              <a:extLst>
                <a:ext uri="{FF2B5EF4-FFF2-40B4-BE49-F238E27FC236}">
                  <a16:creationId xmlns:a16="http://schemas.microsoft.com/office/drawing/2014/main" id="{1B74E10A-21D5-42A7-BF7B-FF19F7AE0323}"/>
                </a:ext>
              </a:extLst>
            </p:cNvPr>
            <p:cNvSpPr/>
            <p:nvPr/>
          </p:nvSpPr>
          <p:spPr>
            <a:xfrm>
              <a:off x="6156211" y="977767"/>
              <a:ext cx="626832" cy="530791"/>
            </a:xfrm>
            <a:custGeom>
              <a:avLst/>
              <a:gdLst>
                <a:gd name="connsiteX0" fmla="*/ 342061 w 350445"/>
                <a:gd name="connsiteY0" fmla="*/ 224563 h 296751"/>
                <a:gd name="connsiteX1" fmla="*/ 327204 w 350445"/>
                <a:gd name="connsiteY1" fmla="*/ 284697 h 296751"/>
                <a:gd name="connsiteX2" fmla="*/ 326850 w 350445"/>
                <a:gd name="connsiteY2" fmla="*/ 292480 h 296751"/>
                <a:gd name="connsiteX3" fmla="*/ 320129 w 350445"/>
                <a:gd name="connsiteY3" fmla="*/ 296724 h 296751"/>
                <a:gd name="connsiteX4" fmla="*/ 316592 w 350445"/>
                <a:gd name="connsiteY4" fmla="*/ 291418 h 296751"/>
                <a:gd name="connsiteX5" fmla="*/ 316946 w 350445"/>
                <a:gd name="connsiteY5" fmla="*/ 240834 h 296751"/>
                <a:gd name="connsiteX6" fmla="*/ 280511 w 350445"/>
                <a:gd name="connsiteY6" fmla="*/ 185298 h 296751"/>
                <a:gd name="connsiteX7" fmla="*/ 191016 w 350445"/>
                <a:gd name="connsiteY7" fmla="*/ 160537 h 296751"/>
                <a:gd name="connsiteX8" fmla="*/ 93032 w 350445"/>
                <a:gd name="connsiteY8" fmla="*/ 171149 h 296751"/>
                <a:gd name="connsiteX9" fmla="*/ 43509 w 350445"/>
                <a:gd name="connsiteY9" fmla="*/ 242603 h 296751"/>
                <a:gd name="connsiteX10" fmla="*/ 45278 w 350445"/>
                <a:gd name="connsiteY10" fmla="*/ 273732 h 296751"/>
                <a:gd name="connsiteX11" fmla="*/ 39265 w 350445"/>
                <a:gd name="connsiteY11" fmla="*/ 282575 h 296751"/>
                <a:gd name="connsiteX12" fmla="*/ 32544 w 350445"/>
                <a:gd name="connsiteY12" fmla="*/ 275500 h 296751"/>
                <a:gd name="connsiteX13" fmla="*/ 27591 w 350445"/>
                <a:gd name="connsiteY13" fmla="*/ 242957 h 296751"/>
                <a:gd name="connsiteX14" fmla="*/ 12734 w 350445"/>
                <a:gd name="connsiteY14" fmla="*/ 218549 h 296751"/>
                <a:gd name="connsiteX15" fmla="*/ 7782 w 350445"/>
                <a:gd name="connsiteY15" fmla="*/ 209352 h 296751"/>
                <a:gd name="connsiteX16" fmla="*/ 0 w 350445"/>
                <a:gd name="connsiteY16" fmla="*/ 145680 h 296751"/>
                <a:gd name="connsiteX17" fmla="*/ 2122 w 350445"/>
                <a:gd name="connsiteY17" fmla="*/ 121626 h 296751"/>
                <a:gd name="connsiteX18" fmla="*/ 55183 w 350445"/>
                <a:gd name="connsiteY18" fmla="*/ 32131 h 296751"/>
                <a:gd name="connsiteX19" fmla="*/ 247614 w 350445"/>
                <a:gd name="connsiteY19" fmla="*/ 16921 h 296751"/>
                <a:gd name="connsiteX20" fmla="*/ 331095 w 350445"/>
                <a:gd name="connsiteY20" fmla="*/ 84484 h 296751"/>
                <a:gd name="connsiteX21" fmla="*/ 348782 w 350445"/>
                <a:gd name="connsiteY21" fmla="*/ 173625 h 296751"/>
                <a:gd name="connsiteX22" fmla="*/ 342061 w 350445"/>
                <a:gd name="connsiteY22" fmla="*/ 224563 h 296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350445" h="296751">
                  <a:moveTo>
                    <a:pt x="342061" y="224563"/>
                  </a:moveTo>
                  <a:cubicBezTo>
                    <a:pt x="327558" y="242249"/>
                    <a:pt x="328619" y="263827"/>
                    <a:pt x="327204" y="284697"/>
                  </a:cubicBezTo>
                  <a:cubicBezTo>
                    <a:pt x="327204" y="287174"/>
                    <a:pt x="327558" y="290003"/>
                    <a:pt x="326850" y="292480"/>
                  </a:cubicBezTo>
                  <a:cubicBezTo>
                    <a:pt x="326143" y="296371"/>
                    <a:pt x="322959" y="296371"/>
                    <a:pt x="320129" y="296724"/>
                  </a:cubicBezTo>
                  <a:cubicBezTo>
                    <a:pt x="315884" y="297078"/>
                    <a:pt x="316592" y="293895"/>
                    <a:pt x="316592" y="291418"/>
                  </a:cubicBezTo>
                  <a:cubicBezTo>
                    <a:pt x="316592" y="274439"/>
                    <a:pt x="319422" y="257814"/>
                    <a:pt x="316946" y="240834"/>
                  </a:cubicBezTo>
                  <a:cubicBezTo>
                    <a:pt x="313408" y="216427"/>
                    <a:pt x="302089" y="197679"/>
                    <a:pt x="280511" y="185298"/>
                  </a:cubicBezTo>
                  <a:cubicBezTo>
                    <a:pt x="252920" y="169380"/>
                    <a:pt x="222499" y="163367"/>
                    <a:pt x="191016" y="160537"/>
                  </a:cubicBezTo>
                  <a:cubicBezTo>
                    <a:pt x="166609" y="158414"/>
                    <a:pt x="101168" y="167965"/>
                    <a:pt x="93032" y="171149"/>
                  </a:cubicBezTo>
                  <a:cubicBezTo>
                    <a:pt x="59074" y="184591"/>
                    <a:pt x="44217" y="206169"/>
                    <a:pt x="43509" y="242603"/>
                  </a:cubicBezTo>
                  <a:cubicBezTo>
                    <a:pt x="43156" y="252861"/>
                    <a:pt x="43509" y="263473"/>
                    <a:pt x="45278" y="273732"/>
                  </a:cubicBezTo>
                  <a:cubicBezTo>
                    <a:pt x="45985" y="278684"/>
                    <a:pt x="45278" y="281868"/>
                    <a:pt x="39265" y="282575"/>
                  </a:cubicBezTo>
                  <a:cubicBezTo>
                    <a:pt x="33251" y="283283"/>
                    <a:pt x="32897" y="279391"/>
                    <a:pt x="32544" y="275500"/>
                  </a:cubicBezTo>
                  <a:cubicBezTo>
                    <a:pt x="30775" y="264535"/>
                    <a:pt x="29360" y="253569"/>
                    <a:pt x="27591" y="242957"/>
                  </a:cubicBezTo>
                  <a:cubicBezTo>
                    <a:pt x="25823" y="233052"/>
                    <a:pt x="21578" y="224563"/>
                    <a:pt x="12734" y="218549"/>
                  </a:cubicBezTo>
                  <a:cubicBezTo>
                    <a:pt x="10258" y="215719"/>
                    <a:pt x="8490" y="213243"/>
                    <a:pt x="7782" y="209352"/>
                  </a:cubicBezTo>
                  <a:cubicBezTo>
                    <a:pt x="2830" y="188482"/>
                    <a:pt x="1061" y="167258"/>
                    <a:pt x="0" y="145680"/>
                  </a:cubicBezTo>
                  <a:cubicBezTo>
                    <a:pt x="1061" y="137544"/>
                    <a:pt x="1061" y="129762"/>
                    <a:pt x="2122" y="121626"/>
                  </a:cubicBezTo>
                  <a:cubicBezTo>
                    <a:pt x="7075" y="84484"/>
                    <a:pt x="27238" y="56185"/>
                    <a:pt x="55183" y="32131"/>
                  </a:cubicBezTo>
                  <a:cubicBezTo>
                    <a:pt x="108596" y="-5718"/>
                    <a:pt x="188894" y="-9255"/>
                    <a:pt x="247614" y="16921"/>
                  </a:cubicBezTo>
                  <a:cubicBezTo>
                    <a:pt x="281219" y="31778"/>
                    <a:pt x="309871" y="53709"/>
                    <a:pt x="331095" y="84484"/>
                  </a:cubicBezTo>
                  <a:cubicBezTo>
                    <a:pt x="349843" y="111722"/>
                    <a:pt x="353027" y="141789"/>
                    <a:pt x="348782" y="173625"/>
                  </a:cubicBezTo>
                  <a:cubicBezTo>
                    <a:pt x="346659" y="190604"/>
                    <a:pt x="342415" y="207230"/>
                    <a:pt x="342061" y="224563"/>
                  </a:cubicBezTo>
                  <a:close/>
                </a:path>
              </a:pathLst>
            </a:custGeom>
            <a:solidFill>
              <a:srgbClr val="3C3C3C"/>
            </a:solidFill>
            <a:ln w="35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99" name="Freeform: Shape 3898">
              <a:extLst>
                <a:ext uri="{FF2B5EF4-FFF2-40B4-BE49-F238E27FC236}">
                  <a16:creationId xmlns:a16="http://schemas.microsoft.com/office/drawing/2014/main" id="{012E64B5-C6C0-4F8B-8FE4-54473EC75E0E}"/>
                </a:ext>
              </a:extLst>
            </p:cNvPr>
            <p:cNvSpPr/>
            <p:nvPr/>
          </p:nvSpPr>
          <p:spPr>
            <a:xfrm>
              <a:off x="7027302" y="6494260"/>
              <a:ext cx="558136" cy="396089"/>
            </a:xfrm>
            <a:custGeom>
              <a:avLst/>
              <a:gdLst>
                <a:gd name="connsiteX0" fmla="*/ 4687 w 312039"/>
                <a:gd name="connsiteY0" fmla="*/ 8866 h 221443"/>
                <a:gd name="connsiteX1" fmla="*/ 194288 w 312039"/>
                <a:gd name="connsiteY1" fmla="*/ 377 h 221443"/>
                <a:gd name="connsiteX2" fmla="*/ 220818 w 312039"/>
                <a:gd name="connsiteY2" fmla="*/ 15941 h 221443"/>
                <a:gd name="connsiteX3" fmla="*/ 276001 w 312039"/>
                <a:gd name="connsiteY3" fmla="*/ 76429 h 221443"/>
                <a:gd name="connsiteX4" fmla="*/ 311374 w 312039"/>
                <a:gd name="connsiteY4" fmla="*/ 163802 h 221443"/>
                <a:gd name="connsiteX5" fmla="*/ 269634 w 312039"/>
                <a:gd name="connsiteY5" fmla="*/ 218630 h 221443"/>
                <a:gd name="connsiteX6" fmla="*/ 107977 w 312039"/>
                <a:gd name="connsiteY6" fmla="*/ 210494 h 221443"/>
                <a:gd name="connsiteX7" fmla="*/ 87814 w 312039"/>
                <a:gd name="connsiteY7" fmla="*/ 203420 h 221443"/>
                <a:gd name="connsiteX8" fmla="*/ 70482 w 312039"/>
                <a:gd name="connsiteY8" fmla="*/ 171938 h 221443"/>
                <a:gd name="connsiteX9" fmla="*/ 50319 w 312039"/>
                <a:gd name="connsiteY9" fmla="*/ 146469 h 221443"/>
                <a:gd name="connsiteX10" fmla="*/ 30156 w 312039"/>
                <a:gd name="connsiteY10" fmla="*/ 142578 h 221443"/>
                <a:gd name="connsiteX11" fmla="*/ 2565 w 312039"/>
                <a:gd name="connsiteY11" fmla="*/ 117462 h 221443"/>
                <a:gd name="connsiteX12" fmla="*/ 1150 w 312039"/>
                <a:gd name="connsiteY12" fmla="*/ 55205 h 221443"/>
                <a:gd name="connsiteX13" fmla="*/ 4687 w 312039"/>
                <a:gd name="connsiteY13" fmla="*/ 8866 h 221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2039" h="221443">
                  <a:moveTo>
                    <a:pt x="4687" y="8866"/>
                  </a:moveTo>
                  <a:cubicBezTo>
                    <a:pt x="65529" y="6036"/>
                    <a:pt x="133446" y="3206"/>
                    <a:pt x="194288" y="377"/>
                  </a:cubicBezTo>
                  <a:cubicBezTo>
                    <a:pt x="207377" y="-1746"/>
                    <a:pt x="214451" y="5329"/>
                    <a:pt x="220818" y="15941"/>
                  </a:cubicBezTo>
                  <a:cubicBezTo>
                    <a:pt x="232845" y="36104"/>
                    <a:pt x="261498" y="58035"/>
                    <a:pt x="276001" y="76429"/>
                  </a:cubicBezTo>
                  <a:cubicBezTo>
                    <a:pt x="296518" y="101898"/>
                    <a:pt x="307483" y="131612"/>
                    <a:pt x="311374" y="163802"/>
                  </a:cubicBezTo>
                  <a:cubicBezTo>
                    <a:pt x="315265" y="196345"/>
                    <a:pt x="302177" y="214032"/>
                    <a:pt x="269634" y="218630"/>
                  </a:cubicBezTo>
                  <a:cubicBezTo>
                    <a:pt x="222587" y="225351"/>
                    <a:pt x="154316" y="218984"/>
                    <a:pt x="107977" y="210494"/>
                  </a:cubicBezTo>
                  <a:cubicBezTo>
                    <a:pt x="100903" y="209433"/>
                    <a:pt x="94182" y="206603"/>
                    <a:pt x="87814" y="203420"/>
                  </a:cubicBezTo>
                  <a:cubicBezTo>
                    <a:pt x="74726" y="197406"/>
                    <a:pt x="70835" y="185733"/>
                    <a:pt x="70482" y="171938"/>
                  </a:cubicBezTo>
                  <a:cubicBezTo>
                    <a:pt x="70128" y="151775"/>
                    <a:pt x="70128" y="151421"/>
                    <a:pt x="50319" y="146469"/>
                  </a:cubicBezTo>
                  <a:cubicBezTo>
                    <a:pt x="43598" y="144700"/>
                    <a:pt x="36877" y="143639"/>
                    <a:pt x="30156" y="142578"/>
                  </a:cubicBezTo>
                  <a:cubicBezTo>
                    <a:pt x="13530" y="140455"/>
                    <a:pt x="5748" y="134088"/>
                    <a:pt x="2565" y="117462"/>
                  </a:cubicBezTo>
                  <a:cubicBezTo>
                    <a:pt x="-1327" y="96946"/>
                    <a:pt x="88" y="76076"/>
                    <a:pt x="1150" y="55205"/>
                  </a:cubicBezTo>
                  <a:cubicBezTo>
                    <a:pt x="2565" y="39995"/>
                    <a:pt x="3979" y="24430"/>
                    <a:pt x="4687" y="8866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35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00" name="Freeform: Shape 3899">
              <a:extLst>
                <a:ext uri="{FF2B5EF4-FFF2-40B4-BE49-F238E27FC236}">
                  <a16:creationId xmlns:a16="http://schemas.microsoft.com/office/drawing/2014/main" id="{E6392762-05D8-4D54-8912-B32B3012C135}"/>
                </a:ext>
              </a:extLst>
            </p:cNvPr>
            <p:cNvSpPr/>
            <p:nvPr/>
          </p:nvSpPr>
          <p:spPr>
            <a:xfrm>
              <a:off x="5244717" y="6392434"/>
              <a:ext cx="566371" cy="423338"/>
            </a:xfrm>
            <a:custGeom>
              <a:avLst/>
              <a:gdLst>
                <a:gd name="connsiteX0" fmla="*/ 132511 w 316643"/>
                <a:gd name="connsiteY0" fmla="*/ 0 h 236677"/>
                <a:gd name="connsiteX1" fmla="*/ 248182 w 316643"/>
                <a:gd name="connsiteY1" fmla="*/ 21578 h 236677"/>
                <a:gd name="connsiteX2" fmla="*/ 300181 w 316643"/>
                <a:gd name="connsiteY2" fmla="*/ 28299 h 236677"/>
                <a:gd name="connsiteX3" fmla="*/ 307256 w 316643"/>
                <a:gd name="connsiteY3" fmla="*/ 30775 h 236677"/>
                <a:gd name="connsiteX4" fmla="*/ 315746 w 316643"/>
                <a:gd name="connsiteY4" fmla="*/ 115671 h 236677"/>
                <a:gd name="connsiteX5" fmla="*/ 292045 w 316643"/>
                <a:gd name="connsiteY5" fmla="*/ 160241 h 236677"/>
                <a:gd name="connsiteX6" fmla="*/ 269406 w 316643"/>
                <a:gd name="connsiteY6" fmla="*/ 169085 h 236677"/>
                <a:gd name="connsiteX7" fmla="*/ 262332 w 316643"/>
                <a:gd name="connsiteY7" fmla="*/ 178989 h 236677"/>
                <a:gd name="connsiteX8" fmla="*/ 217761 w 316643"/>
                <a:gd name="connsiteY8" fmla="*/ 228866 h 236677"/>
                <a:gd name="connsiteX9" fmla="*/ 61765 w 316643"/>
                <a:gd name="connsiteY9" fmla="*/ 236648 h 236677"/>
                <a:gd name="connsiteX10" fmla="*/ 30636 w 316643"/>
                <a:gd name="connsiteY10" fmla="*/ 230281 h 236677"/>
                <a:gd name="connsiteX11" fmla="*/ 215 w 316643"/>
                <a:gd name="connsiteY11" fmla="*/ 174391 h 236677"/>
                <a:gd name="connsiteX12" fmla="*/ 33112 w 316643"/>
                <a:gd name="connsiteY12" fmla="*/ 70393 h 236677"/>
                <a:gd name="connsiteX13" fmla="*/ 121192 w 316643"/>
                <a:gd name="connsiteY13" fmla="*/ 10966 h 236677"/>
                <a:gd name="connsiteX14" fmla="*/ 132511 w 316643"/>
                <a:gd name="connsiteY14" fmla="*/ 0 h 236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16643" h="236677">
                  <a:moveTo>
                    <a:pt x="132511" y="0"/>
                  </a:moveTo>
                  <a:cubicBezTo>
                    <a:pt x="171068" y="4952"/>
                    <a:pt x="209625" y="16626"/>
                    <a:pt x="248182" y="21578"/>
                  </a:cubicBezTo>
                  <a:cubicBezTo>
                    <a:pt x="265515" y="23700"/>
                    <a:pt x="282848" y="26176"/>
                    <a:pt x="300181" y="28299"/>
                  </a:cubicBezTo>
                  <a:cubicBezTo>
                    <a:pt x="302657" y="28652"/>
                    <a:pt x="305134" y="29006"/>
                    <a:pt x="307256" y="30775"/>
                  </a:cubicBezTo>
                  <a:cubicBezTo>
                    <a:pt x="306902" y="59427"/>
                    <a:pt x="311501" y="87726"/>
                    <a:pt x="315746" y="115671"/>
                  </a:cubicBezTo>
                  <a:cubicBezTo>
                    <a:pt x="319283" y="137956"/>
                    <a:pt x="312562" y="150691"/>
                    <a:pt x="292045" y="160241"/>
                  </a:cubicBezTo>
                  <a:cubicBezTo>
                    <a:pt x="284617" y="163779"/>
                    <a:pt x="277189" y="166609"/>
                    <a:pt x="269406" y="169085"/>
                  </a:cubicBezTo>
                  <a:cubicBezTo>
                    <a:pt x="264454" y="170853"/>
                    <a:pt x="261978" y="173330"/>
                    <a:pt x="262332" y="178989"/>
                  </a:cubicBezTo>
                  <a:cubicBezTo>
                    <a:pt x="264808" y="216839"/>
                    <a:pt x="250305" y="224267"/>
                    <a:pt x="217761" y="228866"/>
                  </a:cubicBezTo>
                  <a:cubicBezTo>
                    <a:pt x="180265" y="234172"/>
                    <a:pt x="99968" y="237002"/>
                    <a:pt x="61765" y="236648"/>
                  </a:cubicBezTo>
                  <a:cubicBezTo>
                    <a:pt x="50799" y="236648"/>
                    <a:pt x="40187" y="234879"/>
                    <a:pt x="30636" y="230281"/>
                  </a:cubicBezTo>
                  <a:cubicBezTo>
                    <a:pt x="6936" y="219315"/>
                    <a:pt x="1630" y="197737"/>
                    <a:pt x="215" y="174391"/>
                  </a:cubicBezTo>
                  <a:cubicBezTo>
                    <a:pt x="-1908" y="135834"/>
                    <a:pt x="11888" y="101875"/>
                    <a:pt x="33112" y="70393"/>
                  </a:cubicBezTo>
                  <a:cubicBezTo>
                    <a:pt x="46908" y="49523"/>
                    <a:pt x="105628" y="30421"/>
                    <a:pt x="121192" y="10966"/>
                  </a:cubicBezTo>
                  <a:cubicBezTo>
                    <a:pt x="124729" y="7782"/>
                    <a:pt x="128267" y="0"/>
                    <a:pt x="132511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35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01" name="Freeform: Shape 3900">
              <a:extLst>
                <a:ext uri="{FF2B5EF4-FFF2-40B4-BE49-F238E27FC236}">
                  <a16:creationId xmlns:a16="http://schemas.microsoft.com/office/drawing/2014/main" id="{32C86A42-00E6-4F75-9F2A-46614A01E992}"/>
                </a:ext>
              </a:extLst>
            </p:cNvPr>
            <p:cNvSpPr/>
            <p:nvPr/>
          </p:nvSpPr>
          <p:spPr>
            <a:xfrm>
              <a:off x="7038478" y="4283597"/>
              <a:ext cx="537545" cy="479597"/>
            </a:xfrm>
            <a:custGeom>
              <a:avLst/>
              <a:gdLst>
                <a:gd name="connsiteX0" fmla="*/ 300528 w 300527"/>
                <a:gd name="connsiteY0" fmla="*/ 201982 h 268130"/>
                <a:gd name="connsiteX1" fmla="*/ 270460 w 300527"/>
                <a:gd name="connsiteY1" fmla="*/ 235941 h 268130"/>
                <a:gd name="connsiteX2" fmla="*/ 181673 w 300527"/>
                <a:gd name="connsiteY2" fmla="*/ 264593 h 268130"/>
                <a:gd name="connsiteX3" fmla="*/ 92178 w 300527"/>
                <a:gd name="connsiteY3" fmla="*/ 267423 h 268130"/>
                <a:gd name="connsiteX4" fmla="*/ 24261 w 300527"/>
                <a:gd name="connsiteY4" fmla="*/ 257518 h 268130"/>
                <a:gd name="connsiteX5" fmla="*/ 2330 w 300527"/>
                <a:gd name="connsiteY5" fmla="*/ 249029 h 268130"/>
                <a:gd name="connsiteX6" fmla="*/ 9405 w 300527"/>
                <a:gd name="connsiteY6" fmla="*/ 118501 h 268130"/>
                <a:gd name="connsiteX7" fmla="*/ 72369 w 300527"/>
                <a:gd name="connsiteY7" fmla="*/ 18394 h 268130"/>
                <a:gd name="connsiteX8" fmla="*/ 88287 w 300527"/>
                <a:gd name="connsiteY8" fmla="*/ 39972 h 268130"/>
                <a:gd name="connsiteX9" fmla="*/ 66002 w 300527"/>
                <a:gd name="connsiteY9" fmla="*/ 61903 h 268130"/>
                <a:gd name="connsiteX10" fmla="*/ 40887 w 300527"/>
                <a:gd name="connsiteY10" fmla="*/ 122746 h 268130"/>
                <a:gd name="connsiteX11" fmla="*/ 33458 w 300527"/>
                <a:gd name="connsiteY11" fmla="*/ 208703 h 268130"/>
                <a:gd name="connsiteX12" fmla="*/ 45839 w 300527"/>
                <a:gd name="connsiteY12" fmla="*/ 217900 h 268130"/>
                <a:gd name="connsiteX13" fmla="*/ 105620 w 300527"/>
                <a:gd name="connsiteY13" fmla="*/ 202336 h 268130"/>
                <a:gd name="connsiteX14" fmla="*/ 190516 w 300527"/>
                <a:gd name="connsiteY14" fmla="*/ 190662 h 268130"/>
                <a:gd name="connsiteX15" fmla="*/ 257372 w 300527"/>
                <a:gd name="connsiteY15" fmla="*/ 193493 h 268130"/>
                <a:gd name="connsiteX16" fmla="*/ 268692 w 300527"/>
                <a:gd name="connsiteY16" fmla="*/ 168731 h 268130"/>
                <a:gd name="connsiteX17" fmla="*/ 258787 w 300527"/>
                <a:gd name="connsiteY17" fmla="*/ 35373 h 268130"/>
                <a:gd name="connsiteX18" fmla="*/ 259848 w 300527"/>
                <a:gd name="connsiteY18" fmla="*/ 0 h 268130"/>
                <a:gd name="connsiteX19" fmla="*/ 287086 w 300527"/>
                <a:gd name="connsiteY19" fmla="*/ 31482 h 268130"/>
                <a:gd name="connsiteX20" fmla="*/ 300528 w 300527"/>
                <a:gd name="connsiteY20" fmla="*/ 201982 h 2681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00527" h="268130">
                  <a:moveTo>
                    <a:pt x="300528" y="201982"/>
                  </a:moveTo>
                  <a:cubicBezTo>
                    <a:pt x="300528" y="220023"/>
                    <a:pt x="274351" y="233818"/>
                    <a:pt x="270460" y="235941"/>
                  </a:cubicBezTo>
                  <a:cubicBezTo>
                    <a:pt x="240393" y="252566"/>
                    <a:pt x="215278" y="261409"/>
                    <a:pt x="181673" y="264593"/>
                  </a:cubicBezTo>
                  <a:cubicBezTo>
                    <a:pt x="151606" y="267423"/>
                    <a:pt x="122246" y="269191"/>
                    <a:pt x="92178" y="267423"/>
                  </a:cubicBezTo>
                  <a:cubicBezTo>
                    <a:pt x="70954" y="266008"/>
                    <a:pt x="44778" y="264947"/>
                    <a:pt x="24261" y="257518"/>
                  </a:cubicBezTo>
                  <a:cubicBezTo>
                    <a:pt x="18248" y="255396"/>
                    <a:pt x="7636" y="253273"/>
                    <a:pt x="2330" y="249029"/>
                  </a:cubicBezTo>
                  <a:cubicBezTo>
                    <a:pt x="-4037" y="242308"/>
                    <a:pt x="4099" y="158473"/>
                    <a:pt x="9405" y="118501"/>
                  </a:cubicBezTo>
                  <a:cubicBezTo>
                    <a:pt x="15418" y="75345"/>
                    <a:pt x="32397" y="39972"/>
                    <a:pt x="72369" y="18394"/>
                  </a:cubicBezTo>
                  <a:cubicBezTo>
                    <a:pt x="79444" y="15564"/>
                    <a:pt x="94301" y="35020"/>
                    <a:pt x="88287" y="39972"/>
                  </a:cubicBezTo>
                  <a:cubicBezTo>
                    <a:pt x="84396" y="42802"/>
                    <a:pt x="70247" y="57659"/>
                    <a:pt x="66002" y="61903"/>
                  </a:cubicBezTo>
                  <a:cubicBezTo>
                    <a:pt x="49023" y="78529"/>
                    <a:pt x="44070" y="100460"/>
                    <a:pt x="40887" y="122746"/>
                  </a:cubicBezTo>
                  <a:cubicBezTo>
                    <a:pt x="36288" y="151044"/>
                    <a:pt x="35581" y="180050"/>
                    <a:pt x="33458" y="208703"/>
                  </a:cubicBezTo>
                  <a:cubicBezTo>
                    <a:pt x="32751" y="217193"/>
                    <a:pt x="36288" y="220023"/>
                    <a:pt x="45839" y="217900"/>
                  </a:cubicBezTo>
                  <a:cubicBezTo>
                    <a:pt x="64587" y="213655"/>
                    <a:pt x="86872" y="205873"/>
                    <a:pt x="105620" y="202336"/>
                  </a:cubicBezTo>
                  <a:cubicBezTo>
                    <a:pt x="124014" y="197383"/>
                    <a:pt x="159742" y="192077"/>
                    <a:pt x="190516" y="190662"/>
                  </a:cubicBezTo>
                  <a:cubicBezTo>
                    <a:pt x="214924" y="190309"/>
                    <a:pt x="235441" y="193139"/>
                    <a:pt x="257372" y="193493"/>
                  </a:cubicBezTo>
                  <a:cubicBezTo>
                    <a:pt x="270814" y="193493"/>
                    <a:pt x="269399" y="182173"/>
                    <a:pt x="268692" y="168731"/>
                  </a:cubicBezTo>
                  <a:cubicBezTo>
                    <a:pt x="266215" y="130882"/>
                    <a:pt x="260556" y="43156"/>
                    <a:pt x="258787" y="35373"/>
                  </a:cubicBezTo>
                  <a:cubicBezTo>
                    <a:pt x="245699" y="27238"/>
                    <a:pt x="254896" y="10612"/>
                    <a:pt x="259848" y="0"/>
                  </a:cubicBezTo>
                  <a:cubicBezTo>
                    <a:pt x="275412" y="4952"/>
                    <a:pt x="282841" y="16979"/>
                    <a:pt x="287086" y="31482"/>
                  </a:cubicBezTo>
                  <a:cubicBezTo>
                    <a:pt x="293807" y="54829"/>
                    <a:pt x="299466" y="169085"/>
                    <a:pt x="300528" y="201982"/>
                  </a:cubicBez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 w="35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02" name="Freeform: Shape 3901">
              <a:extLst>
                <a:ext uri="{FF2B5EF4-FFF2-40B4-BE49-F238E27FC236}">
                  <a16:creationId xmlns:a16="http://schemas.microsoft.com/office/drawing/2014/main" id="{5C7D873A-1A7A-4871-A869-56FEF171999A}"/>
                </a:ext>
              </a:extLst>
            </p:cNvPr>
            <p:cNvSpPr/>
            <p:nvPr/>
          </p:nvSpPr>
          <p:spPr>
            <a:xfrm>
              <a:off x="5844282" y="2358245"/>
              <a:ext cx="91110" cy="442266"/>
            </a:xfrm>
            <a:custGeom>
              <a:avLst/>
              <a:gdLst>
                <a:gd name="connsiteX0" fmla="*/ 50938 w 50937"/>
                <a:gd name="connsiteY0" fmla="*/ 247260 h 247259"/>
                <a:gd name="connsiteX1" fmla="*/ 0 w 50937"/>
                <a:gd name="connsiteY1" fmla="*/ 0 h 247259"/>
                <a:gd name="connsiteX2" fmla="*/ 50938 w 50937"/>
                <a:gd name="connsiteY2" fmla="*/ 247260 h 247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0937" h="247259">
                  <a:moveTo>
                    <a:pt x="50938" y="247260"/>
                  </a:moveTo>
                  <a:cubicBezTo>
                    <a:pt x="14503" y="168731"/>
                    <a:pt x="6013" y="84542"/>
                    <a:pt x="0" y="0"/>
                  </a:cubicBezTo>
                  <a:cubicBezTo>
                    <a:pt x="16979" y="82420"/>
                    <a:pt x="33958" y="164840"/>
                    <a:pt x="50938" y="247260"/>
                  </a:cubicBezTo>
                  <a:close/>
                </a:path>
              </a:pathLst>
            </a:custGeom>
            <a:solidFill>
              <a:srgbClr val="5B5B5B"/>
            </a:solidFill>
            <a:ln w="352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03" name="Freeform: Shape 3902">
              <a:extLst>
                <a:ext uri="{FF2B5EF4-FFF2-40B4-BE49-F238E27FC236}">
                  <a16:creationId xmlns:a16="http://schemas.microsoft.com/office/drawing/2014/main" id="{3378D0DB-9E32-4443-9FAF-87224C789184}"/>
                </a:ext>
              </a:extLst>
            </p:cNvPr>
            <p:cNvSpPr/>
            <p:nvPr/>
          </p:nvSpPr>
          <p:spPr>
            <a:xfrm>
              <a:off x="6275463" y="1818540"/>
              <a:ext cx="409064" cy="226510"/>
            </a:xfrm>
            <a:custGeom>
              <a:avLst/>
              <a:gdLst>
                <a:gd name="connsiteX0" fmla="*/ 23885 w 228697"/>
                <a:gd name="connsiteY0" fmla="*/ 13442 h 126636"/>
                <a:gd name="connsiteX1" fmla="*/ 32375 w 228697"/>
                <a:gd name="connsiteY1" fmla="*/ 23346 h 126636"/>
                <a:gd name="connsiteX2" fmla="*/ 75884 w 228697"/>
                <a:gd name="connsiteY2" fmla="*/ 51645 h 126636"/>
                <a:gd name="connsiteX3" fmla="*/ 122931 w 228697"/>
                <a:gd name="connsiteY3" fmla="*/ 61903 h 126636"/>
                <a:gd name="connsiteX4" fmla="*/ 162903 w 228697"/>
                <a:gd name="connsiteY4" fmla="*/ 47754 h 126636"/>
                <a:gd name="connsiteX5" fmla="*/ 228697 w 228697"/>
                <a:gd name="connsiteY5" fmla="*/ 0 h 126636"/>
                <a:gd name="connsiteX6" fmla="*/ 128237 w 228697"/>
                <a:gd name="connsiteY6" fmla="*/ 126637 h 126636"/>
                <a:gd name="connsiteX7" fmla="*/ 80129 w 228697"/>
                <a:gd name="connsiteY7" fmla="*/ 117793 h 126636"/>
                <a:gd name="connsiteX8" fmla="*/ 1600 w 228697"/>
                <a:gd name="connsiteY8" fmla="*/ 48815 h 126636"/>
                <a:gd name="connsiteX9" fmla="*/ 2661 w 228697"/>
                <a:gd name="connsiteY9" fmla="*/ 40679 h 126636"/>
                <a:gd name="connsiteX10" fmla="*/ 23885 w 228697"/>
                <a:gd name="connsiteY10" fmla="*/ 13442 h 126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28697" h="126636">
                  <a:moveTo>
                    <a:pt x="23885" y="13442"/>
                  </a:moveTo>
                  <a:cubicBezTo>
                    <a:pt x="26715" y="17333"/>
                    <a:pt x="30960" y="21931"/>
                    <a:pt x="32375" y="23346"/>
                  </a:cubicBezTo>
                  <a:cubicBezTo>
                    <a:pt x="45463" y="38557"/>
                    <a:pt x="57844" y="43156"/>
                    <a:pt x="75884" y="51645"/>
                  </a:cubicBezTo>
                  <a:cubicBezTo>
                    <a:pt x="92510" y="59074"/>
                    <a:pt x="105598" y="62611"/>
                    <a:pt x="122931" y="61903"/>
                  </a:cubicBezTo>
                  <a:cubicBezTo>
                    <a:pt x="137434" y="61196"/>
                    <a:pt x="150522" y="54829"/>
                    <a:pt x="162903" y="47754"/>
                  </a:cubicBezTo>
                  <a:cubicBezTo>
                    <a:pt x="184127" y="35727"/>
                    <a:pt x="218793" y="7428"/>
                    <a:pt x="228697" y="0"/>
                  </a:cubicBezTo>
                  <a:cubicBezTo>
                    <a:pt x="198276" y="48815"/>
                    <a:pt x="173869" y="91263"/>
                    <a:pt x="128237" y="126637"/>
                  </a:cubicBezTo>
                  <a:cubicBezTo>
                    <a:pt x="132835" y="126637"/>
                    <a:pt x="98877" y="126637"/>
                    <a:pt x="80129" y="117793"/>
                  </a:cubicBezTo>
                  <a:cubicBezTo>
                    <a:pt x="47939" y="102229"/>
                    <a:pt x="23885" y="87372"/>
                    <a:pt x="1600" y="48815"/>
                  </a:cubicBezTo>
                  <a:cubicBezTo>
                    <a:pt x="-522" y="44217"/>
                    <a:pt x="-876" y="42094"/>
                    <a:pt x="2661" y="40679"/>
                  </a:cubicBezTo>
                  <a:cubicBezTo>
                    <a:pt x="5845" y="39264"/>
                    <a:pt x="26715" y="35020"/>
                    <a:pt x="23885" y="13442"/>
                  </a:cubicBezTo>
                  <a:close/>
                </a:path>
              </a:pathLst>
            </a:custGeom>
            <a:solidFill>
              <a:srgbClr val="FCBA8B"/>
            </a:solidFill>
            <a:ln w="417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12725</TotalTime>
  <Words>214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91</cp:revision>
  <dcterms:created xsi:type="dcterms:W3CDTF">2018-02-18T19:39:47Z</dcterms:created>
  <dcterms:modified xsi:type="dcterms:W3CDTF">2020-09-03T03:08:11Z</dcterms:modified>
</cp:coreProperties>
</file>