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06" name="Group 3705">
            <a:extLst>
              <a:ext uri="{FF2B5EF4-FFF2-40B4-BE49-F238E27FC236}">
                <a16:creationId xmlns:a16="http://schemas.microsoft.com/office/drawing/2014/main" id="{4D3629F9-5984-4F8A-B9FE-59F16A4DC006}"/>
              </a:ext>
            </a:extLst>
          </p:cNvPr>
          <p:cNvGrpSpPr/>
          <p:nvPr/>
        </p:nvGrpSpPr>
        <p:grpSpPr>
          <a:xfrm>
            <a:off x="5115318" y="4135125"/>
            <a:ext cx="1952636" cy="1951635"/>
            <a:chOff x="4574848" y="1897856"/>
            <a:chExt cx="3028217" cy="3026664"/>
          </a:xfrm>
        </p:grpSpPr>
        <p:sp>
          <p:nvSpPr>
            <p:cNvPr id="3707" name="Freeform: Shape 3706">
              <a:extLst>
                <a:ext uri="{FF2B5EF4-FFF2-40B4-BE49-F238E27FC236}">
                  <a16:creationId xmlns:a16="http://schemas.microsoft.com/office/drawing/2014/main" id="{909AE594-C3BC-4266-99CA-09E6846F42C6}"/>
                </a:ext>
              </a:extLst>
            </p:cNvPr>
            <p:cNvSpPr/>
            <p:nvPr/>
          </p:nvSpPr>
          <p:spPr>
            <a:xfrm>
              <a:off x="4575624" y="1897856"/>
              <a:ext cx="3026664" cy="3026664"/>
            </a:xfrm>
            <a:custGeom>
              <a:avLst/>
              <a:gdLst>
                <a:gd name="connsiteX0" fmla="*/ 3057049 w 3057525"/>
                <a:gd name="connsiteY0" fmla="*/ 1532096 h 3057525"/>
                <a:gd name="connsiteX1" fmla="*/ 1532096 w 3057525"/>
                <a:gd name="connsiteY1" fmla="*/ 3057049 h 3057525"/>
                <a:gd name="connsiteX2" fmla="*/ 7144 w 3057525"/>
                <a:gd name="connsiteY2" fmla="*/ 1532096 h 3057525"/>
                <a:gd name="connsiteX3" fmla="*/ 1532096 w 3057525"/>
                <a:gd name="connsiteY3" fmla="*/ 7144 h 3057525"/>
                <a:gd name="connsiteX4" fmla="*/ 3057049 w 3057525"/>
                <a:gd name="connsiteY4" fmla="*/ 1532096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7525" h="3057525">
                  <a:moveTo>
                    <a:pt x="3057049" y="1532096"/>
                  </a:moveTo>
                  <a:cubicBezTo>
                    <a:pt x="3057049" y="2374304"/>
                    <a:pt x="2374304" y="3057049"/>
                    <a:pt x="1532096" y="3057049"/>
                  </a:cubicBezTo>
                  <a:cubicBezTo>
                    <a:pt x="689888" y="3057049"/>
                    <a:pt x="7144" y="2374304"/>
                    <a:pt x="7144" y="1532096"/>
                  </a:cubicBezTo>
                  <a:cubicBezTo>
                    <a:pt x="7144" y="689888"/>
                    <a:pt x="689888" y="7144"/>
                    <a:pt x="1532096" y="7144"/>
                  </a:cubicBezTo>
                  <a:cubicBezTo>
                    <a:pt x="2374304" y="7144"/>
                    <a:pt x="3057049" y="689888"/>
                    <a:pt x="3057049" y="153209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08" name="Freeform: Shape 3707">
              <a:extLst>
                <a:ext uri="{FF2B5EF4-FFF2-40B4-BE49-F238E27FC236}">
                  <a16:creationId xmlns:a16="http://schemas.microsoft.com/office/drawing/2014/main" id="{B7F8B3E6-917C-4993-A044-3DD1C7D363ED}"/>
                </a:ext>
              </a:extLst>
            </p:cNvPr>
            <p:cNvSpPr/>
            <p:nvPr/>
          </p:nvSpPr>
          <p:spPr>
            <a:xfrm>
              <a:off x="4574848" y="1907000"/>
              <a:ext cx="3028217" cy="2962327"/>
            </a:xfrm>
            <a:custGeom>
              <a:avLst/>
              <a:gdLst>
                <a:gd name="connsiteX0" fmla="*/ 2863236 w 3028217"/>
                <a:gd name="connsiteY0" fmla="*/ 2049564 h 2962327"/>
                <a:gd name="connsiteX1" fmla="*/ 2844662 w 3028217"/>
                <a:gd name="connsiteY1" fmla="*/ 2065518 h 2962327"/>
                <a:gd name="connsiteX2" fmla="*/ 2847519 w 3028217"/>
                <a:gd name="connsiteY2" fmla="*/ 2116953 h 2962327"/>
                <a:gd name="connsiteX3" fmla="*/ 2887525 w 3028217"/>
                <a:gd name="connsiteY3" fmla="*/ 2084568 h 2962327"/>
                <a:gd name="connsiteX4" fmla="*/ 2890382 w 3028217"/>
                <a:gd name="connsiteY4" fmla="*/ 2078853 h 2962327"/>
                <a:gd name="connsiteX5" fmla="*/ 2890382 w 3028217"/>
                <a:gd name="connsiteY5" fmla="*/ 2057898 h 2962327"/>
                <a:gd name="connsiteX6" fmla="*/ 2863236 w 3028217"/>
                <a:gd name="connsiteY6" fmla="*/ 2049564 h 2962327"/>
                <a:gd name="connsiteX7" fmla="*/ 2453184 w 3028217"/>
                <a:gd name="connsiteY7" fmla="*/ 1703568 h 2962327"/>
                <a:gd name="connsiteX8" fmla="*/ 2444611 w 3028217"/>
                <a:gd name="connsiteY8" fmla="*/ 1714046 h 2962327"/>
                <a:gd name="connsiteX9" fmla="*/ 2467471 w 3028217"/>
                <a:gd name="connsiteY9" fmla="*/ 1740716 h 2962327"/>
                <a:gd name="connsiteX10" fmla="*/ 2482711 w 3028217"/>
                <a:gd name="connsiteY10" fmla="*/ 1728333 h 2962327"/>
                <a:gd name="connsiteX11" fmla="*/ 2453184 w 3028217"/>
                <a:gd name="connsiteY11" fmla="*/ 1703568 h 2962327"/>
                <a:gd name="connsiteX12" fmla="*/ 802501 w 3028217"/>
                <a:gd name="connsiteY12" fmla="*/ 1583553 h 2962327"/>
                <a:gd name="connsiteX13" fmla="*/ 812026 w 3028217"/>
                <a:gd name="connsiteY13" fmla="*/ 1589268 h 2962327"/>
                <a:gd name="connsiteX14" fmla="*/ 802501 w 3028217"/>
                <a:gd name="connsiteY14" fmla="*/ 1599745 h 2962327"/>
                <a:gd name="connsiteX15" fmla="*/ 792024 w 3028217"/>
                <a:gd name="connsiteY15" fmla="*/ 1594030 h 2962327"/>
                <a:gd name="connsiteX16" fmla="*/ 802501 w 3028217"/>
                <a:gd name="connsiteY16" fmla="*/ 1583553 h 2962327"/>
                <a:gd name="connsiteX17" fmla="*/ 573901 w 3028217"/>
                <a:gd name="connsiteY17" fmla="*/ 1577838 h 2962327"/>
                <a:gd name="connsiteX18" fmla="*/ 592951 w 3028217"/>
                <a:gd name="connsiteY18" fmla="*/ 1589268 h 2962327"/>
                <a:gd name="connsiteX19" fmla="*/ 584379 w 3028217"/>
                <a:gd name="connsiteY19" fmla="*/ 1596888 h 2962327"/>
                <a:gd name="connsiteX20" fmla="*/ 565329 w 3028217"/>
                <a:gd name="connsiteY20" fmla="*/ 1587363 h 2962327"/>
                <a:gd name="connsiteX21" fmla="*/ 573901 w 3028217"/>
                <a:gd name="connsiteY21" fmla="*/ 1577838 h 2962327"/>
                <a:gd name="connsiteX22" fmla="*/ 698678 w 3028217"/>
                <a:gd name="connsiteY22" fmla="*/ 1550216 h 2962327"/>
                <a:gd name="connsiteX23" fmla="*/ 763448 w 3028217"/>
                <a:gd name="connsiteY23" fmla="*/ 1592126 h 2962327"/>
                <a:gd name="connsiteX24" fmla="*/ 678676 w 3028217"/>
                <a:gd name="connsiteY24" fmla="*/ 1592126 h 2962327"/>
                <a:gd name="connsiteX25" fmla="*/ 698678 w 3028217"/>
                <a:gd name="connsiteY25" fmla="*/ 1550216 h 2962327"/>
                <a:gd name="connsiteX26" fmla="*/ 492939 w 3028217"/>
                <a:gd name="connsiteY26" fmla="*/ 1460681 h 2962327"/>
                <a:gd name="connsiteX27" fmla="*/ 562471 w 3028217"/>
                <a:gd name="connsiteY27" fmla="*/ 1479731 h 2962327"/>
                <a:gd name="connsiteX28" fmla="*/ 646291 w 3028217"/>
                <a:gd name="connsiteY28" fmla="*/ 1537833 h 2962327"/>
                <a:gd name="connsiteX29" fmla="*/ 577711 w 3028217"/>
                <a:gd name="connsiteY29" fmla="*/ 1525451 h 2962327"/>
                <a:gd name="connsiteX30" fmla="*/ 527229 w 3028217"/>
                <a:gd name="connsiteY30" fmla="*/ 1487351 h 2962327"/>
                <a:gd name="connsiteX31" fmla="*/ 525032 w 3028217"/>
                <a:gd name="connsiteY31" fmla="*/ 1486533 h 2962327"/>
                <a:gd name="connsiteX32" fmla="*/ 527229 w 3028217"/>
                <a:gd name="connsiteY32" fmla="*/ 1488303 h 2962327"/>
                <a:gd name="connsiteX33" fmla="*/ 451029 w 3028217"/>
                <a:gd name="connsiteY33" fmla="*/ 1494971 h 2962327"/>
                <a:gd name="connsiteX34" fmla="*/ 492939 w 3028217"/>
                <a:gd name="connsiteY34" fmla="*/ 1460681 h 2962327"/>
                <a:gd name="connsiteX35" fmla="*/ 592475 w 3028217"/>
                <a:gd name="connsiteY35" fmla="*/ 1413889 h 2962327"/>
                <a:gd name="connsiteX36" fmla="*/ 596761 w 3028217"/>
                <a:gd name="connsiteY36" fmla="*/ 1414961 h 2962327"/>
                <a:gd name="connsiteX37" fmla="*/ 595809 w 3028217"/>
                <a:gd name="connsiteY37" fmla="*/ 1447346 h 2962327"/>
                <a:gd name="connsiteX38" fmla="*/ 588189 w 3028217"/>
                <a:gd name="connsiteY38" fmla="*/ 1414961 h 2962327"/>
                <a:gd name="connsiteX39" fmla="*/ 592475 w 3028217"/>
                <a:gd name="connsiteY39" fmla="*/ 1413889 h 2962327"/>
                <a:gd name="connsiteX40" fmla="*/ 2633206 w 3028217"/>
                <a:gd name="connsiteY40" fmla="*/ 1174931 h 2962327"/>
                <a:gd name="connsiteX41" fmla="*/ 2673211 w 3028217"/>
                <a:gd name="connsiteY41" fmla="*/ 1180646 h 2962327"/>
                <a:gd name="connsiteX42" fmla="*/ 2633206 w 3028217"/>
                <a:gd name="connsiteY42" fmla="*/ 1174931 h 2962327"/>
                <a:gd name="connsiteX43" fmla="*/ 2477948 w 3028217"/>
                <a:gd name="connsiteY43" fmla="*/ 1095873 h 2962327"/>
                <a:gd name="connsiteX44" fmla="*/ 2484616 w 3028217"/>
                <a:gd name="connsiteY44" fmla="*/ 1110160 h 2962327"/>
                <a:gd name="connsiteX45" fmla="*/ 2464613 w 3028217"/>
                <a:gd name="connsiteY45" fmla="*/ 1135878 h 2962327"/>
                <a:gd name="connsiteX46" fmla="*/ 2444611 w 3028217"/>
                <a:gd name="connsiteY46" fmla="*/ 1144450 h 2962327"/>
                <a:gd name="connsiteX47" fmla="*/ 2415083 w 3028217"/>
                <a:gd name="connsiteY47" fmla="*/ 1119685 h 2962327"/>
                <a:gd name="connsiteX48" fmla="*/ 2446516 w 3028217"/>
                <a:gd name="connsiteY48" fmla="*/ 1114923 h 2962327"/>
                <a:gd name="connsiteX49" fmla="*/ 2477948 w 3028217"/>
                <a:gd name="connsiteY49" fmla="*/ 1095873 h 2962327"/>
                <a:gd name="connsiteX50" fmla="*/ 2344599 w 3028217"/>
                <a:gd name="connsiteY50" fmla="*/ 1039676 h 2962327"/>
                <a:gd name="connsiteX51" fmla="*/ 2355076 w 3028217"/>
                <a:gd name="connsiteY51" fmla="*/ 1066346 h 2962327"/>
                <a:gd name="connsiteX52" fmla="*/ 2341741 w 3028217"/>
                <a:gd name="connsiteY52" fmla="*/ 1092063 h 2962327"/>
                <a:gd name="connsiteX53" fmla="*/ 2328406 w 3028217"/>
                <a:gd name="connsiteY53" fmla="*/ 1065393 h 2962327"/>
                <a:gd name="connsiteX54" fmla="*/ 2344599 w 3028217"/>
                <a:gd name="connsiteY54" fmla="*/ 1039676 h 2962327"/>
                <a:gd name="connsiteX55" fmla="*/ 699631 w 3028217"/>
                <a:gd name="connsiteY55" fmla="*/ 966334 h 2962327"/>
                <a:gd name="connsiteX56" fmla="*/ 616764 w 3028217"/>
                <a:gd name="connsiteY56" fmla="*/ 992051 h 2962327"/>
                <a:gd name="connsiteX57" fmla="*/ 699631 w 3028217"/>
                <a:gd name="connsiteY57" fmla="*/ 966334 h 2962327"/>
                <a:gd name="connsiteX58" fmla="*/ 2786559 w 3028217"/>
                <a:gd name="connsiteY58" fmla="*/ 938711 h 2962327"/>
                <a:gd name="connsiteX59" fmla="*/ 2814181 w 3028217"/>
                <a:gd name="connsiteY59" fmla="*/ 938711 h 2962327"/>
                <a:gd name="connsiteX60" fmla="*/ 2814181 w 3028217"/>
                <a:gd name="connsiteY60" fmla="*/ 945378 h 2962327"/>
                <a:gd name="connsiteX61" fmla="*/ 2786559 w 3028217"/>
                <a:gd name="connsiteY61" fmla="*/ 938711 h 2962327"/>
                <a:gd name="connsiteX62" fmla="*/ 737731 w 3028217"/>
                <a:gd name="connsiteY62" fmla="*/ 935019 h 2962327"/>
                <a:gd name="connsiteX63" fmla="*/ 702489 w 3028217"/>
                <a:gd name="connsiteY63" fmla="*/ 951093 h 2962327"/>
                <a:gd name="connsiteX64" fmla="*/ 770116 w 3028217"/>
                <a:gd name="connsiteY64" fmla="*/ 936805 h 2962327"/>
                <a:gd name="connsiteX65" fmla="*/ 737731 w 3028217"/>
                <a:gd name="connsiteY65" fmla="*/ 935019 h 2962327"/>
                <a:gd name="connsiteX66" fmla="*/ 619383 w 3028217"/>
                <a:gd name="connsiteY66" fmla="*/ 880251 h 2962327"/>
                <a:gd name="connsiteX67" fmla="*/ 608191 w 3028217"/>
                <a:gd name="connsiteY67" fmla="*/ 882513 h 2962327"/>
                <a:gd name="connsiteX68" fmla="*/ 541516 w 3028217"/>
                <a:gd name="connsiteY68" fmla="*/ 968238 h 2962327"/>
                <a:gd name="connsiteX69" fmla="*/ 558661 w 3028217"/>
                <a:gd name="connsiteY69" fmla="*/ 975858 h 2962327"/>
                <a:gd name="connsiteX70" fmla="*/ 578664 w 3028217"/>
                <a:gd name="connsiteY70" fmla="*/ 949188 h 2962327"/>
                <a:gd name="connsiteX71" fmla="*/ 623431 w 3028217"/>
                <a:gd name="connsiteY71" fmla="*/ 890133 h 2962327"/>
                <a:gd name="connsiteX72" fmla="*/ 619383 w 3028217"/>
                <a:gd name="connsiteY72" fmla="*/ 880251 h 2962327"/>
                <a:gd name="connsiteX73" fmla="*/ 659626 w 3028217"/>
                <a:gd name="connsiteY73" fmla="*/ 872036 h 2962327"/>
                <a:gd name="connsiteX74" fmla="*/ 647244 w 3028217"/>
                <a:gd name="connsiteY74" fmla="*/ 879656 h 2962327"/>
                <a:gd name="connsiteX75" fmla="*/ 657721 w 3028217"/>
                <a:gd name="connsiteY75" fmla="*/ 950141 h 2962327"/>
                <a:gd name="connsiteX76" fmla="*/ 683439 w 3028217"/>
                <a:gd name="connsiteY76" fmla="*/ 913946 h 2962327"/>
                <a:gd name="connsiteX77" fmla="*/ 711061 w 3028217"/>
                <a:gd name="connsiteY77" fmla="*/ 910136 h 2962327"/>
                <a:gd name="connsiteX78" fmla="*/ 709156 w 3028217"/>
                <a:gd name="connsiteY78" fmla="*/ 891086 h 2962327"/>
                <a:gd name="connsiteX79" fmla="*/ 659626 w 3028217"/>
                <a:gd name="connsiteY79" fmla="*/ 872036 h 2962327"/>
                <a:gd name="connsiteX80" fmla="*/ 620410 w 3028217"/>
                <a:gd name="connsiteY80" fmla="*/ 803828 h 2962327"/>
                <a:gd name="connsiteX81" fmla="*/ 603429 w 3028217"/>
                <a:gd name="connsiteY81" fmla="*/ 807266 h 2962327"/>
                <a:gd name="connsiteX82" fmla="*/ 532944 w 3028217"/>
                <a:gd name="connsiteY82" fmla="*/ 841556 h 2962327"/>
                <a:gd name="connsiteX83" fmla="*/ 541516 w 3028217"/>
                <a:gd name="connsiteY83" fmla="*/ 855843 h 2962327"/>
                <a:gd name="connsiteX84" fmla="*/ 602476 w 3028217"/>
                <a:gd name="connsiteY84" fmla="*/ 859653 h 2962327"/>
                <a:gd name="connsiteX85" fmla="*/ 652959 w 3028217"/>
                <a:gd name="connsiteY85" fmla="*/ 835841 h 2962327"/>
                <a:gd name="connsiteX86" fmla="*/ 620410 w 3028217"/>
                <a:gd name="connsiteY86" fmla="*/ 803828 h 2962327"/>
                <a:gd name="connsiteX87" fmla="*/ 2051228 w 3028217"/>
                <a:gd name="connsiteY87" fmla="*/ 690108 h 2962327"/>
                <a:gd name="connsiteX88" fmla="*/ 2074088 w 3028217"/>
                <a:gd name="connsiteY88" fmla="*/ 722493 h 2962327"/>
                <a:gd name="connsiteX89" fmla="*/ 2021701 w 3028217"/>
                <a:gd name="connsiteY89" fmla="*/ 782500 h 2962327"/>
                <a:gd name="connsiteX90" fmla="*/ 2000746 w 3028217"/>
                <a:gd name="connsiteY90" fmla="*/ 772023 h 2962327"/>
                <a:gd name="connsiteX91" fmla="*/ 2036941 w 3028217"/>
                <a:gd name="connsiteY91" fmla="*/ 698680 h 2962327"/>
                <a:gd name="connsiteX92" fmla="*/ 2051228 w 3028217"/>
                <a:gd name="connsiteY92" fmla="*/ 690108 h 2962327"/>
                <a:gd name="connsiteX93" fmla="*/ 2111236 w 3028217"/>
                <a:gd name="connsiteY93" fmla="*/ 608669 h 2962327"/>
                <a:gd name="connsiteX94" fmla="*/ 2113141 w 3028217"/>
                <a:gd name="connsiteY94" fmla="*/ 623433 h 2962327"/>
                <a:gd name="connsiteX95" fmla="*/ 2111236 w 3028217"/>
                <a:gd name="connsiteY95" fmla="*/ 626290 h 2962327"/>
                <a:gd name="connsiteX96" fmla="*/ 2159814 w 3028217"/>
                <a:gd name="connsiteY96" fmla="*/ 711063 h 2962327"/>
                <a:gd name="connsiteX97" fmla="*/ 2199819 w 3028217"/>
                <a:gd name="connsiteY97" fmla="*/ 758688 h 2962327"/>
                <a:gd name="connsiteX98" fmla="*/ 2176959 w 3028217"/>
                <a:gd name="connsiteY98" fmla="*/ 800598 h 2962327"/>
                <a:gd name="connsiteX99" fmla="*/ 2092186 w 3028217"/>
                <a:gd name="connsiteY99" fmla="*/ 814885 h 2962327"/>
                <a:gd name="connsiteX100" fmla="*/ 2092186 w 3028217"/>
                <a:gd name="connsiteY100" fmla="*/ 777738 h 2962327"/>
                <a:gd name="connsiteX101" fmla="*/ 2111236 w 3028217"/>
                <a:gd name="connsiteY101" fmla="*/ 740590 h 2962327"/>
                <a:gd name="connsiteX102" fmla="*/ 2110284 w 3028217"/>
                <a:gd name="connsiteY102" fmla="*/ 710110 h 2962327"/>
                <a:gd name="connsiteX103" fmla="*/ 2076946 w 3028217"/>
                <a:gd name="connsiteY103" fmla="*/ 669153 h 2962327"/>
                <a:gd name="connsiteX104" fmla="*/ 2097901 w 3028217"/>
                <a:gd name="connsiteY104" fmla="*/ 611050 h 2962327"/>
                <a:gd name="connsiteX105" fmla="*/ 2111236 w 3028217"/>
                <a:gd name="connsiteY105" fmla="*/ 608669 h 2962327"/>
                <a:gd name="connsiteX106" fmla="*/ 927279 w 3028217"/>
                <a:gd name="connsiteY106" fmla="*/ 479605 h 2962327"/>
                <a:gd name="connsiteX107" fmla="*/ 933946 w 3028217"/>
                <a:gd name="connsiteY107" fmla="*/ 486273 h 2962327"/>
                <a:gd name="connsiteX108" fmla="*/ 929184 w 3028217"/>
                <a:gd name="connsiteY108" fmla="*/ 493893 h 2962327"/>
                <a:gd name="connsiteX109" fmla="*/ 919659 w 3028217"/>
                <a:gd name="connsiteY109" fmla="*/ 488178 h 2962327"/>
                <a:gd name="connsiteX110" fmla="*/ 927279 w 3028217"/>
                <a:gd name="connsiteY110" fmla="*/ 479605 h 2962327"/>
                <a:gd name="connsiteX111" fmla="*/ 1938089 w 3028217"/>
                <a:gd name="connsiteY111" fmla="*/ 417931 h 2962327"/>
                <a:gd name="connsiteX112" fmla="*/ 1959789 w 3028217"/>
                <a:gd name="connsiteY112" fmla="*/ 441505 h 2962327"/>
                <a:gd name="connsiteX113" fmla="*/ 1940739 w 3028217"/>
                <a:gd name="connsiteY113" fmla="*/ 466270 h 2962327"/>
                <a:gd name="connsiteX114" fmla="*/ 1842631 w 3028217"/>
                <a:gd name="connsiteY114" fmla="*/ 480558 h 2962327"/>
                <a:gd name="connsiteX115" fmla="*/ 1832154 w 3028217"/>
                <a:gd name="connsiteY115" fmla="*/ 458650 h 2962327"/>
                <a:gd name="connsiteX116" fmla="*/ 1833106 w 3028217"/>
                <a:gd name="connsiteY116" fmla="*/ 431980 h 2962327"/>
                <a:gd name="connsiteX117" fmla="*/ 1845489 w 3028217"/>
                <a:gd name="connsiteY117" fmla="*/ 423408 h 2962327"/>
                <a:gd name="connsiteX118" fmla="*/ 1857871 w 3028217"/>
                <a:gd name="connsiteY118" fmla="*/ 432933 h 2962327"/>
                <a:gd name="connsiteX119" fmla="*/ 1926451 w 3028217"/>
                <a:gd name="connsiteY119" fmla="*/ 418645 h 2962327"/>
                <a:gd name="connsiteX120" fmla="*/ 1938089 w 3028217"/>
                <a:gd name="connsiteY120" fmla="*/ 417931 h 2962327"/>
                <a:gd name="connsiteX121" fmla="*/ 904419 w 3028217"/>
                <a:gd name="connsiteY121" fmla="*/ 389118 h 2962327"/>
                <a:gd name="connsiteX122" fmla="*/ 938709 w 3028217"/>
                <a:gd name="connsiteY122" fmla="*/ 433886 h 2962327"/>
                <a:gd name="connsiteX123" fmla="*/ 942519 w 3028217"/>
                <a:gd name="connsiteY123" fmla="*/ 446268 h 2962327"/>
                <a:gd name="connsiteX124" fmla="*/ 931089 w 3028217"/>
                <a:gd name="connsiteY124" fmla="*/ 449125 h 2962327"/>
                <a:gd name="connsiteX125" fmla="*/ 878701 w 3028217"/>
                <a:gd name="connsiteY125" fmla="*/ 449125 h 2962327"/>
                <a:gd name="connsiteX126" fmla="*/ 856794 w 3028217"/>
                <a:gd name="connsiteY126" fmla="*/ 443411 h 2962327"/>
                <a:gd name="connsiteX127" fmla="*/ 867271 w 3028217"/>
                <a:gd name="connsiteY127" fmla="*/ 412930 h 2962327"/>
                <a:gd name="connsiteX128" fmla="*/ 904419 w 3028217"/>
                <a:gd name="connsiteY128" fmla="*/ 389118 h 2962327"/>
                <a:gd name="connsiteX129" fmla="*/ 1062534 w 3028217"/>
                <a:gd name="connsiteY129" fmla="*/ 340541 h 2962327"/>
                <a:gd name="connsiteX130" fmla="*/ 1083489 w 3028217"/>
                <a:gd name="connsiteY130" fmla="*/ 353876 h 2962327"/>
                <a:gd name="connsiteX131" fmla="*/ 1053961 w 3028217"/>
                <a:gd name="connsiteY131" fmla="*/ 360543 h 2962327"/>
                <a:gd name="connsiteX132" fmla="*/ 1062534 w 3028217"/>
                <a:gd name="connsiteY132" fmla="*/ 340541 h 2962327"/>
                <a:gd name="connsiteX133" fmla="*/ 2471113 w 3028217"/>
                <a:gd name="connsiteY133" fmla="*/ 336025 h 2962327"/>
                <a:gd name="connsiteX134" fmla="*/ 2521763 w 3028217"/>
                <a:gd name="connsiteY134" fmla="*/ 370068 h 2962327"/>
                <a:gd name="connsiteX135" fmla="*/ 2848471 w 3028217"/>
                <a:gd name="connsiteY135" fmla="*/ 785358 h 2962327"/>
                <a:gd name="connsiteX136" fmla="*/ 2920861 w 3028217"/>
                <a:gd name="connsiteY136" fmla="*/ 940616 h 2962327"/>
                <a:gd name="connsiteX137" fmla="*/ 2926576 w 3028217"/>
                <a:gd name="connsiteY137" fmla="*/ 977763 h 2962327"/>
                <a:gd name="connsiteX138" fmla="*/ 2847518 w 3028217"/>
                <a:gd name="connsiteY138" fmla="*/ 938711 h 2962327"/>
                <a:gd name="connsiteX139" fmla="*/ 2864663 w 3028217"/>
                <a:gd name="connsiteY139" fmla="*/ 890133 h 2962327"/>
                <a:gd name="connsiteX140" fmla="*/ 2810371 w 3028217"/>
                <a:gd name="connsiteY140" fmla="*/ 908231 h 2962327"/>
                <a:gd name="connsiteX141" fmla="*/ 2757031 w 3028217"/>
                <a:gd name="connsiteY141" fmla="*/ 904421 h 2962327"/>
                <a:gd name="connsiteX142" fmla="*/ 2728456 w 3028217"/>
                <a:gd name="connsiteY142" fmla="*/ 916803 h 2962327"/>
                <a:gd name="connsiteX143" fmla="*/ 2707501 w 3028217"/>
                <a:gd name="connsiteY143" fmla="*/ 971096 h 2962327"/>
                <a:gd name="connsiteX144" fmla="*/ 2706548 w 3028217"/>
                <a:gd name="connsiteY144" fmla="*/ 1011101 h 2962327"/>
                <a:gd name="connsiteX145" fmla="*/ 2712263 w 3028217"/>
                <a:gd name="connsiteY145" fmla="*/ 1044438 h 2962327"/>
                <a:gd name="connsiteX146" fmla="*/ 2750438 w 3028217"/>
                <a:gd name="connsiteY146" fmla="*/ 1026892 h 2962327"/>
                <a:gd name="connsiteX147" fmla="*/ 2757317 w 3028217"/>
                <a:gd name="connsiteY147" fmla="*/ 1029909 h 2962327"/>
                <a:gd name="connsiteX148" fmla="*/ 2760842 w 3028217"/>
                <a:gd name="connsiteY148" fmla="*/ 1028246 h 2962327"/>
                <a:gd name="connsiteX149" fmla="*/ 2785607 w 3028217"/>
                <a:gd name="connsiteY149" fmla="*/ 1010148 h 2962327"/>
                <a:gd name="connsiteX150" fmla="*/ 2804538 w 3028217"/>
                <a:gd name="connsiteY150" fmla="*/ 1006457 h 2962327"/>
                <a:gd name="connsiteX151" fmla="*/ 2822755 w 3028217"/>
                <a:gd name="connsiteY151" fmla="*/ 1009196 h 2962327"/>
                <a:gd name="connsiteX152" fmla="*/ 2938959 w 3028217"/>
                <a:gd name="connsiteY152" fmla="*/ 1031103 h 2962327"/>
                <a:gd name="connsiteX153" fmla="*/ 2959915 w 3028217"/>
                <a:gd name="connsiteY153" fmla="*/ 1058726 h 2962327"/>
                <a:gd name="connsiteX154" fmla="*/ 3021827 w 3028217"/>
                <a:gd name="connsiteY154" fmla="*/ 1368288 h 2962327"/>
                <a:gd name="connsiteX155" fmla="*/ 3027542 w 3028217"/>
                <a:gd name="connsiteY155" fmla="*/ 1562598 h 2962327"/>
                <a:gd name="connsiteX156" fmla="*/ 3020874 w 3028217"/>
                <a:gd name="connsiteY156" fmla="*/ 1594983 h 2962327"/>
                <a:gd name="connsiteX157" fmla="*/ 2958009 w 3028217"/>
                <a:gd name="connsiteY157" fmla="*/ 1512116 h 2962327"/>
                <a:gd name="connsiteX158" fmla="*/ 2918005 w 3028217"/>
                <a:gd name="connsiteY158" fmla="*/ 1446393 h 2962327"/>
                <a:gd name="connsiteX159" fmla="*/ 2860855 w 3028217"/>
                <a:gd name="connsiteY159" fmla="*/ 1371146 h 2962327"/>
                <a:gd name="connsiteX160" fmla="*/ 2831327 w 3028217"/>
                <a:gd name="connsiteY160" fmla="*/ 1343523 h 2962327"/>
                <a:gd name="connsiteX161" fmla="*/ 2856092 w 3028217"/>
                <a:gd name="connsiteY161" fmla="*/ 1380671 h 2962327"/>
                <a:gd name="connsiteX162" fmla="*/ 2930387 w 3028217"/>
                <a:gd name="connsiteY162" fmla="*/ 1514021 h 2962327"/>
                <a:gd name="connsiteX163" fmla="*/ 2939912 w 3028217"/>
                <a:gd name="connsiteY163" fmla="*/ 1546406 h 2962327"/>
                <a:gd name="connsiteX164" fmla="*/ 2962772 w 3028217"/>
                <a:gd name="connsiteY164" fmla="*/ 1597841 h 2962327"/>
                <a:gd name="connsiteX165" fmla="*/ 2999919 w 3028217"/>
                <a:gd name="connsiteY165" fmla="*/ 1683566 h 2962327"/>
                <a:gd name="connsiteX166" fmla="*/ 3012302 w 3028217"/>
                <a:gd name="connsiteY166" fmla="*/ 1740716 h 2962327"/>
                <a:gd name="connsiteX167" fmla="*/ 2886572 w 3028217"/>
                <a:gd name="connsiteY167" fmla="*/ 2158864 h 2962327"/>
                <a:gd name="connsiteX168" fmla="*/ 2841805 w 3028217"/>
                <a:gd name="connsiteY168" fmla="*/ 2246493 h 2962327"/>
                <a:gd name="connsiteX169" fmla="*/ 2821802 w 3028217"/>
                <a:gd name="connsiteY169" fmla="*/ 2266496 h 2962327"/>
                <a:gd name="connsiteX170" fmla="*/ 2808467 w 3028217"/>
                <a:gd name="connsiteY170" fmla="*/ 2240778 h 2962327"/>
                <a:gd name="connsiteX171" fmla="*/ 2785607 w 3028217"/>
                <a:gd name="connsiteY171" fmla="*/ 2172198 h 2962327"/>
                <a:gd name="connsiteX172" fmla="*/ 2805609 w 3028217"/>
                <a:gd name="connsiteY172" fmla="*/ 2234111 h 2962327"/>
                <a:gd name="connsiteX173" fmla="*/ 2821802 w 3028217"/>
                <a:gd name="connsiteY173" fmla="*/ 2273164 h 2962327"/>
                <a:gd name="connsiteX174" fmla="*/ 2708455 w 3028217"/>
                <a:gd name="connsiteY174" fmla="*/ 2451281 h 2962327"/>
                <a:gd name="connsiteX175" fmla="*/ 2551292 w 3028217"/>
                <a:gd name="connsiteY175" fmla="*/ 2622731 h 2962327"/>
                <a:gd name="connsiteX176" fmla="*/ 2476997 w 3028217"/>
                <a:gd name="connsiteY176" fmla="*/ 2687501 h 2962327"/>
                <a:gd name="connsiteX177" fmla="*/ 2463662 w 3028217"/>
                <a:gd name="connsiteY177" fmla="*/ 2655116 h 2962327"/>
                <a:gd name="connsiteX178" fmla="*/ 2425562 w 3028217"/>
                <a:gd name="connsiteY178" fmla="*/ 2533196 h 2962327"/>
                <a:gd name="connsiteX179" fmla="*/ 2439849 w 3028217"/>
                <a:gd name="connsiteY179" fmla="*/ 2375081 h 2962327"/>
                <a:gd name="connsiteX180" fmla="*/ 2449374 w 3028217"/>
                <a:gd name="connsiteY180" fmla="*/ 2301739 h 2962327"/>
                <a:gd name="connsiteX181" fmla="*/ 2430324 w 3028217"/>
                <a:gd name="connsiteY181" fmla="*/ 2210298 h 2962327"/>
                <a:gd name="connsiteX182" fmla="*/ 2396987 w 3028217"/>
                <a:gd name="connsiteY182" fmla="*/ 2144576 h 2962327"/>
                <a:gd name="connsiteX183" fmla="*/ 2370317 w 3028217"/>
                <a:gd name="connsiteY183" fmla="*/ 2012178 h 2962327"/>
                <a:gd name="connsiteX184" fmla="*/ 2374127 w 3028217"/>
                <a:gd name="connsiteY184" fmla="*/ 1992176 h 2962327"/>
                <a:gd name="connsiteX185" fmla="*/ 2319834 w 3028217"/>
                <a:gd name="connsiteY185" fmla="*/ 1944551 h 2962327"/>
                <a:gd name="connsiteX186" fmla="*/ 2282687 w 3028217"/>
                <a:gd name="connsiteY186" fmla="*/ 1931216 h 2962327"/>
                <a:gd name="connsiteX187" fmla="*/ 2200772 w 3028217"/>
                <a:gd name="connsiteY187" fmla="*/ 1905498 h 2962327"/>
                <a:gd name="connsiteX188" fmla="*/ 2157909 w 3028217"/>
                <a:gd name="connsiteY188" fmla="*/ 1926453 h 2962327"/>
                <a:gd name="connsiteX189" fmla="*/ 2106474 w 3028217"/>
                <a:gd name="connsiteY189" fmla="*/ 1931216 h 2962327"/>
                <a:gd name="connsiteX190" fmla="*/ 2040752 w 3028217"/>
                <a:gd name="connsiteY190" fmla="*/ 1937883 h 2962327"/>
                <a:gd name="connsiteX191" fmla="*/ 1974077 w 3028217"/>
                <a:gd name="connsiteY191" fmla="*/ 1924548 h 2962327"/>
                <a:gd name="connsiteX192" fmla="*/ 1919784 w 3028217"/>
                <a:gd name="connsiteY192" fmla="*/ 1877876 h 2962327"/>
                <a:gd name="connsiteX193" fmla="*/ 1896924 w 3028217"/>
                <a:gd name="connsiteY193" fmla="*/ 1849301 h 2962327"/>
                <a:gd name="connsiteX194" fmla="*/ 1839774 w 3028217"/>
                <a:gd name="connsiteY194" fmla="*/ 1762623 h 2962327"/>
                <a:gd name="connsiteX195" fmla="*/ 1822629 w 3028217"/>
                <a:gd name="connsiteY195" fmla="*/ 1676898 h 2962327"/>
                <a:gd name="connsiteX196" fmla="*/ 1829297 w 3028217"/>
                <a:gd name="connsiteY196" fmla="*/ 1537833 h 2962327"/>
                <a:gd name="connsiteX197" fmla="*/ 1828344 w 3028217"/>
                <a:gd name="connsiteY197" fmla="*/ 1514973 h 2962327"/>
                <a:gd name="connsiteX198" fmla="*/ 1909307 w 3028217"/>
                <a:gd name="connsiteY198" fmla="*/ 1373051 h 2962327"/>
                <a:gd name="connsiteX199" fmla="*/ 1929309 w 3028217"/>
                <a:gd name="connsiteY199" fmla="*/ 1361621 h 2962327"/>
                <a:gd name="connsiteX200" fmla="*/ 1977887 w 3028217"/>
                <a:gd name="connsiteY200" fmla="*/ 1293041 h 2962327"/>
                <a:gd name="connsiteX201" fmla="*/ 2019797 w 3028217"/>
                <a:gd name="connsiteY201" fmla="*/ 1227318 h 2962327"/>
                <a:gd name="connsiteX202" fmla="*/ 2051229 w 3028217"/>
                <a:gd name="connsiteY202" fmla="*/ 1178741 h 2962327"/>
                <a:gd name="connsiteX203" fmla="*/ 2083614 w 3028217"/>
                <a:gd name="connsiteY203" fmla="*/ 1172073 h 2962327"/>
                <a:gd name="connsiteX204" fmla="*/ 2161719 w 3028217"/>
                <a:gd name="connsiteY204" fmla="*/ 1162548 h 2962327"/>
                <a:gd name="connsiteX205" fmla="*/ 2266494 w 3028217"/>
                <a:gd name="connsiteY205" fmla="*/ 1136831 h 2962327"/>
                <a:gd name="connsiteX206" fmla="*/ 2331264 w 3028217"/>
                <a:gd name="connsiteY206" fmla="*/ 1133021 h 2962327"/>
                <a:gd name="connsiteX207" fmla="*/ 2387462 w 3028217"/>
                <a:gd name="connsiteY207" fmla="*/ 1197791 h 2962327"/>
                <a:gd name="connsiteX208" fmla="*/ 2400797 w 3028217"/>
                <a:gd name="connsiteY208" fmla="*/ 1229223 h 2962327"/>
                <a:gd name="connsiteX209" fmla="*/ 2517002 w 3028217"/>
                <a:gd name="connsiteY209" fmla="*/ 1283516 h 2962327"/>
                <a:gd name="connsiteX210" fmla="*/ 2556055 w 3028217"/>
                <a:gd name="connsiteY210" fmla="*/ 1266371 h 2962327"/>
                <a:gd name="connsiteX211" fmla="*/ 2617967 w 3028217"/>
                <a:gd name="connsiteY211" fmla="*/ 1241606 h 2962327"/>
                <a:gd name="connsiteX212" fmla="*/ 2701787 w 3028217"/>
                <a:gd name="connsiteY212" fmla="*/ 1271133 h 2962327"/>
                <a:gd name="connsiteX213" fmla="*/ 2823707 w 3028217"/>
                <a:gd name="connsiteY213" fmla="*/ 1270181 h 2962327"/>
                <a:gd name="connsiteX214" fmla="*/ 2842757 w 3028217"/>
                <a:gd name="connsiteY214" fmla="*/ 1253988 h 2962327"/>
                <a:gd name="connsiteX215" fmla="*/ 2857997 w 3028217"/>
                <a:gd name="connsiteY215" fmla="*/ 1191123 h 2962327"/>
                <a:gd name="connsiteX216" fmla="*/ 2824659 w 3028217"/>
                <a:gd name="connsiteY216" fmla="*/ 1163501 h 2962327"/>
                <a:gd name="connsiteX217" fmla="*/ 2781797 w 3028217"/>
                <a:gd name="connsiteY217" fmla="*/ 1153023 h 2962327"/>
                <a:gd name="connsiteX218" fmla="*/ 2778142 w 3028217"/>
                <a:gd name="connsiteY218" fmla="*/ 1149005 h 2962327"/>
                <a:gd name="connsiteX219" fmla="*/ 2758579 w 3028217"/>
                <a:gd name="connsiteY219" fmla="*/ 1157637 h 2962327"/>
                <a:gd name="connsiteX220" fmla="*/ 2684641 w 3028217"/>
                <a:gd name="connsiteY220" fmla="*/ 1122543 h 2962327"/>
                <a:gd name="connsiteX221" fmla="*/ 2664638 w 3028217"/>
                <a:gd name="connsiteY221" fmla="*/ 1083491 h 2962327"/>
                <a:gd name="connsiteX222" fmla="*/ 2646541 w 3028217"/>
                <a:gd name="connsiteY222" fmla="*/ 1054916 h 2962327"/>
                <a:gd name="connsiteX223" fmla="*/ 2610346 w 3028217"/>
                <a:gd name="connsiteY223" fmla="*/ 1080633 h 2962327"/>
                <a:gd name="connsiteX224" fmla="*/ 2609202 w 3028217"/>
                <a:gd name="connsiteY224" fmla="*/ 1082346 h 2962327"/>
                <a:gd name="connsiteX225" fmla="*/ 2613204 w 3028217"/>
                <a:gd name="connsiteY225" fmla="*/ 1086348 h 2962327"/>
                <a:gd name="connsiteX226" fmla="*/ 2632254 w 3028217"/>
                <a:gd name="connsiteY226" fmla="*/ 1108255 h 2962327"/>
                <a:gd name="connsiteX227" fmla="*/ 2609394 w 3028217"/>
                <a:gd name="connsiteY227" fmla="*/ 1145403 h 2962327"/>
                <a:gd name="connsiteX228" fmla="*/ 2584629 w 3028217"/>
                <a:gd name="connsiteY228" fmla="*/ 1132068 h 2962327"/>
                <a:gd name="connsiteX229" fmla="*/ 2566055 w 3028217"/>
                <a:gd name="connsiteY229" fmla="*/ 1095397 h 2962327"/>
                <a:gd name="connsiteX230" fmla="*/ 2558490 w 3028217"/>
                <a:gd name="connsiteY230" fmla="*/ 1083461 h 2962327"/>
                <a:gd name="connsiteX231" fmla="*/ 2545576 w 3028217"/>
                <a:gd name="connsiteY231" fmla="*/ 1071108 h 2962327"/>
                <a:gd name="connsiteX232" fmla="*/ 2536051 w 3028217"/>
                <a:gd name="connsiteY232" fmla="*/ 1061583 h 2962327"/>
                <a:gd name="connsiteX233" fmla="*/ 2429371 w 3028217"/>
                <a:gd name="connsiteY233" fmla="*/ 952046 h 2962327"/>
                <a:gd name="connsiteX234" fmla="*/ 2417941 w 3028217"/>
                <a:gd name="connsiteY234" fmla="*/ 944426 h 2962327"/>
                <a:gd name="connsiteX235" fmla="*/ 2407463 w 3028217"/>
                <a:gd name="connsiteY235" fmla="*/ 947283 h 2962327"/>
                <a:gd name="connsiteX236" fmla="*/ 2469376 w 3028217"/>
                <a:gd name="connsiteY236" fmla="*/ 1014911 h 2962327"/>
                <a:gd name="connsiteX237" fmla="*/ 2509381 w 3028217"/>
                <a:gd name="connsiteY237" fmla="*/ 1044438 h 2962327"/>
                <a:gd name="connsiteX238" fmla="*/ 2504618 w 3028217"/>
                <a:gd name="connsiteY238" fmla="*/ 1057773 h 2962327"/>
                <a:gd name="connsiteX239" fmla="*/ 2488426 w 3028217"/>
                <a:gd name="connsiteY239" fmla="*/ 1077776 h 2962327"/>
                <a:gd name="connsiteX240" fmla="*/ 2476996 w 3028217"/>
                <a:gd name="connsiteY240" fmla="*/ 1084443 h 2962327"/>
                <a:gd name="connsiteX241" fmla="*/ 2356028 w 3028217"/>
                <a:gd name="connsiteY241" fmla="*/ 985383 h 2962327"/>
                <a:gd name="connsiteX242" fmla="*/ 2317928 w 3028217"/>
                <a:gd name="connsiteY242" fmla="*/ 978716 h 2962327"/>
                <a:gd name="connsiteX243" fmla="*/ 2295068 w 3028217"/>
                <a:gd name="connsiteY243" fmla="*/ 993003 h 2962327"/>
                <a:gd name="connsiteX244" fmla="*/ 2196008 w 3028217"/>
                <a:gd name="connsiteY244" fmla="*/ 1057773 h 2962327"/>
                <a:gd name="connsiteX245" fmla="*/ 2181721 w 3028217"/>
                <a:gd name="connsiteY245" fmla="*/ 1087301 h 2962327"/>
                <a:gd name="connsiteX246" fmla="*/ 2105521 w 3028217"/>
                <a:gd name="connsiteY246" fmla="*/ 1157786 h 2962327"/>
                <a:gd name="connsiteX247" fmla="*/ 2053133 w 3028217"/>
                <a:gd name="connsiteY247" fmla="*/ 1155881 h 2962327"/>
                <a:gd name="connsiteX248" fmla="*/ 2036941 w 3028217"/>
                <a:gd name="connsiteY248" fmla="*/ 1136831 h 2962327"/>
                <a:gd name="connsiteX249" fmla="*/ 2008366 w 3028217"/>
                <a:gd name="connsiteY249" fmla="*/ 1131116 h 2962327"/>
                <a:gd name="connsiteX250" fmla="*/ 2001698 w 3028217"/>
                <a:gd name="connsiteY250" fmla="*/ 1074918 h 2962327"/>
                <a:gd name="connsiteX251" fmla="*/ 2008366 w 3028217"/>
                <a:gd name="connsiteY251" fmla="*/ 1001576 h 2962327"/>
                <a:gd name="connsiteX252" fmla="*/ 2035988 w 3028217"/>
                <a:gd name="connsiteY252" fmla="*/ 977763 h 2962327"/>
                <a:gd name="connsiteX253" fmla="*/ 2107426 w 3028217"/>
                <a:gd name="connsiteY253" fmla="*/ 983478 h 2962327"/>
                <a:gd name="connsiteX254" fmla="*/ 2148383 w 3028217"/>
                <a:gd name="connsiteY254" fmla="*/ 975858 h 2962327"/>
                <a:gd name="connsiteX255" fmla="*/ 2150288 w 3028217"/>
                <a:gd name="connsiteY255" fmla="*/ 913946 h 2962327"/>
                <a:gd name="connsiteX256" fmla="*/ 2112188 w 3028217"/>
                <a:gd name="connsiteY256" fmla="*/ 876798 h 2962327"/>
                <a:gd name="connsiteX257" fmla="*/ 2096948 w 3028217"/>
                <a:gd name="connsiteY257" fmla="*/ 862511 h 2962327"/>
                <a:gd name="connsiteX258" fmla="*/ 2118856 w 3028217"/>
                <a:gd name="connsiteY258" fmla="*/ 849176 h 2962327"/>
                <a:gd name="connsiteX259" fmla="*/ 2206486 w 3028217"/>
                <a:gd name="connsiteY259" fmla="*/ 810123 h 2962327"/>
                <a:gd name="connsiteX260" fmla="*/ 2308403 w 3028217"/>
                <a:gd name="connsiteY260" fmla="*/ 731066 h 2962327"/>
                <a:gd name="connsiteX261" fmla="*/ 2321738 w 3028217"/>
                <a:gd name="connsiteY261" fmla="*/ 708206 h 2962327"/>
                <a:gd name="connsiteX262" fmla="*/ 2311261 w 3028217"/>
                <a:gd name="connsiteY262" fmla="*/ 679631 h 2962327"/>
                <a:gd name="connsiteX263" fmla="*/ 2320786 w 3028217"/>
                <a:gd name="connsiteY263" fmla="*/ 643436 h 2962327"/>
                <a:gd name="connsiteX264" fmla="*/ 2338883 w 3028217"/>
                <a:gd name="connsiteY264" fmla="*/ 638673 h 2962327"/>
                <a:gd name="connsiteX265" fmla="*/ 2343646 w 3028217"/>
                <a:gd name="connsiteY265" fmla="*/ 675821 h 2962327"/>
                <a:gd name="connsiteX266" fmla="*/ 2348408 w 3028217"/>
                <a:gd name="connsiteY266" fmla="*/ 699633 h 2962327"/>
                <a:gd name="connsiteX267" fmla="*/ 2376031 w 3028217"/>
                <a:gd name="connsiteY267" fmla="*/ 706301 h 2962327"/>
                <a:gd name="connsiteX268" fmla="*/ 2385556 w 3028217"/>
                <a:gd name="connsiteY268" fmla="*/ 704396 h 2962327"/>
                <a:gd name="connsiteX269" fmla="*/ 2454136 w 3028217"/>
                <a:gd name="connsiteY269" fmla="*/ 698681 h 2962327"/>
                <a:gd name="connsiteX270" fmla="*/ 2476996 w 3028217"/>
                <a:gd name="connsiteY270" fmla="*/ 692013 h 2962327"/>
                <a:gd name="connsiteX271" fmla="*/ 2517953 w 3028217"/>
                <a:gd name="connsiteY271" fmla="*/ 648198 h 2962327"/>
                <a:gd name="connsiteX272" fmla="*/ 2563673 w 3028217"/>
                <a:gd name="connsiteY272" fmla="*/ 626291 h 2962327"/>
                <a:gd name="connsiteX273" fmla="*/ 2554148 w 3028217"/>
                <a:gd name="connsiteY273" fmla="*/ 585333 h 2962327"/>
                <a:gd name="connsiteX274" fmla="*/ 2572928 w 3028217"/>
                <a:gd name="connsiteY274" fmla="*/ 573708 h 2962327"/>
                <a:gd name="connsiteX275" fmla="*/ 2586098 w 3028217"/>
                <a:gd name="connsiteY275" fmla="*/ 571735 h 2962327"/>
                <a:gd name="connsiteX276" fmla="*/ 2586726 w 3028217"/>
                <a:gd name="connsiteY276" fmla="*/ 571671 h 2962327"/>
                <a:gd name="connsiteX277" fmla="*/ 2624633 w 3028217"/>
                <a:gd name="connsiteY277" fmla="*/ 568188 h 2962327"/>
                <a:gd name="connsiteX278" fmla="*/ 2630348 w 3028217"/>
                <a:gd name="connsiteY278" fmla="*/ 563426 h 2962327"/>
                <a:gd name="connsiteX279" fmla="*/ 2633206 w 3028217"/>
                <a:gd name="connsiteY279" fmla="*/ 563426 h 2962327"/>
                <a:gd name="connsiteX280" fmla="*/ 2626538 w 3028217"/>
                <a:gd name="connsiteY280" fmla="*/ 563426 h 2962327"/>
                <a:gd name="connsiteX281" fmla="*/ 2593082 w 3028217"/>
                <a:gd name="connsiteY281" fmla="*/ 570689 h 2962327"/>
                <a:gd name="connsiteX282" fmla="*/ 2586098 w 3028217"/>
                <a:gd name="connsiteY282" fmla="*/ 571735 h 2962327"/>
                <a:gd name="connsiteX283" fmla="*/ 2574151 w 3028217"/>
                <a:gd name="connsiteY283" fmla="*/ 572951 h 2962327"/>
                <a:gd name="connsiteX284" fmla="*/ 2572928 w 3028217"/>
                <a:gd name="connsiteY284" fmla="*/ 573708 h 2962327"/>
                <a:gd name="connsiteX285" fmla="*/ 2558911 w 3028217"/>
                <a:gd name="connsiteY285" fmla="*/ 575808 h 2962327"/>
                <a:gd name="connsiteX286" fmla="*/ 2506523 w 3028217"/>
                <a:gd name="connsiteY286" fmla="*/ 541518 h 2962327"/>
                <a:gd name="connsiteX287" fmla="*/ 2512238 w 3028217"/>
                <a:gd name="connsiteY287" fmla="*/ 480558 h 2962327"/>
                <a:gd name="connsiteX288" fmla="*/ 2533193 w 3028217"/>
                <a:gd name="connsiteY288" fmla="*/ 458651 h 2962327"/>
                <a:gd name="connsiteX289" fmla="*/ 2534146 w 3028217"/>
                <a:gd name="connsiteY289" fmla="*/ 440553 h 2962327"/>
                <a:gd name="connsiteX290" fmla="*/ 2513191 w 3028217"/>
                <a:gd name="connsiteY290" fmla="*/ 445316 h 2962327"/>
                <a:gd name="connsiteX291" fmla="*/ 2464613 w 3028217"/>
                <a:gd name="connsiteY291" fmla="*/ 509133 h 2962327"/>
                <a:gd name="connsiteX292" fmla="*/ 2467471 w 3028217"/>
                <a:gd name="connsiteY292" fmla="*/ 551996 h 2962327"/>
                <a:gd name="connsiteX293" fmla="*/ 2468423 w 3028217"/>
                <a:gd name="connsiteY293" fmla="*/ 597716 h 2962327"/>
                <a:gd name="connsiteX294" fmla="*/ 2453183 w 3028217"/>
                <a:gd name="connsiteY294" fmla="*/ 638673 h 2962327"/>
                <a:gd name="connsiteX295" fmla="*/ 2423656 w 3028217"/>
                <a:gd name="connsiteY295" fmla="*/ 676773 h 2962327"/>
                <a:gd name="connsiteX296" fmla="*/ 2389366 w 3028217"/>
                <a:gd name="connsiteY296" fmla="*/ 683441 h 2962327"/>
                <a:gd name="connsiteX297" fmla="*/ 2383651 w 3028217"/>
                <a:gd name="connsiteY297" fmla="*/ 659628 h 2962327"/>
                <a:gd name="connsiteX298" fmla="*/ 2367458 w 3028217"/>
                <a:gd name="connsiteY298" fmla="*/ 627243 h 2962327"/>
                <a:gd name="connsiteX299" fmla="*/ 2308403 w 3028217"/>
                <a:gd name="connsiteY299" fmla="*/ 612003 h 2962327"/>
                <a:gd name="connsiteX300" fmla="*/ 2270303 w 3028217"/>
                <a:gd name="connsiteY300" fmla="*/ 571046 h 2962327"/>
                <a:gd name="connsiteX301" fmla="*/ 2260778 w 3028217"/>
                <a:gd name="connsiteY301" fmla="*/ 543423 h 2962327"/>
                <a:gd name="connsiteX302" fmla="*/ 2259826 w 3028217"/>
                <a:gd name="connsiteY302" fmla="*/ 522468 h 2962327"/>
                <a:gd name="connsiteX303" fmla="*/ 2390318 w 3028217"/>
                <a:gd name="connsiteY303" fmla="*/ 385308 h 2962327"/>
                <a:gd name="connsiteX304" fmla="*/ 2416988 w 3028217"/>
                <a:gd name="connsiteY304" fmla="*/ 357686 h 2962327"/>
                <a:gd name="connsiteX305" fmla="*/ 2417941 w 3028217"/>
                <a:gd name="connsiteY305" fmla="*/ 351971 h 2962327"/>
                <a:gd name="connsiteX306" fmla="*/ 2424608 w 3028217"/>
                <a:gd name="connsiteY306" fmla="*/ 353876 h 2962327"/>
                <a:gd name="connsiteX307" fmla="*/ 2452245 w 3028217"/>
                <a:gd name="connsiteY307" fmla="*/ 336582 h 2962327"/>
                <a:gd name="connsiteX308" fmla="*/ 2471113 w 3028217"/>
                <a:gd name="connsiteY308" fmla="*/ 336025 h 2962327"/>
                <a:gd name="connsiteX309" fmla="*/ 761544 w 3028217"/>
                <a:gd name="connsiteY309" fmla="*/ 194808 h 2962327"/>
                <a:gd name="connsiteX310" fmla="*/ 773926 w 3028217"/>
                <a:gd name="connsiteY310" fmla="*/ 216716 h 2962327"/>
                <a:gd name="connsiteX311" fmla="*/ 773926 w 3028217"/>
                <a:gd name="connsiteY311" fmla="*/ 278628 h 2962327"/>
                <a:gd name="connsiteX312" fmla="*/ 687249 w 3028217"/>
                <a:gd name="connsiteY312" fmla="*/ 293868 h 2962327"/>
                <a:gd name="connsiteX313" fmla="*/ 671056 w 3028217"/>
                <a:gd name="connsiteY313" fmla="*/ 292916 h 2962327"/>
                <a:gd name="connsiteX314" fmla="*/ 640576 w 3028217"/>
                <a:gd name="connsiteY314" fmla="*/ 298631 h 2962327"/>
                <a:gd name="connsiteX315" fmla="*/ 603429 w 3028217"/>
                <a:gd name="connsiteY315" fmla="*/ 291011 h 2962327"/>
                <a:gd name="connsiteX316" fmla="*/ 715824 w 3028217"/>
                <a:gd name="connsiteY316" fmla="*/ 211953 h 2962327"/>
                <a:gd name="connsiteX317" fmla="*/ 727254 w 3028217"/>
                <a:gd name="connsiteY317" fmla="*/ 215763 h 2962327"/>
                <a:gd name="connsiteX318" fmla="*/ 761544 w 3028217"/>
                <a:gd name="connsiteY318" fmla="*/ 194808 h 2962327"/>
                <a:gd name="connsiteX319" fmla="*/ 873343 w 3028217"/>
                <a:gd name="connsiteY319" fmla="*/ 184331 h 2962327"/>
                <a:gd name="connsiteX320" fmla="*/ 891083 w 3028217"/>
                <a:gd name="connsiteY320" fmla="*/ 191951 h 2962327"/>
                <a:gd name="connsiteX321" fmla="*/ 888226 w 3028217"/>
                <a:gd name="connsiteY321" fmla="*/ 217668 h 2962327"/>
                <a:gd name="connsiteX322" fmla="*/ 879241 w 3028217"/>
                <a:gd name="connsiteY322" fmla="*/ 234820 h 2962327"/>
                <a:gd name="connsiteX323" fmla="*/ 895370 w 3028217"/>
                <a:gd name="connsiteY323" fmla="*/ 235036 h 2962327"/>
                <a:gd name="connsiteX324" fmla="*/ 899656 w 3028217"/>
                <a:gd name="connsiteY324" fmla="*/ 266246 h 2962327"/>
                <a:gd name="connsiteX325" fmla="*/ 892988 w 3028217"/>
                <a:gd name="connsiteY325" fmla="*/ 303393 h 2962327"/>
                <a:gd name="connsiteX326" fmla="*/ 905371 w 3028217"/>
                <a:gd name="connsiteY326" fmla="*/ 303393 h 2962327"/>
                <a:gd name="connsiteX327" fmla="*/ 915848 w 3028217"/>
                <a:gd name="connsiteY327" fmla="*/ 337683 h 2962327"/>
                <a:gd name="connsiteX328" fmla="*/ 946328 w 3028217"/>
                <a:gd name="connsiteY328" fmla="*/ 324348 h 2962327"/>
                <a:gd name="connsiteX329" fmla="*/ 973409 w 3028217"/>
                <a:gd name="connsiteY329" fmla="*/ 303804 h 2962327"/>
                <a:gd name="connsiteX330" fmla="*/ 975260 w 3028217"/>
                <a:gd name="connsiteY330" fmla="*/ 292796 h 2962327"/>
                <a:gd name="connsiteX331" fmla="*/ 965378 w 3028217"/>
                <a:gd name="connsiteY331" fmla="*/ 281485 h 2962327"/>
                <a:gd name="connsiteX332" fmla="*/ 962521 w 3028217"/>
                <a:gd name="connsiteY332" fmla="*/ 233860 h 2962327"/>
                <a:gd name="connsiteX333" fmla="*/ 1013956 w 3028217"/>
                <a:gd name="connsiteY333" fmla="*/ 203380 h 2962327"/>
                <a:gd name="connsiteX334" fmla="*/ 1028243 w 3028217"/>
                <a:gd name="connsiteY334" fmla="*/ 200165 h 2962327"/>
                <a:gd name="connsiteX335" fmla="*/ 1042531 w 3028217"/>
                <a:gd name="connsiteY335" fmla="*/ 206238 h 2962327"/>
                <a:gd name="connsiteX336" fmla="*/ 1016813 w 3028217"/>
                <a:gd name="connsiteY336" fmla="*/ 234813 h 2962327"/>
                <a:gd name="connsiteX337" fmla="*/ 1075868 w 3028217"/>
                <a:gd name="connsiteY337" fmla="*/ 204333 h 2962327"/>
                <a:gd name="connsiteX338" fmla="*/ 1095871 w 3028217"/>
                <a:gd name="connsiteY338" fmla="*/ 204333 h 2962327"/>
                <a:gd name="connsiteX339" fmla="*/ 1099681 w 3028217"/>
                <a:gd name="connsiteY339" fmla="*/ 232908 h 2962327"/>
                <a:gd name="connsiteX340" fmla="*/ 1133971 w 3028217"/>
                <a:gd name="connsiteY340" fmla="*/ 231003 h 2962327"/>
                <a:gd name="connsiteX341" fmla="*/ 1151116 w 3028217"/>
                <a:gd name="connsiteY341" fmla="*/ 238623 h 2962327"/>
                <a:gd name="connsiteX342" fmla="*/ 1205408 w 3028217"/>
                <a:gd name="connsiteY342" fmla="*/ 287200 h 2962327"/>
                <a:gd name="connsiteX343" fmla="*/ 1198741 w 3028217"/>
                <a:gd name="connsiteY343" fmla="*/ 334825 h 2962327"/>
                <a:gd name="connsiteX344" fmla="*/ 1248271 w 3028217"/>
                <a:gd name="connsiteY344" fmla="*/ 377688 h 2962327"/>
                <a:gd name="connsiteX345" fmla="*/ 1246366 w 3028217"/>
                <a:gd name="connsiteY345" fmla="*/ 402453 h 2962327"/>
                <a:gd name="connsiteX346" fmla="*/ 1187311 w 3028217"/>
                <a:gd name="connsiteY346" fmla="*/ 402453 h 2962327"/>
                <a:gd name="connsiteX347" fmla="*/ 1171118 w 3028217"/>
                <a:gd name="connsiteY347" fmla="*/ 396738 h 2962327"/>
                <a:gd name="connsiteX348" fmla="*/ 1171118 w 3028217"/>
                <a:gd name="connsiteY348" fmla="*/ 431028 h 2962327"/>
                <a:gd name="connsiteX349" fmla="*/ 1151116 w 3028217"/>
                <a:gd name="connsiteY349" fmla="*/ 479605 h 2962327"/>
                <a:gd name="connsiteX350" fmla="*/ 1136828 w 3028217"/>
                <a:gd name="connsiteY350" fmla="*/ 476748 h 2962327"/>
                <a:gd name="connsiteX351" fmla="*/ 1136828 w 3028217"/>
                <a:gd name="connsiteY351" fmla="*/ 487225 h 2962327"/>
                <a:gd name="connsiteX352" fmla="*/ 1118731 w 3028217"/>
                <a:gd name="connsiteY352" fmla="*/ 497703 h 2962327"/>
                <a:gd name="connsiteX353" fmla="*/ 1066343 w 3028217"/>
                <a:gd name="connsiteY353" fmla="*/ 455793 h 2962327"/>
                <a:gd name="connsiteX354" fmla="*/ 1016813 w 3028217"/>
                <a:gd name="connsiteY354" fmla="*/ 433885 h 2962327"/>
                <a:gd name="connsiteX355" fmla="*/ 996811 w 3028217"/>
                <a:gd name="connsiteY355" fmla="*/ 428170 h 2962327"/>
                <a:gd name="connsiteX356" fmla="*/ 1013003 w 3028217"/>
                <a:gd name="connsiteY356" fmla="*/ 411978 h 2962327"/>
                <a:gd name="connsiteX357" fmla="*/ 1109206 w 3028217"/>
                <a:gd name="connsiteY357" fmla="*/ 369115 h 2962327"/>
                <a:gd name="connsiteX358" fmla="*/ 1089203 w 3028217"/>
                <a:gd name="connsiteY358" fmla="*/ 307203 h 2962327"/>
                <a:gd name="connsiteX359" fmla="*/ 1077773 w 3028217"/>
                <a:gd name="connsiteY359" fmla="*/ 291010 h 2962327"/>
                <a:gd name="connsiteX360" fmla="*/ 1016813 w 3028217"/>
                <a:gd name="connsiteY360" fmla="*/ 292915 h 2962327"/>
                <a:gd name="connsiteX361" fmla="*/ 1007169 w 3028217"/>
                <a:gd name="connsiteY361" fmla="*/ 296011 h 2962327"/>
                <a:gd name="connsiteX362" fmla="*/ 1007866 w 3028217"/>
                <a:gd name="connsiteY362" fmla="*/ 302667 h 2962327"/>
                <a:gd name="connsiteX363" fmla="*/ 1009193 w 3028217"/>
                <a:gd name="connsiteY363" fmla="*/ 303393 h 2962327"/>
                <a:gd name="connsiteX364" fmla="*/ 962521 w 3028217"/>
                <a:gd name="connsiteY364" fmla="*/ 370068 h 2962327"/>
                <a:gd name="connsiteX365" fmla="*/ 905371 w 3028217"/>
                <a:gd name="connsiteY365" fmla="*/ 371973 h 2962327"/>
                <a:gd name="connsiteX366" fmla="*/ 868223 w 3028217"/>
                <a:gd name="connsiteY366" fmla="*/ 410073 h 2962327"/>
                <a:gd name="connsiteX367" fmla="*/ 836791 w 3028217"/>
                <a:gd name="connsiteY367" fmla="*/ 426266 h 2962327"/>
                <a:gd name="connsiteX368" fmla="*/ 816788 w 3028217"/>
                <a:gd name="connsiteY368" fmla="*/ 424361 h 2962327"/>
                <a:gd name="connsiteX369" fmla="*/ 677723 w 3028217"/>
                <a:gd name="connsiteY369" fmla="*/ 507228 h 2962327"/>
                <a:gd name="connsiteX370" fmla="*/ 668198 w 3028217"/>
                <a:gd name="connsiteY370" fmla="*/ 553901 h 2962327"/>
                <a:gd name="connsiteX371" fmla="*/ 662483 w 3028217"/>
                <a:gd name="connsiteY371" fmla="*/ 586286 h 2962327"/>
                <a:gd name="connsiteX372" fmla="*/ 716776 w 3028217"/>
                <a:gd name="connsiteY372" fmla="*/ 612956 h 2962327"/>
                <a:gd name="connsiteX373" fmla="*/ 771068 w 3028217"/>
                <a:gd name="connsiteY373" fmla="*/ 645341 h 2962327"/>
                <a:gd name="connsiteX374" fmla="*/ 782498 w 3028217"/>
                <a:gd name="connsiteY374" fmla="*/ 667248 h 2962327"/>
                <a:gd name="connsiteX375" fmla="*/ 772973 w 3028217"/>
                <a:gd name="connsiteY375" fmla="*/ 726303 h 2962327"/>
                <a:gd name="connsiteX376" fmla="*/ 805358 w 3028217"/>
                <a:gd name="connsiteY376" fmla="*/ 736781 h 2962327"/>
                <a:gd name="connsiteX377" fmla="*/ 828218 w 3028217"/>
                <a:gd name="connsiteY377" fmla="*/ 689156 h 2962327"/>
                <a:gd name="connsiteX378" fmla="*/ 858698 w 3028217"/>
                <a:gd name="connsiteY378" fmla="*/ 652961 h 2962327"/>
                <a:gd name="connsiteX379" fmla="*/ 901561 w 3028217"/>
                <a:gd name="connsiteY379" fmla="*/ 573903 h 2962327"/>
                <a:gd name="connsiteX380" fmla="*/ 904418 w 3028217"/>
                <a:gd name="connsiteY380" fmla="*/ 561521 h 2962327"/>
                <a:gd name="connsiteX381" fmla="*/ 953948 w 3028217"/>
                <a:gd name="connsiteY381" fmla="*/ 491988 h 2962327"/>
                <a:gd name="connsiteX382" fmla="*/ 968236 w 3028217"/>
                <a:gd name="connsiteY382" fmla="*/ 478653 h 2962327"/>
                <a:gd name="connsiteX383" fmla="*/ 1049198 w 3028217"/>
                <a:gd name="connsiteY383" fmla="*/ 512943 h 2962327"/>
                <a:gd name="connsiteX384" fmla="*/ 1063486 w 3028217"/>
                <a:gd name="connsiteY384" fmla="*/ 539613 h 2962327"/>
                <a:gd name="connsiteX385" fmla="*/ 1067296 w 3028217"/>
                <a:gd name="connsiteY385" fmla="*/ 583428 h 2962327"/>
                <a:gd name="connsiteX386" fmla="*/ 1112063 w 3028217"/>
                <a:gd name="connsiteY386" fmla="*/ 568188 h 2962327"/>
                <a:gd name="connsiteX387" fmla="*/ 1146353 w 3028217"/>
                <a:gd name="connsiteY387" fmla="*/ 580571 h 2962327"/>
                <a:gd name="connsiteX388" fmla="*/ 1151116 w 3028217"/>
                <a:gd name="connsiteY388" fmla="*/ 616766 h 2962327"/>
                <a:gd name="connsiteX389" fmla="*/ 1193026 w 3028217"/>
                <a:gd name="connsiteY389" fmla="*/ 684393 h 2962327"/>
                <a:gd name="connsiteX390" fmla="*/ 1182905 w 3028217"/>
                <a:gd name="connsiteY390" fmla="*/ 697847 h 2962327"/>
                <a:gd name="connsiteX391" fmla="*/ 1179024 w 3028217"/>
                <a:gd name="connsiteY391" fmla="*/ 699159 h 2962327"/>
                <a:gd name="connsiteX392" fmla="*/ 1177845 w 3028217"/>
                <a:gd name="connsiteY392" fmla="*/ 699023 h 2962327"/>
                <a:gd name="connsiteX393" fmla="*/ 1166356 w 3028217"/>
                <a:gd name="connsiteY393" fmla="*/ 703443 h 2962327"/>
                <a:gd name="connsiteX394" fmla="*/ 1179024 w 3028217"/>
                <a:gd name="connsiteY394" fmla="*/ 699159 h 2962327"/>
                <a:gd name="connsiteX395" fmla="*/ 1188263 w 3028217"/>
                <a:gd name="connsiteY395" fmla="*/ 700229 h 2962327"/>
                <a:gd name="connsiteX396" fmla="*/ 1207313 w 3028217"/>
                <a:gd name="connsiteY396" fmla="*/ 712016 h 2962327"/>
                <a:gd name="connsiteX397" fmla="*/ 1205051 w 3028217"/>
                <a:gd name="connsiteY397" fmla="*/ 754402 h 2962327"/>
                <a:gd name="connsiteX398" fmla="*/ 1180854 w 3028217"/>
                <a:gd name="connsiteY398" fmla="*/ 787924 h 2962327"/>
                <a:gd name="connsiteX399" fmla="*/ 1187073 w 3028217"/>
                <a:gd name="connsiteY399" fmla="*/ 807504 h 2962327"/>
                <a:gd name="connsiteX400" fmla="*/ 1206361 w 3028217"/>
                <a:gd name="connsiteY400" fmla="*/ 814886 h 2962327"/>
                <a:gd name="connsiteX401" fmla="*/ 1213981 w 3028217"/>
                <a:gd name="connsiteY401" fmla="*/ 828221 h 2962327"/>
                <a:gd name="connsiteX402" fmla="*/ 1172071 w 3028217"/>
                <a:gd name="connsiteY402" fmla="*/ 862511 h 2962327"/>
                <a:gd name="connsiteX403" fmla="*/ 1115874 w 3028217"/>
                <a:gd name="connsiteY403" fmla="*/ 854891 h 2962327"/>
                <a:gd name="connsiteX404" fmla="*/ 1148259 w 3028217"/>
                <a:gd name="connsiteY404" fmla="*/ 807266 h 2962327"/>
                <a:gd name="connsiteX405" fmla="*/ 1173024 w 3028217"/>
                <a:gd name="connsiteY405" fmla="*/ 780596 h 2962327"/>
                <a:gd name="connsiteX406" fmla="*/ 1173125 w 3028217"/>
                <a:gd name="connsiteY406" fmla="*/ 780684 h 2962327"/>
                <a:gd name="connsiteX407" fmla="*/ 1174333 w 3028217"/>
                <a:gd name="connsiteY407" fmla="*/ 770475 h 2962327"/>
                <a:gd name="connsiteX408" fmla="*/ 1163498 w 3028217"/>
                <a:gd name="connsiteY408" fmla="*/ 767261 h 2962327"/>
                <a:gd name="connsiteX409" fmla="*/ 1124446 w 3028217"/>
                <a:gd name="connsiteY409" fmla="*/ 787263 h 2962327"/>
                <a:gd name="connsiteX410" fmla="*/ 1043483 w 3028217"/>
                <a:gd name="connsiteY410" fmla="*/ 789168 h 2962327"/>
                <a:gd name="connsiteX411" fmla="*/ 993953 w 3028217"/>
                <a:gd name="connsiteY411" fmla="*/ 794883 h 2962327"/>
                <a:gd name="connsiteX412" fmla="*/ 959663 w 3028217"/>
                <a:gd name="connsiteY412" fmla="*/ 814886 h 2962327"/>
                <a:gd name="connsiteX413" fmla="*/ 929183 w 3028217"/>
                <a:gd name="connsiteY413" fmla="*/ 839651 h 2962327"/>
                <a:gd name="connsiteX414" fmla="*/ 925100 w 3028217"/>
                <a:gd name="connsiteY414" fmla="*/ 843462 h 2962327"/>
                <a:gd name="connsiteX415" fmla="*/ 915848 w 3028217"/>
                <a:gd name="connsiteY415" fmla="*/ 851081 h 2962327"/>
                <a:gd name="connsiteX416" fmla="*/ 912991 w 3028217"/>
                <a:gd name="connsiteY416" fmla="*/ 851081 h 2962327"/>
                <a:gd name="connsiteX417" fmla="*/ 914896 w 3028217"/>
                <a:gd name="connsiteY417" fmla="*/ 852986 h 2962327"/>
                <a:gd name="connsiteX418" fmla="*/ 925100 w 3028217"/>
                <a:gd name="connsiteY418" fmla="*/ 843462 h 2962327"/>
                <a:gd name="connsiteX419" fmla="*/ 932041 w 3028217"/>
                <a:gd name="connsiteY419" fmla="*/ 837746 h 2962327"/>
                <a:gd name="connsiteX420" fmla="*/ 972998 w 3028217"/>
                <a:gd name="connsiteY420" fmla="*/ 820601 h 2962327"/>
                <a:gd name="connsiteX421" fmla="*/ 992048 w 3028217"/>
                <a:gd name="connsiteY421" fmla="*/ 814886 h 2962327"/>
                <a:gd name="connsiteX422" fmla="*/ 1023481 w 3028217"/>
                <a:gd name="connsiteY422" fmla="*/ 819648 h 2962327"/>
                <a:gd name="connsiteX423" fmla="*/ 1005383 w 3028217"/>
                <a:gd name="connsiteY423" fmla="*/ 842508 h 2962327"/>
                <a:gd name="connsiteX424" fmla="*/ 1006336 w 3028217"/>
                <a:gd name="connsiteY424" fmla="*/ 854891 h 2962327"/>
                <a:gd name="connsiteX425" fmla="*/ 1005383 w 3028217"/>
                <a:gd name="connsiteY425" fmla="*/ 889181 h 2962327"/>
                <a:gd name="connsiteX426" fmla="*/ 984428 w 3028217"/>
                <a:gd name="connsiteY426" fmla="*/ 910136 h 2962327"/>
                <a:gd name="connsiteX427" fmla="*/ 952043 w 3028217"/>
                <a:gd name="connsiteY427" fmla="*/ 916803 h 2962327"/>
                <a:gd name="connsiteX428" fmla="*/ 899656 w 3028217"/>
                <a:gd name="connsiteY428" fmla="*/ 938711 h 2962327"/>
                <a:gd name="connsiteX429" fmla="*/ 855841 w 3028217"/>
                <a:gd name="connsiteY429" fmla="*/ 985383 h 2962327"/>
                <a:gd name="connsiteX430" fmla="*/ 831076 w 3028217"/>
                <a:gd name="connsiteY430" fmla="*/ 1003481 h 2962327"/>
                <a:gd name="connsiteX431" fmla="*/ 738683 w 3028217"/>
                <a:gd name="connsiteY431" fmla="*/ 1081586 h 2962327"/>
                <a:gd name="connsiteX432" fmla="*/ 711061 w 3028217"/>
                <a:gd name="connsiteY432" fmla="*/ 1115876 h 2962327"/>
                <a:gd name="connsiteX433" fmla="*/ 666293 w 3028217"/>
                <a:gd name="connsiteY433" fmla="*/ 1175883 h 2962327"/>
                <a:gd name="connsiteX434" fmla="*/ 585331 w 3028217"/>
                <a:gd name="connsiteY434" fmla="*/ 1230176 h 2962327"/>
                <a:gd name="connsiteX435" fmla="*/ 559613 w 3028217"/>
                <a:gd name="connsiteY435" fmla="*/ 1297803 h 2962327"/>
                <a:gd name="connsiteX436" fmla="*/ 557708 w 3028217"/>
                <a:gd name="connsiteY436" fmla="*/ 1386386 h 2962327"/>
                <a:gd name="connsiteX437" fmla="*/ 542468 w 3028217"/>
                <a:gd name="connsiteY437" fmla="*/ 1407341 h 2962327"/>
                <a:gd name="connsiteX438" fmla="*/ 528181 w 3028217"/>
                <a:gd name="connsiteY438" fmla="*/ 1387338 h 2962327"/>
                <a:gd name="connsiteX439" fmla="*/ 519608 w 3028217"/>
                <a:gd name="connsiteY439" fmla="*/ 1320663 h 2962327"/>
                <a:gd name="connsiteX440" fmla="*/ 488176 w 3028217"/>
                <a:gd name="connsiteY440" fmla="*/ 1283516 h 2962327"/>
                <a:gd name="connsiteX441" fmla="*/ 429121 w 3028217"/>
                <a:gd name="connsiteY441" fmla="*/ 1267323 h 2962327"/>
                <a:gd name="connsiteX442" fmla="*/ 409118 w 3028217"/>
                <a:gd name="connsiteY442" fmla="*/ 1268276 h 2962327"/>
                <a:gd name="connsiteX443" fmla="*/ 336728 w 3028217"/>
                <a:gd name="connsiteY443" fmla="*/ 1284468 h 2962327"/>
                <a:gd name="connsiteX444" fmla="*/ 215761 w 3028217"/>
                <a:gd name="connsiteY444" fmla="*/ 1373051 h 2962327"/>
                <a:gd name="connsiteX445" fmla="*/ 189091 w 3028217"/>
                <a:gd name="connsiteY445" fmla="*/ 1441631 h 2962327"/>
                <a:gd name="connsiteX446" fmla="*/ 196711 w 3028217"/>
                <a:gd name="connsiteY446" fmla="*/ 1544501 h 2962327"/>
                <a:gd name="connsiteX447" fmla="*/ 244336 w 3028217"/>
                <a:gd name="connsiteY447" fmla="*/ 1573076 h 2962327"/>
                <a:gd name="connsiteX448" fmla="*/ 320536 w 3028217"/>
                <a:gd name="connsiteY448" fmla="*/ 1514973 h 2962327"/>
                <a:gd name="connsiteX449" fmla="*/ 387211 w 3028217"/>
                <a:gd name="connsiteY449" fmla="*/ 1494971 h 2962327"/>
                <a:gd name="connsiteX450" fmla="*/ 389116 w 3028217"/>
                <a:gd name="connsiteY450" fmla="*/ 1515926 h 2962327"/>
                <a:gd name="connsiteX451" fmla="*/ 340538 w 3028217"/>
                <a:gd name="connsiteY451" fmla="*/ 1624511 h 2962327"/>
                <a:gd name="connsiteX452" fmla="*/ 354826 w 3028217"/>
                <a:gd name="connsiteY452" fmla="*/ 1644513 h 2962327"/>
                <a:gd name="connsiteX453" fmla="*/ 410071 w 3028217"/>
                <a:gd name="connsiteY453" fmla="*/ 1645466 h 2962327"/>
                <a:gd name="connsiteX454" fmla="*/ 439598 w 3028217"/>
                <a:gd name="connsiteY454" fmla="*/ 1687376 h 2962327"/>
                <a:gd name="connsiteX455" fmla="*/ 426263 w 3028217"/>
                <a:gd name="connsiteY455" fmla="*/ 1743573 h 2962327"/>
                <a:gd name="connsiteX456" fmla="*/ 450076 w 3028217"/>
                <a:gd name="connsiteY456" fmla="*/ 1813106 h 2962327"/>
                <a:gd name="connsiteX457" fmla="*/ 499606 w 3028217"/>
                <a:gd name="connsiteY457" fmla="*/ 1812153 h 2962327"/>
                <a:gd name="connsiteX458" fmla="*/ 536753 w 3028217"/>
                <a:gd name="connsiteY458" fmla="*/ 1818821 h 2962327"/>
                <a:gd name="connsiteX459" fmla="*/ 577711 w 3028217"/>
                <a:gd name="connsiteY459" fmla="*/ 1813106 h 2962327"/>
                <a:gd name="connsiteX460" fmla="*/ 661531 w 3028217"/>
                <a:gd name="connsiteY460" fmla="*/ 1754051 h 2962327"/>
                <a:gd name="connsiteX461" fmla="*/ 672008 w 3028217"/>
                <a:gd name="connsiteY461" fmla="*/ 1763576 h 2962327"/>
                <a:gd name="connsiteX462" fmla="*/ 695821 w 3028217"/>
                <a:gd name="connsiteY462" fmla="*/ 1768338 h 2962327"/>
                <a:gd name="connsiteX463" fmla="*/ 741541 w 3028217"/>
                <a:gd name="connsiteY463" fmla="*/ 1772148 h 2962327"/>
                <a:gd name="connsiteX464" fmla="*/ 832028 w 3028217"/>
                <a:gd name="connsiteY464" fmla="*/ 1788341 h 2962327"/>
                <a:gd name="connsiteX465" fmla="*/ 865366 w 3028217"/>
                <a:gd name="connsiteY465" fmla="*/ 1796913 h 2962327"/>
                <a:gd name="connsiteX466" fmla="*/ 910133 w 3028217"/>
                <a:gd name="connsiteY466" fmla="*/ 1838823 h 2962327"/>
                <a:gd name="connsiteX467" fmla="*/ 1047293 w 3028217"/>
                <a:gd name="connsiteY467" fmla="*/ 1918833 h 2962327"/>
                <a:gd name="connsiteX468" fmla="*/ 1116826 w 3028217"/>
                <a:gd name="connsiteY468" fmla="*/ 2036943 h 2962327"/>
                <a:gd name="connsiteX469" fmla="*/ 1106348 w 3028217"/>
                <a:gd name="connsiteY469" fmla="*/ 2056946 h 2962327"/>
                <a:gd name="connsiteX470" fmla="*/ 1104443 w 3028217"/>
                <a:gd name="connsiteY470" fmla="*/ 2099808 h 2962327"/>
                <a:gd name="connsiteX471" fmla="*/ 1124446 w 3028217"/>
                <a:gd name="connsiteY471" fmla="*/ 2102666 h 2962327"/>
                <a:gd name="connsiteX472" fmla="*/ 1193026 w 3028217"/>
                <a:gd name="connsiteY472" fmla="*/ 2077901 h 2962327"/>
                <a:gd name="connsiteX473" fmla="*/ 1280656 w 3028217"/>
                <a:gd name="connsiteY473" fmla="*/ 2123621 h 2962327"/>
                <a:gd name="connsiteX474" fmla="*/ 1387336 w 3028217"/>
                <a:gd name="connsiteY474" fmla="*/ 2172198 h 2962327"/>
                <a:gd name="connsiteX475" fmla="*/ 1434008 w 3028217"/>
                <a:gd name="connsiteY475" fmla="*/ 2199821 h 2962327"/>
                <a:gd name="connsiteX476" fmla="*/ 1430198 w 3028217"/>
                <a:gd name="connsiteY476" fmla="*/ 2282688 h 2962327"/>
                <a:gd name="connsiteX477" fmla="*/ 1370191 w 3028217"/>
                <a:gd name="connsiteY477" fmla="*/ 2373176 h 2962327"/>
                <a:gd name="connsiteX478" fmla="*/ 1358761 w 3028217"/>
                <a:gd name="connsiteY478" fmla="*/ 2423658 h 2962327"/>
                <a:gd name="connsiteX479" fmla="*/ 1327328 w 3028217"/>
                <a:gd name="connsiteY479" fmla="*/ 2600823 h 2962327"/>
                <a:gd name="connsiteX480" fmla="*/ 1293991 w 3028217"/>
                <a:gd name="connsiteY480" fmla="*/ 2626541 h 2962327"/>
                <a:gd name="connsiteX481" fmla="*/ 1218743 w 3028217"/>
                <a:gd name="connsiteY481" fmla="*/ 2661783 h 2962327"/>
                <a:gd name="connsiteX482" fmla="*/ 1193026 w 3028217"/>
                <a:gd name="connsiteY482" fmla="*/ 2710361 h 2962327"/>
                <a:gd name="connsiteX483" fmla="*/ 1164451 w 3028217"/>
                <a:gd name="connsiteY483" fmla="*/ 2832281 h 2962327"/>
                <a:gd name="connsiteX484" fmla="*/ 1122541 w 3028217"/>
                <a:gd name="connsiteY484" fmla="*/ 2910386 h 2962327"/>
                <a:gd name="connsiteX485" fmla="*/ 1095871 w 3028217"/>
                <a:gd name="connsiteY485" fmla="*/ 2929436 h 2962327"/>
                <a:gd name="connsiteX486" fmla="*/ 1061581 w 3028217"/>
                <a:gd name="connsiteY486" fmla="*/ 2922768 h 2962327"/>
                <a:gd name="connsiteX487" fmla="*/ 1047293 w 3028217"/>
                <a:gd name="connsiteY487" fmla="*/ 2929436 h 2962327"/>
                <a:gd name="connsiteX488" fmla="*/ 1061581 w 3028217"/>
                <a:gd name="connsiteY488" fmla="*/ 2956106 h 2962327"/>
                <a:gd name="connsiteX489" fmla="*/ 1040626 w 3028217"/>
                <a:gd name="connsiteY489" fmla="*/ 2959916 h 2962327"/>
                <a:gd name="connsiteX490" fmla="*/ 783451 w 3028217"/>
                <a:gd name="connsiteY490" fmla="*/ 2850378 h 2962327"/>
                <a:gd name="connsiteX491" fmla="*/ 752971 w 3028217"/>
                <a:gd name="connsiteY491" fmla="*/ 2805611 h 2962327"/>
                <a:gd name="connsiteX492" fmla="*/ 737731 w 3028217"/>
                <a:gd name="connsiteY492" fmla="*/ 2765606 h 2962327"/>
                <a:gd name="connsiteX493" fmla="*/ 721538 w 3028217"/>
                <a:gd name="connsiteY493" fmla="*/ 2564628 h 2962327"/>
                <a:gd name="connsiteX494" fmla="*/ 670103 w 3028217"/>
                <a:gd name="connsiteY494" fmla="*/ 2492238 h 2962327"/>
                <a:gd name="connsiteX495" fmla="*/ 539611 w 3028217"/>
                <a:gd name="connsiteY495" fmla="*/ 2337933 h 2962327"/>
                <a:gd name="connsiteX496" fmla="*/ 473888 w 3028217"/>
                <a:gd name="connsiteY496" fmla="*/ 2221728 h 2962327"/>
                <a:gd name="connsiteX497" fmla="*/ 468173 w 3028217"/>
                <a:gd name="connsiteY497" fmla="*/ 2148386 h 2962327"/>
                <a:gd name="connsiteX498" fmla="*/ 471983 w 3028217"/>
                <a:gd name="connsiteY498" fmla="*/ 2122668 h 2962327"/>
                <a:gd name="connsiteX499" fmla="*/ 493891 w 3028217"/>
                <a:gd name="connsiteY499" fmla="*/ 2021703 h 2962327"/>
                <a:gd name="connsiteX500" fmla="*/ 538658 w 3028217"/>
                <a:gd name="connsiteY500" fmla="*/ 1907403 h 2962327"/>
                <a:gd name="connsiteX501" fmla="*/ 524371 w 3028217"/>
                <a:gd name="connsiteY501" fmla="*/ 1854063 h 2962327"/>
                <a:gd name="connsiteX502" fmla="*/ 499606 w 3028217"/>
                <a:gd name="connsiteY502" fmla="*/ 1853111 h 2962327"/>
                <a:gd name="connsiteX503" fmla="*/ 459601 w 3028217"/>
                <a:gd name="connsiteY503" fmla="*/ 1860731 h 2962327"/>
                <a:gd name="connsiteX504" fmla="*/ 408166 w 3028217"/>
                <a:gd name="connsiteY504" fmla="*/ 1827393 h 2962327"/>
                <a:gd name="connsiteX505" fmla="*/ 354826 w 3028217"/>
                <a:gd name="connsiteY505" fmla="*/ 1742621 h 2962327"/>
                <a:gd name="connsiteX506" fmla="*/ 322441 w 3028217"/>
                <a:gd name="connsiteY506" fmla="*/ 1715951 h 2962327"/>
                <a:gd name="connsiteX507" fmla="*/ 234811 w 3028217"/>
                <a:gd name="connsiteY507" fmla="*/ 1658801 h 2962327"/>
                <a:gd name="connsiteX508" fmla="*/ 206236 w 3028217"/>
                <a:gd name="connsiteY508" fmla="*/ 1644513 h 2962327"/>
                <a:gd name="connsiteX509" fmla="*/ 116701 w 3028217"/>
                <a:gd name="connsiteY509" fmla="*/ 1622606 h 2962327"/>
                <a:gd name="connsiteX510" fmla="*/ 28118 w 3028217"/>
                <a:gd name="connsiteY510" fmla="*/ 1557836 h 2962327"/>
                <a:gd name="connsiteX511" fmla="*/ 12878 w 3028217"/>
                <a:gd name="connsiteY511" fmla="*/ 1499733 h 2962327"/>
                <a:gd name="connsiteX512" fmla="*/ 10021 w 3028217"/>
                <a:gd name="connsiteY512" fmla="*/ 1446393 h 2962327"/>
                <a:gd name="connsiteX513" fmla="*/ 5258 w 3028217"/>
                <a:gd name="connsiteY513" fmla="*/ 1410198 h 2962327"/>
                <a:gd name="connsiteX514" fmla="*/ 45263 w 3028217"/>
                <a:gd name="connsiteY514" fmla="*/ 1105398 h 2962327"/>
                <a:gd name="connsiteX515" fmla="*/ 304343 w 3028217"/>
                <a:gd name="connsiteY515" fmla="*/ 581523 h 2962327"/>
                <a:gd name="connsiteX516" fmla="*/ 548183 w 3028217"/>
                <a:gd name="connsiteY516" fmla="*/ 329111 h 2962327"/>
                <a:gd name="connsiteX517" fmla="*/ 617716 w 3028217"/>
                <a:gd name="connsiteY517" fmla="*/ 317681 h 2962327"/>
                <a:gd name="connsiteX518" fmla="*/ 631051 w 3028217"/>
                <a:gd name="connsiteY518" fmla="*/ 309108 h 2962327"/>
                <a:gd name="connsiteX519" fmla="*/ 692011 w 3028217"/>
                <a:gd name="connsiteY519" fmla="*/ 299583 h 2962327"/>
                <a:gd name="connsiteX520" fmla="*/ 756781 w 3028217"/>
                <a:gd name="connsiteY520" fmla="*/ 316728 h 2962327"/>
                <a:gd name="connsiteX521" fmla="*/ 780593 w 3028217"/>
                <a:gd name="connsiteY521" fmla="*/ 315776 h 2962327"/>
                <a:gd name="connsiteX522" fmla="*/ 797738 w 3028217"/>
                <a:gd name="connsiteY522" fmla="*/ 314823 h 2962327"/>
                <a:gd name="connsiteX523" fmla="*/ 831076 w 3028217"/>
                <a:gd name="connsiteY523" fmla="*/ 316728 h 2962327"/>
                <a:gd name="connsiteX524" fmla="*/ 841553 w 3028217"/>
                <a:gd name="connsiteY524" fmla="*/ 277676 h 2962327"/>
                <a:gd name="connsiteX525" fmla="*/ 852031 w 3028217"/>
                <a:gd name="connsiteY525" fmla="*/ 259578 h 2962327"/>
                <a:gd name="connsiteX526" fmla="*/ 867152 w 3028217"/>
                <a:gd name="connsiteY526" fmla="*/ 248624 h 2962327"/>
                <a:gd name="connsiteX527" fmla="*/ 876026 w 3028217"/>
                <a:gd name="connsiteY527" fmla="*/ 238011 h 2962327"/>
                <a:gd name="connsiteX528" fmla="*/ 858921 w 3028217"/>
                <a:gd name="connsiteY528" fmla="*/ 241392 h 2962327"/>
                <a:gd name="connsiteX529" fmla="*/ 821551 w 3028217"/>
                <a:gd name="connsiteY529" fmla="*/ 210048 h 2962327"/>
                <a:gd name="connsiteX530" fmla="*/ 857746 w 3028217"/>
                <a:gd name="connsiteY530" fmla="*/ 190998 h 2962327"/>
                <a:gd name="connsiteX531" fmla="*/ 873343 w 3028217"/>
                <a:gd name="connsiteY531" fmla="*/ 184331 h 2962327"/>
                <a:gd name="connsiteX532" fmla="*/ 798215 w 3028217"/>
                <a:gd name="connsiteY532" fmla="*/ 181949 h 2962327"/>
                <a:gd name="connsiteX533" fmla="*/ 805359 w 3028217"/>
                <a:gd name="connsiteY533" fmla="*/ 187188 h 2962327"/>
                <a:gd name="connsiteX534" fmla="*/ 795834 w 3028217"/>
                <a:gd name="connsiteY534" fmla="*/ 196713 h 2962327"/>
                <a:gd name="connsiteX535" fmla="*/ 788214 w 3028217"/>
                <a:gd name="connsiteY535" fmla="*/ 182426 h 2962327"/>
                <a:gd name="connsiteX536" fmla="*/ 798215 w 3028217"/>
                <a:gd name="connsiteY536" fmla="*/ 181949 h 2962327"/>
                <a:gd name="connsiteX537" fmla="*/ 938708 w 3028217"/>
                <a:gd name="connsiteY537" fmla="*/ 121466 h 2962327"/>
                <a:gd name="connsiteX538" fmla="*/ 952043 w 3028217"/>
                <a:gd name="connsiteY538" fmla="*/ 141468 h 2962327"/>
                <a:gd name="connsiteX539" fmla="*/ 951037 w 3028217"/>
                <a:gd name="connsiteY539" fmla="*/ 142501 h 2962327"/>
                <a:gd name="connsiteX540" fmla="*/ 953949 w 3028217"/>
                <a:gd name="connsiteY540" fmla="*/ 140516 h 2962327"/>
                <a:gd name="connsiteX541" fmla="*/ 952996 w 3028217"/>
                <a:gd name="connsiteY541" fmla="*/ 148136 h 2962327"/>
                <a:gd name="connsiteX542" fmla="*/ 952996 w 3028217"/>
                <a:gd name="connsiteY542" fmla="*/ 169091 h 2962327"/>
                <a:gd name="connsiteX543" fmla="*/ 944424 w 3028217"/>
                <a:gd name="connsiteY543" fmla="*/ 159804 h 2962327"/>
                <a:gd name="connsiteX544" fmla="*/ 933131 w 3028217"/>
                <a:gd name="connsiteY544" fmla="*/ 154863 h 2962327"/>
                <a:gd name="connsiteX545" fmla="*/ 931088 w 3028217"/>
                <a:gd name="connsiteY545" fmla="*/ 155756 h 2962327"/>
                <a:gd name="connsiteX546" fmla="*/ 930136 w 3028217"/>
                <a:gd name="connsiteY546" fmla="*/ 155756 h 2962327"/>
                <a:gd name="connsiteX547" fmla="*/ 918706 w 3028217"/>
                <a:gd name="connsiteY547" fmla="*/ 144326 h 2962327"/>
                <a:gd name="connsiteX548" fmla="*/ 931088 w 3028217"/>
                <a:gd name="connsiteY548" fmla="*/ 122418 h 2962327"/>
                <a:gd name="connsiteX549" fmla="*/ 938708 w 3028217"/>
                <a:gd name="connsiteY549" fmla="*/ 121466 h 2962327"/>
                <a:gd name="connsiteX550" fmla="*/ 925373 w 3028217"/>
                <a:gd name="connsiteY550" fmla="*/ 107178 h 2962327"/>
                <a:gd name="connsiteX551" fmla="*/ 938708 w 3028217"/>
                <a:gd name="connsiteY551" fmla="*/ 121465 h 2962327"/>
                <a:gd name="connsiteX552" fmla="*/ 935851 w 3028217"/>
                <a:gd name="connsiteY552" fmla="*/ 121465 h 2962327"/>
                <a:gd name="connsiteX553" fmla="*/ 932993 w 3028217"/>
                <a:gd name="connsiteY553" fmla="*/ 121465 h 2962327"/>
                <a:gd name="connsiteX554" fmla="*/ 901561 w 3028217"/>
                <a:gd name="connsiteY554" fmla="*/ 123370 h 2962327"/>
                <a:gd name="connsiteX555" fmla="*/ 925373 w 3028217"/>
                <a:gd name="connsiteY555" fmla="*/ 107178 h 2962327"/>
                <a:gd name="connsiteX556" fmla="*/ 1021576 w 3028217"/>
                <a:gd name="connsiteY556" fmla="*/ 71936 h 2962327"/>
                <a:gd name="connsiteX557" fmla="*/ 1031101 w 3028217"/>
                <a:gd name="connsiteY557" fmla="*/ 97653 h 2962327"/>
                <a:gd name="connsiteX558" fmla="*/ 1000621 w 3028217"/>
                <a:gd name="connsiteY558" fmla="*/ 92891 h 2962327"/>
                <a:gd name="connsiteX559" fmla="*/ 1007288 w 3028217"/>
                <a:gd name="connsiteY559" fmla="*/ 79556 h 2962327"/>
                <a:gd name="connsiteX560" fmla="*/ 1021576 w 3028217"/>
                <a:gd name="connsiteY560" fmla="*/ 71936 h 2962327"/>
                <a:gd name="connsiteX561" fmla="*/ 1113849 w 3028217"/>
                <a:gd name="connsiteY561" fmla="*/ 40265 h 2962327"/>
                <a:gd name="connsiteX562" fmla="*/ 1159689 w 3028217"/>
                <a:gd name="connsiteY562" fmla="*/ 51933 h 2962327"/>
                <a:gd name="connsiteX563" fmla="*/ 1151116 w 3028217"/>
                <a:gd name="connsiteY563" fmla="*/ 84318 h 2962327"/>
                <a:gd name="connsiteX564" fmla="*/ 1111111 w 3028217"/>
                <a:gd name="connsiteY564" fmla="*/ 92891 h 2962327"/>
                <a:gd name="connsiteX565" fmla="*/ 1070153 w 3028217"/>
                <a:gd name="connsiteY565" fmla="*/ 58601 h 2962327"/>
                <a:gd name="connsiteX566" fmla="*/ 1113849 w 3028217"/>
                <a:gd name="connsiteY566" fmla="*/ 40265 h 2962327"/>
                <a:gd name="connsiteX567" fmla="*/ 1400760 w 3028217"/>
                <a:gd name="connsiteY567" fmla="*/ 96 h 2962327"/>
                <a:gd name="connsiteX568" fmla="*/ 1476871 w 3028217"/>
                <a:gd name="connsiteY568" fmla="*/ 5260 h 2962327"/>
                <a:gd name="connsiteX569" fmla="*/ 1611174 w 3028217"/>
                <a:gd name="connsiteY569" fmla="*/ 9070 h 2962327"/>
                <a:gd name="connsiteX570" fmla="*/ 1619746 w 3028217"/>
                <a:gd name="connsiteY570" fmla="*/ 17643 h 2962327"/>
                <a:gd name="connsiteX571" fmla="*/ 1646416 w 3028217"/>
                <a:gd name="connsiteY571" fmla="*/ 28120 h 2962327"/>
                <a:gd name="connsiteX572" fmla="*/ 1667371 w 3028217"/>
                <a:gd name="connsiteY572" fmla="*/ 31930 h 2962327"/>
                <a:gd name="connsiteX573" fmla="*/ 1742261 w 3028217"/>
                <a:gd name="connsiteY573" fmla="*/ 11690 h 2962327"/>
                <a:gd name="connsiteX574" fmla="*/ 1820723 w 3028217"/>
                <a:gd name="connsiteY574" fmla="*/ 30025 h 2962327"/>
                <a:gd name="connsiteX575" fmla="*/ 1901686 w 3028217"/>
                <a:gd name="connsiteY575" fmla="*/ 45265 h 2962327"/>
                <a:gd name="connsiteX576" fmla="*/ 1894066 w 3028217"/>
                <a:gd name="connsiteY576" fmla="*/ 69078 h 2962327"/>
                <a:gd name="connsiteX577" fmla="*/ 1955978 w 3028217"/>
                <a:gd name="connsiteY577" fmla="*/ 55743 h 2962327"/>
                <a:gd name="connsiteX578" fmla="*/ 1954073 w 3028217"/>
                <a:gd name="connsiteY578" fmla="*/ 71935 h 2962327"/>
                <a:gd name="connsiteX579" fmla="*/ 1935976 w 3028217"/>
                <a:gd name="connsiteY579" fmla="*/ 103368 h 2962327"/>
                <a:gd name="connsiteX580" fmla="*/ 1949311 w 3028217"/>
                <a:gd name="connsiteY580" fmla="*/ 161470 h 2962327"/>
                <a:gd name="connsiteX581" fmla="*/ 1894066 w 3028217"/>
                <a:gd name="connsiteY581" fmla="*/ 171948 h 2962327"/>
                <a:gd name="connsiteX582" fmla="*/ 1913116 w 3028217"/>
                <a:gd name="connsiteY582" fmla="*/ 183378 h 2962327"/>
                <a:gd name="connsiteX583" fmla="*/ 1907401 w 3028217"/>
                <a:gd name="connsiteY583" fmla="*/ 196713 h 2962327"/>
                <a:gd name="connsiteX584" fmla="*/ 1873111 w 3028217"/>
                <a:gd name="connsiteY584" fmla="*/ 245290 h 2962327"/>
                <a:gd name="connsiteX585" fmla="*/ 1866443 w 3028217"/>
                <a:gd name="connsiteY585" fmla="*/ 267198 h 2962327"/>
                <a:gd name="connsiteX586" fmla="*/ 1851203 w 3028217"/>
                <a:gd name="connsiteY586" fmla="*/ 270055 h 2962327"/>
                <a:gd name="connsiteX587" fmla="*/ 1866443 w 3028217"/>
                <a:gd name="connsiteY587" fmla="*/ 313870 h 2962327"/>
                <a:gd name="connsiteX588" fmla="*/ 1843583 w 3028217"/>
                <a:gd name="connsiteY588" fmla="*/ 319585 h 2962327"/>
                <a:gd name="connsiteX589" fmla="*/ 1819771 w 3028217"/>
                <a:gd name="connsiteY589" fmla="*/ 300535 h 2962327"/>
                <a:gd name="connsiteX590" fmla="*/ 1788338 w 3028217"/>
                <a:gd name="connsiteY590" fmla="*/ 313870 h 2962327"/>
                <a:gd name="connsiteX591" fmla="*/ 1800721 w 3028217"/>
                <a:gd name="connsiteY591" fmla="*/ 315775 h 2962327"/>
                <a:gd name="connsiteX592" fmla="*/ 1823581 w 3028217"/>
                <a:gd name="connsiteY592" fmla="*/ 314823 h 2962327"/>
                <a:gd name="connsiteX593" fmla="*/ 1833106 w 3028217"/>
                <a:gd name="connsiteY593" fmla="*/ 317680 h 2962327"/>
                <a:gd name="connsiteX594" fmla="*/ 1838821 w 3028217"/>
                <a:gd name="connsiteY594" fmla="*/ 334825 h 2962327"/>
                <a:gd name="connsiteX595" fmla="*/ 1715948 w 3028217"/>
                <a:gd name="connsiteY595" fmla="*/ 370068 h 2962327"/>
                <a:gd name="connsiteX596" fmla="*/ 1691183 w 3028217"/>
                <a:gd name="connsiteY596" fmla="*/ 379593 h 2962327"/>
                <a:gd name="connsiteX597" fmla="*/ 1586408 w 3028217"/>
                <a:gd name="connsiteY597" fmla="*/ 430075 h 2962327"/>
                <a:gd name="connsiteX598" fmla="*/ 1542593 w 3028217"/>
                <a:gd name="connsiteY598" fmla="*/ 468175 h 2962327"/>
                <a:gd name="connsiteX599" fmla="*/ 1480681 w 3028217"/>
                <a:gd name="connsiteY599" fmla="*/ 555805 h 2962327"/>
                <a:gd name="connsiteX600" fmla="*/ 1462583 w 3028217"/>
                <a:gd name="connsiteY600" fmla="*/ 562473 h 2962327"/>
                <a:gd name="connsiteX601" fmla="*/ 1385431 w 3028217"/>
                <a:gd name="connsiteY601" fmla="*/ 462460 h 2962327"/>
                <a:gd name="connsiteX602" fmla="*/ 1379716 w 3028217"/>
                <a:gd name="connsiteY602" fmla="*/ 398643 h 2962327"/>
                <a:gd name="connsiteX603" fmla="*/ 1441628 w 3028217"/>
                <a:gd name="connsiteY603" fmla="*/ 335778 h 2962327"/>
                <a:gd name="connsiteX604" fmla="*/ 1449248 w 3028217"/>
                <a:gd name="connsiteY604" fmla="*/ 321490 h 2962327"/>
                <a:gd name="connsiteX605" fmla="*/ 1461631 w 3028217"/>
                <a:gd name="connsiteY605" fmla="*/ 300535 h 2962327"/>
                <a:gd name="connsiteX606" fmla="*/ 1412101 w 3028217"/>
                <a:gd name="connsiteY606" fmla="*/ 280533 h 2962327"/>
                <a:gd name="connsiteX607" fmla="*/ 1434961 w 3028217"/>
                <a:gd name="connsiteY607" fmla="*/ 215763 h 2962327"/>
                <a:gd name="connsiteX608" fmla="*/ 1371143 w 3028217"/>
                <a:gd name="connsiteY608" fmla="*/ 160518 h 2962327"/>
                <a:gd name="connsiteX609" fmla="*/ 1331138 w 3028217"/>
                <a:gd name="connsiteY609" fmla="*/ 162423 h 2962327"/>
                <a:gd name="connsiteX610" fmla="*/ 1303516 w 3028217"/>
                <a:gd name="connsiteY610" fmla="*/ 150040 h 2962327"/>
                <a:gd name="connsiteX611" fmla="*/ 1313993 w 3028217"/>
                <a:gd name="connsiteY611" fmla="*/ 130038 h 2962327"/>
                <a:gd name="connsiteX612" fmla="*/ 1313041 w 3028217"/>
                <a:gd name="connsiteY612" fmla="*/ 121465 h 2962327"/>
                <a:gd name="connsiteX613" fmla="*/ 1323518 w 3028217"/>
                <a:gd name="connsiteY613" fmla="*/ 96700 h 2962327"/>
                <a:gd name="connsiteX614" fmla="*/ 1387336 w 3028217"/>
                <a:gd name="connsiteY614" fmla="*/ 88128 h 2962327"/>
                <a:gd name="connsiteX615" fmla="*/ 1394003 w 3028217"/>
                <a:gd name="connsiteY615" fmla="*/ 68125 h 2962327"/>
                <a:gd name="connsiteX616" fmla="*/ 1445438 w 3028217"/>
                <a:gd name="connsiteY616" fmla="*/ 41455 h 2962327"/>
                <a:gd name="connsiteX617" fmla="*/ 1471104 w 3028217"/>
                <a:gd name="connsiteY617" fmla="*/ 35589 h 2962327"/>
                <a:gd name="connsiteX618" fmla="*/ 1469608 w 3028217"/>
                <a:gd name="connsiteY618" fmla="*/ 35026 h 2962327"/>
                <a:gd name="connsiteX619" fmla="*/ 1456869 w 3028217"/>
                <a:gd name="connsiteY619" fmla="*/ 34788 h 2962327"/>
                <a:gd name="connsiteX620" fmla="*/ 1365429 w 3028217"/>
                <a:gd name="connsiteY620" fmla="*/ 60505 h 2962327"/>
                <a:gd name="connsiteX621" fmla="*/ 1208266 w 3028217"/>
                <a:gd name="connsiteY621" fmla="*/ 122418 h 2962327"/>
                <a:gd name="connsiteX622" fmla="*/ 1175881 w 3028217"/>
                <a:gd name="connsiteY622" fmla="*/ 122418 h 2962327"/>
                <a:gd name="connsiteX623" fmla="*/ 1187311 w 3028217"/>
                <a:gd name="connsiteY623" fmla="*/ 142420 h 2962327"/>
                <a:gd name="connsiteX624" fmla="*/ 1180644 w 3028217"/>
                <a:gd name="connsiteY624" fmla="*/ 149088 h 2962327"/>
                <a:gd name="connsiteX625" fmla="*/ 1158647 w 3028217"/>
                <a:gd name="connsiteY625" fmla="*/ 153642 h 2962327"/>
                <a:gd name="connsiteX626" fmla="*/ 1143520 w 3028217"/>
                <a:gd name="connsiteY626" fmla="*/ 152466 h 2962327"/>
                <a:gd name="connsiteX627" fmla="*/ 1148259 w 3028217"/>
                <a:gd name="connsiteY627" fmla="*/ 153731 h 2962327"/>
                <a:gd name="connsiteX628" fmla="*/ 1152069 w 3028217"/>
                <a:gd name="connsiteY628" fmla="*/ 175758 h 2962327"/>
                <a:gd name="connsiteX629" fmla="*/ 1029196 w 3028217"/>
                <a:gd name="connsiteY629" fmla="*/ 182425 h 2962327"/>
                <a:gd name="connsiteX630" fmla="*/ 1006336 w 3028217"/>
                <a:gd name="connsiteY630" fmla="*/ 148135 h 2962327"/>
                <a:gd name="connsiteX631" fmla="*/ 995859 w 3028217"/>
                <a:gd name="connsiteY631" fmla="*/ 134800 h 2962327"/>
                <a:gd name="connsiteX632" fmla="*/ 987286 w 3028217"/>
                <a:gd name="connsiteY632" fmla="*/ 114798 h 2962327"/>
                <a:gd name="connsiteX633" fmla="*/ 1049199 w 3028217"/>
                <a:gd name="connsiteY633" fmla="*/ 134800 h 2962327"/>
                <a:gd name="connsiteX634" fmla="*/ 1064439 w 3028217"/>
                <a:gd name="connsiteY634" fmla="*/ 149088 h 2962327"/>
                <a:gd name="connsiteX635" fmla="*/ 1095871 w 3028217"/>
                <a:gd name="connsiteY635" fmla="*/ 149326 h 2962327"/>
                <a:gd name="connsiteX636" fmla="*/ 1106484 w 3028217"/>
                <a:gd name="connsiteY636" fmla="*/ 148924 h 2962327"/>
                <a:gd name="connsiteX637" fmla="*/ 1093014 w 3028217"/>
                <a:gd name="connsiteY637" fmla="*/ 149088 h 2962327"/>
                <a:gd name="connsiteX638" fmla="*/ 1062534 w 3028217"/>
                <a:gd name="connsiteY638" fmla="*/ 131943 h 2962327"/>
                <a:gd name="connsiteX639" fmla="*/ 1133971 w 3028217"/>
                <a:gd name="connsiteY639" fmla="*/ 110988 h 2962327"/>
                <a:gd name="connsiteX640" fmla="*/ 1158736 w 3028217"/>
                <a:gd name="connsiteY640" fmla="*/ 88128 h 2962327"/>
                <a:gd name="connsiteX641" fmla="*/ 1173024 w 3028217"/>
                <a:gd name="connsiteY641" fmla="*/ 73840 h 2962327"/>
                <a:gd name="connsiteX642" fmla="*/ 1214934 w 3028217"/>
                <a:gd name="connsiteY642" fmla="*/ 54790 h 2962327"/>
                <a:gd name="connsiteX643" fmla="*/ 1275894 w 3028217"/>
                <a:gd name="connsiteY643" fmla="*/ 44313 h 2962327"/>
                <a:gd name="connsiteX644" fmla="*/ 1211124 w 3028217"/>
                <a:gd name="connsiteY644" fmla="*/ 51933 h 2962327"/>
                <a:gd name="connsiteX645" fmla="*/ 1174929 w 3028217"/>
                <a:gd name="connsiteY645" fmla="*/ 39550 h 2962327"/>
                <a:gd name="connsiteX646" fmla="*/ 1174929 w 3028217"/>
                <a:gd name="connsiteY646" fmla="*/ 26215 h 2962327"/>
                <a:gd name="connsiteX647" fmla="*/ 1400760 w 3028217"/>
                <a:gd name="connsiteY647" fmla="*/ 96 h 296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</a:cxnLst>
              <a:rect l="l" t="t" r="r" b="b"/>
              <a:pathLst>
                <a:path w="3028217" h="2962327">
                  <a:moveTo>
                    <a:pt x="2863236" y="2049564"/>
                  </a:moveTo>
                  <a:cubicBezTo>
                    <a:pt x="2854902" y="2049564"/>
                    <a:pt x="2847996" y="2053612"/>
                    <a:pt x="2844662" y="2065518"/>
                  </a:cubicBezTo>
                  <a:cubicBezTo>
                    <a:pt x="2840852" y="2080758"/>
                    <a:pt x="2821802" y="2104571"/>
                    <a:pt x="2847519" y="2116953"/>
                  </a:cubicBezTo>
                  <a:cubicBezTo>
                    <a:pt x="2878000" y="2131241"/>
                    <a:pt x="2877047" y="2098856"/>
                    <a:pt x="2887525" y="2084568"/>
                  </a:cubicBezTo>
                  <a:cubicBezTo>
                    <a:pt x="2888477" y="2083616"/>
                    <a:pt x="2889430" y="2080758"/>
                    <a:pt x="2890382" y="2078853"/>
                  </a:cubicBezTo>
                  <a:cubicBezTo>
                    <a:pt x="2895144" y="2071233"/>
                    <a:pt x="2896097" y="2064566"/>
                    <a:pt x="2890382" y="2057898"/>
                  </a:cubicBezTo>
                  <a:cubicBezTo>
                    <a:pt x="2881334" y="2053612"/>
                    <a:pt x="2871571" y="2049564"/>
                    <a:pt x="2863236" y="2049564"/>
                  </a:cubicBezTo>
                  <a:close/>
                  <a:moveTo>
                    <a:pt x="2453184" y="1703568"/>
                  </a:moveTo>
                  <a:cubicBezTo>
                    <a:pt x="2446516" y="1700711"/>
                    <a:pt x="2442706" y="1708331"/>
                    <a:pt x="2444611" y="1714046"/>
                  </a:cubicBezTo>
                  <a:cubicBezTo>
                    <a:pt x="2448421" y="1725476"/>
                    <a:pt x="2452231" y="1738811"/>
                    <a:pt x="2467471" y="1740716"/>
                  </a:cubicBezTo>
                  <a:cubicBezTo>
                    <a:pt x="2475091" y="1741668"/>
                    <a:pt x="2480806" y="1736906"/>
                    <a:pt x="2482711" y="1728333"/>
                  </a:cubicBezTo>
                  <a:cubicBezTo>
                    <a:pt x="2473186" y="1720713"/>
                    <a:pt x="2463661" y="1710236"/>
                    <a:pt x="2453184" y="1703568"/>
                  </a:cubicBezTo>
                  <a:close/>
                  <a:moveTo>
                    <a:pt x="802501" y="1583553"/>
                  </a:moveTo>
                  <a:cubicBezTo>
                    <a:pt x="805359" y="1585458"/>
                    <a:pt x="811074" y="1586410"/>
                    <a:pt x="812026" y="1589268"/>
                  </a:cubicBezTo>
                  <a:cubicBezTo>
                    <a:pt x="814884" y="1596888"/>
                    <a:pt x="807264" y="1597840"/>
                    <a:pt x="802501" y="1599745"/>
                  </a:cubicBezTo>
                  <a:cubicBezTo>
                    <a:pt x="797739" y="1601650"/>
                    <a:pt x="792976" y="1598793"/>
                    <a:pt x="792024" y="1594030"/>
                  </a:cubicBezTo>
                  <a:cubicBezTo>
                    <a:pt x="788214" y="1586410"/>
                    <a:pt x="794881" y="1585458"/>
                    <a:pt x="802501" y="1583553"/>
                  </a:cubicBezTo>
                  <a:close/>
                  <a:moveTo>
                    <a:pt x="573901" y="1577838"/>
                  </a:moveTo>
                  <a:cubicBezTo>
                    <a:pt x="581521" y="1579743"/>
                    <a:pt x="588189" y="1582600"/>
                    <a:pt x="592951" y="1589268"/>
                  </a:cubicBezTo>
                  <a:cubicBezTo>
                    <a:pt x="592951" y="1594982"/>
                    <a:pt x="589141" y="1596888"/>
                    <a:pt x="584379" y="1596888"/>
                  </a:cubicBezTo>
                  <a:cubicBezTo>
                    <a:pt x="575806" y="1597840"/>
                    <a:pt x="568186" y="1595935"/>
                    <a:pt x="565329" y="1587363"/>
                  </a:cubicBezTo>
                  <a:cubicBezTo>
                    <a:pt x="562471" y="1580695"/>
                    <a:pt x="568186" y="1576885"/>
                    <a:pt x="573901" y="1577838"/>
                  </a:cubicBezTo>
                  <a:close/>
                  <a:moveTo>
                    <a:pt x="698678" y="1550216"/>
                  </a:moveTo>
                  <a:cubicBezTo>
                    <a:pt x="729158" y="1545453"/>
                    <a:pt x="746303" y="1560693"/>
                    <a:pt x="763448" y="1592126"/>
                  </a:cubicBezTo>
                  <a:cubicBezTo>
                    <a:pt x="731063" y="1576886"/>
                    <a:pt x="706298" y="1611176"/>
                    <a:pt x="678676" y="1592126"/>
                  </a:cubicBezTo>
                  <a:cubicBezTo>
                    <a:pt x="675818" y="1573076"/>
                    <a:pt x="667246" y="1551168"/>
                    <a:pt x="698678" y="1550216"/>
                  </a:cubicBezTo>
                  <a:close/>
                  <a:moveTo>
                    <a:pt x="492939" y="1460681"/>
                  </a:moveTo>
                  <a:cubicBezTo>
                    <a:pt x="518656" y="1456871"/>
                    <a:pt x="541516" y="1464491"/>
                    <a:pt x="562471" y="1479731"/>
                  </a:cubicBezTo>
                  <a:cubicBezTo>
                    <a:pt x="590094" y="1499733"/>
                    <a:pt x="618669" y="1515926"/>
                    <a:pt x="646291" y="1537833"/>
                  </a:cubicBezTo>
                  <a:cubicBezTo>
                    <a:pt x="620574" y="1545453"/>
                    <a:pt x="593904" y="1560693"/>
                    <a:pt x="577711" y="1525451"/>
                  </a:cubicBezTo>
                  <a:cubicBezTo>
                    <a:pt x="567234" y="1503543"/>
                    <a:pt x="541516" y="1503543"/>
                    <a:pt x="527229" y="1487351"/>
                  </a:cubicBezTo>
                  <a:lnTo>
                    <a:pt x="525032" y="1486533"/>
                  </a:lnTo>
                  <a:lnTo>
                    <a:pt x="527229" y="1488303"/>
                  </a:lnTo>
                  <a:cubicBezTo>
                    <a:pt x="502464" y="1486398"/>
                    <a:pt x="475794" y="1465443"/>
                    <a:pt x="451029" y="1494971"/>
                  </a:cubicBezTo>
                  <a:cubicBezTo>
                    <a:pt x="453886" y="1467348"/>
                    <a:pt x="471984" y="1461633"/>
                    <a:pt x="492939" y="1460681"/>
                  </a:cubicBezTo>
                  <a:close/>
                  <a:moveTo>
                    <a:pt x="592475" y="1413889"/>
                  </a:moveTo>
                  <a:cubicBezTo>
                    <a:pt x="594380" y="1414008"/>
                    <a:pt x="596285" y="1414485"/>
                    <a:pt x="596761" y="1414961"/>
                  </a:cubicBezTo>
                  <a:cubicBezTo>
                    <a:pt x="605334" y="1423533"/>
                    <a:pt x="603428" y="1433058"/>
                    <a:pt x="595809" y="1447346"/>
                  </a:cubicBezTo>
                  <a:cubicBezTo>
                    <a:pt x="589141" y="1434011"/>
                    <a:pt x="579616" y="1426391"/>
                    <a:pt x="588189" y="1414961"/>
                  </a:cubicBezTo>
                  <a:cubicBezTo>
                    <a:pt x="588665" y="1414009"/>
                    <a:pt x="590570" y="1413770"/>
                    <a:pt x="592475" y="1413889"/>
                  </a:cubicBezTo>
                  <a:close/>
                  <a:moveTo>
                    <a:pt x="2633206" y="1174931"/>
                  </a:moveTo>
                  <a:cubicBezTo>
                    <a:pt x="2646541" y="1176836"/>
                    <a:pt x="2659876" y="1178741"/>
                    <a:pt x="2673211" y="1180646"/>
                  </a:cubicBezTo>
                  <a:cubicBezTo>
                    <a:pt x="2657018" y="1197791"/>
                    <a:pt x="2645588" y="1186361"/>
                    <a:pt x="2633206" y="1174931"/>
                  </a:cubicBezTo>
                  <a:close/>
                  <a:moveTo>
                    <a:pt x="2477948" y="1095873"/>
                  </a:moveTo>
                  <a:cubicBezTo>
                    <a:pt x="2477948" y="1101588"/>
                    <a:pt x="2478901" y="1106350"/>
                    <a:pt x="2484616" y="1110160"/>
                  </a:cubicBezTo>
                  <a:cubicBezTo>
                    <a:pt x="2478901" y="1119685"/>
                    <a:pt x="2464613" y="1121590"/>
                    <a:pt x="2464613" y="1135878"/>
                  </a:cubicBezTo>
                  <a:cubicBezTo>
                    <a:pt x="2464613" y="1153023"/>
                    <a:pt x="2454136" y="1151118"/>
                    <a:pt x="2444611" y="1144450"/>
                  </a:cubicBezTo>
                  <a:cubicBezTo>
                    <a:pt x="2434133" y="1136830"/>
                    <a:pt x="2413178" y="1133020"/>
                    <a:pt x="2415083" y="1119685"/>
                  </a:cubicBezTo>
                  <a:cubicBezTo>
                    <a:pt x="2417941" y="1101588"/>
                    <a:pt x="2436038" y="1116828"/>
                    <a:pt x="2446516" y="1114923"/>
                  </a:cubicBezTo>
                  <a:cubicBezTo>
                    <a:pt x="2458898" y="1112065"/>
                    <a:pt x="2470329" y="1106350"/>
                    <a:pt x="2477948" y="1095873"/>
                  </a:cubicBezTo>
                  <a:close/>
                  <a:moveTo>
                    <a:pt x="2344599" y="1039676"/>
                  </a:moveTo>
                  <a:cubicBezTo>
                    <a:pt x="2358886" y="1039676"/>
                    <a:pt x="2352219" y="1056821"/>
                    <a:pt x="2355076" y="1066346"/>
                  </a:cubicBezTo>
                  <a:cubicBezTo>
                    <a:pt x="2354124" y="1077776"/>
                    <a:pt x="2356981" y="1093016"/>
                    <a:pt x="2341741" y="1092063"/>
                  </a:cubicBezTo>
                  <a:cubicBezTo>
                    <a:pt x="2328406" y="1091111"/>
                    <a:pt x="2329359" y="1075871"/>
                    <a:pt x="2328406" y="1065393"/>
                  </a:cubicBezTo>
                  <a:cubicBezTo>
                    <a:pt x="2327454" y="1053011"/>
                    <a:pt x="2331264" y="1039676"/>
                    <a:pt x="2344599" y="1039676"/>
                  </a:cubicBezTo>
                  <a:close/>
                  <a:moveTo>
                    <a:pt x="699631" y="966334"/>
                  </a:moveTo>
                  <a:cubicBezTo>
                    <a:pt x="671056" y="960619"/>
                    <a:pt x="648196" y="971096"/>
                    <a:pt x="616764" y="992051"/>
                  </a:cubicBezTo>
                  <a:cubicBezTo>
                    <a:pt x="652959" y="990146"/>
                    <a:pt x="677724" y="983478"/>
                    <a:pt x="699631" y="966334"/>
                  </a:cubicBezTo>
                  <a:close/>
                  <a:moveTo>
                    <a:pt x="2786559" y="938711"/>
                  </a:moveTo>
                  <a:cubicBezTo>
                    <a:pt x="2796084" y="944426"/>
                    <a:pt x="2804656" y="939663"/>
                    <a:pt x="2814181" y="938711"/>
                  </a:cubicBezTo>
                  <a:cubicBezTo>
                    <a:pt x="2814181" y="940616"/>
                    <a:pt x="2814181" y="943473"/>
                    <a:pt x="2814181" y="945378"/>
                  </a:cubicBezTo>
                  <a:cubicBezTo>
                    <a:pt x="2803704" y="949188"/>
                    <a:pt x="2791321" y="959666"/>
                    <a:pt x="2786559" y="938711"/>
                  </a:cubicBezTo>
                  <a:close/>
                  <a:moveTo>
                    <a:pt x="737731" y="935019"/>
                  </a:moveTo>
                  <a:cubicBezTo>
                    <a:pt x="726540" y="936091"/>
                    <a:pt x="714872" y="940139"/>
                    <a:pt x="702489" y="951093"/>
                  </a:cubicBezTo>
                  <a:cubicBezTo>
                    <a:pt x="731064" y="951093"/>
                    <a:pt x="753924" y="958713"/>
                    <a:pt x="770116" y="936805"/>
                  </a:cubicBezTo>
                  <a:cubicBezTo>
                    <a:pt x="759639" y="935853"/>
                    <a:pt x="748923" y="933948"/>
                    <a:pt x="737731" y="935019"/>
                  </a:cubicBezTo>
                  <a:close/>
                  <a:moveTo>
                    <a:pt x="619383" y="880251"/>
                  </a:moveTo>
                  <a:cubicBezTo>
                    <a:pt x="616526" y="879417"/>
                    <a:pt x="612477" y="880608"/>
                    <a:pt x="608191" y="882513"/>
                  </a:cubicBezTo>
                  <a:cubicBezTo>
                    <a:pt x="589141" y="887276"/>
                    <a:pt x="539611" y="951093"/>
                    <a:pt x="541516" y="968238"/>
                  </a:cubicBezTo>
                  <a:cubicBezTo>
                    <a:pt x="543421" y="979668"/>
                    <a:pt x="550089" y="980621"/>
                    <a:pt x="558661" y="975858"/>
                  </a:cubicBezTo>
                  <a:cubicBezTo>
                    <a:pt x="569139" y="970143"/>
                    <a:pt x="576759" y="960618"/>
                    <a:pt x="578664" y="949188"/>
                  </a:cubicBezTo>
                  <a:cubicBezTo>
                    <a:pt x="582474" y="920613"/>
                    <a:pt x="601524" y="904421"/>
                    <a:pt x="623431" y="890133"/>
                  </a:cubicBezTo>
                  <a:cubicBezTo>
                    <a:pt x="623907" y="883942"/>
                    <a:pt x="622241" y="881084"/>
                    <a:pt x="619383" y="880251"/>
                  </a:cubicBezTo>
                  <a:close/>
                  <a:moveTo>
                    <a:pt x="659626" y="872036"/>
                  </a:moveTo>
                  <a:cubicBezTo>
                    <a:pt x="653911" y="870131"/>
                    <a:pt x="645339" y="876798"/>
                    <a:pt x="647244" y="879656"/>
                  </a:cubicBezTo>
                  <a:cubicBezTo>
                    <a:pt x="657721" y="901563"/>
                    <a:pt x="632956" y="928233"/>
                    <a:pt x="657721" y="950141"/>
                  </a:cubicBezTo>
                  <a:cubicBezTo>
                    <a:pt x="667246" y="936806"/>
                    <a:pt x="676771" y="926328"/>
                    <a:pt x="683439" y="913946"/>
                  </a:cubicBezTo>
                  <a:cubicBezTo>
                    <a:pt x="691059" y="897753"/>
                    <a:pt x="704394" y="924423"/>
                    <a:pt x="711061" y="910136"/>
                  </a:cubicBezTo>
                  <a:cubicBezTo>
                    <a:pt x="713919" y="903468"/>
                    <a:pt x="713919" y="896801"/>
                    <a:pt x="709156" y="891086"/>
                  </a:cubicBezTo>
                  <a:cubicBezTo>
                    <a:pt x="696774" y="875846"/>
                    <a:pt x="676771" y="876798"/>
                    <a:pt x="659626" y="872036"/>
                  </a:cubicBezTo>
                  <a:close/>
                  <a:moveTo>
                    <a:pt x="620410" y="803828"/>
                  </a:moveTo>
                  <a:cubicBezTo>
                    <a:pt x="614918" y="803575"/>
                    <a:pt x="609144" y="804646"/>
                    <a:pt x="603429" y="807266"/>
                  </a:cubicBezTo>
                  <a:cubicBezTo>
                    <a:pt x="579616" y="817743"/>
                    <a:pt x="555804" y="830126"/>
                    <a:pt x="532944" y="841556"/>
                  </a:cubicBezTo>
                  <a:cubicBezTo>
                    <a:pt x="530086" y="850128"/>
                    <a:pt x="536754" y="852033"/>
                    <a:pt x="541516" y="855843"/>
                  </a:cubicBezTo>
                  <a:cubicBezTo>
                    <a:pt x="561519" y="852986"/>
                    <a:pt x="579616" y="838698"/>
                    <a:pt x="602476" y="859653"/>
                  </a:cubicBezTo>
                  <a:cubicBezTo>
                    <a:pt x="617716" y="874893"/>
                    <a:pt x="654864" y="853938"/>
                    <a:pt x="652959" y="835841"/>
                  </a:cubicBezTo>
                  <a:cubicBezTo>
                    <a:pt x="650815" y="817267"/>
                    <a:pt x="636885" y="804587"/>
                    <a:pt x="620410" y="803828"/>
                  </a:cubicBezTo>
                  <a:close/>
                  <a:moveTo>
                    <a:pt x="2051228" y="690108"/>
                  </a:moveTo>
                  <a:cubicBezTo>
                    <a:pt x="2066468" y="695823"/>
                    <a:pt x="2079803" y="697728"/>
                    <a:pt x="2074088" y="722493"/>
                  </a:cubicBezTo>
                  <a:cubicBezTo>
                    <a:pt x="2066468" y="753925"/>
                    <a:pt x="2053133" y="773928"/>
                    <a:pt x="2021701" y="782500"/>
                  </a:cubicBezTo>
                  <a:cubicBezTo>
                    <a:pt x="2009318" y="785358"/>
                    <a:pt x="1997888" y="785358"/>
                    <a:pt x="2000746" y="772023"/>
                  </a:cubicBezTo>
                  <a:cubicBezTo>
                    <a:pt x="2006461" y="745353"/>
                    <a:pt x="2008366" y="714873"/>
                    <a:pt x="2036941" y="698680"/>
                  </a:cubicBezTo>
                  <a:cubicBezTo>
                    <a:pt x="2040751" y="694870"/>
                    <a:pt x="2045513" y="692965"/>
                    <a:pt x="2051228" y="690108"/>
                  </a:cubicBezTo>
                  <a:close/>
                  <a:moveTo>
                    <a:pt x="2111236" y="608669"/>
                  </a:moveTo>
                  <a:cubicBezTo>
                    <a:pt x="2115046" y="609621"/>
                    <a:pt x="2116951" y="613431"/>
                    <a:pt x="2113141" y="623433"/>
                  </a:cubicBezTo>
                  <a:cubicBezTo>
                    <a:pt x="2113141" y="624385"/>
                    <a:pt x="2112189" y="625338"/>
                    <a:pt x="2111236" y="626290"/>
                  </a:cubicBezTo>
                  <a:cubicBezTo>
                    <a:pt x="2147431" y="643435"/>
                    <a:pt x="2126476" y="692013"/>
                    <a:pt x="2159814" y="711063"/>
                  </a:cubicBezTo>
                  <a:cubicBezTo>
                    <a:pt x="2178864" y="721540"/>
                    <a:pt x="2174101" y="752020"/>
                    <a:pt x="2199819" y="758688"/>
                  </a:cubicBezTo>
                  <a:cubicBezTo>
                    <a:pt x="2206486" y="760593"/>
                    <a:pt x="2189341" y="798693"/>
                    <a:pt x="2176959" y="800598"/>
                  </a:cubicBezTo>
                  <a:cubicBezTo>
                    <a:pt x="2149336" y="805360"/>
                    <a:pt x="2120761" y="810123"/>
                    <a:pt x="2092186" y="814885"/>
                  </a:cubicBezTo>
                  <a:cubicBezTo>
                    <a:pt x="2089329" y="799645"/>
                    <a:pt x="2128381" y="789168"/>
                    <a:pt x="2092186" y="777738"/>
                  </a:cubicBezTo>
                  <a:cubicBezTo>
                    <a:pt x="2098854" y="765355"/>
                    <a:pt x="2098854" y="749163"/>
                    <a:pt x="2111236" y="740590"/>
                  </a:cubicBezTo>
                  <a:cubicBezTo>
                    <a:pt x="2127429" y="729160"/>
                    <a:pt x="2118856" y="712015"/>
                    <a:pt x="2110284" y="710110"/>
                  </a:cubicBezTo>
                  <a:cubicBezTo>
                    <a:pt x="2086471" y="705348"/>
                    <a:pt x="2087424" y="682488"/>
                    <a:pt x="2076946" y="669153"/>
                  </a:cubicBezTo>
                  <a:cubicBezTo>
                    <a:pt x="2062659" y="651055"/>
                    <a:pt x="2076946" y="617718"/>
                    <a:pt x="2097901" y="611050"/>
                  </a:cubicBezTo>
                  <a:cubicBezTo>
                    <a:pt x="2101711" y="609621"/>
                    <a:pt x="2107426" y="607716"/>
                    <a:pt x="2111236" y="608669"/>
                  </a:cubicBezTo>
                  <a:close/>
                  <a:moveTo>
                    <a:pt x="927279" y="479605"/>
                  </a:moveTo>
                  <a:cubicBezTo>
                    <a:pt x="932041" y="477700"/>
                    <a:pt x="935851" y="480558"/>
                    <a:pt x="933946" y="486273"/>
                  </a:cubicBezTo>
                  <a:cubicBezTo>
                    <a:pt x="932041" y="490083"/>
                    <a:pt x="929184" y="492941"/>
                    <a:pt x="929184" y="493893"/>
                  </a:cubicBezTo>
                  <a:cubicBezTo>
                    <a:pt x="919659" y="493893"/>
                    <a:pt x="917754" y="491035"/>
                    <a:pt x="919659" y="488178"/>
                  </a:cubicBezTo>
                  <a:cubicBezTo>
                    <a:pt x="921564" y="484368"/>
                    <a:pt x="924421" y="480558"/>
                    <a:pt x="927279" y="479605"/>
                  </a:cubicBezTo>
                  <a:close/>
                  <a:moveTo>
                    <a:pt x="1938089" y="417931"/>
                  </a:moveTo>
                  <a:cubicBezTo>
                    <a:pt x="1948537" y="420431"/>
                    <a:pt x="1955503" y="431504"/>
                    <a:pt x="1959789" y="441505"/>
                  </a:cubicBezTo>
                  <a:cubicBezTo>
                    <a:pt x="1967409" y="457698"/>
                    <a:pt x="1952169" y="461508"/>
                    <a:pt x="1940739" y="466270"/>
                  </a:cubicBezTo>
                  <a:cubicBezTo>
                    <a:pt x="1909306" y="478653"/>
                    <a:pt x="1880731" y="501513"/>
                    <a:pt x="1842631" y="480558"/>
                  </a:cubicBezTo>
                  <a:cubicBezTo>
                    <a:pt x="1829296" y="472938"/>
                    <a:pt x="1832154" y="467223"/>
                    <a:pt x="1832154" y="458650"/>
                  </a:cubicBezTo>
                  <a:cubicBezTo>
                    <a:pt x="1828344" y="450078"/>
                    <a:pt x="1835964" y="442458"/>
                    <a:pt x="1833106" y="431980"/>
                  </a:cubicBezTo>
                  <a:cubicBezTo>
                    <a:pt x="1828344" y="420550"/>
                    <a:pt x="1835011" y="416740"/>
                    <a:pt x="1845489" y="423408"/>
                  </a:cubicBezTo>
                  <a:cubicBezTo>
                    <a:pt x="1847394" y="430075"/>
                    <a:pt x="1849299" y="439600"/>
                    <a:pt x="1857871" y="432933"/>
                  </a:cubicBezTo>
                  <a:cubicBezTo>
                    <a:pt x="1878826" y="418645"/>
                    <a:pt x="1903591" y="426265"/>
                    <a:pt x="1926451" y="418645"/>
                  </a:cubicBezTo>
                  <a:cubicBezTo>
                    <a:pt x="1930737" y="417216"/>
                    <a:pt x="1934607" y="417097"/>
                    <a:pt x="1938089" y="417931"/>
                  </a:cubicBezTo>
                  <a:close/>
                  <a:moveTo>
                    <a:pt x="904419" y="389118"/>
                  </a:moveTo>
                  <a:cubicBezTo>
                    <a:pt x="915849" y="404358"/>
                    <a:pt x="928231" y="418646"/>
                    <a:pt x="938709" y="433886"/>
                  </a:cubicBezTo>
                  <a:cubicBezTo>
                    <a:pt x="940614" y="436743"/>
                    <a:pt x="940614" y="441505"/>
                    <a:pt x="942519" y="446268"/>
                  </a:cubicBezTo>
                  <a:cubicBezTo>
                    <a:pt x="938709" y="447221"/>
                    <a:pt x="932041" y="450078"/>
                    <a:pt x="931089" y="449125"/>
                  </a:cubicBezTo>
                  <a:cubicBezTo>
                    <a:pt x="912991" y="426266"/>
                    <a:pt x="896799" y="440553"/>
                    <a:pt x="878701" y="449125"/>
                  </a:cubicBezTo>
                  <a:cubicBezTo>
                    <a:pt x="871081" y="452936"/>
                    <a:pt x="863461" y="446268"/>
                    <a:pt x="856794" y="443411"/>
                  </a:cubicBezTo>
                  <a:cubicBezTo>
                    <a:pt x="835839" y="424361"/>
                    <a:pt x="864414" y="422455"/>
                    <a:pt x="867271" y="412930"/>
                  </a:cubicBezTo>
                  <a:cubicBezTo>
                    <a:pt x="878701" y="402453"/>
                    <a:pt x="887274" y="388166"/>
                    <a:pt x="904419" y="389118"/>
                  </a:cubicBezTo>
                  <a:close/>
                  <a:moveTo>
                    <a:pt x="1062534" y="340541"/>
                  </a:moveTo>
                  <a:cubicBezTo>
                    <a:pt x="1073011" y="340541"/>
                    <a:pt x="1082536" y="340541"/>
                    <a:pt x="1083489" y="353876"/>
                  </a:cubicBezTo>
                  <a:cubicBezTo>
                    <a:pt x="1073964" y="356733"/>
                    <a:pt x="1066344" y="373878"/>
                    <a:pt x="1053961" y="360543"/>
                  </a:cubicBezTo>
                  <a:cubicBezTo>
                    <a:pt x="1045389" y="351018"/>
                    <a:pt x="1054914" y="345303"/>
                    <a:pt x="1062534" y="340541"/>
                  </a:cubicBezTo>
                  <a:close/>
                  <a:moveTo>
                    <a:pt x="2471113" y="336025"/>
                  </a:moveTo>
                  <a:cubicBezTo>
                    <a:pt x="2489315" y="339763"/>
                    <a:pt x="2505689" y="355066"/>
                    <a:pt x="2521763" y="370068"/>
                  </a:cubicBezTo>
                  <a:cubicBezTo>
                    <a:pt x="2652256" y="491988"/>
                    <a:pt x="2764651" y="627243"/>
                    <a:pt x="2848471" y="785358"/>
                  </a:cubicBezTo>
                  <a:cubicBezTo>
                    <a:pt x="2875141" y="835841"/>
                    <a:pt x="2898953" y="887276"/>
                    <a:pt x="2920861" y="940616"/>
                  </a:cubicBezTo>
                  <a:cubicBezTo>
                    <a:pt x="2925623" y="952046"/>
                    <a:pt x="2938006" y="963476"/>
                    <a:pt x="2926576" y="977763"/>
                  </a:cubicBezTo>
                  <a:cubicBezTo>
                    <a:pt x="2893238" y="978716"/>
                    <a:pt x="2872283" y="955856"/>
                    <a:pt x="2847518" y="938711"/>
                  </a:cubicBezTo>
                  <a:cubicBezTo>
                    <a:pt x="2844661" y="919661"/>
                    <a:pt x="2858948" y="906326"/>
                    <a:pt x="2864663" y="890133"/>
                  </a:cubicBezTo>
                  <a:cubicBezTo>
                    <a:pt x="2846566" y="892991"/>
                    <a:pt x="2829421" y="903468"/>
                    <a:pt x="2810371" y="908231"/>
                  </a:cubicBezTo>
                  <a:cubicBezTo>
                    <a:pt x="2792273" y="911088"/>
                    <a:pt x="2774176" y="912041"/>
                    <a:pt x="2757031" y="904421"/>
                  </a:cubicBezTo>
                  <a:cubicBezTo>
                    <a:pt x="2741791" y="897753"/>
                    <a:pt x="2733218" y="902516"/>
                    <a:pt x="2728456" y="916803"/>
                  </a:cubicBezTo>
                  <a:cubicBezTo>
                    <a:pt x="2724646" y="935853"/>
                    <a:pt x="2713216" y="952998"/>
                    <a:pt x="2707501" y="971096"/>
                  </a:cubicBezTo>
                  <a:cubicBezTo>
                    <a:pt x="2702738" y="984431"/>
                    <a:pt x="2699881" y="997766"/>
                    <a:pt x="2706548" y="1011101"/>
                  </a:cubicBezTo>
                  <a:cubicBezTo>
                    <a:pt x="2712263" y="1021578"/>
                    <a:pt x="2722741" y="1031103"/>
                    <a:pt x="2712263" y="1044438"/>
                  </a:cubicBezTo>
                  <a:cubicBezTo>
                    <a:pt x="2722979" y="1032294"/>
                    <a:pt x="2735302" y="1023900"/>
                    <a:pt x="2750438" y="1026892"/>
                  </a:cubicBezTo>
                  <a:lnTo>
                    <a:pt x="2757317" y="1029909"/>
                  </a:lnTo>
                  <a:lnTo>
                    <a:pt x="2760842" y="1028246"/>
                  </a:lnTo>
                  <a:cubicBezTo>
                    <a:pt x="2768462" y="1021578"/>
                    <a:pt x="2775130" y="1013006"/>
                    <a:pt x="2785607" y="1010148"/>
                  </a:cubicBezTo>
                  <a:cubicBezTo>
                    <a:pt x="2791798" y="1008243"/>
                    <a:pt x="2798228" y="1006814"/>
                    <a:pt x="2804538" y="1006457"/>
                  </a:cubicBezTo>
                  <a:cubicBezTo>
                    <a:pt x="2810848" y="1006100"/>
                    <a:pt x="2817040" y="1006814"/>
                    <a:pt x="2822755" y="1009196"/>
                  </a:cubicBezTo>
                  <a:cubicBezTo>
                    <a:pt x="2859902" y="1023483"/>
                    <a:pt x="2898955" y="1027293"/>
                    <a:pt x="2938959" y="1031103"/>
                  </a:cubicBezTo>
                  <a:cubicBezTo>
                    <a:pt x="2955152" y="1033008"/>
                    <a:pt x="2957057" y="1047296"/>
                    <a:pt x="2959915" y="1058726"/>
                  </a:cubicBezTo>
                  <a:cubicBezTo>
                    <a:pt x="2990394" y="1159691"/>
                    <a:pt x="3010397" y="1262561"/>
                    <a:pt x="3021827" y="1368288"/>
                  </a:cubicBezTo>
                  <a:cubicBezTo>
                    <a:pt x="3029447" y="1433058"/>
                    <a:pt x="3025637" y="1497828"/>
                    <a:pt x="3027542" y="1562598"/>
                  </a:cubicBezTo>
                  <a:cubicBezTo>
                    <a:pt x="3027542" y="1573076"/>
                    <a:pt x="3031352" y="1585458"/>
                    <a:pt x="3020874" y="1594983"/>
                  </a:cubicBezTo>
                  <a:cubicBezTo>
                    <a:pt x="2992299" y="1573076"/>
                    <a:pt x="2963724" y="1551168"/>
                    <a:pt x="2958009" y="1512116"/>
                  </a:cubicBezTo>
                  <a:cubicBezTo>
                    <a:pt x="2954199" y="1483541"/>
                    <a:pt x="2933244" y="1467348"/>
                    <a:pt x="2918005" y="1446393"/>
                  </a:cubicBezTo>
                  <a:cubicBezTo>
                    <a:pt x="2898955" y="1421628"/>
                    <a:pt x="2888477" y="1390196"/>
                    <a:pt x="2860855" y="1371146"/>
                  </a:cubicBezTo>
                  <a:cubicBezTo>
                    <a:pt x="2846567" y="1368288"/>
                    <a:pt x="2836089" y="1359716"/>
                    <a:pt x="2831327" y="1343523"/>
                  </a:cubicBezTo>
                  <a:cubicBezTo>
                    <a:pt x="2835137" y="1360668"/>
                    <a:pt x="2849424" y="1368288"/>
                    <a:pt x="2856092" y="1380671"/>
                  </a:cubicBezTo>
                  <a:cubicBezTo>
                    <a:pt x="2882762" y="1424486"/>
                    <a:pt x="2896097" y="1474968"/>
                    <a:pt x="2930387" y="1514021"/>
                  </a:cubicBezTo>
                  <a:cubicBezTo>
                    <a:pt x="2938007" y="1522593"/>
                    <a:pt x="2938959" y="1534976"/>
                    <a:pt x="2939912" y="1546406"/>
                  </a:cubicBezTo>
                  <a:cubicBezTo>
                    <a:pt x="2941817" y="1566408"/>
                    <a:pt x="2950390" y="1582601"/>
                    <a:pt x="2962772" y="1597841"/>
                  </a:cubicBezTo>
                  <a:cubicBezTo>
                    <a:pt x="2983727" y="1622606"/>
                    <a:pt x="2993252" y="1652133"/>
                    <a:pt x="2999919" y="1683566"/>
                  </a:cubicBezTo>
                  <a:cubicBezTo>
                    <a:pt x="3023732" y="1698806"/>
                    <a:pt x="3015159" y="1721666"/>
                    <a:pt x="3012302" y="1740716"/>
                  </a:cubicBezTo>
                  <a:cubicBezTo>
                    <a:pt x="2988490" y="1885496"/>
                    <a:pt x="2951342" y="2026466"/>
                    <a:pt x="2886572" y="2158864"/>
                  </a:cubicBezTo>
                  <a:cubicBezTo>
                    <a:pt x="2872284" y="2188391"/>
                    <a:pt x="2858949" y="2218871"/>
                    <a:pt x="2841805" y="2246493"/>
                  </a:cubicBezTo>
                  <a:cubicBezTo>
                    <a:pt x="2837042" y="2255066"/>
                    <a:pt x="2835137" y="2266496"/>
                    <a:pt x="2821802" y="2266496"/>
                  </a:cubicBezTo>
                  <a:cubicBezTo>
                    <a:pt x="2812277" y="2260781"/>
                    <a:pt x="2812277" y="2249351"/>
                    <a:pt x="2808467" y="2240778"/>
                  </a:cubicBezTo>
                  <a:cubicBezTo>
                    <a:pt x="2794180" y="2222681"/>
                    <a:pt x="2796084" y="2198868"/>
                    <a:pt x="2785607" y="2172198"/>
                  </a:cubicBezTo>
                  <a:cubicBezTo>
                    <a:pt x="2795132" y="2196011"/>
                    <a:pt x="2791322" y="2217918"/>
                    <a:pt x="2805609" y="2234111"/>
                  </a:cubicBezTo>
                  <a:cubicBezTo>
                    <a:pt x="2812277" y="2246493"/>
                    <a:pt x="2811324" y="2261733"/>
                    <a:pt x="2821802" y="2273164"/>
                  </a:cubicBezTo>
                  <a:cubicBezTo>
                    <a:pt x="2795132" y="2339839"/>
                    <a:pt x="2750364" y="2394131"/>
                    <a:pt x="2708455" y="2451281"/>
                  </a:cubicBezTo>
                  <a:cubicBezTo>
                    <a:pt x="2661782" y="2514146"/>
                    <a:pt x="2606537" y="2568439"/>
                    <a:pt x="2551292" y="2622731"/>
                  </a:cubicBezTo>
                  <a:cubicBezTo>
                    <a:pt x="2527480" y="2646543"/>
                    <a:pt x="2502714" y="2666546"/>
                    <a:pt x="2476997" y="2687501"/>
                  </a:cubicBezTo>
                  <a:cubicBezTo>
                    <a:pt x="2465567" y="2677976"/>
                    <a:pt x="2476997" y="2661783"/>
                    <a:pt x="2463662" y="2655116"/>
                  </a:cubicBezTo>
                  <a:cubicBezTo>
                    <a:pt x="2469377" y="2608443"/>
                    <a:pt x="2446517" y="2570343"/>
                    <a:pt x="2425562" y="2533196"/>
                  </a:cubicBezTo>
                  <a:cubicBezTo>
                    <a:pt x="2392224" y="2475093"/>
                    <a:pt x="2414132" y="2424611"/>
                    <a:pt x="2439849" y="2375081"/>
                  </a:cubicBezTo>
                  <a:cubicBezTo>
                    <a:pt x="2453184" y="2349364"/>
                    <a:pt x="2458899" y="2330314"/>
                    <a:pt x="2449374" y="2301739"/>
                  </a:cubicBezTo>
                  <a:cubicBezTo>
                    <a:pt x="2439849" y="2272211"/>
                    <a:pt x="2442707" y="2240778"/>
                    <a:pt x="2430324" y="2210298"/>
                  </a:cubicBezTo>
                  <a:cubicBezTo>
                    <a:pt x="2420799" y="2187439"/>
                    <a:pt x="2416989" y="2160768"/>
                    <a:pt x="2396987" y="2144576"/>
                  </a:cubicBezTo>
                  <a:cubicBezTo>
                    <a:pt x="2352219" y="2107428"/>
                    <a:pt x="2357934" y="2060756"/>
                    <a:pt x="2370317" y="2012178"/>
                  </a:cubicBezTo>
                  <a:cubicBezTo>
                    <a:pt x="2372222" y="2005511"/>
                    <a:pt x="2374127" y="1998843"/>
                    <a:pt x="2374127" y="1992176"/>
                  </a:cubicBezTo>
                  <a:cubicBezTo>
                    <a:pt x="2376984" y="1954076"/>
                    <a:pt x="2356982" y="1935978"/>
                    <a:pt x="2319834" y="1944551"/>
                  </a:cubicBezTo>
                  <a:cubicBezTo>
                    <a:pt x="2303642" y="1948361"/>
                    <a:pt x="2292212" y="1948361"/>
                    <a:pt x="2282687" y="1931216"/>
                  </a:cubicBezTo>
                  <a:cubicBezTo>
                    <a:pt x="2263637" y="1897878"/>
                    <a:pt x="2235062" y="1889306"/>
                    <a:pt x="2200772" y="1905498"/>
                  </a:cubicBezTo>
                  <a:cubicBezTo>
                    <a:pt x="2186484" y="1912166"/>
                    <a:pt x="2171244" y="1918833"/>
                    <a:pt x="2157909" y="1926453"/>
                  </a:cubicBezTo>
                  <a:cubicBezTo>
                    <a:pt x="2140764" y="1935978"/>
                    <a:pt x="2124572" y="1938836"/>
                    <a:pt x="2106474" y="1931216"/>
                  </a:cubicBezTo>
                  <a:cubicBezTo>
                    <a:pt x="2083614" y="1921691"/>
                    <a:pt x="2059802" y="1925501"/>
                    <a:pt x="2040752" y="1937883"/>
                  </a:cubicBezTo>
                  <a:cubicBezTo>
                    <a:pt x="2012177" y="1956933"/>
                    <a:pt x="1991222" y="1941693"/>
                    <a:pt x="1974077" y="1924548"/>
                  </a:cubicBezTo>
                  <a:cubicBezTo>
                    <a:pt x="1956932" y="1907403"/>
                    <a:pt x="1938834" y="1892163"/>
                    <a:pt x="1919784" y="1877876"/>
                  </a:cubicBezTo>
                  <a:cubicBezTo>
                    <a:pt x="1909307" y="1870256"/>
                    <a:pt x="1899782" y="1861683"/>
                    <a:pt x="1896924" y="1849301"/>
                  </a:cubicBezTo>
                  <a:cubicBezTo>
                    <a:pt x="1889304" y="1812153"/>
                    <a:pt x="1862634" y="1789293"/>
                    <a:pt x="1839774" y="1762623"/>
                  </a:cubicBezTo>
                  <a:cubicBezTo>
                    <a:pt x="1827392" y="1748336"/>
                    <a:pt x="1815962" y="1694043"/>
                    <a:pt x="1822629" y="1676898"/>
                  </a:cubicBezTo>
                  <a:cubicBezTo>
                    <a:pt x="1840727" y="1632131"/>
                    <a:pt x="1846442" y="1585458"/>
                    <a:pt x="1829297" y="1537833"/>
                  </a:cubicBezTo>
                  <a:cubicBezTo>
                    <a:pt x="1826439" y="1530213"/>
                    <a:pt x="1823582" y="1522593"/>
                    <a:pt x="1828344" y="1514973"/>
                  </a:cubicBezTo>
                  <a:cubicBezTo>
                    <a:pt x="1854062" y="1466396"/>
                    <a:pt x="1875017" y="1416866"/>
                    <a:pt x="1909307" y="1373051"/>
                  </a:cubicBezTo>
                  <a:cubicBezTo>
                    <a:pt x="1915022" y="1366383"/>
                    <a:pt x="1923594" y="1365431"/>
                    <a:pt x="1929309" y="1361621"/>
                  </a:cubicBezTo>
                  <a:cubicBezTo>
                    <a:pt x="1954074" y="1345428"/>
                    <a:pt x="1976934" y="1330188"/>
                    <a:pt x="1977887" y="1293041"/>
                  </a:cubicBezTo>
                  <a:cubicBezTo>
                    <a:pt x="1978839" y="1267323"/>
                    <a:pt x="1992174" y="1239701"/>
                    <a:pt x="2019797" y="1227318"/>
                  </a:cubicBezTo>
                  <a:cubicBezTo>
                    <a:pt x="2040752" y="1217793"/>
                    <a:pt x="2050277" y="1201601"/>
                    <a:pt x="2051229" y="1178741"/>
                  </a:cubicBezTo>
                  <a:cubicBezTo>
                    <a:pt x="2058849" y="1162548"/>
                    <a:pt x="2071232" y="1167311"/>
                    <a:pt x="2083614" y="1172073"/>
                  </a:cubicBezTo>
                  <a:cubicBezTo>
                    <a:pt x="2111237" y="1181598"/>
                    <a:pt x="2136002" y="1178741"/>
                    <a:pt x="2161719" y="1162548"/>
                  </a:cubicBezTo>
                  <a:cubicBezTo>
                    <a:pt x="2193152" y="1142546"/>
                    <a:pt x="2229347" y="1134926"/>
                    <a:pt x="2266494" y="1136831"/>
                  </a:cubicBezTo>
                  <a:cubicBezTo>
                    <a:pt x="2288402" y="1137783"/>
                    <a:pt x="2310309" y="1137783"/>
                    <a:pt x="2331264" y="1133021"/>
                  </a:cubicBezTo>
                  <a:cubicBezTo>
                    <a:pt x="2370317" y="1123496"/>
                    <a:pt x="2397939" y="1138736"/>
                    <a:pt x="2387462" y="1197791"/>
                  </a:cubicBezTo>
                  <a:cubicBezTo>
                    <a:pt x="2384604" y="1213983"/>
                    <a:pt x="2384604" y="1228271"/>
                    <a:pt x="2400797" y="1229223"/>
                  </a:cubicBezTo>
                  <a:cubicBezTo>
                    <a:pt x="2447469" y="1231128"/>
                    <a:pt x="2477949" y="1266371"/>
                    <a:pt x="2517002" y="1283516"/>
                  </a:cubicBezTo>
                  <a:cubicBezTo>
                    <a:pt x="2538909" y="1293041"/>
                    <a:pt x="2550339" y="1296851"/>
                    <a:pt x="2556055" y="1266371"/>
                  </a:cubicBezTo>
                  <a:cubicBezTo>
                    <a:pt x="2561769" y="1236843"/>
                    <a:pt x="2589392" y="1227318"/>
                    <a:pt x="2617967" y="1241606"/>
                  </a:cubicBezTo>
                  <a:cubicBezTo>
                    <a:pt x="2644637" y="1254941"/>
                    <a:pt x="2673212" y="1262561"/>
                    <a:pt x="2701787" y="1271133"/>
                  </a:cubicBezTo>
                  <a:cubicBezTo>
                    <a:pt x="2743697" y="1283516"/>
                    <a:pt x="2782749" y="1259703"/>
                    <a:pt x="2823707" y="1270181"/>
                  </a:cubicBezTo>
                  <a:cubicBezTo>
                    <a:pt x="2833232" y="1272086"/>
                    <a:pt x="2840852" y="1262561"/>
                    <a:pt x="2842757" y="1253988"/>
                  </a:cubicBezTo>
                  <a:cubicBezTo>
                    <a:pt x="2847519" y="1233033"/>
                    <a:pt x="2856092" y="1212078"/>
                    <a:pt x="2857997" y="1191123"/>
                  </a:cubicBezTo>
                  <a:cubicBezTo>
                    <a:pt x="2861807" y="1157786"/>
                    <a:pt x="2857044" y="1154928"/>
                    <a:pt x="2824659" y="1163501"/>
                  </a:cubicBezTo>
                  <a:cubicBezTo>
                    <a:pt x="2807514" y="1168263"/>
                    <a:pt x="2793227" y="1167311"/>
                    <a:pt x="2781797" y="1153023"/>
                  </a:cubicBezTo>
                  <a:lnTo>
                    <a:pt x="2778142" y="1149005"/>
                  </a:lnTo>
                  <a:lnTo>
                    <a:pt x="2758579" y="1157637"/>
                  </a:lnTo>
                  <a:cubicBezTo>
                    <a:pt x="2730182" y="1164691"/>
                    <a:pt x="2706072" y="1153261"/>
                    <a:pt x="2684641" y="1122543"/>
                  </a:cubicBezTo>
                  <a:cubicBezTo>
                    <a:pt x="2676068" y="1110161"/>
                    <a:pt x="2672258" y="1095873"/>
                    <a:pt x="2664638" y="1083491"/>
                  </a:cubicBezTo>
                  <a:cubicBezTo>
                    <a:pt x="2658923" y="1073966"/>
                    <a:pt x="2664638" y="1054916"/>
                    <a:pt x="2646541" y="1054916"/>
                  </a:cubicBezTo>
                  <a:cubicBezTo>
                    <a:pt x="2631301" y="1055868"/>
                    <a:pt x="2616061" y="1061583"/>
                    <a:pt x="2610346" y="1080633"/>
                  </a:cubicBezTo>
                  <a:lnTo>
                    <a:pt x="2609202" y="1082346"/>
                  </a:lnTo>
                  <a:lnTo>
                    <a:pt x="2613204" y="1086348"/>
                  </a:lnTo>
                  <a:cubicBezTo>
                    <a:pt x="2619871" y="1093968"/>
                    <a:pt x="2626539" y="1101588"/>
                    <a:pt x="2632254" y="1108255"/>
                  </a:cubicBezTo>
                  <a:cubicBezTo>
                    <a:pt x="2619871" y="1117780"/>
                    <a:pt x="2617014" y="1133020"/>
                    <a:pt x="2609394" y="1145403"/>
                  </a:cubicBezTo>
                  <a:cubicBezTo>
                    <a:pt x="2602726" y="1154928"/>
                    <a:pt x="2586534" y="1142545"/>
                    <a:pt x="2584629" y="1132068"/>
                  </a:cubicBezTo>
                  <a:cubicBezTo>
                    <a:pt x="2581771" y="1117780"/>
                    <a:pt x="2574151" y="1106350"/>
                    <a:pt x="2566055" y="1095397"/>
                  </a:cubicBezTo>
                  <a:lnTo>
                    <a:pt x="2558490" y="1083461"/>
                  </a:lnTo>
                  <a:lnTo>
                    <a:pt x="2545576" y="1071108"/>
                  </a:lnTo>
                  <a:cubicBezTo>
                    <a:pt x="2541766" y="1068251"/>
                    <a:pt x="2537003" y="1065393"/>
                    <a:pt x="2536051" y="1061583"/>
                  </a:cubicBezTo>
                  <a:cubicBezTo>
                    <a:pt x="2522716" y="1003481"/>
                    <a:pt x="2462708" y="991098"/>
                    <a:pt x="2429371" y="952046"/>
                  </a:cubicBezTo>
                  <a:cubicBezTo>
                    <a:pt x="2426513" y="949188"/>
                    <a:pt x="2421751" y="947283"/>
                    <a:pt x="2417941" y="944426"/>
                  </a:cubicBezTo>
                  <a:cubicBezTo>
                    <a:pt x="2416036" y="943473"/>
                    <a:pt x="2413178" y="943473"/>
                    <a:pt x="2407463" y="947283"/>
                  </a:cubicBezTo>
                  <a:cubicBezTo>
                    <a:pt x="2425561" y="973001"/>
                    <a:pt x="2440801" y="998718"/>
                    <a:pt x="2469376" y="1014911"/>
                  </a:cubicBezTo>
                  <a:cubicBezTo>
                    <a:pt x="2483663" y="1023483"/>
                    <a:pt x="2500808" y="1028246"/>
                    <a:pt x="2509381" y="1044438"/>
                  </a:cubicBezTo>
                  <a:cubicBezTo>
                    <a:pt x="2510333" y="1049201"/>
                    <a:pt x="2508428" y="1053963"/>
                    <a:pt x="2504618" y="1057773"/>
                  </a:cubicBezTo>
                  <a:cubicBezTo>
                    <a:pt x="2500808" y="1066346"/>
                    <a:pt x="2479853" y="1059678"/>
                    <a:pt x="2488426" y="1077776"/>
                  </a:cubicBezTo>
                  <a:cubicBezTo>
                    <a:pt x="2485568" y="1082538"/>
                    <a:pt x="2481758" y="1084443"/>
                    <a:pt x="2476996" y="1084443"/>
                  </a:cubicBezTo>
                  <a:cubicBezTo>
                    <a:pt x="2437943" y="1050153"/>
                    <a:pt x="2385556" y="1032056"/>
                    <a:pt x="2356028" y="985383"/>
                  </a:cubicBezTo>
                  <a:cubicBezTo>
                    <a:pt x="2346503" y="970143"/>
                    <a:pt x="2333168" y="968238"/>
                    <a:pt x="2317928" y="978716"/>
                  </a:cubicBezTo>
                  <a:cubicBezTo>
                    <a:pt x="2310308" y="984431"/>
                    <a:pt x="2301736" y="994908"/>
                    <a:pt x="2295068" y="993003"/>
                  </a:cubicBezTo>
                  <a:cubicBezTo>
                    <a:pt x="2237918" y="978716"/>
                    <a:pt x="2232203" y="1040628"/>
                    <a:pt x="2196008" y="1057773"/>
                  </a:cubicBezTo>
                  <a:cubicBezTo>
                    <a:pt x="2185531" y="1062536"/>
                    <a:pt x="2183626" y="1075871"/>
                    <a:pt x="2181721" y="1087301"/>
                  </a:cubicBezTo>
                  <a:cubicBezTo>
                    <a:pt x="2172196" y="1130163"/>
                    <a:pt x="2149336" y="1152071"/>
                    <a:pt x="2105521" y="1157786"/>
                  </a:cubicBezTo>
                  <a:cubicBezTo>
                    <a:pt x="2088376" y="1159691"/>
                    <a:pt x="2069326" y="1179693"/>
                    <a:pt x="2053133" y="1155881"/>
                  </a:cubicBezTo>
                  <a:cubicBezTo>
                    <a:pt x="2052181" y="1145403"/>
                    <a:pt x="2048371" y="1137783"/>
                    <a:pt x="2036941" y="1136831"/>
                  </a:cubicBezTo>
                  <a:cubicBezTo>
                    <a:pt x="2026463" y="1135878"/>
                    <a:pt x="2010271" y="1148261"/>
                    <a:pt x="2008366" y="1131116"/>
                  </a:cubicBezTo>
                  <a:cubicBezTo>
                    <a:pt x="2005508" y="1113018"/>
                    <a:pt x="1993126" y="1094921"/>
                    <a:pt x="2001698" y="1074918"/>
                  </a:cubicBezTo>
                  <a:cubicBezTo>
                    <a:pt x="2011223" y="1051106"/>
                    <a:pt x="2015986" y="1027293"/>
                    <a:pt x="2008366" y="1001576"/>
                  </a:cubicBezTo>
                  <a:cubicBezTo>
                    <a:pt x="2002651" y="979668"/>
                    <a:pt x="2021701" y="978716"/>
                    <a:pt x="2035988" y="977763"/>
                  </a:cubicBezTo>
                  <a:cubicBezTo>
                    <a:pt x="2059801" y="974906"/>
                    <a:pt x="2083613" y="981573"/>
                    <a:pt x="2107426" y="983478"/>
                  </a:cubicBezTo>
                  <a:cubicBezTo>
                    <a:pt x="2120761" y="984431"/>
                    <a:pt x="2139811" y="992051"/>
                    <a:pt x="2148383" y="975858"/>
                  </a:cubicBezTo>
                  <a:cubicBezTo>
                    <a:pt x="2157908" y="956808"/>
                    <a:pt x="2162671" y="934901"/>
                    <a:pt x="2150288" y="913946"/>
                  </a:cubicBezTo>
                  <a:cubicBezTo>
                    <a:pt x="2140763" y="897753"/>
                    <a:pt x="2131238" y="882513"/>
                    <a:pt x="2112188" y="876798"/>
                  </a:cubicBezTo>
                  <a:cubicBezTo>
                    <a:pt x="2105521" y="874893"/>
                    <a:pt x="2094091" y="873941"/>
                    <a:pt x="2096948" y="862511"/>
                  </a:cubicBezTo>
                  <a:cubicBezTo>
                    <a:pt x="2098853" y="852033"/>
                    <a:pt x="2109331" y="852033"/>
                    <a:pt x="2118856" y="849176"/>
                  </a:cubicBezTo>
                  <a:cubicBezTo>
                    <a:pt x="2149336" y="838698"/>
                    <a:pt x="2177911" y="830126"/>
                    <a:pt x="2206486" y="810123"/>
                  </a:cubicBezTo>
                  <a:cubicBezTo>
                    <a:pt x="2241728" y="785358"/>
                    <a:pt x="2258873" y="735828"/>
                    <a:pt x="2308403" y="731066"/>
                  </a:cubicBezTo>
                  <a:cubicBezTo>
                    <a:pt x="2322691" y="729161"/>
                    <a:pt x="2323643" y="718683"/>
                    <a:pt x="2321738" y="708206"/>
                  </a:cubicBezTo>
                  <a:cubicBezTo>
                    <a:pt x="2319833" y="698681"/>
                    <a:pt x="2314118" y="689156"/>
                    <a:pt x="2311261" y="679631"/>
                  </a:cubicBezTo>
                  <a:cubicBezTo>
                    <a:pt x="2307451" y="666296"/>
                    <a:pt x="2305546" y="652008"/>
                    <a:pt x="2320786" y="643436"/>
                  </a:cubicBezTo>
                  <a:cubicBezTo>
                    <a:pt x="2326501" y="640578"/>
                    <a:pt x="2334121" y="632958"/>
                    <a:pt x="2338883" y="638673"/>
                  </a:cubicBezTo>
                  <a:cubicBezTo>
                    <a:pt x="2346503" y="649151"/>
                    <a:pt x="2353171" y="662486"/>
                    <a:pt x="2343646" y="675821"/>
                  </a:cubicBezTo>
                  <a:cubicBezTo>
                    <a:pt x="2337931" y="685346"/>
                    <a:pt x="2342693" y="692966"/>
                    <a:pt x="2348408" y="699633"/>
                  </a:cubicBezTo>
                  <a:cubicBezTo>
                    <a:pt x="2356028" y="708206"/>
                    <a:pt x="2364601" y="711063"/>
                    <a:pt x="2376031" y="706301"/>
                  </a:cubicBezTo>
                  <a:cubicBezTo>
                    <a:pt x="2378888" y="705348"/>
                    <a:pt x="2381746" y="704396"/>
                    <a:pt x="2385556" y="704396"/>
                  </a:cubicBezTo>
                  <a:cubicBezTo>
                    <a:pt x="2409368" y="712968"/>
                    <a:pt x="2432228" y="712016"/>
                    <a:pt x="2454136" y="698681"/>
                  </a:cubicBezTo>
                  <a:cubicBezTo>
                    <a:pt x="2460803" y="694871"/>
                    <a:pt x="2469376" y="692966"/>
                    <a:pt x="2476996" y="692013"/>
                  </a:cubicBezTo>
                  <a:cubicBezTo>
                    <a:pt x="2517001" y="689156"/>
                    <a:pt x="2517001" y="689156"/>
                    <a:pt x="2517953" y="648198"/>
                  </a:cubicBezTo>
                  <a:cubicBezTo>
                    <a:pt x="2525573" y="626291"/>
                    <a:pt x="2540813" y="618671"/>
                    <a:pt x="2563673" y="626291"/>
                  </a:cubicBezTo>
                  <a:cubicBezTo>
                    <a:pt x="2558911" y="610098"/>
                    <a:pt x="2545576" y="599621"/>
                    <a:pt x="2554148" y="585333"/>
                  </a:cubicBezTo>
                  <a:lnTo>
                    <a:pt x="2572928" y="573708"/>
                  </a:lnTo>
                  <a:lnTo>
                    <a:pt x="2586098" y="571735"/>
                  </a:lnTo>
                  <a:lnTo>
                    <a:pt x="2586726" y="571671"/>
                  </a:lnTo>
                  <a:cubicBezTo>
                    <a:pt x="2599630" y="572653"/>
                    <a:pt x="2613203" y="578189"/>
                    <a:pt x="2624633" y="568188"/>
                  </a:cubicBezTo>
                  <a:cubicBezTo>
                    <a:pt x="2626538" y="566283"/>
                    <a:pt x="2628443" y="565331"/>
                    <a:pt x="2630348" y="563426"/>
                  </a:cubicBezTo>
                  <a:cubicBezTo>
                    <a:pt x="2634158" y="561521"/>
                    <a:pt x="2634158" y="568188"/>
                    <a:pt x="2633206" y="563426"/>
                  </a:cubicBezTo>
                  <a:cubicBezTo>
                    <a:pt x="2632253" y="557711"/>
                    <a:pt x="2629396" y="564378"/>
                    <a:pt x="2626538" y="563426"/>
                  </a:cubicBezTo>
                  <a:cubicBezTo>
                    <a:pt x="2615584" y="567236"/>
                    <a:pt x="2604392" y="569141"/>
                    <a:pt x="2593082" y="570689"/>
                  </a:cubicBezTo>
                  <a:lnTo>
                    <a:pt x="2586098" y="571735"/>
                  </a:lnTo>
                  <a:lnTo>
                    <a:pt x="2574151" y="572951"/>
                  </a:lnTo>
                  <a:lnTo>
                    <a:pt x="2572928" y="573708"/>
                  </a:lnTo>
                  <a:lnTo>
                    <a:pt x="2558911" y="575808"/>
                  </a:lnTo>
                  <a:cubicBezTo>
                    <a:pt x="2533193" y="580571"/>
                    <a:pt x="2516048" y="563426"/>
                    <a:pt x="2506523" y="541518"/>
                  </a:cubicBezTo>
                  <a:cubicBezTo>
                    <a:pt x="2496998" y="519611"/>
                    <a:pt x="2487473" y="498656"/>
                    <a:pt x="2512238" y="480558"/>
                  </a:cubicBezTo>
                  <a:cubicBezTo>
                    <a:pt x="2520811" y="474843"/>
                    <a:pt x="2527478" y="467223"/>
                    <a:pt x="2533193" y="458651"/>
                  </a:cubicBezTo>
                  <a:cubicBezTo>
                    <a:pt x="2537003" y="452936"/>
                    <a:pt x="2541766" y="446268"/>
                    <a:pt x="2534146" y="440553"/>
                  </a:cubicBezTo>
                  <a:cubicBezTo>
                    <a:pt x="2526526" y="434838"/>
                    <a:pt x="2515096" y="437696"/>
                    <a:pt x="2513191" y="445316"/>
                  </a:cubicBezTo>
                  <a:cubicBezTo>
                    <a:pt x="2506523" y="474843"/>
                    <a:pt x="2482711" y="489131"/>
                    <a:pt x="2464613" y="509133"/>
                  </a:cubicBezTo>
                  <a:cubicBezTo>
                    <a:pt x="2452231" y="523421"/>
                    <a:pt x="2455088" y="538661"/>
                    <a:pt x="2467471" y="551996"/>
                  </a:cubicBezTo>
                  <a:cubicBezTo>
                    <a:pt x="2481758" y="567236"/>
                    <a:pt x="2481758" y="582476"/>
                    <a:pt x="2468423" y="597716"/>
                  </a:cubicBezTo>
                  <a:cubicBezTo>
                    <a:pt x="2457946" y="610098"/>
                    <a:pt x="2455088" y="623433"/>
                    <a:pt x="2453183" y="638673"/>
                  </a:cubicBezTo>
                  <a:cubicBezTo>
                    <a:pt x="2451278" y="657723"/>
                    <a:pt x="2442706" y="671058"/>
                    <a:pt x="2423656" y="676773"/>
                  </a:cubicBezTo>
                  <a:cubicBezTo>
                    <a:pt x="2413178" y="682488"/>
                    <a:pt x="2402701" y="690108"/>
                    <a:pt x="2389366" y="683441"/>
                  </a:cubicBezTo>
                  <a:cubicBezTo>
                    <a:pt x="2381746" y="676773"/>
                    <a:pt x="2376983" y="670106"/>
                    <a:pt x="2383651" y="659628"/>
                  </a:cubicBezTo>
                  <a:cubicBezTo>
                    <a:pt x="2377936" y="649151"/>
                    <a:pt x="2372221" y="638673"/>
                    <a:pt x="2367458" y="627243"/>
                  </a:cubicBezTo>
                  <a:cubicBezTo>
                    <a:pt x="2348408" y="585333"/>
                    <a:pt x="2348408" y="584381"/>
                    <a:pt x="2308403" y="612003"/>
                  </a:cubicBezTo>
                  <a:cubicBezTo>
                    <a:pt x="2273161" y="616766"/>
                    <a:pt x="2265541" y="608193"/>
                    <a:pt x="2270303" y="571046"/>
                  </a:cubicBezTo>
                  <a:cubicBezTo>
                    <a:pt x="2271256" y="560568"/>
                    <a:pt x="2287448" y="545328"/>
                    <a:pt x="2260778" y="543423"/>
                  </a:cubicBezTo>
                  <a:cubicBezTo>
                    <a:pt x="2255063" y="542471"/>
                    <a:pt x="2255063" y="530088"/>
                    <a:pt x="2259826" y="522468"/>
                  </a:cubicBezTo>
                  <a:cubicBezTo>
                    <a:pt x="2313166" y="486273"/>
                    <a:pt x="2361743" y="445316"/>
                    <a:pt x="2390318" y="385308"/>
                  </a:cubicBezTo>
                  <a:cubicBezTo>
                    <a:pt x="2396986" y="372926"/>
                    <a:pt x="2403653" y="362448"/>
                    <a:pt x="2416988" y="357686"/>
                  </a:cubicBezTo>
                  <a:cubicBezTo>
                    <a:pt x="2416988" y="355781"/>
                    <a:pt x="2416988" y="353876"/>
                    <a:pt x="2417941" y="351971"/>
                  </a:cubicBezTo>
                  <a:cubicBezTo>
                    <a:pt x="2419846" y="352923"/>
                    <a:pt x="2423656" y="354828"/>
                    <a:pt x="2424608" y="353876"/>
                  </a:cubicBezTo>
                  <a:cubicBezTo>
                    <a:pt x="2434371" y="344351"/>
                    <a:pt x="2443539" y="338934"/>
                    <a:pt x="2452245" y="336582"/>
                  </a:cubicBezTo>
                  <a:cubicBezTo>
                    <a:pt x="2458775" y="334818"/>
                    <a:pt x="2465045" y="334779"/>
                    <a:pt x="2471113" y="336025"/>
                  </a:cubicBezTo>
                  <a:close/>
                  <a:moveTo>
                    <a:pt x="761544" y="194808"/>
                  </a:moveTo>
                  <a:cubicBezTo>
                    <a:pt x="773926" y="196713"/>
                    <a:pt x="774879" y="206238"/>
                    <a:pt x="773926" y="216716"/>
                  </a:cubicBezTo>
                  <a:cubicBezTo>
                    <a:pt x="755829" y="237671"/>
                    <a:pt x="760591" y="257673"/>
                    <a:pt x="773926" y="278628"/>
                  </a:cubicBezTo>
                  <a:cubicBezTo>
                    <a:pt x="748209" y="302441"/>
                    <a:pt x="720586" y="315776"/>
                    <a:pt x="687249" y="293868"/>
                  </a:cubicBezTo>
                  <a:cubicBezTo>
                    <a:pt x="682486" y="291011"/>
                    <a:pt x="675819" y="292916"/>
                    <a:pt x="671056" y="292916"/>
                  </a:cubicBezTo>
                  <a:cubicBezTo>
                    <a:pt x="660579" y="294821"/>
                    <a:pt x="650101" y="296726"/>
                    <a:pt x="640576" y="298631"/>
                  </a:cubicBezTo>
                  <a:cubicBezTo>
                    <a:pt x="627241" y="300536"/>
                    <a:pt x="613906" y="302441"/>
                    <a:pt x="603429" y="291011"/>
                  </a:cubicBezTo>
                  <a:cubicBezTo>
                    <a:pt x="636766" y="258626"/>
                    <a:pt x="678676" y="239576"/>
                    <a:pt x="715824" y="211953"/>
                  </a:cubicBezTo>
                  <a:cubicBezTo>
                    <a:pt x="719634" y="209096"/>
                    <a:pt x="724396" y="211953"/>
                    <a:pt x="727254" y="215763"/>
                  </a:cubicBezTo>
                  <a:cubicBezTo>
                    <a:pt x="746304" y="220526"/>
                    <a:pt x="741541" y="187188"/>
                    <a:pt x="761544" y="194808"/>
                  </a:cubicBezTo>
                  <a:close/>
                  <a:moveTo>
                    <a:pt x="873343" y="184331"/>
                  </a:moveTo>
                  <a:cubicBezTo>
                    <a:pt x="879653" y="185283"/>
                    <a:pt x="886320" y="188617"/>
                    <a:pt x="891083" y="191951"/>
                  </a:cubicBezTo>
                  <a:cubicBezTo>
                    <a:pt x="904418" y="200523"/>
                    <a:pt x="892988" y="209096"/>
                    <a:pt x="888226" y="217668"/>
                  </a:cubicBezTo>
                  <a:lnTo>
                    <a:pt x="879241" y="234820"/>
                  </a:lnTo>
                  <a:lnTo>
                    <a:pt x="895370" y="235036"/>
                  </a:lnTo>
                  <a:cubicBezTo>
                    <a:pt x="907514" y="238206"/>
                    <a:pt x="906800" y="249815"/>
                    <a:pt x="899656" y="266246"/>
                  </a:cubicBezTo>
                  <a:cubicBezTo>
                    <a:pt x="894893" y="277676"/>
                    <a:pt x="884416" y="289106"/>
                    <a:pt x="892988" y="303393"/>
                  </a:cubicBezTo>
                  <a:cubicBezTo>
                    <a:pt x="897751" y="310061"/>
                    <a:pt x="901561" y="309108"/>
                    <a:pt x="905371" y="303393"/>
                  </a:cubicBezTo>
                  <a:cubicBezTo>
                    <a:pt x="923468" y="307203"/>
                    <a:pt x="923468" y="307203"/>
                    <a:pt x="915848" y="337683"/>
                  </a:cubicBezTo>
                  <a:cubicBezTo>
                    <a:pt x="926326" y="330063"/>
                    <a:pt x="936803" y="329111"/>
                    <a:pt x="946328" y="324348"/>
                  </a:cubicBezTo>
                  <a:lnTo>
                    <a:pt x="973409" y="303804"/>
                  </a:lnTo>
                  <a:lnTo>
                    <a:pt x="975260" y="292796"/>
                  </a:lnTo>
                  <a:cubicBezTo>
                    <a:pt x="974903" y="288629"/>
                    <a:pt x="972522" y="284819"/>
                    <a:pt x="965378" y="281485"/>
                  </a:cubicBezTo>
                  <a:cubicBezTo>
                    <a:pt x="944423" y="270055"/>
                    <a:pt x="942518" y="249100"/>
                    <a:pt x="962521" y="233860"/>
                  </a:cubicBezTo>
                  <a:cubicBezTo>
                    <a:pt x="977761" y="221478"/>
                    <a:pt x="993953" y="208143"/>
                    <a:pt x="1013956" y="203380"/>
                  </a:cubicBezTo>
                  <a:cubicBezTo>
                    <a:pt x="1018718" y="201475"/>
                    <a:pt x="1023481" y="200046"/>
                    <a:pt x="1028243" y="200165"/>
                  </a:cubicBezTo>
                  <a:cubicBezTo>
                    <a:pt x="1033006" y="200284"/>
                    <a:pt x="1037768" y="201951"/>
                    <a:pt x="1042531" y="206238"/>
                  </a:cubicBezTo>
                  <a:cubicBezTo>
                    <a:pt x="1037768" y="220525"/>
                    <a:pt x="1018718" y="221478"/>
                    <a:pt x="1016813" y="234813"/>
                  </a:cubicBezTo>
                  <a:cubicBezTo>
                    <a:pt x="1029196" y="212905"/>
                    <a:pt x="1052056" y="208143"/>
                    <a:pt x="1075868" y="204333"/>
                  </a:cubicBezTo>
                  <a:cubicBezTo>
                    <a:pt x="1082536" y="204333"/>
                    <a:pt x="1089203" y="204333"/>
                    <a:pt x="1095871" y="204333"/>
                  </a:cubicBezTo>
                  <a:cubicBezTo>
                    <a:pt x="1106348" y="211953"/>
                    <a:pt x="1099681" y="223383"/>
                    <a:pt x="1099681" y="232908"/>
                  </a:cubicBezTo>
                  <a:cubicBezTo>
                    <a:pt x="1112063" y="235765"/>
                    <a:pt x="1123493" y="229098"/>
                    <a:pt x="1133971" y="231003"/>
                  </a:cubicBezTo>
                  <a:cubicBezTo>
                    <a:pt x="1140638" y="231003"/>
                    <a:pt x="1146353" y="233860"/>
                    <a:pt x="1151116" y="238623"/>
                  </a:cubicBezTo>
                  <a:cubicBezTo>
                    <a:pt x="1162546" y="262435"/>
                    <a:pt x="1192073" y="265293"/>
                    <a:pt x="1205408" y="287200"/>
                  </a:cubicBezTo>
                  <a:cubicBezTo>
                    <a:pt x="1219696" y="305298"/>
                    <a:pt x="1210171" y="320538"/>
                    <a:pt x="1198741" y="334825"/>
                  </a:cubicBezTo>
                  <a:cubicBezTo>
                    <a:pt x="1205408" y="359590"/>
                    <a:pt x="1234936" y="358638"/>
                    <a:pt x="1248271" y="377688"/>
                  </a:cubicBezTo>
                  <a:cubicBezTo>
                    <a:pt x="1257796" y="391023"/>
                    <a:pt x="1257796" y="393880"/>
                    <a:pt x="1246366" y="402453"/>
                  </a:cubicBezTo>
                  <a:cubicBezTo>
                    <a:pt x="1226363" y="415788"/>
                    <a:pt x="1207313" y="445315"/>
                    <a:pt x="1187311" y="402453"/>
                  </a:cubicBezTo>
                  <a:cubicBezTo>
                    <a:pt x="1184453" y="396738"/>
                    <a:pt x="1176833" y="390070"/>
                    <a:pt x="1171118" y="396738"/>
                  </a:cubicBezTo>
                  <a:cubicBezTo>
                    <a:pt x="1161593" y="407215"/>
                    <a:pt x="1163498" y="418645"/>
                    <a:pt x="1171118" y="431028"/>
                  </a:cubicBezTo>
                  <a:cubicBezTo>
                    <a:pt x="1186358" y="457698"/>
                    <a:pt x="1180643" y="471033"/>
                    <a:pt x="1151116" y="479605"/>
                  </a:cubicBezTo>
                  <a:cubicBezTo>
                    <a:pt x="1147306" y="475795"/>
                    <a:pt x="1141591" y="474843"/>
                    <a:pt x="1136828" y="476748"/>
                  </a:cubicBezTo>
                  <a:cubicBezTo>
                    <a:pt x="1132066" y="478653"/>
                    <a:pt x="1134923" y="483415"/>
                    <a:pt x="1136828" y="487225"/>
                  </a:cubicBezTo>
                  <a:cubicBezTo>
                    <a:pt x="1135876" y="500560"/>
                    <a:pt x="1128256" y="503418"/>
                    <a:pt x="1118731" y="497703"/>
                  </a:cubicBezTo>
                  <a:cubicBezTo>
                    <a:pt x="1098728" y="487225"/>
                    <a:pt x="1074916" y="482463"/>
                    <a:pt x="1066343" y="455793"/>
                  </a:cubicBezTo>
                  <a:cubicBezTo>
                    <a:pt x="1058723" y="432933"/>
                    <a:pt x="1039673" y="427218"/>
                    <a:pt x="1016813" y="433885"/>
                  </a:cubicBezTo>
                  <a:cubicBezTo>
                    <a:pt x="1008241" y="436743"/>
                    <a:pt x="999668" y="438648"/>
                    <a:pt x="996811" y="428170"/>
                  </a:cubicBezTo>
                  <a:cubicBezTo>
                    <a:pt x="993001" y="415788"/>
                    <a:pt x="1007288" y="411025"/>
                    <a:pt x="1013003" y="411978"/>
                  </a:cubicBezTo>
                  <a:cubicBezTo>
                    <a:pt x="1055866" y="420550"/>
                    <a:pt x="1078726" y="386260"/>
                    <a:pt x="1109206" y="369115"/>
                  </a:cubicBezTo>
                  <a:cubicBezTo>
                    <a:pt x="1117778" y="343398"/>
                    <a:pt x="1089203" y="330063"/>
                    <a:pt x="1089203" y="307203"/>
                  </a:cubicBezTo>
                  <a:cubicBezTo>
                    <a:pt x="1085393" y="301488"/>
                    <a:pt x="1081583" y="296725"/>
                    <a:pt x="1077773" y="291010"/>
                  </a:cubicBezTo>
                  <a:cubicBezTo>
                    <a:pt x="1057771" y="307203"/>
                    <a:pt x="1036816" y="290058"/>
                    <a:pt x="1016813" y="292915"/>
                  </a:cubicBezTo>
                  <a:cubicBezTo>
                    <a:pt x="1012050" y="293391"/>
                    <a:pt x="1008717" y="294106"/>
                    <a:pt x="1007169" y="296011"/>
                  </a:cubicBezTo>
                  <a:lnTo>
                    <a:pt x="1007866" y="302667"/>
                  </a:lnTo>
                  <a:lnTo>
                    <a:pt x="1009193" y="303393"/>
                  </a:lnTo>
                  <a:cubicBezTo>
                    <a:pt x="1013003" y="324348"/>
                    <a:pt x="986333" y="363401"/>
                    <a:pt x="962521" y="370068"/>
                  </a:cubicBezTo>
                  <a:cubicBezTo>
                    <a:pt x="943471" y="375783"/>
                    <a:pt x="924421" y="377688"/>
                    <a:pt x="905371" y="371973"/>
                  </a:cubicBezTo>
                  <a:cubicBezTo>
                    <a:pt x="896798" y="389118"/>
                    <a:pt x="879653" y="396738"/>
                    <a:pt x="868223" y="410073"/>
                  </a:cubicBezTo>
                  <a:cubicBezTo>
                    <a:pt x="859651" y="419598"/>
                    <a:pt x="849173" y="424361"/>
                    <a:pt x="836791" y="426266"/>
                  </a:cubicBezTo>
                  <a:cubicBezTo>
                    <a:pt x="830123" y="425313"/>
                    <a:pt x="820598" y="421503"/>
                    <a:pt x="816788" y="424361"/>
                  </a:cubicBezTo>
                  <a:cubicBezTo>
                    <a:pt x="772973" y="455793"/>
                    <a:pt x="714871" y="464366"/>
                    <a:pt x="677723" y="507228"/>
                  </a:cubicBezTo>
                  <a:cubicBezTo>
                    <a:pt x="667246" y="519611"/>
                    <a:pt x="646291" y="531993"/>
                    <a:pt x="668198" y="553901"/>
                  </a:cubicBezTo>
                  <a:cubicBezTo>
                    <a:pt x="672961" y="558663"/>
                    <a:pt x="665341" y="574856"/>
                    <a:pt x="662483" y="586286"/>
                  </a:cubicBezTo>
                  <a:cubicBezTo>
                    <a:pt x="685343" y="585333"/>
                    <a:pt x="702488" y="596763"/>
                    <a:pt x="716776" y="612956"/>
                  </a:cubicBezTo>
                  <a:cubicBezTo>
                    <a:pt x="731063" y="630101"/>
                    <a:pt x="747256" y="644388"/>
                    <a:pt x="771068" y="645341"/>
                  </a:cubicBezTo>
                  <a:cubicBezTo>
                    <a:pt x="789166" y="646293"/>
                    <a:pt x="788213" y="653913"/>
                    <a:pt x="782498" y="667248"/>
                  </a:cubicBezTo>
                  <a:cubicBezTo>
                    <a:pt x="774878" y="685346"/>
                    <a:pt x="766306" y="702491"/>
                    <a:pt x="772973" y="726303"/>
                  </a:cubicBezTo>
                  <a:cubicBezTo>
                    <a:pt x="779641" y="752973"/>
                    <a:pt x="789166" y="747258"/>
                    <a:pt x="805358" y="736781"/>
                  </a:cubicBezTo>
                  <a:cubicBezTo>
                    <a:pt x="823456" y="725351"/>
                    <a:pt x="826313" y="706301"/>
                    <a:pt x="828218" y="689156"/>
                  </a:cubicBezTo>
                  <a:cubicBezTo>
                    <a:pt x="831076" y="669153"/>
                    <a:pt x="841553" y="660581"/>
                    <a:pt x="858698" y="652961"/>
                  </a:cubicBezTo>
                  <a:cubicBezTo>
                    <a:pt x="901561" y="638673"/>
                    <a:pt x="911086" y="619623"/>
                    <a:pt x="901561" y="573903"/>
                  </a:cubicBezTo>
                  <a:cubicBezTo>
                    <a:pt x="900608" y="569141"/>
                    <a:pt x="899656" y="563426"/>
                    <a:pt x="904418" y="561521"/>
                  </a:cubicBezTo>
                  <a:cubicBezTo>
                    <a:pt x="937756" y="550091"/>
                    <a:pt x="937756" y="514848"/>
                    <a:pt x="953948" y="491988"/>
                  </a:cubicBezTo>
                  <a:cubicBezTo>
                    <a:pt x="957758" y="486273"/>
                    <a:pt x="961568" y="480558"/>
                    <a:pt x="968236" y="478653"/>
                  </a:cubicBezTo>
                  <a:cubicBezTo>
                    <a:pt x="991096" y="471986"/>
                    <a:pt x="1037768" y="491036"/>
                    <a:pt x="1049198" y="512943"/>
                  </a:cubicBezTo>
                  <a:cubicBezTo>
                    <a:pt x="1061581" y="517706"/>
                    <a:pt x="1074916" y="522468"/>
                    <a:pt x="1063486" y="539613"/>
                  </a:cubicBezTo>
                  <a:cubicBezTo>
                    <a:pt x="1048246" y="555806"/>
                    <a:pt x="1052056" y="572951"/>
                    <a:pt x="1067296" y="583428"/>
                  </a:cubicBezTo>
                  <a:cubicBezTo>
                    <a:pt x="1084441" y="593906"/>
                    <a:pt x="1099681" y="578666"/>
                    <a:pt x="1112063" y="568188"/>
                  </a:cubicBezTo>
                  <a:cubicBezTo>
                    <a:pt x="1139686" y="545328"/>
                    <a:pt x="1138733" y="544376"/>
                    <a:pt x="1146353" y="580571"/>
                  </a:cubicBezTo>
                  <a:cubicBezTo>
                    <a:pt x="1149211" y="592953"/>
                    <a:pt x="1154926" y="606288"/>
                    <a:pt x="1151116" y="616766"/>
                  </a:cubicBezTo>
                  <a:cubicBezTo>
                    <a:pt x="1138733" y="656771"/>
                    <a:pt x="1163498" y="672011"/>
                    <a:pt x="1193026" y="684393"/>
                  </a:cubicBezTo>
                  <a:cubicBezTo>
                    <a:pt x="1193026" y="693918"/>
                    <a:pt x="1188501" y="696537"/>
                    <a:pt x="1182905" y="697847"/>
                  </a:cubicBezTo>
                  <a:lnTo>
                    <a:pt x="1179024" y="699159"/>
                  </a:lnTo>
                  <a:lnTo>
                    <a:pt x="1177845" y="699023"/>
                  </a:lnTo>
                  <a:cubicBezTo>
                    <a:pt x="1174214" y="699455"/>
                    <a:pt x="1170404" y="700824"/>
                    <a:pt x="1166356" y="703443"/>
                  </a:cubicBezTo>
                  <a:lnTo>
                    <a:pt x="1179024" y="699159"/>
                  </a:lnTo>
                  <a:lnTo>
                    <a:pt x="1188263" y="700229"/>
                  </a:lnTo>
                  <a:cubicBezTo>
                    <a:pt x="1194931" y="702491"/>
                    <a:pt x="1201122" y="707253"/>
                    <a:pt x="1207313" y="712016"/>
                  </a:cubicBezTo>
                  <a:cubicBezTo>
                    <a:pt x="1210647" y="727732"/>
                    <a:pt x="1209694" y="741781"/>
                    <a:pt x="1205051" y="754402"/>
                  </a:cubicBezTo>
                  <a:lnTo>
                    <a:pt x="1180854" y="787924"/>
                  </a:lnTo>
                  <a:lnTo>
                    <a:pt x="1187073" y="807504"/>
                  </a:lnTo>
                  <a:cubicBezTo>
                    <a:pt x="1190883" y="812504"/>
                    <a:pt x="1196836" y="815362"/>
                    <a:pt x="1206361" y="814886"/>
                  </a:cubicBezTo>
                  <a:cubicBezTo>
                    <a:pt x="1214934" y="814886"/>
                    <a:pt x="1223506" y="816791"/>
                    <a:pt x="1213981" y="828221"/>
                  </a:cubicBezTo>
                  <a:cubicBezTo>
                    <a:pt x="1208266" y="850128"/>
                    <a:pt x="1205409" y="874893"/>
                    <a:pt x="1172071" y="862511"/>
                  </a:cubicBezTo>
                  <a:cubicBezTo>
                    <a:pt x="1153021" y="859653"/>
                    <a:pt x="1123494" y="872036"/>
                    <a:pt x="1115874" y="854891"/>
                  </a:cubicBezTo>
                  <a:cubicBezTo>
                    <a:pt x="1109206" y="839651"/>
                    <a:pt x="1133971" y="821553"/>
                    <a:pt x="1148259" y="807266"/>
                  </a:cubicBezTo>
                  <a:cubicBezTo>
                    <a:pt x="1157784" y="799646"/>
                    <a:pt x="1159689" y="785358"/>
                    <a:pt x="1173024" y="780596"/>
                  </a:cubicBezTo>
                  <a:lnTo>
                    <a:pt x="1173125" y="780684"/>
                  </a:lnTo>
                  <a:lnTo>
                    <a:pt x="1174333" y="770475"/>
                  </a:lnTo>
                  <a:cubicBezTo>
                    <a:pt x="1173023" y="767975"/>
                    <a:pt x="1169689" y="766784"/>
                    <a:pt x="1163498" y="767261"/>
                  </a:cubicBezTo>
                  <a:cubicBezTo>
                    <a:pt x="1147306" y="769166"/>
                    <a:pt x="1137781" y="780596"/>
                    <a:pt x="1124446" y="787263"/>
                  </a:cubicBezTo>
                  <a:cubicBezTo>
                    <a:pt x="1097776" y="793931"/>
                    <a:pt x="1070153" y="791073"/>
                    <a:pt x="1043483" y="789168"/>
                  </a:cubicBezTo>
                  <a:cubicBezTo>
                    <a:pt x="1026338" y="788216"/>
                    <a:pt x="1010146" y="786311"/>
                    <a:pt x="993953" y="794883"/>
                  </a:cubicBezTo>
                  <a:cubicBezTo>
                    <a:pt x="987286" y="810123"/>
                    <a:pt x="971093" y="808218"/>
                    <a:pt x="959663" y="814886"/>
                  </a:cubicBezTo>
                  <a:cubicBezTo>
                    <a:pt x="951091" y="825363"/>
                    <a:pt x="939661" y="831078"/>
                    <a:pt x="929183" y="839651"/>
                  </a:cubicBezTo>
                  <a:lnTo>
                    <a:pt x="925100" y="843462"/>
                  </a:lnTo>
                  <a:lnTo>
                    <a:pt x="915848" y="851081"/>
                  </a:lnTo>
                  <a:cubicBezTo>
                    <a:pt x="915848" y="851081"/>
                    <a:pt x="912991" y="851081"/>
                    <a:pt x="912991" y="851081"/>
                  </a:cubicBezTo>
                  <a:cubicBezTo>
                    <a:pt x="912991" y="851081"/>
                    <a:pt x="914896" y="852986"/>
                    <a:pt x="914896" y="852986"/>
                  </a:cubicBezTo>
                  <a:lnTo>
                    <a:pt x="925100" y="843462"/>
                  </a:lnTo>
                  <a:lnTo>
                    <a:pt x="932041" y="837746"/>
                  </a:lnTo>
                  <a:cubicBezTo>
                    <a:pt x="942518" y="824411"/>
                    <a:pt x="959663" y="826316"/>
                    <a:pt x="972998" y="820601"/>
                  </a:cubicBezTo>
                  <a:cubicBezTo>
                    <a:pt x="979666" y="818696"/>
                    <a:pt x="986333" y="814886"/>
                    <a:pt x="992048" y="814886"/>
                  </a:cubicBezTo>
                  <a:cubicBezTo>
                    <a:pt x="1003478" y="813933"/>
                    <a:pt x="1017766" y="809171"/>
                    <a:pt x="1023481" y="819648"/>
                  </a:cubicBezTo>
                  <a:cubicBezTo>
                    <a:pt x="1032053" y="834888"/>
                    <a:pt x="1013003" y="835841"/>
                    <a:pt x="1005383" y="842508"/>
                  </a:cubicBezTo>
                  <a:cubicBezTo>
                    <a:pt x="1003478" y="844413"/>
                    <a:pt x="1005383" y="851081"/>
                    <a:pt x="1006336" y="854891"/>
                  </a:cubicBezTo>
                  <a:cubicBezTo>
                    <a:pt x="997763" y="866321"/>
                    <a:pt x="1011098" y="877751"/>
                    <a:pt x="1005383" y="889181"/>
                  </a:cubicBezTo>
                  <a:cubicBezTo>
                    <a:pt x="1001573" y="899658"/>
                    <a:pt x="992048" y="903468"/>
                    <a:pt x="984428" y="910136"/>
                  </a:cubicBezTo>
                  <a:cubicBezTo>
                    <a:pt x="974903" y="918708"/>
                    <a:pt x="961568" y="909183"/>
                    <a:pt x="952043" y="916803"/>
                  </a:cubicBezTo>
                  <a:cubicBezTo>
                    <a:pt x="937756" y="931091"/>
                    <a:pt x="916801" y="932043"/>
                    <a:pt x="899656" y="938711"/>
                  </a:cubicBezTo>
                  <a:cubicBezTo>
                    <a:pt x="876796" y="947283"/>
                    <a:pt x="858698" y="959666"/>
                    <a:pt x="855841" y="985383"/>
                  </a:cubicBezTo>
                  <a:cubicBezTo>
                    <a:pt x="853936" y="1001576"/>
                    <a:pt x="839648" y="1003481"/>
                    <a:pt x="831076" y="1003481"/>
                  </a:cubicBezTo>
                  <a:cubicBezTo>
                    <a:pt x="779641" y="1006338"/>
                    <a:pt x="763448" y="1048248"/>
                    <a:pt x="738683" y="1081586"/>
                  </a:cubicBezTo>
                  <a:cubicBezTo>
                    <a:pt x="708203" y="1076823"/>
                    <a:pt x="712013" y="1097778"/>
                    <a:pt x="711061" y="1115876"/>
                  </a:cubicBezTo>
                  <a:cubicBezTo>
                    <a:pt x="707251" y="1144451"/>
                    <a:pt x="692011" y="1163501"/>
                    <a:pt x="666293" y="1175883"/>
                  </a:cubicBezTo>
                  <a:cubicBezTo>
                    <a:pt x="636766" y="1191123"/>
                    <a:pt x="610096" y="1209221"/>
                    <a:pt x="585331" y="1230176"/>
                  </a:cubicBezTo>
                  <a:cubicBezTo>
                    <a:pt x="565328" y="1247320"/>
                    <a:pt x="557708" y="1270181"/>
                    <a:pt x="559613" y="1297803"/>
                  </a:cubicBezTo>
                  <a:cubicBezTo>
                    <a:pt x="561518" y="1327331"/>
                    <a:pt x="564376" y="1356858"/>
                    <a:pt x="557708" y="1386386"/>
                  </a:cubicBezTo>
                  <a:cubicBezTo>
                    <a:pt x="555803" y="1394958"/>
                    <a:pt x="551993" y="1406388"/>
                    <a:pt x="542468" y="1407341"/>
                  </a:cubicBezTo>
                  <a:cubicBezTo>
                    <a:pt x="530086" y="1409246"/>
                    <a:pt x="531038" y="1394958"/>
                    <a:pt x="528181" y="1387338"/>
                  </a:cubicBezTo>
                  <a:cubicBezTo>
                    <a:pt x="522466" y="1365431"/>
                    <a:pt x="516751" y="1344476"/>
                    <a:pt x="519608" y="1320663"/>
                  </a:cubicBezTo>
                  <a:cubicBezTo>
                    <a:pt x="521513" y="1300661"/>
                    <a:pt x="522466" y="1280658"/>
                    <a:pt x="488176" y="1283516"/>
                  </a:cubicBezTo>
                  <a:cubicBezTo>
                    <a:pt x="470078" y="1285421"/>
                    <a:pt x="452933" y="1262561"/>
                    <a:pt x="429121" y="1267323"/>
                  </a:cubicBezTo>
                  <a:cubicBezTo>
                    <a:pt x="422453" y="1268276"/>
                    <a:pt x="411023" y="1265418"/>
                    <a:pt x="409118" y="1268276"/>
                  </a:cubicBezTo>
                  <a:cubicBezTo>
                    <a:pt x="391973" y="1307328"/>
                    <a:pt x="364351" y="1288278"/>
                    <a:pt x="336728" y="1284468"/>
                  </a:cubicBezTo>
                  <a:cubicBezTo>
                    <a:pt x="279578" y="1275896"/>
                    <a:pt x="228143" y="1315901"/>
                    <a:pt x="215761" y="1373051"/>
                  </a:cubicBezTo>
                  <a:cubicBezTo>
                    <a:pt x="210998" y="1396863"/>
                    <a:pt x="193853" y="1415913"/>
                    <a:pt x="189091" y="1441631"/>
                  </a:cubicBezTo>
                  <a:cubicBezTo>
                    <a:pt x="182423" y="1476873"/>
                    <a:pt x="183376" y="1511163"/>
                    <a:pt x="196711" y="1544501"/>
                  </a:cubicBezTo>
                  <a:cubicBezTo>
                    <a:pt x="204331" y="1564503"/>
                    <a:pt x="219571" y="1574028"/>
                    <a:pt x="244336" y="1573076"/>
                  </a:cubicBezTo>
                  <a:cubicBezTo>
                    <a:pt x="284341" y="1571171"/>
                    <a:pt x="310058" y="1555931"/>
                    <a:pt x="320536" y="1514973"/>
                  </a:cubicBezTo>
                  <a:cubicBezTo>
                    <a:pt x="324346" y="1500686"/>
                    <a:pt x="374828" y="1487351"/>
                    <a:pt x="387211" y="1494971"/>
                  </a:cubicBezTo>
                  <a:cubicBezTo>
                    <a:pt x="396736" y="1500686"/>
                    <a:pt x="392926" y="1507353"/>
                    <a:pt x="389116" y="1515926"/>
                  </a:cubicBezTo>
                  <a:cubicBezTo>
                    <a:pt x="372923" y="1552121"/>
                    <a:pt x="358636" y="1589268"/>
                    <a:pt x="340538" y="1624511"/>
                  </a:cubicBezTo>
                  <a:cubicBezTo>
                    <a:pt x="329108" y="1646418"/>
                    <a:pt x="340538" y="1644513"/>
                    <a:pt x="354826" y="1644513"/>
                  </a:cubicBezTo>
                  <a:cubicBezTo>
                    <a:pt x="372923" y="1644513"/>
                    <a:pt x="391973" y="1642608"/>
                    <a:pt x="410071" y="1645466"/>
                  </a:cubicBezTo>
                  <a:cubicBezTo>
                    <a:pt x="432931" y="1649276"/>
                    <a:pt x="449123" y="1658801"/>
                    <a:pt x="439598" y="1687376"/>
                  </a:cubicBezTo>
                  <a:cubicBezTo>
                    <a:pt x="433883" y="1705473"/>
                    <a:pt x="432931" y="1725476"/>
                    <a:pt x="426263" y="1743573"/>
                  </a:cubicBezTo>
                  <a:cubicBezTo>
                    <a:pt x="414833" y="1774053"/>
                    <a:pt x="432931" y="1793103"/>
                    <a:pt x="450076" y="1813106"/>
                  </a:cubicBezTo>
                  <a:cubicBezTo>
                    <a:pt x="466268" y="1832156"/>
                    <a:pt x="483413" y="1819773"/>
                    <a:pt x="499606" y="1812153"/>
                  </a:cubicBezTo>
                  <a:cubicBezTo>
                    <a:pt x="512941" y="1806438"/>
                    <a:pt x="528181" y="1806438"/>
                    <a:pt x="536753" y="1818821"/>
                  </a:cubicBezTo>
                  <a:cubicBezTo>
                    <a:pt x="554851" y="1843586"/>
                    <a:pt x="571996" y="1829298"/>
                    <a:pt x="577711" y="1813106"/>
                  </a:cubicBezTo>
                  <a:cubicBezTo>
                    <a:pt x="591998" y="1771196"/>
                    <a:pt x="630098" y="1768338"/>
                    <a:pt x="661531" y="1754051"/>
                  </a:cubicBezTo>
                  <a:cubicBezTo>
                    <a:pt x="671056" y="1754051"/>
                    <a:pt x="673913" y="1755956"/>
                    <a:pt x="672008" y="1763576"/>
                  </a:cubicBezTo>
                  <a:cubicBezTo>
                    <a:pt x="676771" y="1783578"/>
                    <a:pt x="689153" y="1777863"/>
                    <a:pt x="695821" y="1768338"/>
                  </a:cubicBezTo>
                  <a:cubicBezTo>
                    <a:pt x="713918" y="1745478"/>
                    <a:pt x="729158" y="1761671"/>
                    <a:pt x="741541" y="1772148"/>
                  </a:cubicBezTo>
                  <a:cubicBezTo>
                    <a:pt x="769163" y="1795008"/>
                    <a:pt x="799643" y="1798818"/>
                    <a:pt x="832028" y="1788341"/>
                  </a:cubicBezTo>
                  <a:cubicBezTo>
                    <a:pt x="845363" y="1783578"/>
                    <a:pt x="854888" y="1779768"/>
                    <a:pt x="865366" y="1796913"/>
                  </a:cubicBezTo>
                  <a:cubicBezTo>
                    <a:pt x="875843" y="1814058"/>
                    <a:pt x="896798" y="1823583"/>
                    <a:pt x="910133" y="1838823"/>
                  </a:cubicBezTo>
                  <a:cubicBezTo>
                    <a:pt x="947281" y="1881686"/>
                    <a:pt x="990143" y="1906451"/>
                    <a:pt x="1047293" y="1918833"/>
                  </a:cubicBezTo>
                  <a:cubicBezTo>
                    <a:pt x="1093966" y="1928358"/>
                    <a:pt x="1124446" y="1995986"/>
                    <a:pt x="1116826" y="2036943"/>
                  </a:cubicBezTo>
                  <a:cubicBezTo>
                    <a:pt x="1113968" y="2044563"/>
                    <a:pt x="1111111" y="2051231"/>
                    <a:pt x="1106348" y="2056946"/>
                  </a:cubicBezTo>
                  <a:cubicBezTo>
                    <a:pt x="1092061" y="2071233"/>
                    <a:pt x="1112063" y="2086473"/>
                    <a:pt x="1104443" y="2099808"/>
                  </a:cubicBezTo>
                  <a:cubicBezTo>
                    <a:pt x="1110158" y="2107428"/>
                    <a:pt x="1117778" y="2102666"/>
                    <a:pt x="1124446" y="2102666"/>
                  </a:cubicBezTo>
                  <a:cubicBezTo>
                    <a:pt x="1147306" y="2095046"/>
                    <a:pt x="1161593" y="2062661"/>
                    <a:pt x="1193026" y="2077901"/>
                  </a:cubicBezTo>
                  <a:cubicBezTo>
                    <a:pt x="1225411" y="2087426"/>
                    <a:pt x="1244461" y="2125526"/>
                    <a:pt x="1280656" y="2123621"/>
                  </a:cubicBezTo>
                  <a:cubicBezTo>
                    <a:pt x="1325423" y="2121716"/>
                    <a:pt x="1360666" y="2136956"/>
                    <a:pt x="1387336" y="2172198"/>
                  </a:cubicBezTo>
                  <a:cubicBezTo>
                    <a:pt x="1398766" y="2187438"/>
                    <a:pt x="1427341" y="2172198"/>
                    <a:pt x="1434008" y="2199821"/>
                  </a:cubicBezTo>
                  <a:cubicBezTo>
                    <a:pt x="1440676" y="2228396"/>
                    <a:pt x="1444486" y="2256018"/>
                    <a:pt x="1430198" y="2282688"/>
                  </a:cubicBezTo>
                  <a:cubicBezTo>
                    <a:pt x="1413053" y="2315073"/>
                    <a:pt x="1388288" y="2341743"/>
                    <a:pt x="1370191" y="2373176"/>
                  </a:cubicBezTo>
                  <a:cubicBezTo>
                    <a:pt x="1359713" y="2391273"/>
                    <a:pt x="1356856" y="2406513"/>
                    <a:pt x="1358761" y="2423658"/>
                  </a:cubicBezTo>
                  <a:cubicBezTo>
                    <a:pt x="1366381" y="2486523"/>
                    <a:pt x="1352093" y="2544626"/>
                    <a:pt x="1327328" y="2600823"/>
                  </a:cubicBezTo>
                  <a:cubicBezTo>
                    <a:pt x="1321613" y="2612253"/>
                    <a:pt x="1313041" y="2629398"/>
                    <a:pt x="1293991" y="2626541"/>
                  </a:cubicBezTo>
                  <a:cubicBezTo>
                    <a:pt x="1261606" y="2622731"/>
                    <a:pt x="1241603" y="2647496"/>
                    <a:pt x="1218743" y="2661783"/>
                  </a:cubicBezTo>
                  <a:cubicBezTo>
                    <a:pt x="1203503" y="2671308"/>
                    <a:pt x="1187311" y="2690358"/>
                    <a:pt x="1193026" y="2710361"/>
                  </a:cubicBezTo>
                  <a:cubicBezTo>
                    <a:pt x="1205408" y="2757033"/>
                    <a:pt x="1178738" y="2793228"/>
                    <a:pt x="1164451" y="2832281"/>
                  </a:cubicBezTo>
                  <a:cubicBezTo>
                    <a:pt x="1154926" y="2859903"/>
                    <a:pt x="1136828" y="2884668"/>
                    <a:pt x="1122541" y="2910386"/>
                  </a:cubicBezTo>
                  <a:cubicBezTo>
                    <a:pt x="1116826" y="2920863"/>
                    <a:pt x="1109206" y="2929436"/>
                    <a:pt x="1095871" y="2929436"/>
                  </a:cubicBezTo>
                  <a:cubicBezTo>
                    <a:pt x="1085393" y="2920863"/>
                    <a:pt x="1072058" y="2930388"/>
                    <a:pt x="1061581" y="2922768"/>
                  </a:cubicBezTo>
                  <a:cubicBezTo>
                    <a:pt x="1053961" y="2919911"/>
                    <a:pt x="1044436" y="2911338"/>
                    <a:pt x="1047293" y="2929436"/>
                  </a:cubicBezTo>
                  <a:cubicBezTo>
                    <a:pt x="1052056" y="2938961"/>
                    <a:pt x="1062533" y="2944676"/>
                    <a:pt x="1061581" y="2956106"/>
                  </a:cubicBezTo>
                  <a:cubicBezTo>
                    <a:pt x="1055866" y="2964678"/>
                    <a:pt x="1048246" y="2962773"/>
                    <a:pt x="1040626" y="2959916"/>
                  </a:cubicBezTo>
                  <a:cubicBezTo>
                    <a:pt x="952043" y="2929436"/>
                    <a:pt x="865366" y="2895146"/>
                    <a:pt x="783451" y="2850378"/>
                  </a:cubicBezTo>
                  <a:cubicBezTo>
                    <a:pt x="762496" y="2838948"/>
                    <a:pt x="762496" y="2820851"/>
                    <a:pt x="752971" y="2805611"/>
                  </a:cubicBezTo>
                  <a:cubicBezTo>
                    <a:pt x="730111" y="2799896"/>
                    <a:pt x="738683" y="2779893"/>
                    <a:pt x="737731" y="2765606"/>
                  </a:cubicBezTo>
                  <a:cubicBezTo>
                    <a:pt x="736778" y="2697978"/>
                    <a:pt x="732968" y="2631303"/>
                    <a:pt x="721538" y="2564628"/>
                  </a:cubicBezTo>
                  <a:cubicBezTo>
                    <a:pt x="715823" y="2532243"/>
                    <a:pt x="700583" y="2503668"/>
                    <a:pt x="670103" y="2492238"/>
                  </a:cubicBezTo>
                  <a:cubicBezTo>
                    <a:pt x="596761" y="2464616"/>
                    <a:pt x="568186" y="2400798"/>
                    <a:pt x="539611" y="2337933"/>
                  </a:cubicBezTo>
                  <a:cubicBezTo>
                    <a:pt x="520561" y="2296976"/>
                    <a:pt x="502463" y="2256971"/>
                    <a:pt x="473888" y="2221728"/>
                  </a:cubicBezTo>
                  <a:cubicBezTo>
                    <a:pt x="456743" y="2200773"/>
                    <a:pt x="450076" y="2174103"/>
                    <a:pt x="468173" y="2148386"/>
                  </a:cubicBezTo>
                  <a:cubicBezTo>
                    <a:pt x="473888" y="2140766"/>
                    <a:pt x="477698" y="2133146"/>
                    <a:pt x="471983" y="2122668"/>
                  </a:cubicBezTo>
                  <a:cubicBezTo>
                    <a:pt x="452933" y="2083616"/>
                    <a:pt x="471983" y="2052183"/>
                    <a:pt x="493891" y="2021703"/>
                  </a:cubicBezTo>
                  <a:cubicBezTo>
                    <a:pt x="518656" y="1987413"/>
                    <a:pt x="546278" y="1955028"/>
                    <a:pt x="538658" y="1907403"/>
                  </a:cubicBezTo>
                  <a:cubicBezTo>
                    <a:pt x="535801" y="1889306"/>
                    <a:pt x="531991" y="1871208"/>
                    <a:pt x="524371" y="1854063"/>
                  </a:cubicBezTo>
                  <a:cubicBezTo>
                    <a:pt x="517703" y="1837871"/>
                    <a:pt x="507226" y="1834061"/>
                    <a:pt x="499606" y="1853111"/>
                  </a:cubicBezTo>
                  <a:cubicBezTo>
                    <a:pt x="489128" y="1876923"/>
                    <a:pt x="475793" y="1875018"/>
                    <a:pt x="459601" y="1860731"/>
                  </a:cubicBezTo>
                  <a:cubicBezTo>
                    <a:pt x="443408" y="1847396"/>
                    <a:pt x="425311" y="1838823"/>
                    <a:pt x="408166" y="1827393"/>
                  </a:cubicBezTo>
                  <a:cubicBezTo>
                    <a:pt x="375781" y="1806438"/>
                    <a:pt x="371971" y="1771196"/>
                    <a:pt x="354826" y="1742621"/>
                  </a:cubicBezTo>
                  <a:cubicBezTo>
                    <a:pt x="346253" y="1729286"/>
                    <a:pt x="337681" y="1720713"/>
                    <a:pt x="322441" y="1715951"/>
                  </a:cubicBezTo>
                  <a:cubicBezTo>
                    <a:pt x="289103" y="1705473"/>
                    <a:pt x="255766" y="1691186"/>
                    <a:pt x="234811" y="1658801"/>
                  </a:cubicBezTo>
                  <a:cubicBezTo>
                    <a:pt x="228143" y="1649276"/>
                    <a:pt x="218618" y="1639751"/>
                    <a:pt x="206236" y="1644513"/>
                  </a:cubicBezTo>
                  <a:cubicBezTo>
                    <a:pt x="170993" y="1656896"/>
                    <a:pt x="143371" y="1639751"/>
                    <a:pt x="116701" y="1622606"/>
                  </a:cubicBezTo>
                  <a:cubicBezTo>
                    <a:pt x="85268" y="1603556"/>
                    <a:pt x="54788" y="1583553"/>
                    <a:pt x="28118" y="1557836"/>
                  </a:cubicBezTo>
                  <a:cubicBezTo>
                    <a:pt x="11926" y="1541643"/>
                    <a:pt x="1448" y="1523546"/>
                    <a:pt x="12878" y="1499733"/>
                  </a:cubicBezTo>
                  <a:cubicBezTo>
                    <a:pt x="20498" y="1482588"/>
                    <a:pt x="16688" y="1463538"/>
                    <a:pt x="10021" y="1446393"/>
                  </a:cubicBezTo>
                  <a:cubicBezTo>
                    <a:pt x="6211" y="1434963"/>
                    <a:pt x="-1409" y="1423533"/>
                    <a:pt x="5258" y="1410198"/>
                  </a:cubicBezTo>
                  <a:cubicBezTo>
                    <a:pt x="-12839" y="1304471"/>
                    <a:pt x="19546" y="1205411"/>
                    <a:pt x="45263" y="1105398"/>
                  </a:cubicBezTo>
                  <a:cubicBezTo>
                    <a:pt x="94793" y="912993"/>
                    <a:pt x="185281" y="739638"/>
                    <a:pt x="304343" y="581523"/>
                  </a:cubicBezTo>
                  <a:cubicBezTo>
                    <a:pt x="374828" y="487226"/>
                    <a:pt x="458648" y="405311"/>
                    <a:pt x="548183" y="329111"/>
                  </a:cubicBezTo>
                  <a:cubicBezTo>
                    <a:pt x="568186" y="311966"/>
                    <a:pt x="591046" y="303393"/>
                    <a:pt x="617716" y="317681"/>
                  </a:cubicBezTo>
                  <a:cubicBezTo>
                    <a:pt x="628193" y="324348"/>
                    <a:pt x="628193" y="314823"/>
                    <a:pt x="631051" y="309108"/>
                  </a:cubicBezTo>
                  <a:cubicBezTo>
                    <a:pt x="652006" y="308156"/>
                    <a:pt x="669151" y="289106"/>
                    <a:pt x="692011" y="299583"/>
                  </a:cubicBezTo>
                  <a:cubicBezTo>
                    <a:pt x="712013" y="311966"/>
                    <a:pt x="732968" y="317681"/>
                    <a:pt x="756781" y="316728"/>
                  </a:cubicBezTo>
                  <a:cubicBezTo>
                    <a:pt x="764401" y="317681"/>
                    <a:pt x="772973" y="320538"/>
                    <a:pt x="780593" y="315776"/>
                  </a:cubicBezTo>
                  <a:cubicBezTo>
                    <a:pt x="786308" y="312918"/>
                    <a:pt x="792023" y="311966"/>
                    <a:pt x="797738" y="314823"/>
                  </a:cubicBezTo>
                  <a:cubicBezTo>
                    <a:pt x="808216" y="327206"/>
                    <a:pt x="819646" y="321491"/>
                    <a:pt x="831076" y="316728"/>
                  </a:cubicBezTo>
                  <a:cubicBezTo>
                    <a:pt x="837743" y="304346"/>
                    <a:pt x="858698" y="297678"/>
                    <a:pt x="841553" y="277676"/>
                  </a:cubicBezTo>
                  <a:cubicBezTo>
                    <a:pt x="834886" y="270056"/>
                    <a:pt x="846316" y="263388"/>
                    <a:pt x="852031" y="259578"/>
                  </a:cubicBezTo>
                  <a:cubicBezTo>
                    <a:pt x="857269" y="255768"/>
                    <a:pt x="862508" y="252434"/>
                    <a:pt x="867152" y="248624"/>
                  </a:cubicBezTo>
                  <a:lnTo>
                    <a:pt x="876026" y="238011"/>
                  </a:lnTo>
                  <a:lnTo>
                    <a:pt x="858921" y="241392"/>
                  </a:lnTo>
                  <a:cubicBezTo>
                    <a:pt x="840303" y="244874"/>
                    <a:pt x="823694" y="244338"/>
                    <a:pt x="821551" y="210048"/>
                  </a:cubicBezTo>
                  <a:cubicBezTo>
                    <a:pt x="833933" y="208143"/>
                    <a:pt x="848221" y="208143"/>
                    <a:pt x="857746" y="190998"/>
                  </a:cubicBezTo>
                  <a:cubicBezTo>
                    <a:pt x="861079" y="184807"/>
                    <a:pt x="867032" y="183378"/>
                    <a:pt x="873343" y="184331"/>
                  </a:cubicBezTo>
                  <a:close/>
                  <a:moveTo>
                    <a:pt x="798215" y="181949"/>
                  </a:moveTo>
                  <a:cubicBezTo>
                    <a:pt x="801310" y="182187"/>
                    <a:pt x="803930" y="183378"/>
                    <a:pt x="805359" y="187188"/>
                  </a:cubicBezTo>
                  <a:cubicBezTo>
                    <a:pt x="808216" y="194808"/>
                    <a:pt x="800596" y="194808"/>
                    <a:pt x="795834" y="196713"/>
                  </a:cubicBezTo>
                  <a:cubicBezTo>
                    <a:pt x="790119" y="193856"/>
                    <a:pt x="788214" y="189093"/>
                    <a:pt x="788214" y="182426"/>
                  </a:cubicBezTo>
                  <a:cubicBezTo>
                    <a:pt x="791547" y="182426"/>
                    <a:pt x="795119" y="181711"/>
                    <a:pt x="798215" y="181949"/>
                  </a:cubicBezTo>
                  <a:close/>
                  <a:moveTo>
                    <a:pt x="938708" y="121466"/>
                  </a:moveTo>
                  <a:cubicBezTo>
                    <a:pt x="943471" y="128133"/>
                    <a:pt x="953948" y="130038"/>
                    <a:pt x="952043" y="141468"/>
                  </a:cubicBezTo>
                  <a:lnTo>
                    <a:pt x="951037" y="142501"/>
                  </a:lnTo>
                  <a:lnTo>
                    <a:pt x="953949" y="140516"/>
                  </a:lnTo>
                  <a:cubicBezTo>
                    <a:pt x="952996" y="143373"/>
                    <a:pt x="952996" y="146231"/>
                    <a:pt x="952996" y="148136"/>
                  </a:cubicBezTo>
                  <a:cubicBezTo>
                    <a:pt x="952996" y="154803"/>
                    <a:pt x="952996" y="161471"/>
                    <a:pt x="952996" y="169091"/>
                  </a:cubicBezTo>
                  <a:cubicBezTo>
                    <a:pt x="949662" y="166709"/>
                    <a:pt x="947281" y="162899"/>
                    <a:pt x="944424" y="159804"/>
                  </a:cubicBezTo>
                  <a:lnTo>
                    <a:pt x="933131" y="154863"/>
                  </a:lnTo>
                  <a:lnTo>
                    <a:pt x="931088" y="155756"/>
                  </a:lnTo>
                  <a:cubicBezTo>
                    <a:pt x="931088" y="155756"/>
                    <a:pt x="930136" y="155756"/>
                    <a:pt x="930136" y="155756"/>
                  </a:cubicBezTo>
                  <a:cubicBezTo>
                    <a:pt x="925373" y="152898"/>
                    <a:pt x="906323" y="162423"/>
                    <a:pt x="918706" y="144326"/>
                  </a:cubicBezTo>
                  <a:cubicBezTo>
                    <a:pt x="923468" y="137658"/>
                    <a:pt x="931088" y="131943"/>
                    <a:pt x="931088" y="122418"/>
                  </a:cubicBezTo>
                  <a:cubicBezTo>
                    <a:pt x="934898" y="118608"/>
                    <a:pt x="936803" y="118608"/>
                    <a:pt x="938708" y="121466"/>
                  </a:cubicBezTo>
                  <a:close/>
                  <a:moveTo>
                    <a:pt x="925373" y="107178"/>
                  </a:moveTo>
                  <a:cubicBezTo>
                    <a:pt x="930136" y="111940"/>
                    <a:pt x="934898" y="116703"/>
                    <a:pt x="938708" y="121465"/>
                  </a:cubicBezTo>
                  <a:lnTo>
                    <a:pt x="935851" y="121465"/>
                  </a:lnTo>
                  <a:cubicBezTo>
                    <a:pt x="935851" y="121465"/>
                    <a:pt x="932993" y="121465"/>
                    <a:pt x="932993" y="121465"/>
                  </a:cubicBezTo>
                  <a:cubicBezTo>
                    <a:pt x="923468" y="125275"/>
                    <a:pt x="912991" y="131943"/>
                    <a:pt x="901561" y="123370"/>
                  </a:cubicBezTo>
                  <a:cubicBezTo>
                    <a:pt x="904418" y="109083"/>
                    <a:pt x="915848" y="109083"/>
                    <a:pt x="925373" y="107178"/>
                  </a:cubicBezTo>
                  <a:close/>
                  <a:moveTo>
                    <a:pt x="1021576" y="71936"/>
                  </a:moveTo>
                  <a:cubicBezTo>
                    <a:pt x="1037768" y="75746"/>
                    <a:pt x="1038721" y="87176"/>
                    <a:pt x="1031101" y="97653"/>
                  </a:cubicBezTo>
                  <a:cubicBezTo>
                    <a:pt x="1019671" y="115751"/>
                    <a:pt x="1011098" y="95748"/>
                    <a:pt x="1000621" y="92891"/>
                  </a:cubicBezTo>
                  <a:cubicBezTo>
                    <a:pt x="1002526" y="88128"/>
                    <a:pt x="1005383" y="83366"/>
                    <a:pt x="1007288" y="79556"/>
                  </a:cubicBezTo>
                  <a:cubicBezTo>
                    <a:pt x="1012051" y="76698"/>
                    <a:pt x="1016813" y="74793"/>
                    <a:pt x="1021576" y="71936"/>
                  </a:cubicBezTo>
                  <a:close/>
                  <a:moveTo>
                    <a:pt x="1113849" y="40265"/>
                  </a:moveTo>
                  <a:cubicBezTo>
                    <a:pt x="1128732" y="39074"/>
                    <a:pt x="1143972" y="42885"/>
                    <a:pt x="1159689" y="51933"/>
                  </a:cubicBezTo>
                  <a:cubicBezTo>
                    <a:pt x="1175881" y="68126"/>
                    <a:pt x="1166356" y="76698"/>
                    <a:pt x="1151116" y="84318"/>
                  </a:cubicBezTo>
                  <a:cubicBezTo>
                    <a:pt x="1137781" y="90986"/>
                    <a:pt x="1123494" y="86223"/>
                    <a:pt x="1111111" y="92891"/>
                  </a:cubicBezTo>
                  <a:cubicBezTo>
                    <a:pt x="1083489" y="98606"/>
                    <a:pt x="1067296" y="90033"/>
                    <a:pt x="1070153" y="58601"/>
                  </a:cubicBezTo>
                  <a:cubicBezTo>
                    <a:pt x="1084441" y="47647"/>
                    <a:pt x="1098967" y="41456"/>
                    <a:pt x="1113849" y="40265"/>
                  </a:cubicBezTo>
                  <a:close/>
                  <a:moveTo>
                    <a:pt x="1400760" y="96"/>
                  </a:moveTo>
                  <a:cubicBezTo>
                    <a:pt x="1426031" y="498"/>
                    <a:pt x="1451392" y="2164"/>
                    <a:pt x="1476871" y="5260"/>
                  </a:cubicBezTo>
                  <a:cubicBezTo>
                    <a:pt x="1521639" y="13833"/>
                    <a:pt x="1566406" y="14785"/>
                    <a:pt x="1611174" y="9070"/>
                  </a:cubicBezTo>
                  <a:cubicBezTo>
                    <a:pt x="1614984" y="7165"/>
                    <a:pt x="1619746" y="9070"/>
                    <a:pt x="1619746" y="17643"/>
                  </a:cubicBezTo>
                  <a:cubicBezTo>
                    <a:pt x="1631176" y="13833"/>
                    <a:pt x="1639748" y="20500"/>
                    <a:pt x="1646416" y="28120"/>
                  </a:cubicBezTo>
                  <a:cubicBezTo>
                    <a:pt x="1652131" y="36693"/>
                    <a:pt x="1659751" y="35740"/>
                    <a:pt x="1667371" y="31930"/>
                  </a:cubicBezTo>
                  <a:cubicBezTo>
                    <a:pt x="1693088" y="18119"/>
                    <a:pt x="1717377" y="11690"/>
                    <a:pt x="1742261" y="11690"/>
                  </a:cubicBezTo>
                  <a:cubicBezTo>
                    <a:pt x="1767145" y="11690"/>
                    <a:pt x="1792624" y="18119"/>
                    <a:pt x="1820723" y="30025"/>
                  </a:cubicBezTo>
                  <a:cubicBezTo>
                    <a:pt x="1845488" y="40503"/>
                    <a:pt x="1874063" y="40503"/>
                    <a:pt x="1901686" y="45265"/>
                  </a:cubicBezTo>
                  <a:cubicBezTo>
                    <a:pt x="1905496" y="54790"/>
                    <a:pt x="1888351" y="56695"/>
                    <a:pt x="1894066" y="69078"/>
                  </a:cubicBezTo>
                  <a:cubicBezTo>
                    <a:pt x="1913116" y="57648"/>
                    <a:pt x="1934071" y="52885"/>
                    <a:pt x="1955978" y="55743"/>
                  </a:cubicBezTo>
                  <a:cubicBezTo>
                    <a:pt x="1961693" y="62410"/>
                    <a:pt x="1959788" y="69078"/>
                    <a:pt x="1954073" y="71935"/>
                  </a:cubicBezTo>
                  <a:cubicBezTo>
                    <a:pt x="1939786" y="78603"/>
                    <a:pt x="1939786" y="91938"/>
                    <a:pt x="1935976" y="103368"/>
                  </a:cubicBezTo>
                  <a:cubicBezTo>
                    <a:pt x="1904543" y="124323"/>
                    <a:pt x="1914068" y="142420"/>
                    <a:pt x="1949311" y="161470"/>
                  </a:cubicBezTo>
                  <a:cubicBezTo>
                    <a:pt x="1923593" y="162423"/>
                    <a:pt x="1905496" y="153850"/>
                    <a:pt x="1894066" y="171948"/>
                  </a:cubicBezTo>
                  <a:cubicBezTo>
                    <a:pt x="1899781" y="177663"/>
                    <a:pt x="1909306" y="175758"/>
                    <a:pt x="1913116" y="183378"/>
                  </a:cubicBezTo>
                  <a:cubicBezTo>
                    <a:pt x="1917878" y="187188"/>
                    <a:pt x="1922641" y="195760"/>
                    <a:pt x="1907401" y="196713"/>
                  </a:cubicBezTo>
                  <a:cubicBezTo>
                    <a:pt x="1907401" y="221478"/>
                    <a:pt x="1903591" y="242433"/>
                    <a:pt x="1873111" y="245290"/>
                  </a:cubicBezTo>
                  <a:cubicBezTo>
                    <a:pt x="1842631" y="244338"/>
                    <a:pt x="1879778" y="263388"/>
                    <a:pt x="1866443" y="267198"/>
                  </a:cubicBezTo>
                  <a:cubicBezTo>
                    <a:pt x="1860728" y="271008"/>
                    <a:pt x="1855013" y="271960"/>
                    <a:pt x="1851203" y="270055"/>
                  </a:cubicBezTo>
                  <a:cubicBezTo>
                    <a:pt x="1860728" y="280533"/>
                    <a:pt x="1876921" y="291963"/>
                    <a:pt x="1866443" y="313870"/>
                  </a:cubicBezTo>
                  <a:cubicBezTo>
                    <a:pt x="1859776" y="319585"/>
                    <a:pt x="1852156" y="321490"/>
                    <a:pt x="1843583" y="319585"/>
                  </a:cubicBezTo>
                  <a:cubicBezTo>
                    <a:pt x="1833106" y="315775"/>
                    <a:pt x="1827391" y="307203"/>
                    <a:pt x="1819771" y="300535"/>
                  </a:cubicBezTo>
                  <a:cubicBezTo>
                    <a:pt x="1811198" y="310060"/>
                    <a:pt x="1800721" y="314823"/>
                    <a:pt x="1788338" y="313870"/>
                  </a:cubicBezTo>
                  <a:cubicBezTo>
                    <a:pt x="1791196" y="322443"/>
                    <a:pt x="1796911" y="313870"/>
                    <a:pt x="1800721" y="315775"/>
                  </a:cubicBezTo>
                  <a:cubicBezTo>
                    <a:pt x="1808341" y="314823"/>
                    <a:pt x="1815961" y="312918"/>
                    <a:pt x="1823581" y="314823"/>
                  </a:cubicBezTo>
                  <a:cubicBezTo>
                    <a:pt x="1826438" y="315775"/>
                    <a:pt x="1830248" y="316728"/>
                    <a:pt x="1833106" y="317680"/>
                  </a:cubicBezTo>
                  <a:cubicBezTo>
                    <a:pt x="1838821" y="322443"/>
                    <a:pt x="1842631" y="327205"/>
                    <a:pt x="1838821" y="334825"/>
                  </a:cubicBezTo>
                  <a:cubicBezTo>
                    <a:pt x="1800721" y="354828"/>
                    <a:pt x="1760716" y="371020"/>
                    <a:pt x="1715948" y="370068"/>
                  </a:cubicBezTo>
                  <a:cubicBezTo>
                    <a:pt x="1707376" y="370068"/>
                    <a:pt x="1695946" y="372925"/>
                    <a:pt x="1691183" y="379593"/>
                  </a:cubicBezTo>
                  <a:cubicBezTo>
                    <a:pt x="1662608" y="411025"/>
                    <a:pt x="1627366" y="425313"/>
                    <a:pt x="1586408" y="430075"/>
                  </a:cubicBezTo>
                  <a:cubicBezTo>
                    <a:pt x="1564501" y="432933"/>
                    <a:pt x="1554976" y="450078"/>
                    <a:pt x="1542593" y="468175"/>
                  </a:cubicBezTo>
                  <a:cubicBezTo>
                    <a:pt x="1522591" y="497703"/>
                    <a:pt x="1501636" y="527230"/>
                    <a:pt x="1480681" y="555805"/>
                  </a:cubicBezTo>
                  <a:cubicBezTo>
                    <a:pt x="1475918" y="562473"/>
                    <a:pt x="1469251" y="562473"/>
                    <a:pt x="1462583" y="562473"/>
                  </a:cubicBezTo>
                  <a:cubicBezTo>
                    <a:pt x="1419721" y="558663"/>
                    <a:pt x="1380668" y="507228"/>
                    <a:pt x="1385431" y="462460"/>
                  </a:cubicBezTo>
                  <a:cubicBezTo>
                    <a:pt x="1388288" y="441505"/>
                    <a:pt x="1374001" y="421503"/>
                    <a:pt x="1379716" y="398643"/>
                  </a:cubicBezTo>
                  <a:cubicBezTo>
                    <a:pt x="1387336" y="363400"/>
                    <a:pt x="1418768" y="354828"/>
                    <a:pt x="1441628" y="335778"/>
                  </a:cubicBezTo>
                  <a:cubicBezTo>
                    <a:pt x="1443533" y="331015"/>
                    <a:pt x="1445438" y="325300"/>
                    <a:pt x="1449248" y="321490"/>
                  </a:cubicBezTo>
                  <a:cubicBezTo>
                    <a:pt x="1454011" y="314823"/>
                    <a:pt x="1454963" y="306250"/>
                    <a:pt x="1461631" y="300535"/>
                  </a:cubicBezTo>
                  <a:cubicBezTo>
                    <a:pt x="1451153" y="280533"/>
                    <a:pt x="1439723" y="265293"/>
                    <a:pt x="1412101" y="280533"/>
                  </a:cubicBezTo>
                  <a:cubicBezTo>
                    <a:pt x="1425436" y="259578"/>
                    <a:pt x="1438771" y="241480"/>
                    <a:pt x="1434961" y="215763"/>
                  </a:cubicBezTo>
                  <a:cubicBezTo>
                    <a:pt x="1430198" y="178615"/>
                    <a:pt x="1409243" y="158613"/>
                    <a:pt x="1371143" y="160518"/>
                  </a:cubicBezTo>
                  <a:cubicBezTo>
                    <a:pt x="1357808" y="161470"/>
                    <a:pt x="1343521" y="159565"/>
                    <a:pt x="1331138" y="162423"/>
                  </a:cubicBezTo>
                  <a:cubicBezTo>
                    <a:pt x="1317803" y="165280"/>
                    <a:pt x="1310183" y="161470"/>
                    <a:pt x="1303516" y="150040"/>
                  </a:cubicBezTo>
                  <a:cubicBezTo>
                    <a:pt x="1296848" y="136705"/>
                    <a:pt x="1300658" y="131943"/>
                    <a:pt x="1313993" y="130038"/>
                  </a:cubicBezTo>
                  <a:cubicBezTo>
                    <a:pt x="1321613" y="129085"/>
                    <a:pt x="1316851" y="124323"/>
                    <a:pt x="1313041" y="121465"/>
                  </a:cubicBezTo>
                  <a:cubicBezTo>
                    <a:pt x="1283513" y="99558"/>
                    <a:pt x="1311136" y="99558"/>
                    <a:pt x="1323518" y="96700"/>
                  </a:cubicBezTo>
                  <a:cubicBezTo>
                    <a:pt x="1344473" y="92890"/>
                    <a:pt x="1365428" y="88128"/>
                    <a:pt x="1387336" y="88128"/>
                  </a:cubicBezTo>
                  <a:cubicBezTo>
                    <a:pt x="1399718" y="88128"/>
                    <a:pt x="1414006" y="81460"/>
                    <a:pt x="1394003" y="68125"/>
                  </a:cubicBezTo>
                  <a:cubicBezTo>
                    <a:pt x="1402576" y="42408"/>
                    <a:pt x="1427341" y="49075"/>
                    <a:pt x="1445438" y="41455"/>
                  </a:cubicBezTo>
                  <a:lnTo>
                    <a:pt x="1471104" y="35589"/>
                  </a:lnTo>
                  <a:lnTo>
                    <a:pt x="1469608" y="35026"/>
                  </a:lnTo>
                  <a:cubicBezTo>
                    <a:pt x="1465441" y="34550"/>
                    <a:pt x="1461155" y="34788"/>
                    <a:pt x="1456869" y="34788"/>
                  </a:cubicBezTo>
                  <a:cubicBezTo>
                    <a:pt x="1424484" y="38598"/>
                    <a:pt x="1396861" y="56695"/>
                    <a:pt x="1365429" y="60505"/>
                  </a:cubicBezTo>
                  <a:cubicBezTo>
                    <a:pt x="1307326" y="66220"/>
                    <a:pt x="1264464" y="112893"/>
                    <a:pt x="1208266" y="122418"/>
                  </a:cubicBezTo>
                  <a:cubicBezTo>
                    <a:pt x="1196836" y="130038"/>
                    <a:pt x="1186359" y="129085"/>
                    <a:pt x="1175881" y="122418"/>
                  </a:cubicBezTo>
                  <a:cubicBezTo>
                    <a:pt x="1178739" y="129085"/>
                    <a:pt x="1197789" y="127180"/>
                    <a:pt x="1187311" y="142420"/>
                  </a:cubicBezTo>
                  <a:cubicBezTo>
                    <a:pt x="1185406" y="144325"/>
                    <a:pt x="1182549" y="146230"/>
                    <a:pt x="1180644" y="149088"/>
                  </a:cubicBezTo>
                  <a:cubicBezTo>
                    <a:pt x="1173262" y="152183"/>
                    <a:pt x="1165939" y="153434"/>
                    <a:pt x="1158647" y="153642"/>
                  </a:cubicBezTo>
                  <a:lnTo>
                    <a:pt x="1143520" y="152466"/>
                  </a:lnTo>
                  <a:lnTo>
                    <a:pt x="1148259" y="153731"/>
                  </a:lnTo>
                  <a:cubicBezTo>
                    <a:pt x="1153498" y="157422"/>
                    <a:pt x="1155879" y="163851"/>
                    <a:pt x="1152069" y="175758"/>
                  </a:cubicBezTo>
                  <a:cubicBezTo>
                    <a:pt x="1112064" y="198618"/>
                    <a:pt x="1069201" y="175758"/>
                    <a:pt x="1029196" y="182425"/>
                  </a:cubicBezTo>
                  <a:cubicBezTo>
                    <a:pt x="1020624" y="171948"/>
                    <a:pt x="980619" y="182425"/>
                    <a:pt x="1006336" y="148135"/>
                  </a:cubicBezTo>
                  <a:cubicBezTo>
                    <a:pt x="1011099" y="141468"/>
                    <a:pt x="1003479" y="136705"/>
                    <a:pt x="995859" y="134800"/>
                  </a:cubicBezTo>
                  <a:cubicBezTo>
                    <a:pt x="984429" y="131943"/>
                    <a:pt x="981571" y="125275"/>
                    <a:pt x="987286" y="114798"/>
                  </a:cubicBezTo>
                  <a:cubicBezTo>
                    <a:pt x="1010146" y="115750"/>
                    <a:pt x="1027291" y="130990"/>
                    <a:pt x="1049199" y="134800"/>
                  </a:cubicBezTo>
                  <a:cubicBezTo>
                    <a:pt x="1053009" y="140515"/>
                    <a:pt x="1055866" y="147183"/>
                    <a:pt x="1064439" y="149088"/>
                  </a:cubicBezTo>
                  <a:cubicBezTo>
                    <a:pt x="1074916" y="150993"/>
                    <a:pt x="1085394" y="150278"/>
                    <a:pt x="1095871" y="149326"/>
                  </a:cubicBezTo>
                  <a:lnTo>
                    <a:pt x="1106484" y="148924"/>
                  </a:lnTo>
                  <a:lnTo>
                    <a:pt x="1093014" y="149088"/>
                  </a:lnTo>
                  <a:cubicBezTo>
                    <a:pt x="1081584" y="144325"/>
                    <a:pt x="1067296" y="146230"/>
                    <a:pt x="1062534" y="131943"/>
                  </a:cubicBezTo>
                  <a:cubicBezTo>
                    <a:pt x="1083489" y="115750"/>
                    <a:pt x="1102539" y="93843"/>
                    <a:pt x="1133971" y="110988"/>
                  </a:cubicBezTo>
                  <a:cubicBezTo>
                    <a:pt x="1150164" y="112893"/>
                    <a:pt x="1147306" y="91938"/>
                    <a:pt x="1158736" y="88128"/>
                  </a:cubicBezTo>
                  <a:cubicBezTo>
                    <a:pt x="1164451" y="84318"/>
                    <a:pt x="1172071" y="81460"/>
                    <a:pt x="1173024" y="73840"/>
                  </a:cubicBezTo>
                  <a:cubicBezTo>
                    <a:pt x="1176834" y="44313"/>
                    <a:pt x="1193979" y="46218"/>
                    <a:pt x="1214934" y="54790"/>
                  </a:cubicBezTo>
                  <a:cubicBezTo>
                    <a:pt x="1234936" y="51933"/>
                    <a:pt x="1254939" y="44313"/>
                    <a:pt x="1275894" y="44313"/>
                  </a:cubicBezTo>
                  <a:cubicBezTo>
                    <a:pt x="1253986" y="44313"/>
                    <a:pt x="1233031" y="51933"/>
                    <a:pt x="1211124" y="51933"/>
                  </a:cubicBezTo>
                  <a:cubicBezTo>
                    <a:pt x="1199694" y="46218"/>
                    <a:pt x="1184454" y="50028"/>
                    <a:pt x="1174929" y="39550"/>
                  </a:cubicBezTo>
                  <a:cubicBezTo>
                    <a:pt x="1174929" y="34788"/>
                    <a:pt x="1174929" y="30978"/>
                    <a:pt x="1174929" y="26215"/>
                  </a:cubicBezTo>
                  <a:cubicBezTo>
                    <a:pt x="1249938" y="9070"/>
                    <a:pt x="1324947" y="-1110"/>
                    <a:pt x="1400760" y="96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709" name="Group 3708">
            <a:extLst>
              <a:ext uri="{FF2B5EF4-FFF2-40B4-BE49-F238E27FC236}">
                <a16:creationId xmlns:a16="http://schemas.microsoft.com/office/drawing/2014/main" id="{D6FD0078-8555-442A-80D8-6DE246088F44}"/>
              </a:ext>
            </a:extLst>
          </p:cNvPr>
          <p:cNvGrpSpPr/>
          <p:nvPr/>
        </p:nvGrpSpPr>
        <p:grpSpPr>
          <a:xfrm>
            <a:off x="2643840" y="3538233"/>
            <a:ext cx="1588486" cy="1354527"/>
            <a:chOff x="2203944" y="3086356"/>
            <a:chExt cx="1794618" cy="1530300"/>
          </a:xfrm>
        </p:grpSpPr>
        <p:sp>
          <p:nvSpPr>
            <p:cNvPr id="3710" name="Freeform: Shape 3709">
              <a:extLst>
                <a:ext uri="{FF2B5EF4-FFF2-40B4-BE49-F238E27FC236}">
                  <a16:creationId xmlns:a16="http://schemas.microsoft.com/office/drawing/2014/main" id="{374985CF-BB43-4A40-A141-DA90D9A68E57}"/>
                </a:ext>
              </a:extLst>
            </p:cNvPr>
            <p:cNvSpPr/>
            <p:nvPr/>
          </p:nvSpPr>
          <p:spPr>
            <a:xfrm>
              <a:off x="2497026" y="3212644"/>
              <a:ext cx="990906" cy="823473"/>
            </a:xfrm>
            <a:custGeom>
              <a:avLst/>
              <a:gdLst>
                <a:gd name="connsiteX0" fmla="*/ 776461 w 990906"/>
                <a:gd name="connsiteY0" fmla="*/ 771405 h 823473"/>
                <a:gd name="connsiteX1" fmla="*/ 760634 w 990906"/>
                <a:gd name="connsiteY1" fmla="*/ 748863 h 823473"/>
                <a:gd name="connsiteX2" fmla="*/ 667110 w 990906"/>
                <a:gd name="connsiteY2" fmla="*/ 709535 h 823473"/>
                <a:gd name="connsiteX3" fmla="*/ 646487 w 990906"/>
                <a:gd name="connsiteY3" fmla="*/ 714331 h 823473"/>
                <a:gd name="connsiteX4" fmla="*/ 384140 w 990906"/>
                <a:gd name="connsiteY4" fmla="*/ 789151 h 823473"/>
                <a:gd name="connsiteX5" fmla="*/ 370231 w 990906"/>
                <a:gd name="connsiteY5" fmla="*/ 786273 h 823473"/>
                <a:gd name="connsiteX6" fmla="*/ 281023 w 990906"/>
                <a:gd name="connsiteY6" fmla="*/ 797784 h 823473"/>
                <a:gd name="connsiteX7" fmla="*/ 67117 w 990906"/>
                <a:gd name="connsiteY7" fmla="*/ 759415 h 823473"/>
                <a:gd name="connsiteX8" fmla="*/ 46493 w 990906"/>
                <a:gd name="connsiteY8" fmla="*/ 699943 h 823473"/>
                <a:gd name="connsiteX9" fmla="*/ 93016 w 990906"/>
                <a:gd name="connsiteY9" fmla="*/ 692749 h 823473"/>
                <a:gd name="connsiteX10" fmla="*/ 186060 w 990906"/>
                <a:gd name="connsiteY10" fmla="*/ 724883 h 823473"/>
                <a:gd name="connsiteX11" fmla="*/ 35462 w 990906"/>
                <a:gd name="connsiteY11" fmla="*/ 612174 h 823473"/>
                <a:gd name="connsiteX12" fmla="*/ 19156 w 990906"/>
                <a:gd name="connsiteY12" fmla="*/ 601623 h 823473"/>
                <a:gd name="connsiteX13" fmla="*/ 22993 w 990906"/>
                <a:gd name="connsiteY13" fmla="*/ 550304 h 823473"/>
                <a:gd name="connsiteX14" fmla="*/ 189418 w 990906"/>
                <a:gd name="connsiteY14" fmla="*/ 357980 h 823473"/>
                <a:gd name="connsiteX15" fmla="*/ 199969 w 990906"/>
                <a:gd name="connsiteY15" fmla="*/ 142635 h 823473"/>
                <a:gd name="connsiteX16" fmla="*/ 192295 w 990906"/>
                <a:gd name="connsiteY16" fmla="*/ 92756 h 823473"/>
                <a:gd name="connsiteX17" fmla="*/ 215317 w 990906"/>
                <a:gd name="connsiteY17" fmla="*/ 72612 h 823473"/>
                <a:gd name="connsiteX18" fmla="*/ 229225 w 990906"/>
                <a:gd name="connsiteY18" fmla="*/ 76449 h 823473"/>
                <a:gd name="connsiteX19" fmla="*/ 418672 w 990906"/>
                <a:gd name="connsiteY19" fmla="*/ 97072 h 823473"/>
                <a:gd name="connsiteX20" fmla="*/ 437856 w 990906"/>
                <a:gd name="connsiteY20" fmla="*/ 94194 h 823473"/>
                <a:gd name="connsiteX21" fmla="*/ 453204 w 990906"/>
                <a:gd name="connsiteY21" fmla="*/ 87960 h 823473"/>
                <a:gd name="connsiteX22" fmla="*/ 393732 w 990906"/>
                <a:gd name="connsiteY22" fmla="*/ 52948 h 823473"/>
                <a:gd name="connsiteX23" fmla="*/ 354883 w 990906"/>
                <a:gd name="connsiteY23" fmla="*/ 4987 h 823473"/>
                <a:gd name="connsiteX24" fmla="*/ 551044 w 990906"/>
                <a:gd name="connsiteY24" fmla="*/ 92276 h 823473"/>
                <a:gd name="connsiteX25" fmla="*/ 560157 w 990906"/>
                <a:gd name="connsiteY25" fmla="*/ 126328 h 823473"/>
                <a:gd name="connsiteX26" fmla="*/ 610516 w 990906"/>
                <a:gd name="connsiteY26" fmla="*/ 193953 h 823473"/>
                <a:gd name="connsiteX27" fmla="*/ 757757 w 990906"/>
                <a:gd name="connsiteY27" fmla="*/ 439994 h 823473"/>
                <a:gd name="connsiteX28" fmla="*/ 769267 w 990906"/>
                <a:gd name="connsiteY28" fmla="*/ 455341 h 823473"/>
                <a:gd name="connsiteX29" fmla="*/ 858475 w 990906"/>
                <a:gd name="connsiteY29" fmla="*/ 492272 h 823473"/>
                <a:gd name="connsiteX30" fmla="*/ 891088 w 990906"/>
                <a:gd name="connsiteY30" fmla="*/ 488435 h 823473"/>
                <a:gd name="connsiteX31" fmla="*/ 963030 w 990906"/>
                <a:gd name="connsiteY31" fmla="*/ 541671 h 823473"/>
                <a:gd name="connsiteX32" fmla="*/ 969265 w 990906"/>
                <a:gd name="connsiteY32" fmla="*/ 707137 h 823473"/>
                <a:gd name="connsiteX33" fmla="*/ 826341 w 990906"/>
                <a:gd name="connsiteY33" fmla="*/ 787712 h 823473"/>
                <a:gd name="connsiteX34" fmla="*/ 776461 w 990906"/>
                <a:gd name="connsiteY34" fmla="*/ 771405 h 823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0906" h="823473">
                  <a:moveTo>
                    <a:pt x="776461" y="771405"/>
                  </a:moveTo>
                  <a:cubicBezTo>
                    <a:pt x="776461" y="760374"/>
                    <a:pt x="772625" y="753180"/>
                    <a:pt x="760634" y="748863"/>
                  </a:cubicBezTo>
                  <a:cubicBezTo>
                    <a:pt x="728980" y="736873"/>
                    <a:pt x="697805" y="723444"/>
                    <a:pt x="667110" y="709535"/>
                  </a:cubicBezTo>
                  <a:cubicBezTo>
                    <a:pt x="657518" y="705219"/>
                    <a:pt x="652242" y="709535"/>
                    <a:pt x="646487" y="714331"/>
                  </a:cubicBezTo>
                  <a:cubicBezTo>
                    <a:pt x="570229" y="779079"/>
                    <a:pt x="480062" y="793947"/>
                    <a:pt x="384140" y="789151"/>
                  </a:cubicBezTo>
                  <a:cubicBezTo>
                    <a:pt x="379344" y="788671"/>
                    <a:pt x="375027" y="786753"/>
                    <a:pt x="370231" y="786273"/>
                  </a:cubicBezTo>
                  <a:cubicBezTo>
                    <a:pt x="339536" y="781957"/>
                    <a:pt x="312198" y="775722"/>
                    <a:pt x="281023" y="797784"/>
                  </a:cubicBezTo>
                  <a:cubicBezTo>
                    <a:pt x="219153" y="842388"/>
                    <a:pt x="117955" y="828479"/>
                    <a:pt x="67117" y="759415"/>
                  </a:cubicBezTo>
                  <a:cubicBezTo>
                    <a:pt x="54167" y="742149"/>
                    <a:pt x="46973" y="722005"/>
                    <a:pt x="46493" y="699943"/>
                  </a:cubicBezTo>
                  <a:cubicBezTo>
                    <a:pt x="59923" y="685555"/>
                    <a:pt x="76709" y="687953"/>
                    <a:pt x="93016" y="692749"/>
                  </a:cubicBezTo>
                  <a:cubicBezTo>
                    <a:pt x="124670" y="701862"/>
                    <a:pt x="153926" y="715770"/>
                    <a:pt x="186060" y="724883"/>
                  </a:cubicBezTo>
                  <a:cubicBezTo>
                    <a:pt x="139538" y="682197"/>
                    <a:pt x="88699" y="644788"/>
                    <a:pt x="35462" y="612174"/>
                  </a:cubicBezTo>
                  <a:cubicBezTo>
                    <a:pt x="30187" y="608817"/>
                    <a:pt x="24431" y="605460"/>
                    <a:pt x="19156" y="601623"/>
                  </a:cubicBezTo>
                  <a:cubicBezTo>
                    <a:pt x="-7223" y="581479"/>
                    <a:pt x="-6743" y="566611"/>
                    <a:pt x="22993" y="550304"/>
                  </a:cubicBezTo>
                  <a:cubicBezTo>
                    <a:pt x="102608" y="506660"/>
                    <a:pt x="161600" y="445270"/>
                    <a:pt x="189418" y="357980"/>
                  </a:cubicBezTo>
                  <a:cubicBezTo>
                    <a:pt x="211959" y="287478"/>
                    <a:pt x="211959" y="215056"/>
                    <a:pt x="199969" y="142635"/>
                  </a:cubicBezTo>
                  <a:cubicBezTo>
                    <a:pt x="197091" y="126328"/>
                    <a:pt x="193254" y="109542"/>
                    <a:pt x="192295" y="92756"/>
                  </a:cubicBezTo>
                  <a:cubicBezTo>
                    <a:pt x="191336" y="75010"/>
                    <a:pt x="197571" y="69734"/>
                    <a:pt x="215317" y="72612"/>
                  </a:cubicBezTo>
                  <a:cubicBezTo>
                    <a:pt x="220113" y="73571"/>
                    <a:pt x="224429" y="75010"/>
                    <a:pt x="229225" y="76449"/>
                  </a:cubicBezTo>
                  <a:cubicBezTo>
                    <a:pt x="291095" y="96113"/>
                    <a:pt x="354404" y="100429"/>
                    <a:pt x="418672" y="97072"/>
                  </a:cubicBezTo>
                  <a:cubicBezTo>
                    <a:pt x="424907" y="96592"/>
                    <a:pt x="431621" y="95633"/>
                    <a:pt x="437856" y="94194"/>
                  </a:cubicBezTo>
                  <a:cubicBezTo>
                    <a:pt x="442173" y="93235"/>
                    <a:pt x="447448" y="93235"/>
                    <a:pt x="453204" y="87960"/>
                  </a:cubicBezTo>
                  <a:cubicBezTo>
                    <a:pt x="433540" y="75010"/>
                    <a:pt x="412437" y="65418"/>
                    <a:pt x="393732" y="52948"/>
                  </a:cubicBezTo>
                  <a:cubicBezTo>
                    <a:pt x="375986" y="40958"/>
                    <a:pt x="358241" y="28967"/>
                    <a:pt x="354883" y="4987"/>
                  </a:cubicBezTo>
                  <a:cubicBezTo>
                    <a:pt x="446009" y="-12759"/>
                    <a:pt x="511716" y="16977"/>
                    <a:pt x="551044" y="92276"/>
                  </a:cubicBezTo>
                  <a:cubicBezTo>
                    <a:pt x="556800" y="103307"/>
                    <a:pt x="560637" y="115777"/>
                    <a:pt x="560157" y="126328"/>
                  </a:cubicBezTo>
                  <a:cubicBezTo>
                    <a:pt x="558718" y="163738"/>
                    <a:pt x="588454" y="176208"/>
                    <a:pt x="610516" y="193953"/>
                  </a:cubicBezTo>
                  <a:cubicBezTo>
                    <a:pt x="690131" y="258221"/>
                    <a:pt x="747685" y="334479"/>
                    <a:pt x="757757" y="439994"/>
                  </a:cubicBezTo>
                  <a:cubicBezTo>
                    <a:pt x="758716" y="448147"/>
                    <a:pt x="761114" y="451984"/>
                    <a:pt x="769267" y="455341"/>
                  </a:cubicBezTo>
                  <a:cubicBezTo>
                    <a:pt x="799483" y="466852"/>
                    <a:pt x="828739" y="480281"/>
                    <a:pt x="858475" y="492272"/>
                  </a:cubicBezTo>
                  <a:cubicBezTo>
                    <a:pt x="869506" y="496588"/>
                    <a:pt x="881496" y="498986"/>
                    <a:pt x="891088" y="488435"/>
                  </a:cubicBezTo>
                  <a:cubicBezTo>
                    <a:pt x="926580" y="490353"/>
                    <a:pt x="946723" y="516252"/>
                    <a:pt x="963030" y="541671"/>
                  </a:cubicBezTo>
                  <a:cubicBezTo>
                    <a:pt x="997562" y="594908"/>
                    <a:pt x="1000440" y="651502"/>
                    <a:pt x="969265" y="707137"/>
                  </a:cubicBezTo>
                  <a:cubicBezTo>
                    <a:pt x="938570" y="762772"/>
                    <a:pt x="887731" y="785794"/>
                    <a:pt x="826341" y="787712"/>
                  </a:cubicBezTo>
                  <a:cubicBezTo>
                    <a:pt x="808595" y="788671"/>
                    <a:pt x="789891" y="787232"/>
                    <a:pt x="776461" y="771405"/>
                  </a:cubicBezTo>
                  <a:close/>
                </a:path>
              </a:pathLst>
            </a:custGeom>
            <a:solidFill>
              <a:srgbClr val="F0C8A4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1" name="Freeform: Shape 3710">
              <a:extLst>
                <a:ext uri="{FF2B5EF4-FFF2-40B4-BE49-F238E27FC236}">
                  <a16:creationId xmlns:a16="http://schemas.microsoft.com/office/drawing/2014/main" id="{123D647E-CFFC-41AE-BDA1-258A789BC8BE}"/>
                </a:ext>
              </a:extLst>
            </p:cNvPr>
            <p:cNvSpPr/>
            <p:nvPr/>
          </p:nvSpPr>
          <p:spPr>
            <a:xfrm>
              <a:off x="3252527" y="3382205"/>
              <a:ext cx="746035" cy="1234451"/>
            </a:xfrm>
            <a:custGeom>
              <a:avLst/>
              <a:gdLst>
                <a:gd name="connsiteX0" fmla="*/ 20960 w 746035"/>
                <a:gd name="connsiteY0" fmla="*/ 601845 h 1234451"/>
                <a:gd name="connsiteX1" fmla="*/ 214723 w 746035"/>
                <a:gd name="connsiteY1" fmla="*/ 519831 h 1234451"/>
                <a:gd name="connsiteX2" fmla="*/ 148057 w 746035"/>
                <a:gd name="connsiteY2" fmla="*/ 326548 h 1234451"/>
                <a:gd name="connsiteX3" fmla="*/ 136067 w 746035"/>
                <a:gd name="connsiteY3" fmla="*/ 318874 h 1234451"/>
                <a:gd name="connsiteX4" fmla="*/ 262684 w 746035"/>
                <a:gd name="connsiteY4" fmla="*/ 160123 h 1234451"/>
                <a:gd name="connsiteX5" fmla="*/ 425272 w 746035"/>
                <a:gd name="connsiteY5" fmla="*/ 21515 h 1234451"/>
                <a:gd name="connsiteX6" fmla="*/ 531746 w 746035"/>
                <a:gd name="connsiteY6" fmla="*/ 2810 h 1234451"/>
                <a:gd name="connsiteX7" fmla="*/ 657404 w 746035"/>
                <a:gd name="connsiteY7" fmla="*/ 15280 h 1234451"/>
                <a:gd name="connsiteX8" fmla="*/ 729825 w 746035"/>
                <a:gd name="connsiteY8" fmla="*/ 26791 h 1234451"/>
                <a:gd name="connsiteX9" fmla="*/ 737019 w 746035"/>
                <a:gd name="connsiteY9" fmla="*/ 57486 h 1234451"/>
                <a:gd name="connsiteX10" fmla="*/ 440140 w 746035"/>
                <a:gd name="connsiteY10" fmla="*/ 596089 h 1234451"/>
                <a:gd name="connsiteX11" fmla="*/ 317360 w 746035"/>
                <a:gd name="connsiteY11" fmla="*/ 985533 h 1234451"/>
                <a:gd name="connsiteX12" fmla="*/ 270837 w 746035"/>
                <a:gd name="connsiteY12" fmla="*/ 1234451 h 1234451"/>
                <a:gd name="connsiteX13" fmla="*/ 78034 w 746035"/>
                <a:gd name="connsiteY13" fmla="*/ 1098721 h 1234451"/>
                <a:gd name="connsiteX14" fmla="*/ 10888 w 746035"/>
                <a:gd name="connsiteY14" fmla="*/ 980737 h 1234451"/>
                <a:gd name="connsiteX15" fmla="*/ 10409 w 746035"/>
                <a:gd name="connsiteY15" fmla="*/ 683858 h 1234451"/>
                <a:gd name="connsiteX16" fmla="*/ 20960 w 746035"/>
                <a:gd name="connsiteY16" fmla="*/ 601845 h 1234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46035" h="1234451">
                  <a:moveTo>
                    <a:pt x="20960" y="601845"/>
                  </a:moveTo>
                  <a:cubicBezTo>
                    <a:pt x="115923" y="633979"/>
                    <a:pt x="191222" y="577384"/>
                    <a:pt x="214723" y="519831"/>
                  </a:cubicBezTo>
                  <a:cubicBezTo>
                    <a:pt x="244938" y="445971"/>
                    <a:pt x="217601" y="365396"/>
                    <a:pt x="148057" y="326548"/>
                  </a:cubicBezTo>
                  <a:cubicBezTo>
                    <a:pt x="143741" y="324150"/>
                    <a:pt x="139904" y="321752"/>
                    <a:pt x="136067" y="318874"/>
                  </a:cubicBezTo>
                  <a:cubicBezTo>
                    <a:pt x="172517" y="261321"/>
                    <a:pt x="217601" y="210482"/>
                    <a:pt x="262684" y="160123"/>
                  </a:cubicBezTo>
                  <a:cubicBezTo>
                    <a:pt x="310645" y="106406"/>
                    <a:pt x="361484" y="56047"/>
                    <a:pt x="425272" y="21515"/>
                  </a:cubicBezTo>
                  <a:cubicBezTo>
                    <a:pt x="457886" y="3769"/>
                    <a:pt x="492418" y="-4863"/>
                    <a:pt x="531746" y="2810"/>
                  </a:cubicBezTo>
                  <a:cubicBezTo>
                    <a:pt x="572513" y="10964"/>
                    <a:pt x="615678" y="8086"/>
                    <a:pt x="657404" y="15280"/>
                  </a:cubicBezTo>
                  <a:cubicBezTo>
                    <a:pt x="681385" y="19117"/>
                    <a:pt x="704885" y="28709"/>
                    <a:pt x="729825" y="26791"/>
                  </a:cubicBezTo>
                  <a:cubicBezTo>
                    <a:pt x="752367" y="32067"/>
                    <a:pt x="748050" y="42138"/>
                    <a:pt x="737019" y="57486"/>
                  </a:cubicBezTo>
                  <a:cubicBezTo>
                    <a:pt x="616157" y="224870"/>
                    <a:pt x="517357" y="404724"/>
                    <a:pt x="440140" y="596089"/>
                  </a:cubicBezTo>
                  <a:cubicBezTo>
                    <a:pt x="389301" y="722707"/>
                    <a:pt x="347575" y="852202"/>
                    <a:pt x="317360" y="985533"/>
                  </a:cubicBezTo>
                  <a:cubicBezTo>
                    <a:pt x="298175" y="1068027"/>
                    <a:pt x="285226" y="1151479"/>
                    <a:pt x="270837" y="1234451"/>
                  </a:cubicBezTo>
                  <a:cubicBezTo>
                    <a:pt x="203692" y="1193205"/>
                    <a:pt x="142781" y="1143325"/>
                    <a:pt x="78034" y="1098721"/>
                  </a:cubicBezTo>
                  <a:cubicBezTo>
                    <a:pt x="35828" y="1069465"/>
                    <a:pt x="18562" y="1028698"/>
                    <a:pt x="10888" y="980737"/>
                  </a:cubicBezTo>
                  <a:cubicBezTo>
                    <a:pt x="-5419" y="881937"/>
                    <a:pt x="-1582" y="782658"/>
                    <a:pt x="10409" y="683858"/>
                  </a:cubicBezTo>
                  <a:cubicBezTo>
                    <a:pt x="12807" y="656520"/>
                    <a:pt x="9449" y="628223"/>
                    <a:pt x="20960" y="60184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2" name="Freeform: Shape 3711">
              <a:extLst>
                <a:ext uri="{FF2B5EF4-FFF2-40B4-BE49-F238E27FC236}">
                  <a16:creationId xmlns:a16="http://schemas.microsoft.com/office/drawing/2014/main" id="{952E866F-0CB6-4877-B382-B078A4B245DB}"/>
                </a:ext>
              </a:extLst>
            </p:cNvPr>
            <p:cNvSpPr/>
            <p:nvPr/>
          </p:nvSpPr>
          <p:spPr>
            <a:xfrm>
              <a:off x="2203944" y="3086356"/>
              <a:ext cx="770265" cy="865079"/>
            </a:xfrm>
            <a:custGeom>
              <a:avLst/>
              <a:gdLst>
                <a:gd name="connsiteX0" fmla="*/ 647965 w 770265"/>
                <a:gd name="connsiteY0" fmla="*/ 131275 h 865079"/>
                <a:gd name="connsiteX1" fmla="*/ 727580 w 770265"/>
                <a:gd name="connsiteY1" fmla="*/ 194104 h 865079"/>
                <a:gd name="connsiteX2" fmla="*/ 770266 w 770265"/>
                <a:gd name="connsiteY2" fmla="*/ 219044 h 865079"/>
                <a:gd name="connsiteX3" fmla="*/ 580819 w 770265"/>
                <a:gd name="connsiteY3" fmla="*/ 223840 h 865079"/>
                <a:gd name="connsiteX4" fmla="*/ 506959 w 770265"/>
                <a:gd name="connsiteY4" fmla="*/ 204176 h 865079"/>
                <a:gd name="connsiteX5" fmla="*/ 492571 w 770265"/>
                <a:gd name="connsiteY5" fmla="*/ 217605 h 865079"/>
                <a:gd name="connsiteX6" fmla="*/ 506000 w 770265"/>
                <a:gd name="connsiteY6" fmla="*/ 410408 h 865079"/>
                <a:gd name="connsiteX7" fmla="*/ 317513 w 770265"/>
                <a:gd name="connsiteY7" fmla="*/ 684746 h 865079"/>
                <a:gd name="connsiteX8" fmla="*/ 317513 w 770265"/>
                <a:gd name="connsiteY8" fmla="*/ 722155 h 865079"/>
                <a:gd name="connsiteX9" fmla="*/ 395689 w 770265"/>
                <a:gd name="connsiteY9" fmla="*/ 772994 h 865079"/>
                <a:gd name="connsiteX10" fmla="*/ 499285 w 770265"/>
                <a:gd name="connsiteY10" fmla="*/ 865080 h 865079"/>
                <a:gd name="connsiteX11" fmla="*/ 396169 w 770265"/>
                <a:gd name="connsiteY11" fmla="*/ 829109 h 865079"/>
                <a:gd name="connsiteX12" fmla="*/ 340055 w 770265"/>
                <a:gd name="connsiteY12" fmla="*/ 825752 h 865079"/>
                <a:gd name="connsiteX13" fmla="*/ 139098 w 770265"/>
                <a:gd name="connsiteY13" fmla="*/ 784025 h 865079"/>
                <a:gd name="connsiteX14" fmla="*/ 3847 w 770265"/>
                <a:gd name="connsiteY14" fmla="*/ 583068 h 865079"/>
                <a:gd name="connsiteX15" fmla="*/ 75309 w 770265"/>
                <a:gd name="connsiteY15" fmla="*/ 267005 h 865079"/>
                <a:gd name="connsiteX16" fmla="*/ 204804 w 770265"/>
                <a:gd name="connsiteY16" fmla="*/ 65568 h 865079"/>
                <a:gd name="connsiteX17" fmla="*/ 414394 w 770265"/>
                <a:gd name="connsiteY17" fmla="*/ 9933 h 865079"/>
                <a:gd name="connsiteX18" fmla="*/ 647965 w 770265"/>
                <a:gd name="connsiteY18" fmla="*/ 131275 h 865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70265" h="865079">
                  <a:moveTo>
                    <a:pt x="647965" y="131275"/>
                  </a:moveTo>
                  <a:cubicBezTo>
                    <a:pt x="666670" y="161970"/>
                    <a:pt x="696885" y="178277"/>
                    <a:pt x="727580" y="194104"/>
                  </a:cubicBezTo>
                  <a:cubicBezTo>
                    <a:pt x="740530" y="201298"/>
                    <a:pt x="753479" y="208972"/>
                    <a:pt x="770266" y="219044"/>
                  </a:cubicBezTo>
                  <a:cubicBezTo>
                    <a:pt x="703600" y="236310"/>
                    <a:pt x="642210" y="235350"/>
                    <a:pt x="580819" y="223840"/>
                  </a:cubicBezTo>
                  <a:cubicBezTo>
                    <a:pt x="555880" y="219044"/>
                    <a:pt x="530940" y="212329"/>
                    <a:pt x="506959" y="204176"/>
                  </a:cubicBezTo>
                  <a:cubicBezTo>
                    <a:pt x="490652" y="198900"/>
                    <a:pt x="489693" y="202737"/>
                    <a:pt x="492571" y="217605"/>
                  </a:cubicBezTo>
                  <a:cubicBezTo>
                    <a:pt x="505041" y="281393"/>
                    <a:pt x="512715" y="345181"/>
                    <a:pt x="506000" y="410408"/>
                  </a:cubicBezTo>
                  <a:cubicBezTo>
                    <a:pt x="492571" y="536066"/>
                    <a:pt x="426864" y="625274"/>
                    <a:pt x="317513" y="684746"/>
                  </a:cubicBezTo>
                  <a:cubicBezTo>
                    <a:pt x="292573" y="698175"/>
                    <a:pt x="292573" y="705369"/>
                    <a:pt x="317513" y="722155"/>
                  </a:cubicBezTo>
                  <a:cubicBezTo>
                    <a:pt x="343412" y="739422"/>
                    <a:pt x="370270" y="755249"/>
                    <a:pt x="395689" y="772994"/>
                  </a:cubicBezTo>
                  <a:cubicBezTo>
                    <a:pt x="433579" y="799373"/>
                    <a:pt x="469070" y="828629"/>
                    <a:pt x="499285" y="865080"/>
                  </a:cubicBezTo>
                  <a:cubicBezTo>
                    <a:pt x="464753" y="853090"/>
                    <a:pt x="430221" y="842058"/>
                    <a:pt x="396169" y="829109"/>
                  </a:cubicBezTo>
                  <a:cubicBezTo>
                    <a:pt x="377464" y="821915"/>
                    <a:pt x="359239" y="819996"/>
                    <a:pt x="340055" y="825752"/>
                  </a:cubicBezTo>
                  <a:cubicBezTo>
                    <a:pt x="270031" y="827190"/>
                    <a:pt x="201447" y="819517"/>
                    <a:pt x="139098" y="784025"/>
                  </a:cubicBezTo>
                  <a:cubicBezTo>
                    <a:pt x="60441" y="739901"/>
                    <a:pt x="16797" y="672276"/>
                    <a:pt x="3847" y="583068"/>
                  </a:cubicBezTo>
                  <a:cubicBezTo>
                    <a:pt x="-12939" y="468441"/>
                    <a:pt x="27828" y="366764"/>
                    <a:pt x="75309" y="267005"/>
                  </a:cubicBezTo>
                  <a:cubicBezTo>
                    <a:pt x="109841" y="194583"/>
                    <a:pt x="152527" y="127438"/>
                    <a:pt x="204804" y="65568"/>
                  </a:cubicBezTo>
                  <a:cubicBezTo>
                    <a:pt x="262837" y="-3496"/>
                    <a:pt x="333340" y="-10210"/>
                    <a:pt x="414394" y="9933"/>
                  </a:cubicBezTo>
                  <a:cubicBezTo>
                    <a:pt x="501684" y="31995"/>
                    <a:pt x="579381" y="72762"/>
                    <a:pt x="647965" y="131275"/>
                  </a:cubicBezTo>
                  <a:close/>
                </a:path>
              </a:pathLst>
            </a:custGeom>
            <a:solidFill>
              <a:srgbClr val="2E150B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13" name="Group 3712">
            <a:extLst>
              <a:ext uri="{FF2B5EF4-FFF2-40B4-BE49-F238E27FC236}">
                <a16:creationId xmlns:a16="http://schemas.microsoft.com/office/drawing/2014/main" id="{73565B75-E9C0-4916-A75A-836EC7632DD3}"/>
              </a:ext>
            </a:extLst>
          </p:cNvPr>
          <p:cNvGrpSpPr/>
          <p:nvPr/>
        </p:nvGrpSpPr>
        <p:grpSpPr>
          <a:xfrm>
            <a:off x="4410741" y="1733806"/>
            <a:ext cx="1376272" cy="1646389"/>
            <a:chOff x="4200129" y="1047775"/>
            <a:chExt cx="1554866" cy="1860035"/>
          </a:xfrm>
        </p:grpSpPr>
        <p:sp>
          <p:nvSpPr>
            <p:cNvPr id="3714" name="Freeform: Shape 3713">
              <a:extLst>
                <a:ext uri="{FF2B5EF4-FFF2-40B4-BE49-F238E27FC236}">
                  <a16:creationId xmlns:a16="http://schemas.microsoft.com/office/drawing/2014/main" id="{0F4EA85F-B9D1-45A6-8419-064EC5F0850C}"/>
                </a:ext>
              </a:extLst>
            </p:cNvPr>
            <p:cNvSpPr/>
            <p:nvPr/>
          </p:nvSpPr>
          <p:spPr>
            <a:xfrm>
              <a:off x="4251869" y="1221592"/>
              <a:ext cx="875470" cy="1248812"/>
            </a:xfrm>
            <a:custGeom>
              <a:avLst/>
              <a:gdLst>
                <a:gd name="connsiteX0" fmla="*/ 547260 w 875470"/>
                <a:gd name="connsiteY0" fmla="*/ 1064634 h 1248812"/>
                <a:gd name="connsiteX1" fmla="*/ 500738 w 875470"/>
                <a:gd name="connsiteY1" fmla="*/ 963916 h 1248812"/>
                <a:gd name="connsiteX2" fmla="*/ 480595 w 875470"/>
                <a:gd name="connsiteY2" fmla="*/ 948089 h 1248812"/>
                <a:gd name="connsiteX3" fmla="*/ 310333 w 875470"/>
                <a:gd name="connsiteY3" fmla="*/ 889576 h 1248812"/>
                <a:gd name="connsiteX4" fmla="*/ 177001 w 875470"/>
                <a:gd name="connsiteY4" fmla="*/ 754326 h 1248812"/>
                <a:gd name="connsiteX5" fmla="*/ 117529 w 875470"/>
                <a:gd name="connsiteY5" fmla="*/ 709722 h 1248812"/>
                <a:gd name="connsiteX6" fmla="*/ 24 w 875470"/>
                <a:gd name="connsiteY6" fmla="*/ 546654 h 1248812"/>
                <a:gd name="connsiteX7" fmla="*/ 10576 w 875470"/>
                <a:gd name="connsiteY7" fmla="*/ 495815 h 1248812"/>
                <a:gd name="connsiteX8" fmla="*/ 74364 w 875470"/>
                <a:gd name="connsiteY8" fmla="*/ 489101 h 1248812"/>
                <a:gd name="connsiteX9" fmla="*/ 115131 w 875470"/>
                <a:gd name="connsiteY9" fmla="*/ 560083 h 1248812"/>
                <a:gd name="connsiteX10" fmla="*/ 118009 w 875470"/>
                <a:gd name="connsiteY10" fmla="*/ 565839 h 1248812"/>
                <a:gd name="connsiteX11" fmla="*/ 116570 w 875470"/>
                <a:gd name="connsiteY11" fmla="*/ 563920 h 1248812"/>
                <a:gd name="connsiteX12" fmla="*/ 58537 w 875470"/>
                <a:gd name="connsiteY12" fmla="*/ 401812 h 1248812"/>
                <a:gd name="connsiteX13" fmla="*/ 94028 w 875470"/>
                <a:gd name="connsiteY13" fmla="*/ 328431 h 1248812"/>
                <a:gd name="connsiteX14" fmla="*/ 283475 w 875470"/>
                <a:gd name="connsiteY14" fmla="*/ 239223 h 1248812"/>
                <a:gd name="connsiteX15" fmla="*/ 419205 w 875470"/>
                <a:gd name="connsiteY15" fmla="*/ 102055 h 1248812"/>
                <a:gd name="connsiteX16" fmla="*/ 451338 w 875470"/>
                <a:gd name="connsiteY16" fmla="*/ 32991 h 1248812"/>
                <a:gd name="connsiteX17" fmla="*/ 499299 w 875470"/>
                <a:gd name="connsiteY17" fmla="*/ 2296 h 1248812"/>
                <a:gd name="connsiteX18" fmla="*/ 606732 w 875470"/>
                <a:gd name="connsiteY18" fmla="*/ 73278 h 1248812"/>
                <a:gd name="connsiteX19" fmla="*/ 699777 w 875470"/>
                <a:gd name="connsiteY19" fmla="*/ 237305 h 1248812"/>
                <a:gd name="connsiteX20" fmla="*/ 705532 w 875470"/>
                <a:gd name="connsiteY20" fmla="*/ 259367 h 1248812"/>
                <a:gd name="connsiteX21" fmla="*/ 710808 w 875470"/>
                <a:gd name="connsiteY21" fmla="*/ 193181 h 1248812"/>
                <a:gd name="connsiteX22" fmla="*/ 763085 w 875470"/>
                <a:gd name="connsiteY22" fmla="*/ 169680 h 1248812"/>
                <a:gd name="connsiteX23" fmla="*/ 872916 w 875470"/>
                <a:gd name="connsiteY23" fmla="*/ 293899 h 1248812"/>
                <a:gd name="connsiteX24" fmla="*/ 837425 w 875470"/>
                <a:gd name="connsiteY24" fmla="*/ 441619 h 1248812"/>
                <a:gd name="connsiteX25" fmla="*/ 838384 w 875470"/>
                <a:gd name="connsiteY25" fmla="*/ 513081 h 1248812"/>
                <a:gd name="connsiteX26" fmla="*/ 837425 w 875470"/>
                <a:gd name="connsiteY26" fmla="*/ 655046 h 1248812"/>
                <a:gd name="connsiteX27" fmla="*/ 769321 w 875470"/>
                <a:gd name="connsiteY27" fmla="*/ 816196 h 1248812"/>
                <a:gd name="connsiteX28" fmla="*/ 770759 w 875470"/>
                <a:gd name="connsiteY28" fmla="*/ 843054 h 1248812"/>
                <a:gd name="connsiteX29" fmla="*/ 814884 w 875470"/>
                <a:gd name="connsiteY29" fmla="*/ 947129 h 1248812"/>
                <a:gd name="connsiteX30" fmla="*/ 820639 w 875470"/>
                <a:gd name="connsiteY30" fmla="*/ 1024347 h 1248812"/>
                <a:gd name="connsiteX31" fmla="*/ 802414 w 875470"/>
                <a:gd name="connsiteY31" fmla="*/ 1214273 h 1248812"/>
                <a:gd name="connsiteX32" fmla="*/ 765004 w 875470"/>
                <a:gd name="connsiteY32" fmla="*/ 1243529 h 1248812"/>
                <a:gd name="connsiteX33" fmla="*/ 695940 w 875470"/>
                <a:gd name="connsiteY33" fmla="*/ 1193170 h 1248812"/>
                <a:gd name="connsiteX34" fmla="*/ 643183 w 875470"/>
                <a:gd name="connsiteY34" fmla="*/ 1152883 h 1248812"/>
                <a:gd name="connsiteX35" fmla="*/ 569323 w 875470"/>
                <a:gd name="connsiteY35" fmla="*/ 1100605 h 1248812"/>
                <a:gd name="connsiteX36" fmla="*/ 547260 w 875470"/>
                <a:gd name="connsiteY36" fmla="*/ 1064634 h 1248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875470" h="1248812">
                  <a:moveTo>
                    <a:pt x="547260" y="1064634"/>
                  </a:moveTo>
                  <a:cubicBezTo>
                    <a:pt x="531433" y="1031061"/>
                    <a:pt x="515127" y="997968"/>
                    <a:pt x="500738" y="963916"/>
                  </a:cubicBezTo>
                  <a:cubicBezTo>
                    <a:pt x="496422" y="953364"/>
                    <a:pt x="491626" y="949048"/>
                    <a:pt x="480595" y="948089"/>
                  </a:cubicBezTo>
                  <a:cubicBezTo>
                    <a:pt x="418245" y="944731"/>
                    <a:pt x="361651" y="924108"/>
                    <a:pt x="310333" y="889576"/>
                  </a:cubicBezTo>
                  <a:cubicBezTo>
                    <a:pt x="257096" y="853605"/>
                    <a:pt x="212492" y="807563"/>
                    <a:pt x="177001" y="754326"/>
                  </a:cubicBezTo>
                  <a:cubicBezTo>
                    <a:pt x="161653" y="730825"/>
                    <a:pt x="143428" y="718355"/>
                    <a:pt x="117529" y="709722"/>
                  </a:cubicBezTo>
                  <a:cubicBezTo>
                    <a:pt x="50863" y="687660"/>
                    <a:pt x="1463" y="616677"/>
                    <a:pt x="24" y="546654"/>
                  </a:cubicBezTo>
                  <a:cubicBezTo>
                    <a:pt x="-455" y="528429"/>
                    <a:pt x="6259" y="512602"/>
                    <a:pt x="10576" y="495815"/>
                  </a:cubicBezTo>
                  <a:cubicBezTo>
                    <a:pt x="28321" y="473274"/>
                    <a:pt x="53261" y="470396"/>
                    <a:pt x="74364" y="489101"/>
                  </a:cubicBezTo>
                  <a:cubicBezTo>
                    <a:pt x="97385" y="509244"/>
                    <a:pt x="109855" y="536103"/>
                    <a:pt x="115131" y="560083"/>
                  </a:cubicBezTo>
                  <a:cubicBezTo>
                    <a:pt x="118009" y="568716"/>
                    <a:pt x="120407" y="564400"/>
                    <a:pt x="118009" y="565839"/>
                  </a:cubicBezTo>
                  <a:cubicBezTo>
                    <a:pt x="117529" y="565839"/>
                    <a:pt x="117049" y="565359"/>
                    <a:pt x="116570" y="563920"/>
                  </a:cubicBezTo>
                  <a:cubicBezTo>
                    <a:pt x="99304" y="509244"/>
                    <a:pt x="82518" y="454089"/>
                    <a:pt x="58537" y="401812"/>
                  </a:cubicBezTo>
                  <a:cubicBezTo>
                    <a:pt x="40312" y="362004"/>
                    <a:pt x="51343" y="339462"/>
                    <a:pt x="94028" y="328431"/>
                  </a:cubicBezTo>
                  <a:cubicBezTo>
                    <a:pt x="163092" y="310686"/>
                    <a:pt x="225921" y="280950"/>
                    <a:pt x="283475" y="239223"/>
                  </a:cubicBezTo>
                  <a:cubicBezTo>
                    <a:pt x="336232" y="201334"/>
                    <a:pt x="382754" y="156251"/>
                    <a:pt x="419205" y="102055"/>
                  </a:cubicBezTo>
                  <a:cubicBezTo>
                    <a:pt x="433593" y="80952"/>
                    <a:pt x="445103" y="57931"/>
                    <a:pt x="451338" y="32991"/>
                  </a:cubicBezTo>
                  <a:cubicBezTo>
                    <a:pt x="459012" y="1336"/>
                    <a:pt x="466686" y="-3939"/>
                    <a:pt x="499299" y="2296"/>
                  </a:cubicBezTo>
                  <a:cubicBezTo>
                    <a:pt x="544862" y="10929"/>
                    <a:pt x="578915" y="37787"/>
                    <a:pt x="606732" y="73278"/>
                  </a:cubicBezTo>
                  <a:cubicBezTo>
                    <a:pt x="646060" y="123158"/>
                    <a:pt x="675796" y="178793"/>
                    <a:pt x="699777" y="237305"/>
                  </a:cubicBezTo>
                  <a:cubicBezTo>
                    <a:pt x="703614" y="246418"/>
                    <a:pt x="705053" y="255530"/>
                    <a:pt x="705532" y="259367"/>
                  </a:cubicBezTo>
                  <a:cubicBezTo>
                    <a:pt x="700736" y="240183"/>
                    <a:pt x="699777" y="216202"/>
                    <a:pt x="710808" y="193181"/>
                  </a:cubicBezTo>
                  <a:cubicBezTo>
                    <a:pt x="721839" y="170159"/>
                    <a:pt x="739105" y="162486"/>
                    <a:pt x="763085" y="169680"/>
                  </a:cubicBezTo>
                  <a:cubicBezTo>
                    <a:pt x="816322" y="182150"/>
                    <a:pt x="865243" y="237785"/>
                    <a:pt x="872916" y="293899"/>
                  </a:cubicBezTo>
                  <a:cubicBezTo>
                    <a:pt x="879631" y="347616"/>
                    <a:pt x="874835" y="397016"/>
                    <a:pt x="837425" y="441619"/>
                  </a:cubicBezTo>
                  <a:cubicBezTo>
                    <a:pt x="821119" y="460804"/>
                    <a:pt x="835027" y="489580"/>
                    <a:pt x="838384" y="513081"/>
                  </a:cubicBezTo>
                  <a:cubicBezTo>
                    <a:pt x="845099" y="560563"/>
                    <a:pt x="844619" y="607085"/>
                    <a:pt x="837425" y="655046"/>
                  </a:cubicBezTo>
                  <a:cubicBezTo>
                    <a:pt x="828792" y="715477"/>
                    <a:pt x="805771" y="768234"/>
                    <a:pt x="769321" y="816196"/>
                  </a:cubicBezTo>
                  <a:cubicBezTo>
                    <a:pt x="763565" y="823869"/>
                    <a:pt x="766443" y="833941"/>
                    <a:pt x="770759" y="843054"/>
                  </a:cubicBezTo>
                  <a:cubicBezTo>
                    <a:pt x="786586" y="877106"/>
                    <a:pt x="803373" y="911159"/>
                    <a:pt x="814884" y="947129"/>
                  </a:cubicBezTo>
                  <a:cubicBezTo>
                    <a:pt x="829751" y="972069"/>
                    <a:pt x="823996" y="998448"/>
                    <a:pt x="820639" y="1024347"/>
                  </a:cubicBezTo>
                  <a:cubicBezTo>
                    <a:pt x="812006" y="1087176"/>
                    <a:pt x="801454" y="1150005"/>
                    <a:pt x="802414" y="1214273"/>
                  </a:cubicBezTo>
                  <a:cubicBezTo>
                    <a:pt x="799056" y="1248805"/>
                    <a:pt x="790903" y="1255040"/>
                    <a:pt x="765004" y="1243529"/>
                  </a:cubicBezTo>
                  <a:cubicBezTo>
                    <a:pt x="741503" y="1227222"/>
                    <a:pt x="721839" y="1206599"/>
                    <a:pt x="695940" y="1193170"/>
                  </a:cubicBezTo>
                  <a:cubicBezTo>
                    <a:pt x="676755" y="1183098"/>
                    <a:pt x="660928" y="1165832"/>
                    <a:pt x="643183" y="1152883"/>
                  </a:cubicBezTo>
                  <a:cubicBezTo>
                    <a:pt x="618723" y="1135137"/>
                    <a:pt x="596181" y="1114993"/>
                    <a:pt x="569323" y="1100605"/>
                  </a:cubicBezTo>
                  <a:cubicBezTo>
                    <a:pt x="555894" y="1094370"/>
                    <a:pt x="552057" y="1079023"/>
                    <a:pt x="547260" y="1064634"/>
                  </a:cubicBezTo>
                  <a:close/>
                </a:path>
              </a:pathLst>
            </a:custGeom>
            <a:solidFill>
              <a:srgbClr val="F0C8A4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5" name="Freeform: Shape 3714">
              <a:extLst>
                <a:ext uri="{FF2B5EF4-FFF2-40B4-BE49-F238E27FC236}">
                  <a16:creationId xmlns:a16="http://schemas.microsoft.com/office/drawing/2014/main" id="{0AA81334-8152-4C63-A899-CA68CC83882C}"/>
                </a:ext>
              </a:extLst>
            </p:cNvPr>
            <p:cNvSpPr/>
            <p:nvPr/>
          </p:nvSpPr>
          <p:spPr>
            <a:xfrm>
              <a:off x="4200129" y="1047775"/>
              <a:ext cx="816587" cy="753565"/>
            </a:xfrm>
            <a:custGeom>
              <a:avLst/>
              <a:gdLst>
                <a:gd name="connsiteX0" fmla="*/ 815306 w 816587"/>
                <a:gd name="connsiteY0" fmla="*/ 344457 h 753565"/>
                <a:gd name="connsiteX1" fmla="*/ 762548 w 816587"/>
                <a:gd name="connsiteY1" fmla="*/ 393857 h 753565"/>
                <a:gd name="connsiteX2" fmla="*/ 765906 w 816587"/>
                <a:gd name="connsiteY2" fmla="*/ 453808 h 753565"/>
                <a:gd name="connsiteX3" fmla="*/ 751997 w 816587"/>
                <a:gd name="connsiteY3" fmla="*/ 428389 h 753565"/>
                <a:gd name="connsiteX4" fmla="*/ 626339 w 816587"/>
                <a:gd name="connsiteY4" fmla="*/ 223595 h 753565"/>
                <a:gd name="connsiteX5" fmla="*/ 532815 w 816587"/>
                <a:gd name="connsiteY5" fmla="*/ 180430 h 753565"/>
                <a:gd name="connsiteX6" fmla="*/ 515549 w 816587"/>
                <a:gd name="connsiteY6" fmla="*/ 191461 h 753565"/>
                <a:gd name="connsiteX7" fmla="*/ 382696 w 816587"/>
                <a:gd name="connsiteY7" fmla="*/ 385224 h 753565"/>
                <a:gd name="connsiteX8" fmla="*/ 145289 w 816587"/>
                <a:gd name="connsiteY8" fmla="*/ 508963 h 753565"/>
                <a:gd name="connsiteX9" fmla="*/ 116033 w 816587"/>
                <a:gd name="connsiteY9" fmla="*/ 568915 h 753565"/>
                <a:gd name="connsiteX10" fmla="*/ 175984 w 816587"/>
                <a:gd name="connsiteY10" fmla="*/ 743014 h 753565"/>
                <a:gd name="connsiteX11" fmla="*/ 173106 w 816587"/>
                <a:gd name="connsiteY11" fmla="*/ 753565 h 753565"/>
                <a:gd name="connsiteX12" fmla="*/ 154402 w 816587"/>
                <a:gd name="connsiteY12" fmla="*/ 715196 h 753565"/>
                <a:gd name="connsiteX13" fmla="*/ 131380 w 816587"/>
                <a:gd name="connsiteY13" fmla="*/ 676348 h 753565"/>
                <a:gd name="connsiteX14" fmla="*/ 62796 w 816587"/>
                <a:gd name="connsiteY14" fmla="*/ 669154 h 753565"/>
                <a:gd name="connsiteX15" fmla="*/ 926 w 816587"/>
                <a:gd name="connsiteY15" fmla="*/ 445655 h 753565"/>
                <a:gd name="connsiteX16" fmla="*/ 226823 w 816587"/>
                <a:gd name="connsiteY16" fmla="*/ 58129 h 753565"/>
                <a:gd name="connsiteX17" fmla="*/ 439290 w 816587"/>
                <a:gd name="connsiteY17" fmla="*/ 96 h 753565"/>
                <a:gd name="connsiteX18" fmla="*/ 732333 w 816587"/>
                <a:gd name="connsiteY18" fmla="*/ 161725 h 753565"/>
                <a:gd name="connsiteX19" fmla="*/ 816265 w 816587"/>
                <a:gd name="connsiteY19" fmla="*/ 337742 h 753565"/>
                <a:gd name="connsiteX20" fmla="*/ 815306 w 816587"/>
                <a:gd name="connsiteY20" fmla="*/ 344457 h 753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6587" h="753565">
                  <a:moveTo>
                    <a:pt x="815306" y="344457"/>
                  </a:moveTo>
                  <a:cubicBezTo>
                    <a:pt x="780294" y="346855"/>
                    <a:pt x="766865" y="359325"/>
                    <a:pt x="762548" y="393857"/>
                  </a:cubicBezTo>
                  <a:cubicBezTo>
                    <a:pt x="760150" y="413041"/>
                    <a:pt x="762069" y="432226"/>
                    <a:pt x="765906" y="453808"/>
                  </a:cubicBezTo>
                  <a:cubicBezTo>
                    <a:pt x="756793" y="445655"/>
                    <a:pt x="755354" y="436542"/>
                    <a:pt x="751997" y="428389"/>
                  </a:cubicBezTo>
                  <a:cubicBezTo>
                    <a:pt x="720343" y="354049"/>
                    <a:pt x="686290" y="280669"/>
                    <a:pt x="626339" y="223595"/>
                  </a:cubicBezTo>
                  <a:cubicBezTo>
                    <a:pt x="600440" y="198655"/>
                    <a:pt x="570224" y="181869"/>
                    <a:pt x="532815" y="180430"/>
                  </a:cubicBezTo>
                  <a:cubicBezTo>
                    <a:pt x="524182" y="180430"/>
                    <a:pt x="517467" y="180430"/>
                    <a:pt x="515549" y="191461"/>
                  </a:cubicBezTo>
                  <a:cubicBezTo>
                    <a:pt x="498283" y="274434"/>
                    <a:pt x="444087" y="332467"/>
                    <a:pt x="382696" y="385224"/>
                  </a:cubicBezTo>
                  <a:cubicBezTo>
                    <a:pt x="313632" y="445175"/>
                    <a:pt x="235456" y="488340"/>
                    <a:pt x="145289" y="508963"/>
                  </a:cubicBezTo>
                  <a:cubicBezTo>
                    <a:pt x="109798" y="517117"/>
                    <a:pt x="100685" y="535822"/>
                    <a:pt x="116033" y="568915"/>
                  </a:cubicBezTo>
                  <a:cubicBezTo>
                    <a:pt x="141932" y="625029"/>
                    <a:pt x="161596" y="683062"/>
                    <a:pt x="175984" y="743014"/>
                  </a:cubicBezTo>
                  <a:cubicBezTo>
                    <a:pt x="176464" y="745891"/>
                    <a:pt x="176464" y="749249"/>
                    <a:pt x="173106" y="753565"/>
                  </a:cubicBezTo>
                  <a:cubicBezTo>
                    <a:pt x="166871" y="740616"/>
                    <a:pt x="161116" y="727666"/>
                    <a:pt x="154402" y="715196"/>
                  </a:cubicBezTo>
                  <a:cubicBezTo>
                    <a:pt x="147207" y="701767"/>
                    <a:pt x="140493" y="688338"/>
                    <a:pt x="131380" y="676348"/>
                  </a:cubicBezTo>
                  <a:cubicBezTo>
                    <a:pt x="112196" y="651408"/>
                    <a:pt x="102124" y="650928"/>
                    <a:pt x="62796" y="669154"/>
                  </a:cubicBezTo>
                  <a:cubicBezTo>
                    <a:pt x="28264" y="598171"/>
                    <a:pt x="6202" y="525270"/>
                    <a:pt x="926" y="445655"/>
                  </a:cubicBezTo>
                  <a:cubicBezTo>
                    <a:pt x="-10105" y="282107"/>
                    <a:pt x="78143" y="127673"/>
                    <a:pt x="226823" y="58129"/>
                  </a:cubicBezTo>
                  <a:cubicBezTo>
                    <a:pt x="294448" y="26954"/>
                    <a:pt x="363512" y="2015"/>
                    <a:pt x="439290" y="96"/>
                  </a:cubicBezTo>
                  <a:cubicBezTo>
                    <a:pt x="568306" y="-2781"/>
                    <a:pt x="661830" y="59088"/>
                    <a:pt x="732333" y="161725"/>
                  </a:cubicBezTo>
                  <a:cubicBezTo>
                    <a:pt x="769263" y="215921"/>
                    <a:pt x="795162" y="275873"/>
                    <a:pt x="816265" y="337742"/>
                  </a:cubicBezTo>
                  <a:cubicBezTo>
                    <a:pt x="817224" y="339661"/>
                    <a:pt x="815785" y="342538"/>
                    <a:pt x="815306" y="344457"/>
                  </a:cubicBezTo>
                  <a:close/>
                </a:path>
              </a:pathLst>
            </a:custGeom>
            <a:solidFill>
              <a:srgbClr val="262421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6" name="Freeform: Shape 3715">
              <a:extLst>
                <a:ext uri="{FF2B5EF4-FFF2-40B4-BE49-F238E27FC236}">
                  <a16:creationId xmlns:a16="http://schemas.microsoft.com/office/drawing/2014/main" id="{C2533B2B-E096-4949-A22C-7D9DCB1FFB7A}"/>
                </a:ext>
              </a:extLst>
            </p:cNvPr>
            <p:cNvSpPr/>
            <p:nvPr/>
          </p:nvSpPr>
          <p:spPr>
            <a:xfrm>
              <a:off x="4726694" y="2286226"/>
              <a:ext cx="292098" cy="337646"/>
            </a:xfrm>
            <a:custGeom>
              <a:avLst/>
              <a:gdLst>
                <a:gd name="connsiteX0" fmla="*/ 88263 w 292098"/>
                <a:gd name="connsiteY0" fmla="*/ 337646 h 337646"/>
                <a:gd name="connsiteX1" fmla="*/ 3852 w 292098"/>
                <a:gd name="connsiteY1" fmla="*/ 97361 h 337646"/>
                <a:gd name="connsiteX2" fmla="*/ 2413 w 292098"/>
                <a:gd name="connsiteY2" fmla="*/ 71942 h 337646"/>
                <a:gd name="connsiteX3" fmla="*/ 59966 w 292098"/>
                <a:gd name="connsiteY3" fmla="*/ 21103 h 337646"/>
                <a:gd name="connsiteX4" fmla="*/ 71956 w 292098"/>
                <a:gd name="connsiteY4" fmla="*/ 0 h 337646"/>
                <a:gd name="connsiteX5" fmla="*/ 207686 w 292098"/>
                <a:gd name="connsiteY5" fmla="*/ 106953 h 337646"/>
                <a:gd name="connsiteX6" fmla="*/ 292098 w 292098"/>
                <a:gd name="connsiteY6" fmla="*/ 172660 h 337646"/>
                <a:gd name="connsiteX7" fmla="*/ 239820 w 292098"/>
                <a:gd name="connsiteY7" fmla="*/ 164986 h 337646"/>
                <a:gd name="connsiteX8" fmla="*/ 196655 w 292098"/>
                <a:gd name="connsiteY8" fmla="*/ 150598 h 337646"/>
                <a:gd name="connsiteX9" fmla="*/ 168838 w 292098"/>
                <a:gd name="connsiteY9" fmla="*/ 164986 h 337646"/>
                <a:gd name="connsiteX10" fmla="*/ 88263 w 292098"/>
                <a:gd name="connsiteY10" fmla="*/ 337646 h 337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098" h="337646">
                  <a:moveTo>
                    <a:pt x="88263" y="337646"/>
                  </a:moveTo>
                  <a:cubicBezTo>
                    <a:pt x="82028" y="320860"/>
                    <a:pt x="22557" y="151557"/>
                    <a:pt x="3852" y="97361"/>
                  </a:cubicBezTo>
                  <a:cubicBezTo>
                    <a:pt x="974" y="89208"/>
                    <a:pt x="-2383" y="81054"/>
                    <a:pt x="2413" y="71942"/>
                  </a:cubicBezTo>
                  <a:cubicBezTo>
                    <a:pt x="17281" y="49880"/>
                    <a:pt x="40302" y="37410"/>
                    <a:pt x="59966" y="21103"/>
                  </a:cubicBezTo>
                  <a:cubicBezTo>
                    <a:pt x="67160" y="14868"/>
                    <a:pt x="72436" y="9592"/>
                    <a:pt x="71956" y="0"/>
                  </a:cubicBezTo>
                  <a:cubicBezTo>
                    <a:pt x="110325" y="45083"/>
                    <a:pt x="163562" y="70023"/>
                    <a:pt x="207686" y="106953"/>
                  </a:cubicBezTo>
                  <a:cubicBezTo>
                    <a:pt x="235024" y="129974"/>
                    <a:pt x="268597" y="145322"/>
                    <a:pt x="292098" y="172660"/>
                  </a:cubicBezTo>
                  <a:cubicBezTo>
                    <a:pt x="272914" y="182732"/>
                    <a:pt x="256607" y="170262"/>
                    <a:pt x="239820" y="164986"/>
                  </a:cubicBezTo>
                  <a:cubicBezTo>
                    <a:pt x="225432" y="160670"/>
                    <a:pt x="211523" y="154914"/>
                    <a:pt x="196655" y="150598"/>
                  </a:cubicBezTo>
                  <a:cubicBezTo>
                    <a:pt x="182267" y="146281"/>
                    <a:pt x="173634" y="151077"/>
                    <a:pt x="168838" y="164986"/>
                  </a:cubicBezTo>
                  <a:cubicBezTo>
                    <a:pt x="165001" y="177936"/>
                    <a:pt x="94018" y="326615"/>
                    <a:pt x="88263" y="3376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7" name="Freeform: Shape 3716">
              <a:extLst>
                <a:ext uri="{FF2B5EF4-FFF2-40B4-BE49-F238E27FC236}">
                  <a16:creationId xmlns:a16="http://schemas.microsoft.com/office/drawing/2014/main" id="{91EA9E02-85B2-47B2-B611-79019557E559}"/>
                </a:ext>
              </a:extLst>
            </p:cNvPr>
            <p:cNvSpPr/>
            <p:nvPr/>
          </p:nvSpPr>
          <p:spPr>
            <a:xfrm>
              <a:off x="5048048" y="2162752"/>
              <a:ext cx="251318" cy="277982"/>
            </a:xfrm>
            <a:custGeom>
              <a:avLst/>
              <a:gdLst>
                <a:gd name="connsiteX0" fmla="*/ 235009 w 251318"/>
                <a:gd name="connsiteY0" fmla="*/ 204529 h 277982"/>
                <a:gd name="connsiteX1" fmla="*/ 249877 w 251318"/>
                <a:gd name="connsiteY1" fmla="*/ 231387 h 277982"/>
                <a:gd name="connsiteX2" fmla="*/ 239806 w 251318"/>
                <a:gd name="connsiteY2" fmla="*/ 238581 h 277982"/>
                <a:gd name="connsiteX3" fmla="*/ 117984 w 251318"/>
                <a:gd name="connsiteY3" fmla="*/ 202131 h 277982"/>
                <a:gd name="connsiteX4" fmla="*/ 70982 w 251318"/>
                <a:gd name="connsiteY4" fmla="*/ 186783 h 277982"/>
                <a:gd name="connsiteX5" fmla="*/ 42206 w 251318"/>
                <a:gd name="connsiteY5" fmla="*/ 199732 h 277982"/>
                <a:gd name="connsiteX6" fmla="*/ 15348 w 251318"/>
                <a:gd name="connsiteY6" fmla="*/ 263041 h 277982"/>
                <a:gd name="connsiteX7" fmla="*/ 0 w 251318"/>
                <a:gd name="connsiteY7" fmla="*/ 277909 h 277982"/>
                <a:gd name="connsiteX8" fmla="*/ 19664 w 251318"/>
                <a:gd name="connsiteY8" fmla="*/ 7888 h 277982"/>
                <a:gd name="connsiteX9" fmla="*/ 113668 w 251318"/>
                <a:gd name="connsiteY9" fmla="*/ 214 h 277982"/>
                <a:gd name="connsiteX10" fmla="*/ 134771 w 251318"/>
                <a:gd name="connsiteY10" fmla="*/ 25154 h 277982"/>
                <a:gd name="connsiteX11" fmla="*/ 212947 w 251318"/>
                <a:gd name="connsiteY11" fmla="*/ 158486 h 277982"/>
                <a:gd name="connsiteX12" fmla="*/ 235009 w 251318"/>
                <a:gd name="connsiteY12" fmla="*/ 204529 h 277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1318" h="277982">
                  <a:moveTo>
                    <a:pt x="235009" y="204529"/>
                  </a:moveTo>
                  <a:cubicBezTo>
                    <a:pt x="240285" y="213162"/>
                    <a:pt x="246040" y="221795"/>
                    <a:pt x="249877" y="231387"/>
                  </a:cubicBezTo>
                  <a:cubicBezTo>
                    <a:pt x="255153" y="243857"/>
                    <a:pt x="244602" y="237622"/>
                    <a:pt x="239806" y="238581"/>
                  </a:cubicBezTo>
                  <a:cubicBezTo>
                    <a:pt x="196641" y="234744"/>
                    <a:pt x="157792" y="216999"/>
                    <a:pt x="117984" y="202131"/>
                  </a:cubicBezTo>
                  <a:cubicBezTo>
                    <a:pt x="102157" y="197334"/>
                    <a:pt x="85850" y="193977"/>
                    <a:pt x="70982" y="186783"/>
                  </a:cubicBezTo>
                  <a:cubicBezTo>
                    <a:pt x="56594" y="179589"/>
                    <a:pt x="47002" y="183426"/>
                    <a:pt x="42206" y="199732"/>
                  </a:cubicBezTo>
                  <a:cubicBezTo>
                    <a:pt x="35491" y="221795"/>
                    <a:pt x="22062" y="240979"/>
                    <a:pt x="15348" y="263041"/>
                  </a:cubicBezTo>
                  <a:cubicBezTo>
                    <a:pt x="12950" y="270235"/>
                    <a:pt x="11031" y="278868"/>
                    <a:pt x="0" y="277909"/>
                  </a:cubicBezTo>
                  <a:cubicBezTo>
                    <a:pt x="0" y="251051"/>
                    <a:pt x="18705" y="33787"/>
                    <a:pt x="19664" y="7888"/>
                  </a:cubicBezTo>
                  <a:cubicBezTo>
                    <a:pt x="51798" y="16521"/>
                    <a:pt x="82013" y="-2184"/>
                    <a:pt x="113668" y="214"/>
                  </a:cubicBezTo>
                  <a:cubicBezTo>
                    <a:pt x="124219" y="5490"/>
                    <a:pt x="129495" y="15562"/>
                    <a:pt x="134771" y="25154"/>
                  </a:cubicBezTo>
                  <a:cubicBezTo>
                    <a:pt x="159231" y="70717"/>
                    <a:pt x="186089" y="114362"/>
                    <a:pt x="212947" y="158486"/>
                  </a:cubicBezTo>
                  <a:cubicBezTo>
                    <a:pt x="222540" y="172395"/>
                    <a:pt x="230693" y="187263"/>
                    <a:pt x="235009" y="20452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18" name="Freeform: Shape 3717">
              <a:extLst>
                <a:ext uri="{FF2B5EF4-FFF2-40B4-BE49-F238E27FC236}">
                  <a16:creationId xmlns:a16="http://schemas.microsoft.com/office/drawing/2014/main" id="{93E51E5E-A9F7-4FEC-9C3D-2AE10BB35E80}"/>
                </a:ext>
              </a:extLst>
            </p:cNvPr>
            <p:cNvSpPr/>
            <p:nvPr/>
          </p:nvSpPr>
          <p:spPr>
            <a:xfrm>
              <a:off x="4875388" y="2336161"/>
              <a:ext cx="321343" cy="270924"/>
            </a:xfrm>
            <a:custGeom>
              <a:avLst/>
              <a:gdLst>
                <a:gd name="connsiteX0" fmla="*/ 172660 w 321343"/>
                <a:gd name="connsiteY0" fmla="*/ 104020 h 270924"/>
                <a:gd name="connsiteX1" fmla="*/ 210070 w 321343"/>
                <a:gd name="connsiteY1" fmla="*/ 17211 h 270924"/>
                <a:gd name="connsiteX2" fmla="*/ 237407 w 321343"/>
                <a:gd name="connsiteY2" fmla="*/ 2822 h 270924"/>
                <a:gd name="connsiteX3" fmla="*/ 292563 w 321343"/>
                <a:gd name="connsiteY3" fmla="*/ 22007 h 270924"/>
                <a:gd name="connsiteX4" fmla="*/ 321339 w 321343"/>
                <a:gd name="connsiteY4" fmla="*/ 175482 h 270924"/>
                <a:gd name="connsiteX5" fmla="*/ 126138 w 321343"/>
                <a:gd name="connsiteY5" fmla="*/ 261812 h 270924"/>
                <a:gd name="connsiteX6" fmla="*/ 101198 w 321343"/>
                <a:gd name="connsiteY6" fmla="*/ 270925 h 270924"/>
                <a:gd name="connsiteX7" fmla="*/ 23501 w 321343"/>
                <a:gd name="connsiteY7" fmla="*/ 188911 h 270924"/>
                <a:gd name="connsiteX8" fmla="*/ 0 w 321343"/>
                <a:gd name="connsiteY8" fmla="*/ 151981 h 270924"/>
                <a:gd name="connsiteX9" fmla="*/ 6235 w 321343"/>
                <a:gd name="connsiteY9" fmla="*/ 134236 h 270924"/>
                <a:gd name="connsiteX10" fmla="*/ 82493 w 321343"/>
                <a:gd name="connsiteY10" fmla="*/ 104979 h 270924"/>
                <a:gd name="connsiteX11" fmla="*/ 143883 w 321343"/>
                <a:gd name="connsiteY11" fmla="*/ 123684 h 270924"/>
                <a:gd name="connsiteX12" fmla="*/ 172660 w 321343"/>
                <a:gd name="connsiteY12" fmla="*/ 104020 h 270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21343" h="270924">
                  <a:moveTo>
                    <a:pt x="172660" y="104020"/>
                  </a:moveTo>
                  <a:cubicBezTo>
                    <a:pt x="185130" y="75243"/>
                    <a:pt x="198559" y="46467"/>
                    <a:pt x="210070" y="17211"/>
                  </a:cubicBezTo>
                  <a:cubicBezTo>
                    <a:pt x="215825" y="2822"/>
                    <a:pt x="220621" y="-4372"/>
                    <a:pt x="237407" y="2822"/>
                  </a:cubicBezTo>
                  <a:cubicBezTo>
                    <a:pt x="255153" y="10496"/>
                    <a:pt x="274338" y="15772"/>
                    <a:pt x="292563" y="22007"/>
                  </a:cubicBezTo>
                  <a:cubicBezTo>
                    <a:pt x="299277" y="67570"/>
                    <a:pt x="315105" y="129919"/>
                    <a:pt x="321339" y="175482"/>
                  </a:cubicBezTo>
                  <a:cubicBezTo>
                    <a:pt x="322299" y="183156"/>
                    <a:pt x="173139" y="237832"/>
                    <a:pt x="126138" y="261812"/>
                  </a:cubicBezTo>
                  <a:cubicBezTo>
                    <a:pt x="117984" y="266129"/>
                    <a:pt x="109351" y="267568"/>
                    <a:pt x="101198" y="270925"/>
                  </a:cubicBezTo>
                  <a:cubicBezTo>
                    <a:pt x="69064" y="249342"/>
                    <a:pt x="48920" y="216729"/>
                    <a:pt x="23501" y="188911"/>
                  </a:cubicBezTo>
                  <a:cubicBezTo>
                    <a:pt x="13909" y="178360"/>
                    <a:pt x="0" y="169247"/>
                    <a:pt x="0" y="151981"/>
                  </a:cubicBezTo>
                  <a:cubicBezTo>
                    <a:pt x="1919" y="146226"/>
                    <a:pt x="4317" y="139991"/>
                    <a:pt x="6235" y="134236"/>
                  </a:cubicBezTo>
                  <a:cubicBezTo>
                    <a:pt x="25899" y="76682"/>
                    <a:pt x="16307" y="83877"/>
                    <a:pt x="82493" y="104979"/>
                  </a:cubicBezTo>
                  <a:cubicBezTo>
                    <a:pt x="102637" y="111694"/>
                    <a:pt x="122780" y="118888"/>
                    <a:pt x="143883" y="123684"/>
                  </a:cubicBezTo>
                  <a:cubicBezTo>
                    <a:pt x="165945" y="136154"/>
                    <a:pt x="167384" y="135195"/>
                    <a:pt x="172660" y="10402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719" name="Graphic 81">
              <a:extLst>
                <a:ext uri="{FF2B5EF4-FFF2-40B4-BE49-F238E27FC236}">
                  <a16:creationId xmlns:a16="http://schemas.microsoft.com/office/drawing/2014/main" id="{2E563FA0-0116-4A26-8674-D51D1A1DF7E4}"/>
                </a:ext>
              </a:extLst>
            </p:cNvPr>
            <p:cNvGrpSpPr/>
            <p:nvPr/>
          </p:nvGrpSpPr>
          <p:grpSpPr>
            <a:xfrm>
              <a:off x="4459237" y="2148217"/>
              <a:ext cx="1295758" cy="759593"/>
              <a:chOff x="6513334" y="1100346"/>
              <a:chExt cx="1295758" cy="759593"/>
            </a:xfrm>
            <a:solidFill>
              <a:srgbClr val="1B4760"/>
            </a:solidFill>
          </p:grpSpPr>
          <p:sp>
            <p:nvSpPr>
              <p:cNvPr id="3720" name="Freeform: Shape 3719">
                <a:extLst>
                  <a:ext uri="{FF2B5EF4-FFF2-40B4-BE49-F238E27FC236}">
                    <a16:creationId xmlns:a16="http://schemas.microsoft.com/office/drawing/2014/main" id="{AAC6C9C1-D517-4F87-ACA8-4044FB257D8D}"/>
                  </a:ext>
                </a:extLst>
              </p:cNvPr>
              <p:cNvSpPr/>
              <p:nvPr/>
            </p:nvSpPr>
            <p:spPr>
              <a:xfrm>
                <a:off x="7216292" y="1100346"/>
                <a:ext cx="592799" cy="368702"/>
              </a:xfrm>
              <a:custGeom>
                <a:avLst/>
                <a:gdLst>
                  <a:gd name="connsiteX0" fmla="*/ 463304 w 592799"/>
                  <a:gd name="connsiteY0" fmla="*/ 64629 h 368702"/>
                  <a:gd name="connsiteX1" fmla="*/ 318941 w 592799"/>
                  <a:gd name="connsiteY1" fmla="*/ 3239 h 368702"/>
                  <a:gd name="connsiteX2" fmla="*/ 318941 w 592799"/>
                  <a:gd name="connsiteY2" fmla="*/ 3239 h 368702"/>
                  <a:gd name="connsiteX3" fmla="*/ 0 w 592799"/>
                  <a:gd name="connsiteY3" fmla="*/ 14270 h 368702"/>
                  <a:gd name="connsiteX4" fmla="*/ 132852 w 592799"/>
                  <a:gd name="connsiteY4" fmla="*/ 252637 h 368702"/>
                  <a:gd name="connsiteX5" fmla="*/ 6235 w 592799"/>
                  <a:gd name="connsiteY5" fmla="*/ 209951 h 368702"/>
                  <a:gd name="connsiteX6" fmla="*/ 19184 w 592799"/>
                  <a:gd name="connsiteY6" fmla="*/ 368702 h 368702"/>
                  <a:gd name="connsiteX7" fmla="*/ 208151 w 592799"/>
                  <a:gd name="connsiteY7" fmla="*/ 306353 h 368702"/>
                  <a:gd name="connsiteX8" fmla="*/ 208151 w 592799"/>
                  <a:gd name="connsiteY8" fmla="*/ 306353 h 368702"/>
                  <a:gd name="connsiteX9" fmla="*/ 384169 w 592799"/>
                  <a:gd name="connsiteY9" fmla="*/ 262708 h 368702"/>
                  <a:gd name="connsiteX10" fmla="*/ 592799 w 592799"/>
                  <a:gd name="connsiteY10" fmla="*/ 223380 h 368702"/>
                  <a:gd name="connsiteX11" fmla="*/ 463304 w 592799"/>
                  <a:gd name="connsiteY11" fmla="*/ 64629 h 3687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92799" h="368702">
                    <a:moveTo>
                      <a:pt x="463304" y="64629"/>
                    </a:moveTo>
                    <a:cubicBezTo>
                      <a:pt x="424456" y="20984"/>
                      <a:pt x="374576" y="6116"/>
                      <a:pt x="318941" y="3239"/>
                    </a:cubicBezTo>
                    <a:cubicBezTo>
                      <a:pt x="318941" y="3239"/>
                      <a:pt x="318941" y="3239"/>
                      <a:pt x="318941" y="3239"/>
                    </a:cubicBezTo>
                    <a:cubicBezTo>
                      <a:pt x="311268" y="-3955"/>
                      <a:pt x="35971" y="1320"/>
                      <a:pt x="0" y="14270"/>
                    </a:cubicBezTo>
                    <a:cubicBezTo>
                      <a:pt x="35491" y="81895"/>
                      <a:pt x="126138" y="240646"/>
                      <a:pt x="132852" y="252637"/>
                    </a:cubicBezTo>
                    <a:cubicBezTo>
                      <a:pt x="129975" y="247361"/>
                      <a:pt x="42686" y="222901"/>
                      <a:pt x="6235" y="209951"/>
                    </a:cubicBezTo>
                    <a:cubicBezTo>
                      <a:pt x="-4796" y="222901"/>
                      <a:pt x="13909" y="329374"/>
                      <a:pt x="19184" y="368702"/>
                    </a:cubicBezTo>
                    <a:cubicBezTo>
                      <a:pt x="82014" y="348079"/>
                      <a:pt x="144843" y="326976"/>
                      <a:pt x="208151" y="306353"/>
                    </a:cubicBezTo>
                    <a:cubicBezTo>
                      <a:pt x="208151" y="306353"/>
                      <a:pt x="208151" y="306353"/>
                      <a:pt x="208151" y="306353"/>
                    </a:cubicBezTo>
                    <a:cubicBezTo>
                      <a:pt x="266664" y="291965"/>
                      <a:pt x="325656" y="277576"/>
                      <a:pt x="384169" y="262708"/>
                    </a:cubicBezTo>
                    <a:cubicBezTo>
                      <a:pt x="453232" y="245442"/>
                      <a:pt x="523735" y="237769"/>
                      <a:pt x="592799" y="223380"/>
                    </a:cubicBezTo>
                    <a:cubicBezTo>
                      <a:pt x="553951" y="166307"/>
                      <a:pt x="508867" y="115468"/>
                      <a:pt x="463304" y="64629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21" name="Freeform: Shape 3720">
                <a:extLst>
                  <a:ext uri="{FF2B5EF4-FFF2-40B4-BE49-F238E27FC236}">
                    <a16:creationId xmlns:a16="http://schemas.microsoft.com/office/drawing/2014/main" id="{3DA14143-7D40-41C8-95DC-5D57D38F9E83}"/>
                  </a:ext>
                </a:extLst>
              </p:cNvPr>
              <p:cNvSpPr/>
              <p:nvPr/>
            </p:nvSpPr>
            <p:spPr>
              <a:xfrm>
                <a:off x="6513334" y="1308761"/>
                <a:ext cx="517349" cy="551177"/>
              </a:xfrm>
              <a:custGeom>
                <a:avLst/>
                <a:gdLst>
                  <a:gd name="connsiteX0" fmla="*/ 416151 w 517349"/>
                  <a:gd name="connsiteY0" fmla="*/ 131030 h 551177"/>
                  <a:gd name="connsiteX1" fmla="*/ 352363 w 517349"/>
                  <a:gd name="connsiteY1" fmla="*/ 237504 h 551177"/>
                  <a:gd name="connsiteX2" fmla="*/ 270349 w 517349"/>
                  <a:gd name="connsiteY2" fmla="*/ 1535 h 551177"/>
                  <a:gd name="connsiteX3" fmla="*/ 266033 w 517349"/>
                  <a:gd name="connsiteY3" fmla="*/ 97 h 551177"/>
                  <a:gd name="connsiteX4" fmla="*/ 138936 w 517349"/>
                  <a:gd name="connsiteY4" fmla="*/ 121438 h 551177"/>
                  <a:gd name="connsiteX5" fmla="*/ 138936 w 517349"/>
                  <a:gd name="connsiteY5" fmla="*/ 121438 h 551177"/>
                  <a:gd name="connsiteX6" fmla="*/ 27187 w 517349"/>
                  <a:gd name="connsiteY6" fmla="*/ 260525 h 551177"/>
                  <a:gd name="connsiteX7" fmla="*/ 2247 w 517349"/>
                  <a:gd name="connsiteY7" fmla="*/ 365081 h 551177"/>
                  <a:gd name="connsiteX8" fmla="*/ 34381 w 517349"/>
                  <a:gd name="connsiteY8" fmla="*/ 551170 h 551177"/>
                  <a:gd name="connsiteX9" fmla="*/ 210878 w 517349"/>
                  <a:gd name="connsiteY9" fmla="*/ 426471 h 551177"/>
                  <a:gd name="connsiteX10" fmla="*/ 393130 w 517349"/>
                  <a:gd name="connsiteY10" fmla="*/ 313762 h 551177"/>
                  <a:gd name="connsiteX11" fmla="*/ 393130 w 517349"/>
                  <a:gd name="connsiteY11" fmla="*/ 313762 h 551177"/>
                  <a:gd name="connsiteX12" fmla="*/ 517349 w 517349"/>
                  <a:gd name="connsiteY12" fmla="*/ 250454 h 551177"/>
                  <a:gd name="connsiteX13" fmla="*/ 416151 w 517349"/>
                  <a:gd name="connsiteY13" fmla="*/ 131030 h 55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17349" h="551177">
                    <a:moveTo>
                      <a:pt x="416151" y="131030"/>
                    </a:moveTo>
                    <a:cubicBezTo>
                      <a:pt x="397446" y="165083"/>
                      <a:pt x="356200" y="255250"/>
                      <a:pt x="352363" y="237504"/>
                    </a:cubicBezTo>
                    <a:cubicBezTo>
                      <a:pt x="350445" y="229830"/>
                      <a:pt x="295289" y="71559"/>
                      <a:pt x="270349" y="1535"/>
                    </a:cubicBezTo>
                    <a:cubicBezTo>
                      <a:pt x="268911" y="1056"/>
                      <a:pt x="266513" y="-383"/>
                      <a:pt x="266033" y="97"/>
                    </a:cubicBezTo>
                    <a:cubicBezTo>
                      <a:pt x="222388" y="39425"/>
                      <a:pt x="138936" y="121438"/>
                      <a:pt x="138936" y="121438"/>
                    </a:cubicBezTo>
                    <a:lnTo>
                      <a:pt x="138936" y="121438"/>
                    </a:lnTo>
                    <a:cubicBezTo>
                      <a:pt x="95292" y="162685"/>
                      <a:pt x="56923" y="208248"/>
                      <a:pt x="27187" y="260525"/>
                    </a:cubicBezTo>
                    <a:cubicBezTo>
                      <a:pt x="9441" y="292180"/>
                      <a:pt x="-5906" y="324793"/>
                      <a:pt x="2247" y="365081"/>
                    </a:cubicBezTo>
                    <a:cubicBezTo>
                      <a:pt x="15196" y="426471"/>
                      <a:pt x="23830" y="488820"/>
                      <a:pt x="34381" y="551170"/>
                    </a:cubicBezTo>
                    <a:cubicBezTo>
                      <a:pt x="40136" y="552129"/>
                      <a:pt x="154763" y="464360"/>
                      <a:pt x="210878" y="426471"/>
                    </a:cubicBezTo>
                    <a:cubicBezTo>
                      <a:pt x="270349" y="386183"/>
                      <a:pt x="332699" y="351652"/>
                      <a:pt x="393130" y="313762"/>
                    </a:cubicBezTo>
                    <a:cubicBezTo>
                      <a:pt x="393130" y="313762"/>
                      <a:pt x="393130" y="313762"/>
                      <a:pt x="393130" y="313762"/>
                    </a:cubicBezTo>
                    <a:cubicBezTo>
                      <a:pt x="434376" y="292659"/>
                      <a:pt x="475623" y="271556"/>
                      <a:pt x="517349" y="250454"/>
                    </a:cubicBezTo>
                    <a:cubicBezTo>
                      <a:pt x="486174" y="208248"/>
                      <a:pt x="449724" y="170838"/>
                      <a:pt x="416151" y="131030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722" name="Group 3721">
            <a:extLst>
              <a:ext uri="{FF2B5EF4-FFF2-40B4-BE49-F238E27FC236}">
                <a16:creationId xmlns:a16="http://schemas.microsoft.com/office/drawing/2014/main" id="{C62828A0-1010-456B-A910-06BC56B4CD7A}"/>
              </a:ext>
            </a:extLst>
          </p:cNvPr>
          <p:cNvGrpSpPr/>
          <p:nvPr/>
        </p:nvGrpSpPr>
        <p:grpSpPr>
          <a:xfrm>
            <a:off x="6502757" y="1750885"/>
            <a:ext cx="1579169" cy="1635670"/>
            <a:chOff x="6563619" y="1067070"/>
            <a:chExt cx="1784092" cy="1847925"/>
          </a:xfrm>
        </p:grpSpPr>
        <p:sp>
          <p:nvSpPr>
            <p:cNvPr id="3723" name="Freeform: Shape 3722">
              <a:extLst>
                <a:ext uri="{FF2B5EF4-FFF2-40B4-BE49-F238E27FC236}">
                  <a16:creationId xmlns:a16="http://schemas.microsoft.com/office/drawing/2014/main" id="{BB992CF2-717B-467B-A0F7-5A15776F42A3}"/>
                </a:ext>
              </a:extLst>
            </p:cNvPr>
            <p:cNvSpPr/>
            <p:nvPr/>
          </p:nvSpPr>
          <p:spPr>
            <a:xfrm>
              <a:off x="6722504" y="1067070"/>
              <a:ext cx="1625207" cy="1083905"/>
            </a:xfrm>
            <a:custGeom>
              <a:avLst/>
              <a:gdLst>
                <a:gd name="connsiteX0" fmla="*/ 1433423 w 1625207"/>
                <a:gd name="connsiteY0" fmla="*/ 1036904 h 1083905"/>
                <a:gd name="connsiteX1" fmla="*/ 1366278 w 1625207"/>
                <a:gd name="connsiteY1" fmla="*/ 941461 h 1083905"/>
                <a:gd name="connsiteX2" fmla="*/ 1389779 w 1625207"/>
                <a:gd name="connsiteY2" fmla="*/ 782710 h 1083905"/>
                <a:gd name="connsiteX3" fmla="*/ 1412320 w 1625207"/>
                <a:gd name="connsiteY3" fmla="*/ 671440 h 1083905"/>
                <a:gd name="connsiteX4" fmla="*/ 1388340 w 1625207"/>
                <a:gd name="connsiteY4" fmla="*/ 624918 h 1083905"/>
                <a:gd name="connsiteX5" fmla="*/ 1345654 w 1625207"/>
                <a:gd name="connsiteY5" fmla="*/ 645062 h 1083905"/>
                <a:gd name="connsiteX6" fmla="*/ 1045418 w 1625207"/>
                <a:gd name="connsiteY6" fmla="*/ 1045537 h 1083905"/>
                <a:gd name="connsiteX7" fmla="*/ 923117 w 1625207"/>
                <a:gd name="connsiteY7" fmla="*/ 1083906 h 1083905"/>
                <a:gd name="connsiteX8" fmla="*/ 936546 w 1625207"/>
                <a:gd name="connsiteY8" fmla="*/ 1060884 h 1083905"/>
                <a:gd name="connsiteX9" fmla="*/ 1024795 w 1625207"/>
                <a:gd name="connsiteY9" fmla="*/ 973595 h 1083905"/>
                <a:gd name="connsiteX10" fmla="*/ 1060766 w 1625207"/>
                <a:gd name="connsiteY10" fmla="*/ 952013 h 1083905"/>
                <a:gd name="connsiteX11" fmla="*/ 1184025 w 1625207"/>
                <a:gd name="connsiteY11" fmla="*/ 773597 h 1083905"/>
                <a:gd name="connsiteX12" fmla="*/ 1133666 w 1625207"/>
                <a:gd name="connsiteY12" fmla="*/ 703095 h 1083905"/>
                <a:gd name="connsiteX13" fmla="*/ 1105849 w 1625207"/>
                <a:gd name="connsiteY13" fmla="*/ 689186 h 1083905"/>
                <a:gd name="connsiteX14" fmla="*/ 1084746 w 1625207"/>
                <a:gd name="connsiteY14" fmla="*/ 659450 h 1083905"/>
                <a:gd name="connsiteX15" fmla="*/ 1072756 w 1625207"/>
                <a:gd name="connsiteY15" fmla="*/ 561130 h 1083905"/>
                <a:gd name="connsiteX16" fmla="*/ 1046857 w 1625207"/>
                <a:gd name="connsiteY16" fmla="*/ 604295 h 1083905"/>
                <a:gd name="connsiteX17" fmla="*/ 1009447 w 1625207"/>
                <a:gd name="connsiteY17" fmla="*/ 616765 h 1083905"/>
                <a:gd name="connsiteX18" fmla="*/ 936067 w 1625207"/>
                <a:gd name="connsiteY18" fmla="*/ 587029 h 1083905"/>
                <a:gd name="connsiteX19" fmla="*/ 915443 w 1625207"/>
                <a:gd name="connsiteY19" fmla="*/ 552976 h 1083905"/>
                <a:gd name="connsiteX20" fmla="*/ 924556 w 1625207"/>
                <a:gd name="connsiteY20" fmla="*/ 485831 h 1083905"/>
                <a:gd name="connsiteX21" fmla="*/ 899616 w 1625207"/>
                <a:gd name="connsiteY21" fmla="*/ 548180 h 1083905"/>
                <a:gd name="connsiteX22" fmla="*/ 866523 w 1625207"/>
                <a:gd name="connsiteY22" fmla="*/ 562089 h 1083905"/>
                <a:gd name="connsiteX23" fmla="*/ 815204 w 1625207"/>
                <a:gd name="connsiteY23" fmla="*/ 542425 h 1083905"/>
                <a:gd name="connsiteX24" fmla="*/ 799378 w 1625207"/>
                <a:gd name="connsiteY24" fmla="*/ 504056 h 1083905"/>
                <a:gd name="connsiteX25" fmla="*/ 827195 w 1625207"/>
                <a:gd name="connsiteY25" fmla="*/ 439788 h 1083905"/>
                <a:gd name="connsiteX26" fmla="*/ 774917 w 1625207"/>
                <a:gd name="connsiteY26" fmla="*/ 505495 h 1083905"/>
                <a:gd name="connsiteX27" fmla="*/ 736548 w 1625207"/>
                <a:gd name="connsiteY27" fmla="*/ 516526 h 1083905"/>
                <a:gd name="connsiteX28" fmla="*/ 704894 w 1625207"/>
                <a:gd name="connsiteY28" fmla="*/ 448901 h 1083905"/>
                <a:gd name="connsiteX29" fmla="*/ 712568 w 1625207"/>
                <a:gd name="connsiteY29" fmla="*/ 432114 h 1083905"/>
                <a:gd name="connsiteX30" fmla="*/ 692424 w 1625207"/>
                <a:gd name="connsiteY30" fmla="*/ 472881 h 1083905"/>
                <a:gd name="connsiteX31" fmla="*/ 659810 w 1625207"/>
                <a:gd name="connsiteY31" fmla="*/ 491107 h 1083905"/>
                <a:gd name="connsiteX32" fmla="*/ 598900 w 1625207"/>
                <a:gd name="connsiteY32" fmla="*/ 479116 h 1083905"/>
                <a:gd name="connsiteX33" fmla="*/ 589308 w 1625207"/>
                <a:gd name="connsiteY33" fmla="*/ 452738 h 1083905"/>
                <a:gd name="connsiteX34" fmla="*/ 643024 w 1625207"/>
                <a:gd name="connsiteY34" fmla="*/ 393745 h 1083905"/>
                <a:gd name="connsiteX35" fmla="*/ 580195 w 1625207"/>
                <a:gd name="connsiteY35" fmla="*/ 450819 h 1083905"/>
                <a:gd name="connsiteX36" fmla="*/ 539908 w 1625207"/>
                <a:gd name="connsiteY36" fmla="*/ 457534 h 1083905"/>
                <a:gd name="connsiteX37" fmla="*/ 456935 w 1625207"/>
                <a:gd name="connsiteY37" fmla="*/ 470963 h 1083905"/>
                <a:gd name="connsiteX38" fmla="*/ 413291 w 1625207"/>
                <a:gd name="connsiteY38" fmla="*/ 674318 h 1083905"/>
                <a:gd name="connsiteX39" fmla="*/ 425281 w 1625207"/>
                <a:gd name="connsiteY39" fmla="*/ 730912 h 1083905"/>
                <a:gd name="connsiteX40" fmla="*/ 425281 w 1625207"/>
                <a:gd name="connsiteY40" fmla="*/ 848417 h 1083905"/>
                <a:gd name="connsiteX41" fmla="*/ 419046 w 1625207"/>
                <a:gd name="connsiteY41" fmla="*/ 873836 h 1083905"/>
                <a:gd name="connsiteX42" fmla="*/ 327440 w 1625207"/>
                <a:gd name="connsiteY42" fmla="*/ 566405 h 1083905"/>
                <a:gd name="connsiteX43" fmla="*/ 408495 w 1625207"/>
                <a:gd name="connsiteY43" fmla="*/ 298783 h 1083905"/>
                <a:gd name="connsiteX44" fmla="*/ 403218 w 1625207"/>
                <a:gd name="connsiteY44" fmla="*/ 270965 h 1083905"/>
                <a:gd name="connsiteX45" fmla="*/ 329838 w 1625207"/>
                <a:gd name="connsiteY45" fmla="*/ 275761 h 1083905"/>
                <a:gd name="connsiteX46" fmla="*/ 253100 w 1625207"/>
                <a:gd name="connsiteY46" fmla="*/ 394705 h 1083905"/>
                <a:gd name="connsiteX47" fmla="*/ 156698 w 1625207"/>
                <a:gd name="connsiteY47" fmla="*/ 506934 h 1083905"/>
                <a:gd name="connsiteX48" fmla="*/ 7060 w 1625207"/>
                <a:gd name="connsiteY48" fmla="*/ 471442 h 1083905"/>
                <a:gd name="connsiteX49" fmla="*/ 825 w 1625207"/>
                <a:gd name="connsiteY49" fmla="*/ 447462 h 1083905"/>
                <a:gd name="connsiteX50" fmla="*/ 32479 w 1625207"/>
                <a:gd name="connsiteY50" fmla="*/ 456095 h 1083905"/>
                <a:gd name="connsiteX51" fmla="*/ 110656 w 1625207"/>
                <a:gd name="connsiteY51" fmla="*/ 430196 h 1083905"/>
                <a:gd name="connsiteX52" fmla="*/ 157178 w 1625207"/>
                <a:gd name="connsiteY52" fmla="*/ 314130 h 1083905"/>
                <a:gd name="connsiteX53" fmla="*/ 223365 w 1625207"/>
                <a:gd name="connsiteY53" fmla="*/ 95907 h 1083905"/>
                <a:gd name="connsiteX54" fmla="*/ 361013 w 1625207"/>
                <a:gd name="connsiteY54" fmla="*/ 464 h 1083905"/>
                <a:gd name="connsiteX55" fmla="*/ 492426 w 1625207"/>
                <a:gd name="connsiteY55" fmla="*/ 72886 h 1083905"/>
                <a:gd name="connsiteX56" fmla="*/ 521203 w 1625207"/>
                <a:gd name="connsiteY56" fmla="*/ 145787 h 1083905"/>
                <a:gd name="connsiteX57" fmla="*/ 546143 w 1625207"/>
                <a:gd name="connsiteY57" fmla="*/ 154420 h 1083905"/>
                <a:gd name="connsiteX58" fmla="*/ 838705 w 1625207"/>
                <a:gd name="connsiteY58" fmla="*/ 60895 h 1083905"/>
                <a:gd name="connsiteX59" fmla="*/ 1268437 w 1625207"/>
                <a:gd name="connsiteY59" fmla="*/ 296384 h 1083905"/>
                <a:gd name="connsiteX60" fmla="*/ 1337501 w 1625207"/>
                <a:gd name="connsiteY60" fmla="*/ 459452 h 1083905"/>
                <a:gd name="connsiteX61" fmla="*/ 1403207 w 1625207"/>
                <a:gd name="connsiteY61" fmla="*/ 425879 h 1083905"/>
                <a:gd name="connsiteX62" fmla="*/ 1620951 w 1625207"/>
                <a:gd name="connsiteY62" fmla="*/ 529475 h 1083905"/>
                <a:gd name="connsiteX63" fmla="*/ 1599848 w 1625207"/>
                <a:gd name="connsiteY63" fmla="*/ 654174 h 1083905"/>
                <a:gd name="connsiteX64" fmla="*/ 1476109 w 1625207"/>
                <a:gd name="connsiteY64" fmla="*/ 872877 h 1083905"/>
                <a:gd name="connsiteX65" fmla="*/ 1457883 w 1625207"/>
                <a:gd name="connsiteY65" fmla="*/ 974554 h 1083905"/>
                <a:gd name="connsiteX66" fmla="*/ 1507283 w 1625207"/>
                <a:gd name="connsiteY66" fmla="*/ 1019638 h 1083905"/>
                <a:gd name="connsiteX67" fmla="*/ 1507763 w 1625207"/>
                <a:gd name="connsiteY67" fmla="*/ 1036424 h 1083905"/>
                <a:gd name="connsiteX68" fmla="*/ 1433423 w 1625207"/>
                <a:gd name="connsiteY68" fmla="*/ 1036904 h 1083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1625207" h="1083905">
                  <a:moveTo>
                    <a:pt x="1433423" y="1036904"/>
                  </a:moveTo>
                  <a:cubicBezTo>
                    <a:pt x="1389299" y="1020117"/>
                    <a:pt x="1371553" y="984626"/>
                    <a:pt x="1366278" y="941461"/>
                  </a:cubicBezTo>
                  <a:cubicBezTo>
                    <a:pt x="1359563" y="886786"/>
                    <a:pt x="1371553" y="834028"/>
                    <a:pt x="1389779" y="782710"/>
                  </a:cubicBezTo>
                  <a:cubicBezTo>
                    <a:pt x="1402728" y="746739"/>
                    <a:pt x="1414239" y="710289"/>
                    <a:pt x="1412320" y="671440"/>
                  </a:cubicBezTo>
                  <a:cubicBezTo>
                    <a:pt x="1411361" y="652735"/>
                    <a:pt x="1405126" y="635469"/>
                    <a:pt x="1388340" y="624918"/>
                  </a:cubicBezTo>
                  <a:cubicBezTo>
                    <a:pt x="1360523" y="608132"/>
                    <a:pt x="1351410" y="613887"/>
                    <a:pt x="1345654" y="645062"/>
                  </a:cubicBezTo>
                  <a:cubicBezTo>
                    <a:pt x="1313520" y="829232"/>
                    <a:pt x="1216159" y="964962"/>
                    <a:pt x="1045418" y="1045537"/>
                  </a:cubicBezTo>
                  <a:cubicBezTo>
                    <a:pt x="1006569" y="1063762"/>
                    <a:pt x="965323" y="1075752"/>
                    <a:pt x="923117" y="1083906"/>
                  </a:cubicBezTo>
                  <a:cubicBezTo>
                    <a:pt x="919280" y="1071436"/>
                    <a:pt x="929352" y="1066640"/>
                    <a:pt x="936546" y="1060884"/>
                  </a:cubicBezTo>
                  <a:cubicBezTo>
                    <a:pt x="968680" y="1034506"/>
                    <a:pt x="997936" y="1004770"/>
                    <a:pt x="1024795" y="973595"/>
                  </a:cubicBezTo>
                  <a:cubicBezTo>
                    <a:pt x="1034866" y="962085"/>
                    <a:pt x="1045897" y="955370"/>
                    <a:pt x="1060766" y="952013"/>
                  </a:cubicBezTo>
                  <a:cubicBezTo>
                    <a:pt x="1144217" y="934267"/>
                    <a:pt x="1197455" y="857529"/>
                    <a:pt x="1184025" y="773597"/>
                  </a:cubicBezTo>
                  <a:cubicBezTo>
                    <a:pt x="1179229" y="742902"/>
                    <a:pt x="1166280" y="715564"/>
                    <a:pt x="1133666" y="703095"/>
                  </a:cubicBezTo>
                  <a:cubicBezTo>
                    <a:pt x="1124074" y="699258"/>
                    <a:pt x="1114961" y="693982"/>
                    <a:pt x="1105849" y="689186"/>
                  </a:cubicBezTo>
                  <a:cubicBezTo>
                    <a:pt x="1093379" y="682951"/>
                    <a:pt x="1086664" y="673359"/>
                    <a:pt x="1084746" y="659450"/>
                  </a:cubicBezTo>
                  <a:cubicBezTo>
                    <a:pt x="1079950" y="627316"/>
                    <a:pt x="1077552" y="594703"/>
                    <a:pt x="1072756" y="561130"/>
                  </a:cubicBezTo>
                  <a:cubicBezTo>
                    <a:pt x="1064602" y="576477"/>
                    <a:pt x="1055970" y="590386"/>
                    <a:pt x="1046857" y="604295"/>
                  </a:cubicBezTo>
                  <a:cubicBezTo>
                    <a:pt x="1037265" y="618203"/>
                    <a:pt x="1025274" y="623000"/>
                    <a:pt x="1009447" y="616765"/>
                  </a:cubicBezTo>
                  <a:cubicBezTo>
                    <a:pt x="984987" y="607172"/>
                    <a:pt x="960047" y="598060"/>
                    <a:pt x="936067" y="587029"/>
                  </a:cubicBezTo>
                  <a:cubicBezTo>
                    <a:pt x="921198" y="580794"/>
                    <a:pt x="914004" y="570242"/>
                    <a:pt x="915443" y="552976"/>
                  </a:cubicBezTo>
                  <a:cubicBezTo>
                    <a:pt x="917362" y="531394"/>
                    <a:pt x="918321" y="509811"/>
                    <a:pt x="924556" y="485831"/>
                  </a:cubicBezTo>
                  <a:cubicBezTo>
                    <a:pt x="917841" y="509332"/>
                    <a:pt x="908249" y="528516"/>
                    <a:pt x="899616" y="548180"/>
                  </a:cubicBezTo>
                  <a:cubicBezTo>
                    <a:pt x="892902" y="563048"/>
                    <a:pt x="881870" y="567844"/>
                    <a:pt x="866523" y="562089"/>
                  </a:cubicBezTo>
                  <a:cubicBezTo>
                    <a:pt x="849257" y="555374"/>
                    <a:pt x="831991" y="549619"/>
                    <a:pt x="815204" y="542425"/>
                  </a:cubicBezTo>
                  <a:cubicBezTo>
                    <a:pt x="795540" y="534272"/>
                    <a:pt x="791703" y="524679"/>
                    <a:pt x="799378" y="504056"/>
                  </a:cubicBezTo>
                  <a:cubicBezTo>
                    <a:pt x="808010" y="481035"/>
                    <a:pt x="817123" y="458013"/>
                    <a:pt x="827195" y="439788"/>
                  </a:cubicBezTo>
                  <a:cubicBezTo>
                    <a:pt x="812327" y="459932"/>
                    <a:pt x="793142" y="482474"/>
                    <a:pt x="774917" y="505495"/>
                  </a:cubicBezTo>
                  <a:cubicBezTo>
                    <a:pt x="764366" y="518444"/>
                    <a:pt x="751896" y="521322"/>
                    <a:pt x="736548" y="516526"/>
                  </a:cubicBezTo>
                  <a:cubicBezTo>
                    <a:pt x="686669" y="500699"/>
                    <a:pt x="674199" y="503097"/>
                    <a:pt x="704894" y="448901"/>
                  </a:cubicBezTo>
                  <a:cubicBezTo>
                    <a:pt x="707771" y="443625"/>
                    <a:pt x="710650" y="437870"/>
                    <a:pt x="712568" y="432114"/>
                  </a:cubicBezTo>
                  <a:cubicBezTo>
                    <a:pt x="706812" y="446023"/>
                    <a:pt x="698659" y="458973"/>
                    <a:pt x="692424" y="472881"/>
                  </a:cubicBezTo>
                  <a:cubicBezTo>
                    <a:pt x="686189" y="487749"/>
                    <a:pt x="674679" y="493025"/>
                    <a:pt x="659810" y="491107"/>
                  </a:cubicBezTo>
                  <a:cubicBezTo>
                    <a:pt x="639187" y="488708"/>
                    <a:pt x="619043" y="483912"/>
                    <a:pt x="598900" y="479116"/>
                  </a:cubicBezTo>
                  <a:cubicBezTo>
                    <a:pt x="583073" y="475279"/>
                    <a:pt x="580195" y="466646"/>
                    <a:pt x="589308" y="452738"/>
                  </a:cubicBezTo>
                  <a:cubicBezTo>
                    <a:pt x="604655" y="429237"/>
                    <a:pt x="627677" y="412450"/>
                    <a:pt x="643024" y="393745"/>
                  </a:cubicBezTo>
                  <a:cubicBezTo>
                    <a:pt x="625758" y="412930"/>
                    <a:pt x="603217" y="432114"/>
                    <a:pt x="580195" y="450819"/>
                  </a:cubicBezTo>
                  <a:cubicBezTo>
                    <a:pt x="567725" y="460411"/>
                    <a:pt x="554296" y="464728"/>
                    <a:pt x="539908" y="457534"/>
                  </a:cubicBezTo>
                  <a:cubicBezTo>
                    <a:pt x="508733" y="441707"/>
                    <a:pt x="481875" y="454656"/>
                    <a:pt x="456935" y="470963"/>
                  </a:cubicBezTo>
                  <a:cubicBezTo>
                    <a:pt x="395065" y="512209"/>
                    <a:pt x="373962" y="609091"/>
                    <a:pt x="413291" y="674318"/>
                  </a:cubicBezTo>
                  <a:cubicBezTo>
                    <a:pt x="424321" y="692543"/>
                    <a:pt x="427199" y="709809"/>
                    <a:pt x="425281" y="730912"/>
                  </a:cubicBezTo>
                  <a:cubicBezTo>
                    <a:pt x="421923" y="769761"/>
                    <a:pt x="422403" y="809089"/>
                    <a:pt x="425281" y="848417"/>
                  </a:cubicBezTo>
                  <a:cubicBezTo>
                    <a:pt x="425760" y="857529"/>
                    <a:pt x="430557" y="867601"/>
                    <a:pt x="419046" y="873836"/>
                  </a:cubicBezTo>
                  <a:cubicBezTo>
                    <a:pt x="355258" y="781271"/>
                    <a:pt x="325522" y="679114"/>
                    <a:pt x="327440" y="566405"/>
                  </a:cubicBezTo>
                  <a:cubicBezTo>
                    <a:pt x="329358" y="469044"/>
                    <a:pt x="357176" y="380316"/>
                    <a:pt x="408495" y="298783"/>
                  </a:cubicBezTo>
                  <a:cubicBezTo>
                    <a:pt x="417607" y="284394"/>
                    <a:pt x="410413" y="277680"/>
                    <a:pt x="403218" y="270965"/>
                  </a:cubicBezTo>
                  <a:cubicBezTo>
                    <a:pt x="383554" y="252260"/>
                    <a:pt x="353339" y="255138"/>
                    <a:pt x="329838" y="275761"/>
                  </a:cubicBezTo>
                  <a:cubicBezTo>
                    <a:pt x="292908" y="307895"/>
                    <a:pt x="275642" y="352979"/>
                    <a:pt x="253100" y="394705"/>
                  </a:cubicBezTo>
                  <a:cubicBezTo>
                    <a:pt x="229120" y="439309"/>
                    <a:pt x="200343" y="479596"/>
                    <a:pt x="156698" y="506934"/>
                  </a:cubicBezTo>
                  <a:cubicBezTo>
                    <a:pt x="100584" y="541945"/>
                    <a:pt x="41592" y="528037"/>
                    <a:pt x="7060" y="471442"/>
                  </a:cubicBezTo>
                  <a:cubicBezTo>
                    <a:pt x="3223" y="465208"/>
                    <a:pt x="-2053" y="458493"/>
                    <a:pt x="825" y="447462"/>
                  </a:cubicBezTo>
                  <a:cubicBezTo>
                    <a:pt x="11376" y="450340"/>
                    <a:pt x="21928" y="453217"/>
                    <a:pt x="32479" y="456095"/>
                  </a:cubicBezTo>
                  <a:cubicBezTo>
                    <a:pt x="63174" y="465208"/>
                    <a:pt x="90992" y="456095"/>
                    <a:pt x="110656" y="430196"/>
                  </a:cubicBezTo>
                  <a:cubicBezTo>
                    <a:pt x="137035" y="395664"/>
                    <a:pt x="146627" y="354897"/>
                    <a:pt x="157178" y="314130"/>
                  </a:cubicBezTo>
                  <a:cubicBezTo>
                    <a:pt x="176363" y="240270"/>
                    <a:pt x="188353" y="164491"/>
                    <a:pt x="223365" y="95907"/>
                  </a:cubicBezTo>
                  <a:cubicBezTo>
                    <a:pt x="252141" y="39313"/>
                    <a:pt x="296265" y="5261"/>
                    <a:pt x="361013" y="464"/>
                  </a:cubicBezTo>
                  <a:cubicBezTo>
                    <a:pt x="420485" y="-3852"/>
                    <a:pt x="463170" y="22047"/>
                    <a:pt x="492426" y="72886"/>
                  </a:cubicBezTo>
                  <a:cubicBezTo>
                    <a:pt x="505855" y="95907"/>
                    <a:pt x="515927" y="119888"/>
                    <a:pt x="521203" y="145787"/>
                  </a:cubicBezTo>
                  <a:cubicBezTo>
                    <a:pt x="525040" y="164971"/>
                    <a:pt x="531275" y="164971"/>
                    <a:pt x="546143" y="154420"/>
                  </a:cubicBezTo>
                  <a:cubicBezTo>
                    <a:pt x="633432" y="91591"/>
                    <a:pt x="732232" y="58977"/>
                    <a:pt x="838705" y="60895"/>
                  </a:cubicBezTo>
                  <a:cubicBezTo>
                    <a:pt x="1021917" y="63773"/>
                    <a:pt x="1166760" y="142429"/>
                    <a:pt x="1268437" y="296384"/>
                  </a:cubicBezTo>
                  <a:cubicBezTo>
                    <a:pt x="1301051" y="345784"/>
                    <a:pt x="1321674" y="400940"/>
                    <a:pt x="1337501" y="459452"/>
                  </a:cubicBezTo>
                  <a:cubicBezTo>
                    <a:pt x="1360042" y="447462"/>
                    <a:pt x="1381145" y="434992"/>
                    <a:pt x="1403207" y="425879"/>
                  </a:cubicBezTo>
                  <a:cubicBezTo>
                    <a:pt x="1507283" y="382235"/>
                    <a:pt x="1590736" y="420124"/>
                    <a:pt x="1620951" y="529475"/>
                  </a:cubicBezTo>
                  <a:cubicBezTo>
                    <a:pt x="1632941" y="572161"/>
                    <a:pt x="1617594" y="613887"/>
                    <a:pt x="1599848" y="654174"/>
                  </a:cubicBezTo>
                  <a:cubicBezTo>
                    <a:pt x="1566275" y="731392"/>
                    <a:pt x="1512079" y="797098"/>
                    <a:pt x="1476109" y="872877"/>
                  </a:cubicBezTo>
                  <a:cubicBezTo>
                    <a:pt x="1460761" y="904531"/>
                    <a:pt x="1441576" y="936186"/>
                    <a:pt x="1457883" y="974554"/>
                  </a:cubicBezTo>
                  <a:cubicBezTo>
                    <a:pt x="1467955" y="997576"/>
                    <a:pt x="1486180" y="1009566"/>
                    <a:pt x="1507283" y="1019638"/>
                  </a:cubicBezTo>
                  <a:cubicBezTo>
                    <a:pt x="1516876" y="1023954"/>
                    <a:pt x="1528866" y="1030189"/>
                    <a:pt x="1507763" y="1036424"/>
                  </a:cubicBezTo>
                  <a:cubicBezTo>
                    <a:pt x="1484741" y="1044578"/>
                    <a:pt x="1458843" y="1044578"/>
                    <a:pt x="1433423" y="1036904"/>
                  </a:cubicBezTo>
                  <a:close/>
                </a:path>
              </a:pathLst>
            </a:custGeom>
            <a:solidFill>
              <a:srgbClr val="3D1B0F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24" name="Freeform: Shape 3723">
              <a:extLst>
                <a:ext uri="{FF2B5EF4-FFF2-40B4-BE49-F238E27FC236}">
                  <a16:creationId xmlns:a16="http://schemas.microsoft.com/office/drawing/2014/main" id="{2777696C-F093-4BBF-8722-3E3127837E53}"/>
                </a:ext>
              </a:extLst>
            </p:cNvPr>
            <p:cNvSpPr/>
            <p:nvPr/>
          </p:nvSpPr>
          <p:spPr>
            <a:xfrm>
              <a:off x="6821725" y="1441152"/>
              <a:ext cx="1097111" cy="1146500"/>
            </a:xfrm>
            <a:custGeom>
              <a:avLst/>
              <a:gdLst>
                <a:gd name="connsiteX0" fmla="*/ 320305 w 1097111"/>
                <a:gd name="connsiteY0" fmla="*/ 500234 h 1146500"/>
                <a:gd name="connsiteX1" fmla="*/ 321264 w 1097111"/>
                <a:gd name="connsiteY1" fmla="*/ 335248 h 1146500"/>
                <a:gd name="connsiteX2" fmla="*/ 311672 w 1097111"/>
                <a:gd name="connsiteY2" fmla="*/ 311747 h 1146500"/>
                <a:gd name="connsiteX3" fmla="*/ 357235 w 1097111"/>
                <a:gd name="connsiteY3" fmla="*/ 89208 h 1146500"/>
                <a:gd name="connsiteX4" fmla="*/ 447402 w 1097111"/>
                <a:gd name="connsiteY4" fmla="*/ 78656 h 1146500"/>
                <a:gd name="connsiteX5" fmla="*/ 474740 w 1097111"/>
                <a:gd name="connsiteY5" fmla="*/ 73381 h 1146500"/>
                <a:gd name="connsiteX6" fmla="*/ 568743 w 1097111"/>
                <a:gd name="connsiteY6" fmla="*/ 0 h 1146500"/>
                <a:gd name="connsiteX7" fmla="*/ 485291 w 1097111"/>
                <a:gd name="connsiteY7" fmla="*/ 94963 h 1146500"/>
                <a:gd name="connsiteX8" fmla="*/ 569702 w 1097111"/>
                <a:gd name="connsiteY8" fmla="*/ 112229 h 1146500"/>
                <a:gd name="connsiteX9" fmla="*/ 587448 w 1097111"/>
                <a:gd name="connsiteY9" fmla="*/ 100239 h 1146500"/>
                <a:gd name="connsiteX10" fmla="*/ 625817 w 1097111"/>
                <a:gd name="connsiteY10" fmla="*/ 38848 h 1146500"/>
                <a:gd name="connsiteX11" fmla="*/ 598479 w 1097111"/>
                <a:gd name="connsiteY11" fmla="*/ 104555 h 1146500"/>
                <a:gd name="connsiteX12" fmla="*/ 608071 w 1097111"/>
                <a:gd name="connsiteY12" fmla="*/ 126617 h 1146500"/>
                <a:gd name="connsiteX13" fmla="*/ 689605 w 1097111"/>
                <a:gd name="connsiteY13" fmla="*/ 103596 h 1146500"/>
                <a:gd name="connsiteX14" fmla="*/ 744281 w 1097111"/>
                <a:gd name="connsiteY14" fmla="*/ 43645 h 1146500"/>
                <a:gd name="connsiteX15" fmla="*/ 706871 w 1097111"/>
                <a:gd name="connsiteY15" fmla="*/ 133332 h 1146500"/>
                <a:gd name="connsiteX16" fmla="*/ 719821 w 1097111"/>
                <a:gd name="connsiteY16" fmla="*/ 162109 h 1146500"/>
                <a:gd name="connsiteX17" fmla="*/ 771139 w 1097111"/>
                <a:gd name="connsiteY17" fmla="*/ 181773 h 1146500"/>
                <a:gd name="connsiteX18" fmla="*/ 796079 w 1097111"/>
                <a:gd name="connsiteY18" fmla="*/ 171701 h 1146500"/>
                <a:gd name="connsiteX19" fmla="*/ 833009 w 1097111"/>
                <a:gd name="connsiteY19" fmla="*/ 96402 h 1146500"/>
                <a:gd name="connsiteX20" fmla="*/ 824856 w 1097111"/>
                <a:gd name="connsiteY20" fmla="*/ 180334 h 1146500"/>
                <a:gd name="connsiteX21" fmla="*/ 840203 w 1097111"/>
                <a:gd name="connsiteY21" fmla="*/ 207192 h 1146500"/>
                <a:gd name="connsiteX22" fmla="*/ 918380 w 1097111"/>
                <a:gd name="connsiteY22" fmla="*/ 237887 h 1146500"/>
                <a:gd name="connsiteX23" fmla="*/ 941401 w 1097111"/>
                <a:gd name="connsiteY23" fmla="*/ 230213 h 1146500"/>
                <a:gd name="connsiteX24" fmla="*/ 980249 w 1097111"/>
                <a:gd name="connsiteY24" fmla="*/ 166425 h 1146500"/>
                <a:gd name="connsiteX25" fmla="*/ 993679 w 1097111"/>
                <a:gd name="connsiteY25" fmla="*/ 282971 h 1146500"/>
                <a:gd name="connsiteX26" fmla="*/ 1012863 w 1097111"/>
                <a:gd name="connsiteY26" fmla="*/ 309349 h 1146500"/>
                <a:gd name="connsiteX27" fmla="*/ 1032527 w 1097111"/>
                <a:gd name="connsiteY27" fmla="*/ 318462 h 1146500"/>
                <a:gd name="connsiteX28" fmla="*/ 1096795 w 1097111"/>
                <a:gd name="connsiteY28" fmla="*/ 418700 h 1146500"/>
                <a:gd name="connsiteX29" fmla="*/ 961545 w 1097111"/>
                <a:gd name="connsiteY29" fmla="*/ 586085 h 1146500"/>
                <a:gd name="connsiteX30" fmla="*/ 943799 w 1097111"/>
                <a:gd name="connsiteY30" fmla="*/ 591840 h 1146500"/>
                <a:gd name="connsiteX31" fmla="*/ 825815 w 1097111"/>
                <a:gd name="connsiteY31" fmla="*/ 709824 h 1146500"/>
                <a:gd name="connsiteX32" fmla="*/ 730852 w 1097111"/>
                <a:gd name="connsiteY32" fmla="*/ 762102 h 1146500"/>
                <a:gd name="connsiteX33" fmla="*/ 686248 w 1097111"/>
                <a:gd name="connsiteY33" fmla="*/ 776970 h 1146500"/>
                <a:gd name="connsiteX34" fmla="*/ 635889 w 1097111"/>
                <a:gd name="connsiteY34" fmla="*/ 818696 h 1146500"/>
                <a:gd name="connsiteX35" fmla="*/ 603755 w 1097111"/>
                <a:gd name="connsiteY35" fmla="*/ 897352 h 1146500"/>
                <a:gd name="connsiteX36" fmla="*/ 613827 w 1097111"/>
                <a:gd name="connsiteY36" fmla="*/ 936201 h 1146500"/>
                <a:gd name="connsiteX37" fmla="*/ 801834 w 1097111"/>
                <a:gd name="connsiteY37" fmla="*/ 1097350 h 1146500"/>
                <a:gd name="connsiteX38" fmla="*/ 838285 w 1097111"/>
                <a:gd name="connsiteY38" fmla="*/ 1142434 h 1146500"/>
                <a:gd name="connsiteX39" fmla="*/ 813345 w 1097111"/>
                <a:gd name="connsiteY39" fmla="*/ 1143393 h 1146500"/>
                <a:gd name="connsiteX40" fmla="*/ 582172 w 1097111"/>
                <a:gd name="connsiteY40" fmla="*/ 1071931 h 1146500"/>
                <a:gd name="connsiteX41" fmla="*/ 300641 w 1097111"/>
                <a:gd name="connsiteY41" fmla="*/ 956824 h 1146500"/>
                <a:gd name="connsiteX42" fmla="*/ 17191 w 1097111"/>
                <a:gd name="connsiteY42" fmla="*/ 811502 h 1146500"/>
                <a:gd name="connsiteX43" fmla="*/ 884 w 1097111"/>
                <a:gd name="connsiteY43" fmla="*/ 789440 h 1146500"/>
                <a:gd name="connsiteX44" fmla="*/ 268027 w 1097111"/>
                <a:gd name="connsiteY44" fmla="*/ 803828 h 1146500"/>
                <a:gd name="connsiteX45" fmla="*/ 270425 w 1097111"/>
                <a:gd name="connsiteY45" fmla="*/ 804787 h 1146500"/>
                <a:gd name="connsiteX46" fmla="*/ 352919 w 1097111"/>
                <a:gd name="connsiteY46" fmla="*/ 763061 h 1146500"/>
                <a:gd name="connsiteX47" fmla="*/ 382175 w 1097111"/>
                <a:gd name="connsiteY47" fmla="*/ 693518 h 1146500"/>
                <a:gd name="connsiteX48" fmla="*/ 382654 w 1097111"/>
                <a:gd name="connsiteY48" fmla="*/ 665700 h 1146500"/>
                <a:gd name="connsiteX49" fmla="*/ 325580 w 1097111"/>
                <a:gd name="connsiteY49" fmla="*/ 511745 h 1146500"/>
                <a:gd name="connsiteX50" fmla="*/ 320305 w 1097111"/>
                <a:gd name="connsiteY50" fmla="*/ 500234 h 1146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1097111" h="1146500">
                  <a:moveTo>
                    <a:pt x="320305" y="500234"/>
                  </a:moveTo>
                  <a:cubicBezTo>
                    <a:pt x="316948" y="445079"/>
                    <a:pt x="313111" y="390403"/>
                    <a:pt x="321264" y="335248"/>
                  </a:cubicBezTo>
                  <a:cubicBezTo>
                    <a:pt x="322703" y="325176"/>
                    <a:pt x="315988" y="318941"/>
                    <a:pt x="311672" y="311747"/>
                  </a:cubicBezTo>
                  <a:cubicBezTo>
                    <a:pt x="264670" y="237887"/>
                    <a:pt x="285293" y="133811"/>
                    <a:pt x="357235" y="89208"/>
                  </a:cubicBezTo>
                  <a:cubicBezTo>
                    <a:pt x="384573" y="72421"/>
                    <a:pt x="414308" y="57553"/>
                    <a:pt x="447402" y="78656"/>
                  </a:cubicBezTo>
                  <a:cubicBezTo>
                    <a:pt x="457953" y="85850"/>
                    <a:pt x="466107" y="81054"/>
                    <a:pt x="474740" y="73381"/>
                  </a:cubicBezTo>
                  <a:cubicBezTo>
                    <a:pt x="504475" y="47482"/>
                    <a:pt x="535171" y="22062"/>
                    <a:pt x="568743" y="0"/>
                  </a:cubicBezTo>
                  <a:cubicBezTo>
                    <a:pt x="541885" y="30695"/>
                    <a:pt x="515027" y="61390"/>
                    <a:pt x="485291" y="94963"/>
                  </a:cubicBezTo>
                  <a:cubicBezTo>
                    <a:pt x="515986" y="101198"/>
                    <a:pt x="542844" y="106474"/>
                    <a:pt x="569702" y="112229"/>
                  </a:cubicBezTo>
                  <a:cubicBezTo>
                    <a:pt x="580254" y="114627"/>
                    <a:pt x="583611" y="107433"/>
                    <a:pt x="587448" y="100239"/>
                  </a:cubicBezTo>
                  <a:cubicBezTo>
                    <a:pt x="598959" y="79136"/>
                    <a:pt x="609990" y="58033"/>
                    <a:pt x="625817" y="38848"/>
                  </a:cubicBezTo>
                  <a:cubicBezTo>
                    <a:pt x="616705" y="60911"/>
                    <a:pt x="608071" y="82973"/>
                    <a:pt x="598479" y="104555"/>
                  </a:cubicBezTo>
                  <a:cubicBezTo>
                    <a:pt x="593204" y="116545"/>
                    <a:pt x="594163" y="122301"/>
                    <a:pt x="608071" y="126617"/>
                  </a:cubicBezTo>
                  <a:cubicBezTo>
                    <a:pt x="657472" y="142444"/>
                    <a:pt x="657472" y="142924"/>
                    <a:pt x="689605" y="103596"/>
                  </a:cubicBezTo>
                  <a:cubicBezTo>
                    <a:pt x="706392" y="82973"/>
                    <a:pt x="723657" y="61870"/>
                    <a:pt x="744281" y="43645"/>
                  </a:cubicBezTo>
                  <a:cubicBezTo>
                    <a:pt x="731811" y="73860"/>
                    <a:pt x="720780" y="104076"/>
                    <a:pt x="706871" y="133332"/>
                  </a:cubicBezTo>
                  <a:cubicBezTo>
                    <a:pt x="698718" y="150118"/>
                    <a:pt x="703035" y="157312"/>
                    <a:pt x="719821" y="162109"/>
                  </a:cubicBezTo>
                  <a:cubicBezTo>
                    <a:pt x="737566" y="167384"/>
                    <a:pt x="754832" y="174099"/>
                    <a:pt x="771139" y="181773"/>
                  </a:cubicBezTo>
                  <a:cubicBezTo>
                    <a:pt x="784568" y="188008"/>
                    <a:pt x="790803" y="185609"/>
                    <a:pt x="796079" y="171701"/>
                  </a:cubicBezTo>
                  <a:cubicBezTo>
                    <a:pt x="805671" y="145802"/>
                    <a:pt x="817182" y="120862"/>
                    <a:pt x="833009" y="96402"/>
                  </a:cubicBezTo>
                  <a:cubicBezTo>
                    <a:pt x="830611" y="124219"/>
                    <a:pt x="828692" y="152516"/>
                    <a:pt x="824856" y="180334"/>
                  </a:cubicBezTo>
                  <a:cubicBezTo>
                    <a:pt x="822937" y="194242"/>
                    <a:pt x="825815" y="202396"/>
                    <a:pt x="840203" y="207192"/>
                  </a:cubicBezTo>
                  <a:cubicBezTo>
                    <a:pt x="866582" y="216305"/>
                    <a:pt x="892481" y="226856"/>
                    <a:pt x="918380" y="237887"/>
                  </a:cubicBezTo>
                  <a:cubicBezTo>
                    <a:pt x="929890" y="242683"/>
                    <a:pt x="935646" y="240285"/>
                    <a:pt x="941401" y="230213"/>
                  </a:cubicBezTo>
                  <a:cubicBezTo>
                    <a:pt x="952432" y="210549"/>
                    <a:pt x="964902" y="190885"/>
                    <a:pt x="980249" y="166425"/>
                  </a:cubicBezTo>
                  <a:cubicBezTo>
                    <a:pt x="985526" y="209110"/>
                    <a:pt x="990801" y="246040"/>
                    <a:pt x="993679" y="282971"/>
                  </a:cubicBezTo>
                  <a:cubicBezTo>
                    <a:pt x="994638" y="297359"/>
                    <a:pt x="1000873" y="304553"/>
                    <a:pt x="1012863" y="309349"/>
                  </a:cubicBezTo>
                  <a:cubicBezTo>
                    <a:pt x="1019578" y="312227"/>
                    <a:pt x="1025812" y="316064"/>
                    <a:pt x="1032527" y="318462"/>
                  </a:cubicBezTo>
                  <a:cubicBezTo>
                    <a:pt x="1080968" y="334769"/>
                    <a:pt x="1093918" y="375056"/>
                    <a:pt x="1096795" y="418700"/>
                  </a:cubicBezTo>
                  <a:cubicBezTo>
                    <a:pt x="1102071" y="498795"/>
                    <a:pt x="1040681" y="572656"/>
                    <a:pt x="961545" y="586085"/>
                  </a:cubicBezTo>
                  <a:cubicBezTo>
                    <a:pt x="955310" y="587044"/>
                    <a:pt x="948116" y="586085"/>
                    <a:pt x="943799" y="591840"/>
                  </a:cubicBezTo>
                  <a:cubicBezTo>
                    <a:pt x="909747" y="635964"/>
                    <a:pt x="867541" y="672894"/>
                    <a:pt x="825815" y="709824"/>
                  </a:cubicBezTo>
                  <a:cubicBezTo>
                    <a:pt x="794161" y="727090"/>
                    <a:pt x="764905" y="749152"/>
                    <a:pt x="730852" y="762102"/>
                  </a:cubicBezTo>
                  <a:cubicBezTo>
                    <a:pt x="715984" y="767857"/>
                    <a:pt x="701596" y="775531"/>
                    <a:pt x="686248" y="776970"/>
                  </a:cubicBezTo>
                  <a:cubicBezTo>
                    <a:pt x="658910" y="779848"/>
                    <a:pt x="644522" y="793756"/>
                    <a:pt x="635889" y="818696"/>
                  </a:cubicBezTo>
                  <a:cubicBezTo>
                    <a:pt x="626776" y="845554"/>
                    <a:pt x="617664" y="872892"/>
                    <a:pt x="603755" y="897352"/>
                  </a:cubicBezTo>
                  <a:cubicBezTo>
                    <a:pt x="593204" y="916537"/>
                    <a:pt x="599439" y="924690"/>
                    <a:pt x="613827" y="936201"/>
                  </a:cubicBezTo>
                  <a:cubicBezTo>
                    <a:pt x="679054" y="987039"/>
                    <a:pt x="743322" y="1038838"/>
                    <a:pt x="801834" y="1097350"/>
                  </a:cubicBezTo>
                  <a:cubicBezTo>
                    <a:pt x="815264" y="1110779"/>
                    <a:pt x="833968" y="1121331"/>
                    <a:pt x="838285" y="1142434"/>
                  </a:cubicBezTo>
                  <a:cubicBezTo>
                    <a:pt x="830131" y="1150107"/>
                    <a:pt x="821978" y="1144832"/>
                    <a:pt x="813345" y="1143393"/>
                  </a:cubicBezTo>
                  <a:cubicBezTo>
                    <a:pt x="734209" y="1127086"/>
                    <a:pt x="658431" y="1098789"/>
                    <a:pt x="582172" y="1071931"/>
                  </a:cubicBezTo>
                  <a:cubicBezTo>
                    <a:pt x="486730" y="1037878"/>
                    <a:pt x="393206" y="998550"/>
                    <a:pt x="300641" y="956824"/>
                  </a:cubicBezTo>
                  <a:cubicBezTo>
                    <a:pt x="203759" y="913659"/>
                    <a:pt x="107837" y="867137"/>
                    <a:pt x="17191" y="811502"/>
                  </a:cubicBezTo>
                  <a:cubicBezTo>
                    <a:pt x="9037" y="806706"/>
                    <a:pt x="-3433" y="803828"/>
                    <a:pt x="884" y="789440"/>
                  </a:cubicBezTo>
                  <a:cubicBezTo>
                    <a:pt x="90571" y="783205"/>
                    <a:pt x="179299" y="792797"/>
                    <a:pt x="268027" y="803828"/>
                  </a:cubicBezTo>
                  <a:cubicBezTo>
                    <a:pt x="268987" y="803828"/>
                    <a:pt x="269466" y="804308"/>
                    <a:pt x="270425" y="804787"/>
                  </a:cubicBezTo>
                  <a:cubicBezTo>
                    <a:pt x="326540" y="816298"/>
                    <a:pt x="330857" y="814380"/>
                    <a:pt x="352919" y="763061"/>
                  </a:cubicBezTo>
                  <a:cubicBezTo>
                    <a:pt x="362990" y="740040"/>
                    <a:pt x="372582" y="716539"/>
                    <a:pt x="382175" y="693518"/>
                  </a:cubicBezTo>
                  <a:cubicBezTo>
                    <a:pt x="386012" y="684405"/>
                    <a:pt x="387930" y="674333"/>
                    <a:pt x="382654" y="665700"/>
                  </a:cubicBezTo>
                  <a:cubicBezTo>
                    <a:pt x="352439" y="618698"/>
                    <a:pt x="333255" y="567380"/>
                    <a:pt x="325580" y="511745"/>
                  </a:cubicBezTo>
                  <a:cubicBezTo>
                    <a:pt x="324621" y="507428"/>
                    <a:pt x="321744" y="503592"/>
                    <a:pt x="320305" y="500234"/>
                  </a:cubicBezTo>
                  <a:close/>
                </a:path>
              </a:pathLst>
            </a:custGeom>
            <a:solidFill>
              <a:srgbClr val="F0C8A4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25" name="Freeform: Shape 3724">
              <a:extLst>
                <a:ext uri="{FF2B5EF4-FFF2-40B4-BE49-F238E27FC236}">
                  <a16:creationId xmlns:a16="http://schemas.microsoft.com/office/drawing/2014/main" id="{83021634-7E73-4BEB-86A8-2E64DFFE97D4}"/>
                </a:ext>
              </a:extLst>
            </p:cNvPr>
            <p:cNvSpPr/>
            <p:nvPr/>
          </p:nvSpPr>
          <p:spPr>
            <a:xfrm>
              <a:off x="6563619" y="2228393"/>
              <a:ext cx="1189137" cy="686602"/>
            </a:xfrm>
            <a:custGeom>
              <a:avLst/>
              <a:gdLst>
                <a:gd name="connsiteX0" fmla="*/ 258510 w 1189137"/>
                <a:gd name="connsiteY0" fmla="*/ 1718 h 686602"/>
                <a:gd name="connsiteX1" fmla="*/ 325176 w 1189137"/>
                <a:gd name="connsiteY1" fmla="*/ 44883 h 686602"/>
                <a:gd name="connsiteX2" fmla="*/ 825410 w 1189137"/>
                <a:gd name="connsiteY2" fmla="*/ 269821 h 686602"/>
                <a:gd name="connsiteX3" fmla="*/ 1046511 w 1189137"/>
                <a:gd name="connsiteY3" fmla="*/ 343202 h 686602"/>
                <a:gd name="connsiteX4" fmla="*/ 1095432 w 1189137"/>
                <a:gd name="connsiteY4" fmla="*/ 354712 h 686602"/>
                <a:gd name="connsiteX5" fmla="*/ 1170730 w 1189137"/>
                <a:gd name="connsiteY5" fmla="*/ 453512 h 686602"/>
                <a:gd name="connsiteX6" fmla="*/ 1182241 w 1189137"/>
                <a:gd name="connsiteY6" fmla="*/ 590681 h 686602"/>
                <a:gd name="connsiteX7" fmla="*/ 1169771 w 1189137"/>
                <a:gd name="connsiteY7" fmla="*/ 686603 h 686602"/>
                <a:gd name="connsiteX8" fmla="*/ 528531 w 1189137"/>
                <a:gd name="connsiteY8" fmla="*/ 311547 h 686602"/>
                <a:gd name="connsiteX9" fmla="*/ 104555 w 1189137"/>
                <a:gd name="connsiteY9" fmla="*/ 181093 h 686602"/>
                <a:gd name="connsiteX10" fmla="*/ 0 w 1189137"/>
                <a:gd name="connsiteY10" fmla="*/ 158551 h 686602"/>
                <a:gd name="connsiteX11" fmla="*/ 72421 w 1189137"/>
                <a:gd name="connsiteY11" fmla="*/ 59751 h 686602"/>
                <a:gd name="connsiteX12" fmla="*/ 162588 w 1189137"/>
                <a:gd name="connsiteY12" fmla="*/ 11790 h 686602"/>
                <a:gd name="connsiteX13" fmla="*/ 258510 w 1189137"/>
                <a:gd name="connsiteY13" fmla="*/ 1718 h 686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89137" h="686602">
                  <a:moveTo>
                    <a:pt x="258510" y="1718"/>
                  </a:moveTo>
                  <a:cubicBezTo>
                    <a:pt x="276736" y="22821"/>
                    <a:pt x="302155" y="32414"/>
                    <a:pt x="325176" y="44883"/>
                  </a:cubicBezTo>
                  <a:cubicBezTo>
                    <a:pt x="485846" y="132652"/>
                    <a:pt x="653230" y="206512"/>
                    <a:pt x="825410" y="269821"/>
                  </a:cubicBezTo>
                  <a:cubicBezTo>
                    <a:pt x="898312" y="296679"/>
                    <a:pt x="972171" y="321619"/>
                    <a:pt x="1046511" y="343202"/>
                  </a:cubicBezTo>
                  <a:cubicBezTo>
                    <a:pt x="1062338" y="347998"/>
                    <a:pt x="1079125" y="350875"/>
                    <a:pt x="1095432" y="354712"/>
                  </a:cubicBezTo>
                  <a:cubicBezTo>
                    <a:pt x="1130443" y="380132"/>
                    <a:pt x="1151067" y="416582"/>
                    <a:pt x="1170730" y="453512"/>
                  </a:cubicBezTo>
                  <a:cubicBezTo>
                    <a:pt x="1194232" y="497636"/>
                    <a:pt x="1191833" y="543199"/>
                    <a:pt x="1182241" y="590681"/>
                  </a:cubicBezTo>
                  <a:cubicBezTo>
                    <a:pt x="1176006" y="622335"/>
                    <a:pt x="1181282" y="655428"/>
                    <a:pt x="1169771" y="686603"/>
                  </a:cubicBezTo>
                  <a:cubicBezTo>
                    <a:pt x="974090" y="531209"/>
                    <a:pt x="760184" y="405551"/>
                    <a:pt x="528531" y="311547"/>
                  </a:cubicBezTo>
                  <a:cubicBezTo>
                    <a:pt x="391362" y="255912"/>
                    <a:pt x="250357" y="210349"/>
                    <a:pt x="104555" y="181093"/>
                  </a:cubicBezTo>
                  <a:cubicBezTo>
                    <a:pt x="69544" y="173899"/>
                    <a:pt x="34532" y="166225"/>
                    <a:pt x="0" y="158551"/>
                  </a:cubicBezTo>
                  <a:cubicBezTo>
                    <a:pt x="20623" y="123060"/>
                    <a:pt x="48920" y="93324"/>
                    <a:pt x="72421" y="59751"/>
                  </a:cubicBezTo>
                  <a:cubicBezTo>
                    <a:pt x="94004" y="29056"/>
                    <a:pt x="129495" y="18505"/>
                    <a:pt x="162588" y="11790"/>
                  </a:cubicBezTo>
                  <a:cubicBezTo>
                    <a:pt x="193763" y="6035"/>
                    <a:pt x="225897" y="-4037"/>
                    <a:pt x="258510" y="1718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26" name="Freeform: Shape 3725">
              <a:extLst>
                <a:ext uri="{FF2B5EF4-FFF2-40B4-BE49-F238E27FC236}">
                  <a16:creationId xmlns:a16="http://schemas.microsoft.com/office/drawing/2014/main" id="{40D9065C-AEA4-442F-B3BC-BB061CCCB2C8}"/>
                </a:ext>
              </a:extLst>
            </p:cNvPr>
            <p:cNvSpPr/>
            <p:nvPr/>
          </p:nvSpPr>
          <p:spPr>
            <a:xfrm>
              <a:off x="7229319" y="1218762"/>
              <a:ext cx="734458" cy="503921"/>
            </a:xfrm>
            <a:custGeom>
              <a:avLst/>
              <a:gdLst>
                <a:gd name="connsiteX0" fmla="*/ 0 w 734458"/>
                <a:gd name="connsiteY0" fmla="*/ 212798 h 503921"/>
                <a:gd name="connsiteX1" fmla="*/ 46522 w 734458"/>
                <a:gd name="connsiteY1" fmla="*/ 112079 h 503921"/>
                <a:gd name="connsiteX2" fmla="*/ 248918 w 734458"/>
                <a:gd name="connsiteY2" fmla="*/ 4167 h 503921"/>
                <a:gd name="connsiteX3" fmla="*/ 694956 w 734458"/>
                <a:gd name="connsiteY3" fmla="*/ 224308 h 503921"/>
                <a:gd name="connsiteX4" fmla="*/ 699273 w 734458"/>
                <a:gd name="connsiteY4" fmla="*/ 494329 h 503921"/>
                <a:gd name="connsiteX5" fmla="*/ 693517 w 734458"/>
                <a:gd name="connsiteY5" fmla="*/ 503921 h 503921"/>
                <a:gd name="connsiteX6" fmla="*/ 414864 w 734458"/>
                <a:gd name="connsiteY6" fmla="*/ 127906 h 503921"/>
                <a:gd name="connsiteX7" fmla="*/ 0 w 734458"/>
                <a:gd name="connsiteY7" fmla="*/ 212798 h 50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4458" h="503921">
                  <a:moveTo>
                    <a:pt x="0" y="212798"/>
                  </a:moveTo>
                  <a:cubicBezTo>
                    <a:pt x="7194" y="172990"/>
                    <a:pt x="23500" y="140856"/>
                    <a:pt x="46522" y="112079"/>
                  </a:cubicBezTo>
                  <a:cubicBezTo>
                    <a:pt x="98320" y="47332"/>
                    <a:pt x="168823" y="16157"/>
                    <a:pt x="248918" y="4167"/>
                  </a:cubicBezTo>
                  <a:cubicBezTo>
                    <a:pt x="421098" y="-21253"/>
                    <a:pt x="611504" y="71792"/>
                    <a:pt x="694956" y="224308"/>
                  </a:cubicBezTo>
                  <a:cubicBezTo>
                    <a:pt x="743397" y="312557"/>
                    <a:pt x="750111" y="403203"/>
                    <a:pt x="699273" y="494329"/>
                  </a:cubicBezTo>
                  <a:cubicBezTo>
                    <a:pt x="697834" y="496727"/>
                    <a:pt x="695916" y="499605"/>
                    <a:pt x="693517" y="503921"/>
                  </a:cubicBezTo>
                  <a:cubicBezTo>
                    <a:pt x="694476" y="306801"/>
                    <a:pt x="585605" y="189776"/>
                    <a:pt x="414864" y="127906"/>
                  </a:cubicBezTo>
                  <a:cubicBezTo>
                    <a:pt x="264745" y="72751"/>
                    <a:pt x="120862" y="87619"/>
                    <a:pt x="0" y="21279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27" name="Group 3726">
            <a:extLst>
              <a:ext uri="{FF2B5EF4-FFF2-40B4-BE49-F238E27FC236}">
                <a16:creationId xmlns:a16="http://schemas.microsoft.com/office/drawing/2014/main" id="{A76F4224-B45F-4C3D-BC4B-81FDBCB93FDC}"/>
              </a:ext>
            </a:extLst>
          </p:cNvPr>
          <p:cNvGrpSpPr/>
          <p:nvPr/>
        </p:nvGrpSpPr>
        <p:grpSpPr>
          <a:xfrm>
            <a:off x="7946663" y="3655474"/>
            <a:ext cx="1571701" cy="1274220"/>
            <a:chOff x="8213001" y="3218811"/>
            <a:chExt cx="1775655" cy="1439571"/>
          </a:xfrm>
        </p:grpSpPr>
        <p:sp>
          <p:nvSpPr>
            <p:cNvPr id="3728" name="Freeform: Shape 3727">
              <a:extLst>
                <a:ext uri="{FF2B5EF4-FFF2-40B4-BE49-F238E27FC236}">
                  <a16:creationId xmlns:a16="http://schemas.microsoft.com/office/drawing/2014/main" id="{8F071F52-4163-4804-BCA9-F41D7D90C734}"/>
                </a:ext>
              </a:extLst>
            </p:cNvPr>
            <p:cNvSpPr/>
            <p:nvPr/>
          </p:nvSpPr>
          <p:spPr>
            <a:xfrm>
              <a:off x="8670942" y="3273142"/>
              <a:ext cx="1128485" cy="806800"/>
            </a:xfrm>
            <a:custGeom>
              <a:avLst/>
              <a:gdLst>
                <a:gd name="connsiteX0" fmla="*/ 1019741 w 1128485"/>
                <a:gd name="connsiteY0" fmla="*/ 736806 h 806800"/>
                <a:gd name="connsiteX1" fmla="*/ 817345 w 1128485"/>
                <a:gd name="connsiteY1" fmla="*/ 792921 h 806800"/>
                <a:gd name="connsiteX2" fmla="*/ 761710 w 1128485"/>
                <a:gd name="connsiteY2" fmla="*/ 784767 h 806800"/>
                <a:gd name="connsiteX3" fmla="*/ 424064 w 1128485"/>
                <a:gd name="connsiteY3" fmla="*/ 702754 h 806800"/>
                <a:gd name="connsiteX4" fmla="*/ 385215 w 1128485"/>
                <a:gd name="connsiteY4" fmla="*/ 703233 h 806800"/>
                <a:gd name="connsiteX5" fmla="*/ 302723 w 1128485"/>
                <a:gd name="connsiteY5" fmla="*/ 732010 h 806800"/>
                <a:gd name="connsiteX6" fmla="*/ 289773 w 1128485"/>
                <a:gd name="connsiteY6" fmla="*/ 766542 h 806800"/>
                <a:gd name="connsiteX7" fmla="*/ 213515 w 1128485"/>
                <a:gd name="connsiteY7" fmla="*/ 753113 h 806800"/>
                <a:gd name="connsiteX8" fmla="*/ 63876 w 1128485"/>
                <a:gd name="connsiteY8" fmla="*/ 710427 h 806800"/>
                <a:gd name="connsiteX9" fmla="*/ 42774 w 1128485"/>
                <a:gd name="connsiteY9" fmla="*/ 710427 h 806800"/>
                <a:gd name="connsiteX10" fmla="*/ 5364 w 1128485"/>
                <a:gd name="connsiteY10" fmla="*/ 695080 h 806800"/>
                <a:gd name="connsiteX11" fmla="*/ 18313 w 1128485"/>
                <a:gd name="connsiteY11" fmla="*/ 646639 h 806800"/>
                <a:gd name="connsiteX12" fmla="*/ 75387 w 1128485"/>
                <a:gd name="connsiteY12" fmla="*/ 574698 h 806800"/>
                <a:gd name="connsiteX13" fmla="*/ 160758 w 1128485"/>
                <a:gd name="connsiteY13" fmla="*/ 454315 h 806800"/>
                <a:gd name="connsiteX14" fmla="*/ 174667 w 1128485"/>
                <a:gd name="connsiteY14" fmla="*/ 443764 h 806800"/>
                <a:gd name="connsiteX15" fmla="*/ 206800 w 1128485"/>
                <a:gd name="connsiteY15" fmla="*/ 461989 h 806800"/>
                <a:gd name="connsiteX16" fmla="*/ 298885 w 1128485"/>
                <a:gd name="connsiteY16" fmla="*/ 430335 h 806800"/>
                <a:gd name="connsiteX17" fmla="*/ 318070 w 1128485"/>
                <a:gd name="connsiteY17" fmla="*/ 405395 h 806800"/>
                <a:gd name="connsiteX18" fmla="*/ 473944 w 1128485"/>
                <a:gd name="connsiteY18" fmla="*/ 164630 h 806800"/>
                <a:gd name="connsiteX19" fmla="*/ 537253 w 1128485"/>
                <a:gd name="connsiteY19" fmla="*/ 123863 h 806800"/>
                <a:gd name="connsiteX20" fmla="*/ 565550 w 1128485"/>
                <a:gd name="connsiteY20" fmla="*/ 87413 h 806800"/>
                <a:gd name="connsiteX21" fmla="*/ 746842 w 1128485"/>
                <a:gd name="connsiteY21" fmla="*/ 2522 h 806800"/>
                <a:gd name="connsiteX22" fmla="*/ 726699 w 1128485"/>
                <a:gd name="connsiteY22" fmla="*/ 23624 h 806800"/>
                <a:gd name="connsiteX23" fmla="*/ 616388 w 1128485"/>
                <a:gd name="connsiteY23" fmla="*/ 117149 h 806800"/>
                <a:gd name="connsiteX24" fmla="*/ 741567 w 1128485"/>
                <a:gd name="connsiteY24" fmla="*/ 91250 h 806800"/>
                <a:gd name="connsiteX25" fmla="*/ 889287 w 1128485"/>
                <a:gd name="connsiteY25" fmla="*/ 109475 h 806800"/>
                <a:gd name="connsiteX26" fmla="*/ 971780 w 1128485"/>
                <a:gd name="connsiteY26" fmla="*/ 209714 h 806800"/>
                <a:gd name="connsiteX27" fmla="*/ 960269 w 1128485"/>
                <a:gd name="connsiteY27" fmla="*/ 250481 h 806800"/>
                <a:gd name="connsiteX28" fmla="*/ 943962 w 1128485"/>
                <a:gd name="connsiteY28" fmla="*/ 302279 h 806800"/>
                <a:gd name="connsiteX29" fmla="*/ 1059549 w 1128485"/>
                <a:gd name="connsiteY29" fmla="*/ 433212 h 806800"/>
                <a:gd name="connsiteX30" fmla="*/ 1113265 w 1128485"/>
                <a:gd name="connsiteY30" fmla="*/ 452876 h 806800"/>
                <a:gd name="connsiteX31" fmla="*/ 1122858 w 1128485"/>
                <a:gd name="connsiteY31" fmla="*/ 479735 h 806800"/>
                <a:gd name="connsiteX32" fmla="*/ 858112 w 1128485"/>
                <a:gd name="connsiteY32" fmla="*/ 726255 h 806800"/>
                <a:gd name="connsiteX33" fmla="*/ 994321 w 1128485"/>
                <a:gd name="connsiteY33" fmla="*/ 730571 h 806800"/>
                <a:gd name="connsiteX34" fmla="*/ 1019741 w 1128485"/>
                <a:gd name="connsiteY34" fmla="*/ 736806 h 80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128485" h="806800">
                  <a:moveTo>
                    <a:pt x="1019741" y="736806"/>
                  </a:moveTo>
                  <a:cubicBezTo>
                    <a:pt x="979933" y="798196"/>
                    <a:pt x="883531" y="825534"/>
                    <a:pt x="817345" y="792921"/>
                  </a:cubicBezTo>
                  <a:cubicBezTo>
                    <a:pt x="799120" y="783808"/>
                    <a:pt x="782334" y="782369"/>
                    <a:pt x="761710" y="784767"/>
                  </a:cubicBezTo>
                  <a:cubicBezTo>
                    <a:pt x="640369" y="796757"/>
                    <a:pt x="521425" y="791482"/>
                    <a:pt x="424064" y="702754"/>
                  </a:cubicBezTo>
                  <a:cubicBezTo>
                    <a:pt x="409676" y="689804"/>
                    <a:pt x="397206" y="698917"/>
                    <a:pt x="385215" y="703233"/>
                  </a:cubicBezTo>
                  <a:cubicBezTo>
                    <a:pt x="357398" y="712825"/>
                    <a:pt x="331020" y="724336"/>
                    <a:pt x="302723" y="732010"/>
                  </a:cubicBezTo>
                  <a:cubicBezTo>
                    <a:pt x="283538" y="737286"/>
                    <a:pt x="285457" y="752154"/>
                    <a:pt x="289773" y="766542"/>
                  </a:cubicBezTo>
                  <a:cubicBezTo>
                    <a:pt x="262915" y="772297"/>
                    <a:pt x="238455" y="759828"/>
                    <a:pt x="213515" y="753113"/>
                  </a:cubicBezTo>
                  <a:cubicBezTo>
                    <a:pt x="163635" y="739684"/>
                    <a:pt x="113276" y="727214"/>
                    <a:pt x="63876" y="710427"/>
                  </a:cubicBezTo>
                  <a:cubicBezTo>
                    <a:pt x="56682" y="708029"/>
                    <a:pt x="49968" y="708509"/>
                    <a:pt x="42774" y="710427"/>
                  </a:cubicBezTo>
                  <a:cubicBezTo>
                    <a:pt x="27905" y="711387"/>
                    <a:pt x="15915" y="704672"/>
                    <a:pt x="5364" y="695080"/>
                  </a:cubicBezTo>
                  <a:cubicBezTo>
                    <a:pt x="-7586" y="674457"/>
                    <a:pt x="5364" y="660548"/>
                    <a:pt x="18313" y="646639"/>
                  </a:cubicBezTo>
                  <a:cubicBezTo>
                    <a:pt x="44692" y="628414"/>
                    <a:pt x="57162" y="599158"/>
                    <a:pt x="75387" y="574698"/>
                  </a:cubicBezTo>
                  <a:cubicBezTo>
                    <a:pt x="104643" y="534890"/>
                    <a:pt x="131981" y="494123"/>
                    <a:pt x="160758" y="454315"/>
                  </a:cubicBezTo>
                  <a:cubicBezTo>
                    <a:pt x="164115" y="449519"/>
                    <a:pt x="166033" y="442325"/>
                    <a:pt x="174667" y="443764"/>
                  </a:cubicBezTo>
                  <a:cubicBezTo>
                    <a:pt x="178024" y="462948"/>
                    <a:pt x="186177" y="470622"/>
                    <a:pt x="206800" y="461989"/>
                  </a:cubicBezTo>
                  <a:cubicBezTo>
                    <a:pt x="237016" y="449999"/>
                    <a:pt x="268191" y="440886"/>
                    <a:pt x="298885" y="430335"/>
                  </a:cubicBezTo>
                  <a:cubicBezTo>
                    <a:pt x="310396" y="426498"/>
                    <a:pt x="317111" y="417865"/>
                    <a:pt x="318070" y="405395"/>
                  </a:cubicBezTo>
                  <a:cubicBezTo>
                    <a:pt x="329101" y="298921"/>
                    <a:pt x="394328" y="226980"/>
                    <a:pt x="473944" y="164630"/>
                  </a:cubicBezTo>
                  <a:cubicBezTo>
                    <a:pt x="493608" y="149283"/>
                    <a:pt x="515670" y="136333"/>
                    <a:pt x="537253" y="123863"/>
                  </a:cubicBezTo>
                  <a:cubicBezTo>
                    <a:pt x="552120" y="115230"/>
                    <a:pt x="557875" y="101322"/>
                    <a:pt x="565550" y="87413"/>
                  </a:cubicBezTo>
                  <a:cubicBezTo>
                    <a:pt x="603919" y="21706"/>
                    <a:pt x="670584" y="-9469"/>
                    <a:pt x="746842" y="2522"/>
                  </a:cubicBezTo>
                  <a:cubicBezTo>
                    <a:pt x="746363" y="15471"/>
                    <a:pt x="735332" y="18828"/>
                    <a:pt x="726699" y="23624"/>
                  </a:cubicBezTo>
                  <a:cubicBezTo>
                    <a:pt x="670105" y="57677"/>
                    <a:pt x="641807" y="81178"/>
                    <a:pt x="616388" y="117149"/>
                  </a:cubicBezTo>
                  <a:cubicBezTo>
                    <a:pt x="659074" y="106597"/>
                    <a:pt x="699361" y="96046"/>
                    <a:pt x="741567" y="91250"/>
                  </a:cubicBezTo>
                  <a:cubicBezTo>
                    <a:pt x="792405" y="85494"/>
                    <a:pt x="842285" y="87413"/>
                    <a:pt x="889287" y="109475"/>
                  </a:cubicBezTo>
                  <a:cubicBezTo>
                    <a:pt x="932452" y="129619"/>
                    <a:pt x="959790" y="163671"/>
                    <a:pt x="971780" y="209714"/>
                  </a:cubicBezTo>
                  <a:cubicBezTo>
                    <a:pt x="976097" y="225541"/>
                    <a:pt x="974178" y="239450"/>
                    <a:pt x="960269" y="250481"/>
                  </a:cubicBezTo>
                  <a:cubicBezTo>
                    <a:pt x="943003" y="263910"/>
                    <a:pt x="940126" y="281655"/>
                    <a:pt x="943962" y="302279"/>
                  </a:cubicBezTo>
                  <a:cubicBezTo>
                    <a:pt x="956433" y="368945"/>
                    <a:pt x="1001996" y="406354"/>
                    <a:pt x="1059549" y="433212"/>
                  </a:cubicBezTo>
                  <a:cubicBezTo>
                    <a:pt x="1076815" y="441366"/>
                    <a:pt x="1095040" y="447121"/>
                    <a:pt x="1113265" y="452876"/>
                  </a:cubicBezTo>
                  <a:cubicBezTo>
                    <a:pt x="1127654" y="457673"/>
                    <a:pt x="1133889" y="466785"/>
                    <a:pt x="1122858" y="479735"/>
                  </a:cubicBezTo>
                  <a:cubicBezTo>
                    <a:pt x="1045640" y="573259"/>
                    <a:pt x="974178" y="673498"/>
                    <a:pt x="858112" y="726255"/>
                  </a:cubicBezTo>
                  <a:cubicBezTo>
                    <a:pt x="903675" y="734408"/>
                    <a:pt x="949239" y="732010"/>
                    <a:pt x="994321" y="730571"/>
                  </a:cubicBezTo>
                  <a:cubicBezTo>
                    <a:pt x="1003434" y="730571"/>
                    <a:pt x="1013506" y="725295"/>
                    <a:pt x="1019741" y="736806"/>
                  </a:cubicBezTo>
                  <a:close/>
                </a:path>
              </a:pathLst>
            </a:custGeom>
            <a:solidFill>
              <a:srgbClr val="F0C8A4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29" name="Freeform: Shape 3728">
              <a:extLst>
                <a:ext uri="{FF2B5EF4-FFF2-40B4-BE49-F238E27FC236}">
                  <a16:creationId xmlns:a16="http://schemas.microsoft.com/office/drawing/2014/main" id="{058DB583-5932-4A4F-8978-3DB8FA4A4DC9}"/>
                </a:ext>
              </a:extLst>
            </p:cNvPr>
            <p:cNvSpPr/>
            <p:nvPr/>
          </p:nvSpPr>
          <p:spPr>
            <a:xfrm>
              <a:off x="9265268" y="3218811"/>
              <a:ext cx="723388" cy="795086"/>
            </a:xfrm>
            <a:custGeom>
              <a:avLst/>
              <a:gdLst>
                <a:gd name="connsiteX0" fmla="*/ 425415 w 723388"/>
                <a:gd name="connsiteY0" fmla="*/ 791137 h 795086"/>
                <a:gd name="connsiteX1" fmla="*/ 260428 w 723388"/>
                <a:gd name="connsiteY1" fmla="*/ 790178 h 795086"/>
                <a:gd name="connsiteX2" fmla="*/ 238846 w 723388"/>
                <a:gd name="connsiteY2" fmla="*/ 784423 h 795086"/>
                <a:gd name="connsiteX3" fmla="*/ 529490 w 723388"/>
                <a:gd name="connsiteY3" fmla="*/ 522555 h 795086"/>
                <a:gd name="connsiteX4" fmla="*/ 509347 w 723388"/>
                <a:gd name="connsiteY4" fmla="*/ 513443 h 795086"/>
                <a:gd name="connsiteX5" fmla="*/ 388005 w 723388"/>
                <a:gd name="connsiteY5" fmla="*/ 447736 h 795086"/>
                <a:gd name="connsiteX6" fmla="*/ 339085 w 723388"/>
                <a:gd name="connsiteY6" fmla="*/ 338864 h 795086"/>
                <a:gd name="connsiteX7" fmla="*/ 360667 w 723388"/>
                <a:gd name="connsiteY7" fmla="*/ 298577 h 795086"/>
                <a:gd name="connsiteX8" fmla="*/ 370739 w 723388"/>
                <a:gd name="connsiteY8" fmla="*/ 269321 h 795086"/>
                <a:gd name="connsiteX9" fmla="*/ 216304 w 723388"/>
                <a:gd name="connsiteY9" fmla="*/ 152296 h 795086"/>
                <a:gd name="connsiteX10" fmla="*/ 16306 w 723388"/>
                <a:gd name="connsiteY10" fmla="*/ 182991 h 795086"/>
                <a:gd name="connsiteX11" fmla="*/ 0 w 723388"/>
                <a:gd name="connsiteY11" fmla="*/ 187307 h 795086"/>
                <a:gd name="connsiteX12" fmla="*/ 53237 w 723388"/>
                <a:gd name="connsiteY12" fmla="*/ 124958 h 795086"/>
                <a:gd name="connsiteX13" fmla="*/ 151557 w 723388"/>
                <a:gd name="connsiteY13" fmla="*/ 57333 h 795086"/>
                <a:gd name="connsiteX14" fmla="*/ 275296 w 723388"/>
                <a:gd name="connsiteY14" fmla="*/ 14168 h 795086"/>
                <a:gd name="connsiteX15" fmla="*/ 590401 w 723388"/>
                <a:gd name="connsiteY15" fmla="*/ 101457 h 795086"/>
                <a:gd name="connsiteX16" fmla="*/ 718936 w 723388"/>
                <a:gd name="connsiteY16" fmla="*/ 477952 h 795086"/>
                <a:gd name="connsiteX17" fmla="*/ 718936 w 723388"/>
                <a:gd name="connsiteY17" fmla="*/ 503851 h 795086"/>
                <a:gd name="connsiteX18" fmla="*/ 601432 w 723388"/>
                <a:gd name="connsiteY18" fmla="*/ 736941 h 795086"/>
                <a:gd name="connsiteX19" fmla="*/ 447477 w 723388"/>
                <a:gd name="connsiteY19" fmla="*/ 785862 h 795086"/>
                <a:gd name="connsiteX20" fmla="*/ 425415 w 723388"/>
                <a:gd name="connsiteY20" fmla="*/ 791137 h 795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23388" h="795086">
                  <a:moveTo>
                    <a:pt x="425415" y="791137"/>
                  </a:moveTo>
                  <a:cubicBezTo>
                    <a:pt x="370259" y="794015"/>
                    <a:pt x="315584" y="798811"/>
                    <a:pt x="260428" y="790178"/>
                  </a:cubicBezTo>
                  <a:cubicBezTo>
                    <a:pt x="253714" y="789219"/>
                    <a:pt x="247000" y="788260"/>
                    <a:pt x="238846" y="784423"/>
                  </a:cubicBezTo>
                  <a:cubicBezTo>
                    <a:pt x="369301" y="733584"/>
                    <a:pt x="443640" y="622315"/>
                    <a:pt x="529490" y="522555"/>
                  </a:cubicBezTo>
                  <a:cubicBezTo>
                    <a:pt x="525654" y="513922"/>
                    <a:pt x="516061" y="515361"/>
                    <a:pt x="509347" y="513443"/>
                  </a:cubicBezTo>
                  <a:cubicBezTo>
                    <a:pt x="464263" y="499534"/>
                    <a:pt x="422537" y="479390"/>
                    <a:pt x="388005" y="447736"/>
                  </a:cubicBezTo>
                  <a:cubicBezTo>
                    <a:pt x="356830" y="419439"/>
                    <a:pt x="341962" y="381070"/>
                    <a:pt x="339085" y="338864"/>
                  </a:cubicBezTo>
                  <a:cubicBezTo>
                    <a:pt x="338126" y="322078"/>
                    <a:pt x="344840" y="306730"/>
                    <a:pt x="360667" y="298577"/>
                  </a:cubicBezTo>
                  <a:cubicBezTo>
                    <a:pt x="375056" y="291383"/>
                    <a:pt x="374097" y="281791"/>
                    <a:pt x="370739" y="269321"/>
                  </a:cubicBezTo>
                  <a:cubicBezTo>
                    <a:pt x="352514" y="198818"/>
                    <a:pt x="297359" y="157092"/>
                    <a:pt x="216304" y="152296"/>
                  </a:cubicBezTo>
                  <a:cubicBezTo>
                    <a:pt x="147240" y="148459"/>
                    <a:pt x="81054" y="161888"/>
                    <a:pt x="16306" y="182991"/>
                  </a:cubicBezTo>
                  <a:cubicBezTo>
                    <a:pt x="12949" y="183950"/>
                    <a:pt x="9112" y="184909"/>
                    <a:pt x="0" y="187307"/>
                  </a:cubicBezTo>
                  <a:cubicBezTo>
                    <a:pt x="16786" y="160929"/>
                    <a:pt x="34532" y="142703"/>
                    <a:pt x="53237" y="124958"/>
                  </a:cubicBezTo>
                  <a:cubicBezTo>
                    <a:pt x="82972" y="97620"/>
                    <a:pt x="118464" y="78915"/>
                    <a:pt x="151557" y="57333"/>
                  </a:cubicBezTo>
                  <a:cubicBezTo>
                    <a:pt x="192324" y="42465"/>
                    <a:pt x="233091" y="26638"/>
                    <a:pt x="275296" y="14168"/>
                  </a:cubicBezTo>
                  <a:cubicBezTo>
                    <a:pt x="399516" y="-22762"/>
                    <a:pt x="501673" y="14647"/>
                    <a:pt x="590401" y="101457"/>
                  </a:cubicBezTo>
                  <a:cubicBezTo>
                    <a:pt x="696875" y="205053"/>
                    <a:pt x="733325" y="333109"/>
                    <a:pt x="718936" y="477952"/>
                  </a:cubicBezTo>
                  <a:cubicBezTo>
                    <a:pt x="717978" y="486584"/>
                    <a:pt x="717498" y="495218"/>
                    <a:pt x="718936" y="503851"/>
                  </a:cubicBezTo>
                  <a:cubicBezTo>
                    <a:pt x="736682" y="615120"/>
                    <a:pt x="702150" y="684184"/>
                    <a:pt x="601432" y="736941"/>
                  </a:cubicBezTo>
                  <a:cubicBezTo>
                    <a:pt x="552991" y="762361"/>
                    <a:pt x="501673" y="778188"/>
                    <a:pt x="447477" y="785862"/>
                  </a:cubicBezTo>
                  <a:cubicBezTo>
                    <a:pt x="440762" y="786821"/>
                    <a:pt x="433088" y="789219"/>
                    <a:pt x="425415" y="791137"/>
                  </a:cubicBezTo>
                  <a:close/>
                </a:path>
              </a:pathLst>
            </a:custGeom>
            <a:solidFill>
              <a:srgbClr val="262421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0" name="Freeform: Shape 3729">
              <a:extLst>
                <a:ext uri="{FF2B5EF4-FFF2-40B4-BE49-F238E27FC236}">
                  <a16:creationId xmlns:a16="http://schemas.microsoft.com/office/drawing/2014/main" id="{A06176FC-C458-4164-A29D-CADB7F806E31}"/>
                </a:ext>
              </a:extLst>
            </p:cNvPr>
            <p:cNvSpPr/>
            <p:nvPr/>
          </p:nvSpPr>
          <p:spPr>
            <a:xfrm>
              <a:off x="8213001" y="3379690"/>
              <a:ext cx="594717" cy="583736"/>
            </a:xfrm>
            <a:custGeom>
              <a:avLst/>
              <a:gdLst>
                <a:gd name="connsiteX0" fmla="*/ 312227 w 594717"/>
                <a:gd name="connsiteY0" fmla="*/ 583736 h 583736"/>
                <a:gd name="connsiteX1" fmla="*/ 66666 w 594717"/>
                <a:gd name="connsiteY1" fmla="*/ 124268 h 583736"/>
                <a:gd name="connsiteX2" fmla="*/ 0 w 594717"/>
                <a:gd name="connsiteY2" fmla="*/ 28826 h 583736"/>
                <a:gd name="connsiteX3" fmla="*/ 249877 w 594717"/>
                <a:gd name="connsiteY3" fmla="*/ 1968 h 583736"/>
                <a:gd name="connsiteX4" fmla="*/ 373137 w 594717"/>
                <a:gd name="connsiteY4" fmla="*/ 44174 h 583736"/>
                <a:gd name="connsiteX5" fmla="*/ 559226 w 594717"/>
                <a:gd name="connsiteY5" fmla="*/ 244651 h 583736"/>
                <a:gd name="connsiteX6" fmla="*/ 594718 w 594717"/>
                <a:gd name="connsiteY6" fmla="*/ 295969 h 583736"/>
                <a:gd name="connsiteX7" fmla="*/ 588962 w 594717"/>
                <a:gd name="connsiteY7" fmla="*/ 299326 h 583736"/>
                <a:gd name="connsiteX8" fmla="*/ 474335 w 594717"/>
                <a:gd name="connsiteY8" fmla="*/ 315154 h 583736"/>
                <a:gd name="connsiteX9" fmla="*/ 351555 w 594717"/>
                <a:gd name="connsiteY9" fmla="*/ 355441 h 583736"/>
                <a:gd name="connsiteX10" fmla="*/ 502153 w 594717"/>
                <a:gd name="connsiteY10" fmla="*/ 433138 h 583736"/>
                <a:gd name="connsiteX11" fmla="*/ 516541 w 594717"/>
                <a:gd name="connsiteY11" fmla="*/ 472946 h 583736"/>
                <a:gd name="connsiteX12" fmla="*/ 492560 w 594717"/>
                <a:gd name="connsiteY12" fmla="*/ 516591 h 583736"/>
                <a:gd name="connsiteX13" fmla="*/ 312227 w 594717"/>
                <a:gd name="connsiteY13" fmla="*/ 583736 h 583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4717" h="583736">
                  <a:moveTo>
                    <a:pt x="312227" y="583736"/>
                  </a:moveTo>
                  <a:cubicBezTo>
                    <a:pt x="246040" y="422107"/>
                    <a:pt x="162588" y="269591"/>
                    <a:pt x="66666" y="124268"/>
                  </a:cubicBezTo>
                  <a:cubicBezTo>
                    <a:pt x="45084" y="91655"/>
                    <a:pt x="22062" y="60480"/>
                    <a:pt x="0" y="28826"/>
                  </a:cubicBezTo>
                  <a:cubicBezTo>
                    <a:pt x="46043" y="26428"/>
                    <a:pt x="214386" y="9162"/>
                    <a:pt x="249877" y="1968"/>
                  </a:cubicBezTo>
                  <a:cubicBezTo>
                    <a:pt x="297838" y="-7145"/>
                    <a:pt x="337166" y="16836"/>
                    <a:pt x="373137" y="44174"/>
                  </a:cubicBezTo>
                  <a:cubicBezTo>
                    <a:pt x="446997" y="99808"/>
                    <a:pt x="504551" y="170791"/>
                    <a:pt x="559226" y="244651"/>
                  </a:cubicBezTo>
                  <a:cubicBezTo>
                    <a:pt x="571696" y="261437"/>
                    <a:pt x="587524" y="275346"/>
                    <a:pt x="594718" y="295969"/>
                  </a:cubicBezTo>
                  <a:cubicBezTo>
                    <a:pt x="593279" y="298368"/>
                    <a:pt x="591360" y="300286"/>
                    <a:pt x="588962" y="299326"/>
                  </a:cubicBezTo>
                  <a:cubicBezTo>
                    <a:pt x="548675" y="288775"/>
                    <a:pt x="511745" y="304123"/>
                    <a:pt x="474335" y="315154"/>
                  </a:cubicBezTo>
                  <a:cubicBezTo>
                    <a:pt x="438844" y="325226"/>
                    <a:pt x="355871" y="347288"/>
                    <a:pt x="351555" y="355441"/>
                  </a:cubicBezTo>
                  <a:cubicBezTo>
                    <a:pt x="371219" y="368870"/>
                    <a:pt x="473376" y="416831"/>
                    <a:pt x="502153" y="433138"/>
                  </a:cubicBezTo>
                  <a:cubicBezTo>
                    <a:pt x="518459" y="442251"/>
                    <a:pt x="524695" y="454721"/>
                    <a:pt x="516541" y="472946"/>
                  </a:cubicBezTo>
                  <a:cubicBezTo>
                    <a:pt x="509826" y="488293"/>
                    <a:pt x="504551" y="504120"/>
                    <a:pt x="492560" y="516591"/>
                  </a:cubicBezTo>
                  <a:cubicBezTo>
                    <a:pt x="456110" y="532897"/>
                    <a:pt x="335248" y="575103"/>
                    <a:pt x="312227" y="583736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1" name="Freeform: Shape 3730">
              <a:extLst>
                <a:ext uri="{FF2B5EF4-FFF2-40B4-BE49-F238E27FC236}">
                  <a16:creationId xmlns:a16="http://schemas.microsoft.com/office/drawing/2014/main" id="{9F7A070E-D317-4DE3-A133-563633FF2F09}"/>
                </a:ext>
              </a:extLst>
            </p:cNvPr>
            <p:cNvSpPr/>
            <p:nvPr/>
          </p:nvSpPr>
          <p:spPr>
            <a:xfrm>
              <a:off x="8544412" y="3964571"/>
              <a:ext cx="427054" cy="693811"/>
            </a:xfrm>
            <a:custGeom>
              <a:avLst/>
              <a:gdLst>
                <a:gd name="connsiteX0" fmla="*/ 134291 w 427054"/>
                <a:gd name="connsiteY0" fmla="*/ 294 h 693811"/>
                <a:gd name="connsiteX1" fmla="*/ 167384 w 427054"/>
                <a:gd name="connsiteY1" fmla="*/ 14682 h 693811"/>
                <a:gd name="connsiteX2" fmla="*/ 249398 w 427054"/>
                <a:gd name="connsiteY2" fmla="*/ 50173 h 693811"/>
                <a:gd name="connsiteX3" fmla="*/ 253235 w 427054"/>
                <a:gd name="connsiteY3" fmla="*/ 87103 h 693811"/>
                <a:gd name="connsiteX4" fmla="*/ 193763 w 427054"/>
                <a:gd name="connsiteY4" fmla="*/ 228589 h 693811"/>
                <a:gd name="connsiteX5" fmla="*/ 189446 w 427054"/>
                <a:gd name="connsiteY5" fmla="*/ 244416 h 693811"/>
                <a:gd name="connsiteX6" fmla="*/ 297838 w 427054"/>
                <a:gd name="connsiteY6" fmla="*/ 198373 h 693811"/>
                <a:gd name="connsiteX7" fmla="*/ 344361 w 427054"/>
                <a:gd name="connsiteY7" fmla="*/ 178709 h 693811"/>
                <a:gd name="connsiteX8" fmla="*/ 399996 w 427054"/>
                <a:gd name="connsiteY8" fmla="*/ 138422 h 693811"/>
                <a:gd name="connsiteX9" fmla="*/ 417262 w 427054"/>
                <a:gd name="connsiteY9" fmla="*/ 126911 h 693811"/>
                <a:gd name="connsiteX10" fmla="*/ 425895 w 427054"/>
                <a:gd name="connsiteY10" fmla="*/ 286142 h 693811"/>
                <a:gd name="connsiteX11" fmla="*/ 388005 w 427054"/>
                <a:gd name="connsiteY11" fmla="*/ 518274 h 693811"/>
                <a:gd name="connsiteX12" fmla="*/ 347718 w 427054"/>
                <a:gd name="connsiteY12" fmla="*/ 571990 h 693811"/>
                <a:gd name="connsiteX13" fmla="*/ 165466 w 427054"/>
                <a:gd name="connsiteY13" fmla="*/ 693811 h 693811"/>
                <a:gd name="connsiteX14" fmla="*/ 131893 w 427054"/>
                <a:gd name="connsiteY14" fmla="*/ 512998 h 693811"/>
                <a:gd name="connsiteX15" fmla="*/ 60910 w 427054"/>
                <a:gd name="connsiteY15" fmla="*/ 218996 h 693811"/>
                <a:gd name="connsiteX16" fmla="*/ 0 w 427054"/>
                <a:gd name="connsiteY16" fmla="*/ 43459 h 693811"/>
                <a:gd name="connsiteX17" fmla="*/ 134291 w 427054"/>
                <a:gd name="connsiteY17" fmla="*/ 294 h 69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7054" h="693811">
                  <a:moveTo>
                    <a:pt x="134291" y="294"/>
                  </a:moveTo>
                  <a:cubicBezTo>
                    <a:pt x="145322" y="5090"/>
                    <a:pt x="155394" y="12764"/>
                    <a:pt x="167384" y="14682"/>
                  </a:cubicBezTo>
                  <a:cubicBezTo>
                    <a:pt x="198559" y="17560"/>
                    <a:pt x="223499" y="34826"/>
                    <a:pt x="249398" y="50173"/>
                  </a:cubicBezTo>
                  <a:cubicBezTo>
                    <a:pt x="264266" y="58807"/>
                    <a:pt x="258510" y="74154"/>
                    <a:pt x="253235" y="87103"/>
                  </a:cubicBezTo>
                  <a:cubicBezTo>
                    <a:pt x="234050" y="134585"/>
                    <a:pt x="212947" y="181107"/>
                    <a:pt x="193763" y="228589"/>
                  </a:cubicBezTo>
                  <a:cubicBezTo>
                    <a:pt x="191844" y="232905"/>
                    <a:pt x="189446" y="236742"/>
                    <a:pt x="189446" y="244416"/>
                  </a:cubicBezTo>
                  <a:cubicBezTo>
                    <a:pt x="227336" y="230027"/>
                    <a:pt x="262347" y="213241"/>
                    <a:pt x="297838" y="198373"/>
                  </a:cubicBezTo>
                  <a:cubicBezTo>
                    <a:pt x="313186" y="192138"/>
                    <a:pt x="328534" y="183985"/>
                    <a:pt x="344361" y="178709"/>
                  </a:cubicBezTo>
                  <a:cubicBezTo>
                    <a:pt x="366902" y="171035"/>
                    <a:pt x="385128" y="157127"/>
                    <a:pt x="399996" y="138422"/>
                  </a:cubicBezTo>
                  <a:cubicBezTo>
                    <a:pt x="404312" y="133146"/>
                    <a:pt x="406230" y="122595"/>
                    <a:pt x="417262" y="126911"/>
                  </a:cubicBezTo>
                  <a:cubicBezTo>
                    <a:pt x="419180" y="180148"/>
                    <a:pt x="430691" y="232905"/>
                    <a:pt x="425895" y="286142"/>
                  </a:cubicBezTo>
                  <a:cubicBezTo>
                    <a:pt x="418701" y="364319"/>
                    <a:pt x="419180" y="443934"/>
                    <a:pt x="388005" y="518274"/>
                  </a:cubicBezTo>
                  <a:cubicBezTo>
                    <a:pt x="378893" y="539377"/>
                    <a:pt x="366423" y="558082"/>
                    <a:pt x="347718" y="571990"/>
                  </a:cubicBezTo>
                  <a:cubicBezTo>
                    <a:pt x="295440" y="611318"/>
                    <a:pt x="222060" y="660718"/>
                    <a:pt x="165466" y="693811"/>
                  </a:cubicBezTo>
                  <a:cubicBezTo>
                    <a:pt x="156833" y="655443"/>
                    <a:pt x="142924" y="583501"/>
                    <a:pt x="131893" y="512998"/>
                  </a:cubicBezTo>
                  <a:cubicBezTo>
                    <a:pt x="116066" y="412759"/>
                    <a:pt x="89208" y="315878"/>
                    <a:pt x="60910" y="218996"/>
                  </a:cubicBezTo>
                  <a:cubicBezTo>
                    <a:pt x="43644" y="159525"/>
                    <a:pt x="20624" y="101972"/>
                    <a:pt x="0" y="43459"/>
                  </a:cubicBezTo>
                  <a:cubicBezTo>
                    <a:pt x="479" y="40581"/>
                    <a:pt x="128056" y="-4023"/>
                    <a:pt x="134291" y="294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2" name="Freeform: Shape 3731">
              <a:extLst>
                <a:ext uri="{FF2B5EF4-FFF2-40B4-BE49-F238E27FC236}">
                  <a16:creationId xmlns:a16="http://schemas.microsoft.com/office/drawing/2014/main" id="{9FD23805-8EAE-4AE1-A646-ED548ED94CE6}"/>
                </a:ext>
              </a:extLst>
            </p:cNvPr>
            <p:cNvSpPr/>
            <p:nvPr/>
          </p:nvSpPr>
          <p:spPr>
            <a:xfrm>
              <a:off x="8546810" y="3666998"/>
              <a:ext cx="298317" cy="279641"/>
            </a:xfrm>
            <a:custGeom>
              <a:avLst/>
              <a:gdLst>
                <a:gd name="connsiteX0" fmla="*/ 155874 w 298317"/>
                <a:gd name="connsiteY0" fmla="*/ 226405 h 279641"/>
                <a:gd name="connsiteX1" fmla="*/ 128536 w 298317"/>
                <a:gd name="connsiteY1" fmla="*/ 133840 h 279641"/>
                <a:gd name="connsiteX2" fmla="*/ 0 w 298317"/>
                <a:gd name="connsiteY2" fmla="*/ 67654 h 279641"/>
                <a:gd name="connsiteX3" fmla="*/ 10072 w 298317"/>
                <a:gd name="connsiteY3" fmla="*/ 58061 h 279641"/>
                <a:gd name="connsiteX4" fmla="*/ 200478 w 298317"/>
                <a:gd name="connsiteY4" fmla="*/ 2426 h 279641"/>
                <a:gd name="connsiteX5" fmla="*/ 261388 w 298317"/>
                <a:gd name="connsiteY5" fmla="*/ 8182 h 279641"/>
                <a:gd name="connsiteX6" fmla="*/ 298318 w 298317"/>
                <a:gd name="connsiteY6" fmla="*/ 49908 h 279641"/>
                <a:gd name="connsiteX7" fmla="*/ 231172 w 298317"/>
                <a:gd name="connsiteY7" fmla="*/ 147749 h 279641"/>
                <a:gd name="connsiteX8" fmla="*/ 163547 w 298317"/>
                <a:gd name="connsiteY8" fmla="*/ 242712 h 279641"/>
                <a:gd name="connsiteX9" fmla="*/ 132373 w 298317"/>
                <a:gd name="connsiteY9" fmla="*/ 279642 h 279641"/>
                <a:gd name="connsiteX10" fmla="*/ 155874 w 298317"/>
                <a:gd name="connsiteY10" fmla="*/ 226405 h 27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8317" h="279641">
                  <a:moveTo>
                    <a:pt x="155874" y="226405"/>
                  </a:moveTo>
                  <a:cubicBezTo>
                    <a:pt x="188487" y="165494"/>
                    <a:pt x="188487" y="165015"/>
                    <a:pt x="128536" y="133840"/>
                  </a:cubicBezTo>
                  <a:cubicBezTo>
                    <a:pt x="85371" y="111298"/>
                    <a:pt x="42206" y="89236"/>
                    <a:pt x="0" y="67654"/>
                  </a:cubicBezTo>
                  <a:cubicBezTo>
                    <a:pt x="0" y="59021"/>
                    <a:pt x="6235" y="59500"/>
                    <a:pt x="10072" y="58061"/>
                  </a:cubicBezTo>
                  <a:cubicBezTo>
                    <a:pt x="73381" y="39357"/>
                    <a:pt x="137169" y="21131"/>
                    <a:pt x="200478" y="2426"/>
                  </a:cubicBezTo>
                  <a:cubicBezTo>
                    <a:pt x="222060" y="-3808"/>
                    <a:pt x="241245" y="3386"/>
                    <a:pt x="261388" y="8182"/>
                  </a:cubicBezTo>
                  <a:cubicBezTo>
                    <a:pt x="276256" y="19693"/>
                    <a:pt x="293522" y="29285"/>
                    <a:pt x="298318" y="49908"/>
                  </a:cubicBezTo>
                  <a:cubicBezTo>
                    <a:pt x="275776" y="82521"/>
                    <a:pt x="253714" y="115135"/>
                    <a:pt x="231172" y="147749"/>
                  </a:cubicBezTo>
                  <a:cubicBezTo>
                    <a:pt x="209110" y="179882"/>
                    <a:pt x="186569" y="211537"/>
                    <a:pt x="163547" y="242712"/>
                  </a:cubicBezTo>
                  <a:cubicBezTo>
                    <a:pt x="159711" y="247987"/>
                    <a:pt x="147240" y="264294"/>
                    <a:pt x="132373" y="279642"/>
                  </a:cubicBezTo>
                  <a:cubicBezTo>
                    <a:pt x="124219" y="266212"/>
                    <a:pt x="151077" y="235038"/>
                    <a:pt x="155874" y="226405"/>
                  </a:cubicBezTo>
                  <a:close/>
                </a:path>
              </a:pathLst>
            </a:custGeom>
            <a:solidFill>
              <a:srgbClr val="FEFEFD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3" name="Freeform: Shape 3732">
              <a:extLst>
                <a:ext uri="{FF2B5EF4-FFF2-40B4-BE49-F238E27FC236}">
                  <a16:creationId xmlns:a16="http://schemas.microsoft.com/office/drawing/2014/main" id="{C0DFCC6E-6165-486D-903F-DB5C60C6ED1D}"/>
                </a:ext>
              </a:extLst>
            </p:cNvPr>
            <p:cNvSpPr/>
            <p:nvPr/>
          </p:nvSpPr>
          <p:spPr>
            <a:xfrm>
              <a:off x="8711317" y="3973435"/>
              <a:ext cx="252398" cy="245234"/>
            </a:xfrm>
            <a:custGeom>
              <a:avLst/>
              <a:gdLst>
                <a:gd name="connsiteX0" fmla="*/ 249877 w 252398"/>
                <a:gd name="connsiteY0" fmla="*/ 117567 h 245234"/>
                <a:gd name="connsiteX1" fmla="*/ 171700 w 252398"/>
                <a:gd name="connsiteY1" fmla="*/ 179437 h 245234"/>
                <a:gd name="connsiteX2" fmla="*/ 33093 w 252398"/>
                <a:gd name="connsiteY2" fmla="*/ 238429 h 245234"/>
                <a:gd name="connsiteX3" fmla="*/ 7674 w 252398"/>
                <a:gd name="connsiteY3" fmla="*/ 244664 h 245234"/>
                <a:gd name="connsiteX4" fmla="*/ 45083 w 252398"/>
                <a:gd name="connsiteY4" fmla="*/ 154977 h 245234"/>
                <a:gd name="connsiteX5" fmla="*/ 81054 w 252398"/>
                <a:gd name="connsiteY5" fmla="*/ 71524 h 245234"/>
                <a:gd name="connsiteX6" fmla="*/ 68105 w 252398"/>
                <a:gd name="connsiteY6" fmla="*/ 39390 h 245234"/>
                <a:gd name="connsiteX7" fmla="*/ 0 w 252398"/>
                <a:gd name="connsiteY7" fmla="*/ 4858 h 245234"/>
                <a:gd name="connsiteX8" fmla="*/ 22062 w 252398"/>
                <a:gd name="connsiteY8" fmla="*/ 1981 h 245234"/>
                <a:gd name="connsiteX9" fmla="*/ 248438 w 252398"/>
                <a:gd name="connsiteY9" fmla="*/ 65289 h 245234"/>
                <a:gd name="connsiteX10" fmla="*/ 249877 w 252398"/>
                <a:gd name="connsiteY10" fmla="*/ 117567 h 24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2398" h="245234">
                  <a:moveTo>
                    <a:pt x="249877" y="117567"/>
                  </a:moveTo>
                  <a:cubicBezTo>
                    <a:pt x="233091" y="149701"/>
                    <a:pt x="204794" y="166487"/>
                    <a:pt x="171700" y="179437"/>
                  </a:cubicBezTo>
                  <a:cubicBezTo>
                    <a:pt x="125178" y="197662"/>
                    <a:pt x="79615" y="218765"/>
                    <a:pt x="33093" y="238429"/>
                  </a:cubicBezTo>
                  <a:cubicBezTo>
                    <a:pt x="25899" y="241307"/>
                    <a:pt x="19664" y="247062"/>
                    <a:pt x="7674" y="244664"/>
                  </a:cubicBezTo>
                  <a:cubicBezTo>
                    <a:pt x="20143" y="214449"/>
                    <a:pt x="32613" y="184713"/>
                    <a:pt x="45083" y="154977"/>
                  </a:cubicBezTo>
                  <a:cubicBezTo>
                    <a:pt x="56594" y="127159"/>
                    <a:pt x="67146" y="98383"/>
                    <a:pt x="81054" y="71524"/>
                  </a:cubicBezTo>
                  <a:cubicBezTo>
                    <a:pt x="90167" y="53779"/>
                    <a:pt x="84411" y="46585"/>
                    <a:pt x="68105" y="39390"/>
                  </a:cubicBezTo>
                  <a:cubicBezTo>
                    <a:pt x="45083" y="28839"/>
                    <a:pt x="22541" y="16369"/>
                    <a:pt x="0" y="4858"/>
                  </a:cubicBezTo>
                  <a:cubicBezTo>
                    <a:pt x="6714" y="-2336"/>
                    <a:pt x="14868" y="62"/>
                    <a:pt x="22062" y="1981"/>
                  </a:cubicBezTo>
                  <a:cubicBezTo>
                    <a:pt x="97361" y="23084"/>
                    <a:pt x="172660" y="44187"/>
                    <a:pt x="248438" y="65289"/>
                  </a:cubicBezTo>
                  <a:cubicBezTo>
                    <a:pt x="256112" y="83515"/>
                    <a:pt x="250357" y="100781"/>
                    <a:pt x="249877" y="117567"/>
                  </a:cubicBezTo>
                  <a:close/>
                </a:path>
              </a:pathLst>
            </a:custGeom>
            <a:solidFill>
              <a:srgbClr val="FDFEFD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4" name="Freeform: Shape 3733">
              <a:extLst>
                <a:ext uri="{FF2B5EF4-FFF2-40B4-BE49-F238E27FC236}">
                  <a16:creationId xmlns:a16="http://schemas.microsoft.com/office/drawing/2014/main" id="{D11D7ED6-4A06-4CFE-BCEF-BEA5D6799FE8}"/>
                </a:ext>
              </a:extLst>
            </p:cNvPr>
            <p:cNvSpPr/>
            <p:nvPr/>
          </p:nvSpPr>
          <p:spPr>
            <a:xfrm>
              <a:off x="8525228" y="3893403"/>
              <a:ext cx="177456" cy="119423"/>
            </a:xfrm>
            <a:custGeom>
              <a:avLst/>
              <a:gdLst>
                <a:gd name="connsiteX0" fmla="*/ 177456 w 177456"/>
                <a:gd name="connsiteY0" fmla="*/ 0 h 119423"/>
                <a:gd name="connsiteX1" fmla="*/ 153476 w 177456"/>
                <a:gd name="connsiteY1" fmla="*/ 71462 h 119423"/>
                <a:gd name="connsiteX2" fmla="*/ 88728 w 177456"/>
                <a:gd name="connsiteY2" fmla="*/ 93045 h 119423"/>
                <a:gd name="connsiteX3" fmla="*/ 19184 w 177456"/>
                <a:gd name="connsiteY3" fmla="*/ 119423 h 119423"/>
                <a:gd name="connsiteX4" fmla="*/ 0 w 177456"/>
                <a:gd name="connsiteY4" fmla="*/ 70023 h 119423"/>
                <a:gd name="connsiteX5" fmla="*/ 10551 w 177456"/>
                <a:gd name="connsiteY5" fmla="*/ 56594 h 119423"/>
                <a:gd name="connsiteX6" fmla="*/ 177456 w 177456"/>
                <a:gd name="connsiteY6" fmla="*/ 0 h 119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7456" h="119423">
                  <a:moveTo>
                    <a:pt x="177456" y="0"/>
                  </a:moveTo>
                  <a:cubicBezTo>
                    <a:pt x="174099" y="9592"/>
                    <a:pt x="146281" y="53716"/>
                    <a:pt x="153476" y="71462"/>
                  </a:cubicBezTo>
                  <a:cubicBezTo>
                    <a:pt x="129495" y="81054"/>
                    <a:pt x="110311" y="84891"/>
                    <a:pt x="88728" y="93045"/>
                  </a:cubicBezTo>
                  <a:cubicBezTo>
                    <a:pt x="65706" y="101678"/>
                    <a:pt x="42206" y="110790"/>
                    <a:pt x="19184" y="119423"/>
                  </a:cubicBezTo>
                  <a:cubicBezTo>
                    <a:pt x="12949" y="104555"/>
                    <a:pt x="6715" y="84891"/>
                    <a:pt x="0" y="70023"/>
                  </a:cubicBezTo>
                  <a:cubicBezTo>
                    <a:pt x="0" y="62829"/>
                    <a:pt x="2398" y="58992"/>
                    <a:pt x="10551" y="56594"/>
                  </a:cubicBezTo>
                  <a:cubicBezTo>
                    <a:pt x="67146" y="40287"/>
                    <a:pt x="120382" y="14388"/>
                    <a:pt x="177456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5" name="Freeform: Shape 3734">
              <a:extLst>
                <a:ext uri="{FF2B5EF4-FFF2-40B4-BE49-F238E27FC236}">
                  <a16:creationId xmlns:a16="http://schemas.microsoft.com/office/drawing/2014/main" id="{5FDE97F2-F1DA-4B4B-A96D-48F4D0FE076B}"/>
                </a:ext>
              </a:extLst>
            </p:cNvPr>
            <p:cNvSpPr/>
            <p:nvPr/>
          </p:nvSpPr>
          <p:spPr>
            <a:xfrm>
              <a:off x="8677173" y="3892923"/>
              <a:ext cx="32704" cy="53716"/>
            </a:xfrm>
            <a:custGeom>
              <a:avLst/>
              <a:gdLst>
                <a:gd name="connsiteX0" fmla="*/ 32705 w 32704"/>
                <a:gd name="connsiteY0" fmla="*/ 16786 h 53716"/>
                <a:gd name="connsiteX1" fmla="*/ 1530 w 32704"/>
                <a:gd name="connsiteY1" fmla="*/ 53716 h 53716"/>
                <a:gd name="connsiteX2" fmla="*/ 25031 w 32704"/>
                <a:gd name="connsiteY2" fmla="*/ 0 h 53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704" h="53716">
                  <a:moveTo>
                    <a:pt x="32705" y="16786"/>
                  </a:moveTo>
                  <a:cubicBezTo>
                    <a:pt x="28868" y="22062"/>
                    <a:pt x="18316" y="41246"/>
                    <a:pt x="1530" y="53716"/>
                  </a:cubicBezTo>
                  <a:cubicBezTo>
                    <a:pt x="-6623" y="40287"/>
                    <a:pt x="20235" y="9112"/>
                    <a:pt x="25031" y="0"/>
                  </a:cubicBezTo>
                </a:path>
              </a:pathLst>
            </a:custGeom>
            <a:solidFill>
              <a:srgbClr val="FEFEFD"/>
            </a:solidFill>
            <a:ln w="47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36" name="Group 3735">
            <a:extLst>
              <a:ext uri="{FF2B5EF4-FFF2-40B4-BE49-F238E27FC236}">
                <a16:creationId xmlns:a16="http://schemas.microsoft.com/office/drawing/2014/main" id="{D2455DCE-5D7B-469D-9092-43F4736496BA}"/>
              </a:ext>
            </a:extLst>
          </p:cNvPr>
          <p:cNvGrpSpPr/>
          <p:nvPr/>
        </p:nvGrpSpPr>
        <p:grpSpPr>
          <a:xfrm>
            <a:off x="6550351" y="5195649"/>
            <a:ext cx="1183662" cy="1040677"/>
            <a:chOff x="3983887" y="4061275"/>
            <a:chExt cx="2122406" cy="1866023"/>
          </a:xfrm>
        </p:grpSpPr>
        <p:grpSp>
          <p:nvGrpSpPr>
            <p:cNvPr id="3737" name="Group 3736">
              <a:extLst>
                <a:ext uri="{FF2B5EF4-FFF2-40B4-BE49-F238E27FC236}">
                  <a16:creationId xmlns:a16="http://schemas.microsoft.com/office/drawing/2014/main" id="{1A0BB6EA-3A89-42F7-B171-2098EE6C1AA0}"/>
                </a:ext>
              </a:extLst>
            </p:cNvPr>
            <p:cNvGrpSpPr/>
            <p:nvPr/>
          </p:nvGrpSpPr>
          <p:grpSpPr>
            <a:xfrm>
              <a:off x="3983887" y="5358975"/>
              <a:ext cx="2049157" cy="568323"/>
              <a:chOff x="3622676" y="3492499"/>
              <a:chExt cx="2575763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50" name="Freeform 15">
                <a:extLst>
                  <a:ext uri="{FF2B5EF4-FFF2-40B4-BE49-F238E27FC236}">
                    <a16:creationId xmlns:a16="http://schemas.microsoft.com/office/drawing/2014/main" id="{8E3F1B4C-C8B4-4A26-851B-BFA8E75AE880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5763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2985"/>
                  <a:gd name="connsiteY0" fmla="*/ 0 h 714375"/>
                  <a:gd name="connsiteX1" fmla="*/ 6350 w 2572985"/>
                  <a:gd name="connsiteY1" fmla="*/ 177800 h 714375"/>
                  <a:gd name="connsiteX2" fmla="*/ 9525 w 2572985"/>
                  <a:gd name="connsiteY2" fmla="*/ 266700 h 714375"/>
                  <a:gd name="connsiteX3" fmla="*/ 2460625 w 2572985"/>
                  <a:gd name="connsiteY3" fmla="*/ 273050 h 714375"/>
                  <a:gd name="connsiteX4" fmla="*/ 2457450 w 2572985"/>
                  <a:gd name="connsiteY4" fmla="*/ 587375 h 714375"/>
                  <a:gd name="connsiteX5" fmla="*/ 66675 w 2572985"/>
                  <a:gd name="connsiteY5" fmla="*/ 590550 h 714375"/>
                  <a:gd name="connsiteX6" fmla="*/ 88900 w 2572985"/>
                  <a:gd name="connsiteY6" fmla="*/ 593725 h 714375"/>
                  <a:gd name="connsiteX7" fmla="*/ 92075 w 2572985"/>
                  <a:gd name="connsiteY7" fmla="*/ 546100 h 714375"/>
                  <a:gd name="connsiteX8" fmla="*/ 0 w 2572985"/>
                  <a:gd name="connsiteY8" fmla="*/ 619125 h 714375"/>
                  <a:gd name="connsiteX9" fmla="*/ 6350 w 2572985"/>
                  <a:gd name="connsiteY9" fmla="*/ 714375 h 714375"/>
                  <a:gd name="connsiteX10" fmla="*/ 2565400 w 2572985"/>
                  <a:gd name="connsiteY10" fmla="*/ 714375 h 714375"/>
                  <a:gd name="connsiteX11" fmla="*/ 2565567 w 2572985"/>
                  <a:gd name="connsiteY11" fmla="*/ 205427 h 714375"/>
                  <a:gd name="connsiteX12" fmla="*/ 2295525 w 2572985"/>
                  <a:gd name="connsiteY12" fmla="*/ 0 h 714375"/>
                  <a:gd name="connsiteX13" fmla="*/ 225425 w 2572985"/>
                  <a:gd name="connsiteY13" fmla="*/ 0 h 714375"/>
                  <a:gd name="connsiteX0" fmla="*/ 225425 w 2575763"/>
                  <a:gd name="connsiteY0" fmla="*/ 0 h 714375"/>
                  <a:gd name="connsiteX1" fmla="*/ 6350 w 2575763"/>
                  <a:gd name="connsiteY1" fmla="*/ 177800 h 714375"/>
                  <a:gd name="connsiteX2" fmla="*/ 9525 w 2575763"/>
                  <a:gd name="connsiteY2" fmla="*/ 266700 h 714375"/>
                  <a:gd name="connsiteX3" fmla="*/ 2460625 w 2575763"/>
                  <a:gd name="connsiteY3" fmla="*/ 273050 h 714375"/>
                  <a:gd name="connsiteX4" fmla="*/ 2457450 w 2575763"/>
                  <a:gd name="connsiteY4" fmla="*/ 587375 h 714375"/>
                  <a:gd name="connsiteX5" fmla="*/ 66675 w 2575763"/>
                  <a:gd name="connsiteY5" fmla="*/ 590550 h 714375"/>
                  <a:gd name="connsiteX6" fmla="*/ 88900 w 2575763"/>
                  <a:gd name="connsiteY6" fmla="*/ 593725 h 714375"/>
                  <a:gd name="connsiteX7" fmla="*/ 92075 w 2575763"/>
                  <a:gd name="connsiteY7" fmla="*/ 546100 h 714375"/>
                  <a:gd name="connsiteX8" fmla="*/ 0 w 2575763"/>
                  <a:gd name="connsiteY8" fmla="*/ 619125 h 714375"/>
                  <a:gd name="connsiteX9" fmla="*/ 6350 w 2575763"/>
                  <a:gd name="connsiteY9" fmla="*/ 714375 h 714375"/>
                  <a:gd name="connsiteX10" fmla="*/ 2565400 w 2575763"/>
                  <a:gd name="connsiteY10" fmla="*/ 714375 h 714375"/>
                  <a:gd name="connsiteX11" fmla="*/ 2574145 w 2575763"/>
                  <a:gd name="connsiteY11" fmla="*/ 205427 h 714375"/>
                  <a:gd name="connsiteX12" fmla="*/ 2295525 w 2575763"/>
                  <a:gd name="connsiteY12" fmla="*/ 0 h 714375"/>
                  <a:gd name="connsiteX13" fmla="*/ 225425 w 2575763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5763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2028" y="381110"/>
                      <a:pt x="2574145" y="205427"/>
                    </a:cubicBezTo>
                    <a:cubicBezTo>
                      <a:pt x="2488420" y="123935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51" name="Rectangle 22">
                <a:extLst>
                  <a:ext uri="{FF2B5EF4-FFF2-40B4-BE49-F238E27FC236}">
                    <a16:creationId xmlns:a16="http://schemas.microsoft.com/office/drawing/2014/main" id="{255714F4-AA44-4F34-B5EB-A2C5FF436C55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38" name="Group 3737">
              <a:extLst>
                <a:ext uri="{FF2B5EF4-FFF2-40B4-BE49-F238E27FC236}">
                  <a16:creationId xmlns:a16="http://schemas.microsoft.com/office/drawing/2014/main" id="{EAF8CB4C-9CB9-4DCA-A760-B1231E32F9BF}"/>
                </a:ext>
              </a:extLst>
            </p:cNvPr>
            <p:cNvGrpSpPr/>
            <p:nvPr/>
          </p:nvGrpSpPr>
          <p:grpSpPr>
            <a:xfrm>
              <a:off x="4035197" y="5083389"/>
              <a:ext cx="2071096" cy="442029"/>
              <a:chOff x="3644106" y="3130550"/>
              <a:chExt cx="2603340" cy="55562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48" name="Freeform 18">
                <a:extLst>
                  <a:ext uri="{FF2B5EF4-FFF2-40B4-BE49-F238E27FC236}">
                    <a16:creationId xmlns:a16="http://schemas.microsoft.com/office/drawing/2014/main" id="{6CB7DCE0-BA5A-4E7F-BCCC-02140543666A}"/>
                  </a:ext>
                </a:extLst>
              </p:cNvPr>
              <p:cNvSpPr/>
              <p:nvPr/>
            </p:nvSpPr>
            <p:spPr>
              <a:xfrm>
                <a:off x="3644106" y="3130550"/>
                <a:ext cx="2603340" cy="555625"/>
              </a:xfrm>
              <a:custGeom>
                <a:avLst/>
                <a:gdLst>
                  <a:gd name="connsiteX0" fmla="*/ 47625 w 2552700"/>
                  <a:gd name="connsiteY0" fmla="*/ 374650 h 685800"/>
                  <a:gd name="connsiteX1" fmla="*/ 0 w 2552700"/>
                  <a:gd name="connsiteY1" fmla="*/ 422275 h 685800"/>
                  <a:gd name="connsiteX2" fmla="*/ 447675 w 2552700"/>
                  <a:gd name="connsiteY2" fmla="*/ 685800 h 685800"/>
                  <a:gd name="connsiteX3" fmla="*/ 2549525 w 2552700"/>
                  <a:gd name="connsiteY3" fmla="*/ 615950 h 685800"/>
                  <a:gd name="connsiteX4" fmla="*/ 2552700 w 2552700"/>
                  <a:gd name="connsiteY4" fmla="*/ 273050 h 685800"/>
                  <a:gd name="connsiteX5" fmla="*/ 1384300 w 2552700"/>
                  <a:gd name="connsiteY5" fmla="*/ 0 h 685800"/>
                  <a:gd name="connsiteX6" fmla="*/ 6350 w 2552700"/>
                  <a:gd name="connsiteY6" fmla="*/ 168275 h 685800"/>
                  <a:gd name="connsiteX7" fmla="*/ 3175 w 2552700"/>
                  <a:gd name="connsiteY7" fmla="*/ 206375 h 685800"/>
                  <a:gd name="connsiteX8" fmla="*/ 463550 w 2552700"/>
                  <a:gd name="connsiteY8" fmla="*/ 374650 h 685800"/>
                  <a:gd name="connsiteX9" fmla="*/ 2520950 w 2552700"/>
                  <a:gd name="connsiteY9" fmla="*/ 333375 h 685800"/>
                  <a:gd name="connsiteX10" fmla="*/ 2501900 w 2552700"/>
                  <a:gd name="connsiteY10" fmla="*/ 549275 h 685800"/>
                  <a:gd name="connsiteX11" fmla="*/ 473075 w 2552700"/>
                  <a:gd name="connsiteY11" fmla="*/ 622300 h 685800"/>
                  <a:gd name="connsiteX12" fmla="*/ 47625 w 2552700"/>
                  <a:gd name="connsiteY12" fmla="*/ 374650 h 685800"/>
                  <a:gd name="connsiteX0" fmla="*/ 47625 w 2552700"/>
                  <a:gd name="connsiteY0" fmla="*/ 263525 h 574675"/>
                  <a:gd name="connsiteX1" fmla="*/ 0 w 2552700"/>
                  <a:gd name="connsiteY1" fmla="*/ 311150 h 574675"/>
                  <a:gd name="connsiteX2" fmla="*/ 447675 w 2552700"/>
                  <a:gd name="connsiteY2" fmla="*/ 574675 h 574675"/>
                  <a:gd name="connsiteX3" fmla="*/ 2549525 w 2552700"/>
                  <a:gd name="connsiteY3" fmla="*/ 504825 h 574675"/>
                  <a:gd name="connsiteX4" fmla="*/ 2552700 w 2552700"/>
                  <a:gd name="connsiteY4" fmla="*/ 161925 h 574675"/>
                  <a:gd name="connsiteX5" fmla="*/ 1552575 w 2552700"/>
                  <a:gd name="connsiteY5" fmla="*/ 0 h 574675"/>
                  <a:gd name="connsiteX6" fmla="*/ 6350 w 2552700"/>
                  <a:gd name="connsiteY6" fmla="*/ 57150 h 574675"/>
                  <a:gd name="connsiteX7" fmla="*/ 3175 w 2552700"/>
                  <a:gd name="connsiteY7" fmla="*/ 95250 h 574675"/>
                  <a:gd name="connsiteX8" fmla="*/ 463550 w 2552700"/>
                  <a:gd name="connsiteY8" fmla="*/ 263525 h 574675"/>
                  <a:gd name="connsiteX9" fmla="*/ 2520950 w 2552700"/>
                  <a:gd name="connsiteY9" fmla="*/ 222250 h 574675"/>
                  <a:gd name="connsiteX10" fmla="*/ 2501900 w 2552700"/>
                  <a:gd name="connsiteY10" fmla="*/ 438150 h 574675"/>
                  <a:gd name="connsiteX11" fmla="*/ 473075 w 2552700"/>
                  <a:gd name="connsiteY11" fmla="*/ 511175 h 574675"/>
                  <a:gd name="connsiteX12" fmla="*/ 47625 w 2552700"/>
                  <a:gd name="connsiteY12" fmla="*/ 263525 h 574675"/>
                  <a:gd name="connsiteX0" fmla="*/ 47625 w 2552700"/>
                  <a:gd name="connsiteY0" fmla="*/ 244475 h 555625"/>
                  <a:gd name="connsiteX1" fmla="*/ 0 w 2552700"/>
                  <a:gd name="connsiteY1" fmla="*/ 292100 h 555625"/>
                  <a:gd name="connsiteX2" fmla="*/ 447675 w 2552700"/>
                  <a:gd name="connsiteY2" fmla="*/ 555625 h 555625"/>
                  <a:gd name="connsiteX3" fmla="*/ 2549525 w 2552700"/>
                  <a:gd name="connsiteY3" fmla="*/ 485775 h 555625"/>
                  <a:gd name="connsiteX4" fmla="*/ 2552700 w 2552700"/>
                  <a:gd name="connsiteY4" fmla="*/ 142875 h 555625"/>
                  <a:gd name="connsiteX5" fmla="*/ 1606550 w 2552700"/>
                  <a:gd name="connsiteY5" fmla="*/ 0 h 555625"/>
                  <a:gd name="connsiteX6" fmla="*/ 6350 w 2552700"/>
                  <a:gd name="connsiteY6" fmla="*/ 38100 h 555625"/>
                  <a:gd name="connsiteX7" fmla="*/ 3175 w 2552700"/>
                  <a:gd name="connsiteY7" fmla="*/ 76200 h 555625"/>
                  <a:gd name="connsiteX8" fmla="*/ 463550 w 2552700"/>
                  <a:gd name="connsiteY8" fmla="*/ 244475 h 555625"/>
                  <a:gd name="connsiteX9" fmla="*/ 2520950 w 2552700"/>
                  <a:gd name="connsiteY9" fmla="*/ 203200 h 555625"/>
                  <a:gd name="connsiteX10" fmla="*/ 2501900 w 2552700"/>
                  <a:gd name="connsiteY10" fmla="*/ 419100 h 555625"/>
                  <a:gd name="connsiteX11" fmla="*/ 473075 w 2552700"/>
                  <a:gd name="connsiteY11" fmla="*/ 492125 h 555625"/>
                  <a:gd name="connsiteX12" fmla="*/ 47625 w 2552700"/>
                  <a:gd name="connsiteY12" fmla="*/ 244475 h 555625"/>
                  <a:gd name="connsiteX0" fmla="*/ 47625 w 2585519"/>
                  <a:gd name="connsiteY0" fmla="*/ 244475 h 555625"/>
                  <a:gd name="connsiteX1" fmla="*/ 0 w 2585519"/>
                  <a:gd name="connsiteY1" fmla="*/ 292100 h 555625"/>
                  <a:gd name="connsiteX2" fmla="*/ 447675 w 2585519"/>
                  <a:gd name="connsiteY2" fmla="*/ 555625 h 555625"/>
                  <a:gd name="connsiteX3" fmla="*/ 2549525 w 2585519"/>
                  <a:gd name="connsiteY3" fmla="*/ 485775 h 555625"/>
                  <a:gd name="connsiteX4" fmla="*/ 2552700 w 2585519"/>
                  <a:gd name="connsiteY4" fmla="*/ 142875 h 555625"/>
                  <a:gd name="connsiteX5" fmla="*/ 1606550 w 2585519"/>
                  <a:gd name="connsiteY5" fmla="*/ 0 h 555625"/>
                  <a:gd name="connsiteX6" fmla="*/ 6350 w 2585519"/>
                  <a:gd name="connsiteY6" fmla="*/ 38100 h 555625"/>
                  <a:gd name="connsiteX7" fmla="*/ 3175 w 2585519"/>
                  <a:gd name="connsiteY7" fmla="*/ 76200 h 555625"/>
                  <a:gd name="connsiteX8" fmla="*/ 463550 w 2585519"/>
                  <a:gd name="connsiteY8" fmla="*/ 244475 h 555625"/>
                  <a:gd name="connsiteX9" fmla="*/ 2520950 w 2585519"/>
                  <a:gd name="connsiteY9" fmla="*/ 203200 h 555625"/>
                  <a:gd name="connsiteX10" fmla="*/ 2501900 w 2585519"/>
                  <a:gd name="connsiteY10" fmla="*/ 419100 h 555625"/>
                  <a:gd name="connsiteX11" fmla="*/ 473075 w 2585519"/>
                  <a:gd name="connsiteY11" fmla="*/ 492125 h 555625"/>
                  <a:gd name="connsiteX12" fmla="*/ 47625 w 2585519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520950 w 2599371"/>
                  <a:gd name="connsiteY9" fmla="*/ 203200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501900 w 2599371"/>
                  <a:gd name="connsiteY11" fmla="*/ 41910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479675 w 2599371"/>
                  <a:gd name="connsiteY11" fmla="*/ 42545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740156"/>
                  <a:gd name="connsiteY0" fmla="*/ 244475 h 555625"/>
                  <a:gd name="connsiteX1" fmla="*/ 0 w 2740156"/>
                  <a:gd name="connsiteY1" fmla="*/ 292100 h 555625"/>
                  <a:gd name="connsiteX2" fmla="*/ 447675 w 2740156"/>
                  <a:gd name="connsiteY2" fmla="*/ 555625 h 555625"/>
                  <a:gd name="connsiteX3" fmla="*/ 2549525 w 2740156"/>
                  <a:gd name="connsiteY3" fmla="*/ 485775 h 555625"/>
                  <a:gd name="connsiteX4" fmla="*/ 2552700 w 2740156"/>
                  <a:gd name="connsiteY4" fmla="*/ 142875 h 555625"/>
                  <a:gd name="connsiteX5" fmla="*/ 1606550 w 2740156"/>
                  <a:gd name="connsiteY5" fmla="*/ 0 h 555625"/>
                  <a:gd name="connsiteX6" fmla="*/ 6350 w 2740156"/>
                  <a:gd name="connsiteY6" fmla="*/ 38100 h 555625"/>
                  <a:gd name="connsiteX7" fmla="*/ 3175 w 2740156"/>
                  <a:gd name="connsiteY7" fmla="*/ 76200 h 555625"/>
                  <a:gd name="connsiteX8" fmla="*/ 463550 w 2740156"/>
                  <a:gd name="connsiteY8" fmla="*/ 244475 h 555625"/>
                  <a:gd name="connsiteX9" fmla="*/ 2495550 w 2740156"/>
                  <a:gd name="connsiteY9" fmla="*/ 206375 h 555625"/>
                  <a:gd name="connsiteX10" fmla="*/ 2479675 w 2740156"/>
                  <a:gd name="connsiteY10" fmla="*/ 425450 h 555625"/>
                  <a:gd name="connsiteX11" fmla="*/ 473075 w 2740156"/>
                  <a:gd name="connsiteY11" fmla="*/ 492125 h 555625"/>
                  <a:gd name="connsiteX12" fmla="*/ 47625 w 2740156"/>
                  <a:gd name="connsiteY12" fmla="*/ 244475 h 555625"/>
                  <a:gd name="connsiteX0" fmla="*/ 47625 w 2646925"/>
                  <a:gd name="connsiteY0" fmla="*/ 244475 h 555625"/>
                  <a:gd name="connsiteX1" fmla="*/ 0 w 2646925"/>
                  <a:gd name="connsiteY1" fmla="*/ 292100 h 555625"/>
                  <a:gd name="connsiteX2" fmla="*/ 447675 w 2646925"/>
                  <a:gd name="connsiteY2" fmla="*/ 555625 h 555625"/>
                  <a:gd name="connsiteX3" fmla="*/ 2549525 w 2646925"/>
                  <a:gd name="connsiteY3" fmla="*/ 485775 h 555625"/>
                  <a:gd name="connsiteX4" fmla="*/ 2552700 w 2646925"/>
                  <a:gd name="connsiteY4" fmla="*/ 142875 h 555625"/>
                  <a:gd name="connsiteX5" fmla="*/ 1606550 w 2646925"/>
                  <a:gd name="connsiteY5" fmla="*/ 0 h 555625"/>
                  <a:gd name="connsiteX6" fmla="*/ 6350 w 2646925"/>
                  <a:gd name="connsiteY6" fmla="*/ 38100 h 555625"/>
                  <a:gd name="connsiteX7" fmla="*/ 3175 w 2646925"/>
                  <a:gd name="connsiteY7" fmla="*/ 76200 h 555625"/>
                  <a:gd name="connsiteX8" fmla="*/ 463550 w 2646925"/>
                  <a:gd name="connsiteY8" fmla="*/ 244475 h 555625"/>
                  <a:gd name="connsiteX9" fmla="*/ 2495550 w 2646925"/>
                  <a:gd name="connsiteY9" fmla="*/ 206375 h 555625"/>
                  <a:gd name="connsiteX10" fmla="*/ 2479675 w 2646925"/>
                  <a:gd name="connsiteY10" fmla="*/ 425450 h 555625"/>
                  <a:gd name="connsiteX11" fmla="*/ 473075 w 2646925"/>
                  <a:gd name="connsiteY11" fmla="*/ 492125 h 555625"/>
                  <a:gd name="connsiteX12" fmla="*/ 47625 w 2646925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24625 w 2608121"/>
                  <a:gd name="connsiteY0" fmla="*/ 244475 h 555625"/>
                  <a:gd name="connsiteX1" fmla="*/ 8750 w 2608121"/>
                  <a:gd name="connsiteY1" fmla="*/ 292100 h 555625"/>
                  <a:gd name="connsiteX2" fmla="*/ 456425 w 2608121"/>
                  <a:gd name="connsiteY2" fmla="*/ 555625 h 555625"/>
                  <a:gd name="connsiteX3" fmla="*/ 2558275 w 2608121"/>
                  <a:gd name="connsiteY3" fmla="*/ 485775 h 555625"/>
                  <a:gd name="connsiteX4" fmla="*/ 2561450 w 2608121"/>
                  <a:gd name="connsiteY4" fmla="*/ 142875 h 555625"/>
                  <a:gd name="connsiteX5" fmla="*/ 1615300 w 2608121"/>
                  <a:gd name="connsiteY5" fmla="*/ 0 h 555625"/>
                  <a:gd name="connsiteX6" fmla="*/ 15100 w 2608121"/>
                  <a:gd name="connsiteY6" fmla="*/ 38100 h 555625"/>
                  <a:gd name="connsiteX7" fmla="*/ 11925 w 2608121"/>
                  <a:gd name="connsiteY7" fmla="*/ 76200 h 555625"/>
                  <a:gd name="connsiteX8" fmla="*/ 472300 w 2608121"/>
                  <a:gd name="connsiteY8" fmla="*/ 244475 h 555625"/>
                  <a:gd name="connsiteX9" fmla="*/ 2478900 w 2608121"/>
                  <a:gd name="connsiteY9" fmla="*/ 209550 h 555625"/>
                  <a:gd name="connsiteX10" fmla="*/ 2488425 w 2608121"/>
                  <a:gd name="connsiteY10" fmla="*/ 425450 h 555625"/>
                  <a:gd name="connsiteX11" fmla="*/ 481825 w 2608121"/>
                  <a:gd name="connsiteY11" fmla="*/ 492125 h 555625"/>
                  <a:gd name="connsiteX12" fmla="*/ 24625 w 2608121"/>
                  <a:gd name="connsiteY12" fmla="*/ 244475 h 555625"/>
                  <a:gd name="connsiteX0" fmla="*/ 20208 w 2622754"/>
                  <a:gd name="connsiteY0" fmla="*/ 244475 h 555625"/>
                  <a:gd name="connsiteX1" fmla="*/ 23383 w 2622754"/>
                  <a:gd name="connsiteY1" fmla="*/ 292100 h 555625"/>
                  <a:gd name="connsiteX2" fmla="*/ 471058 w 2622754"/>
                  <a:gd name="connsiteY2" fmla="*/ 555625 h 555625"/>
                  <a:gd name="connsiteX3" fmla="*/ 2572908 w 2622754"/>
                  <a:gd name="connsiteY3" fmla="*/ 485775 h 555625"/>
                  <a:gd name="connsiteX4" fmla="*/ 2576083 w 2622754"/>
                  <a:gd name="connsiteY4" fmla="*/ 142875 h 555625"/>
                  <a:gd name="connsiteX5" fmla="*/ 1629933 w 2622754"/>
                  <a:gd name="connsiteY5" fmla="*/ 0 h 555625"/>
                  <a:gd name="connsiteX6" fmla="*/ 29733 w 2622754"/>
                  <a:gd name="connsiteY6" fmla="*/ 38100 h 555625"/>
                  <a:gd name="connsiteX7" fmla="*/ 26558 w 2622754"/>
                  <a:gd name="connsiteY7" fmla="*/ 76200 h 555625"/>
                  <a:gd name="connsiteX8" fmla="*/ 486933 w 2622754"/>
                  <a:gd name="connsiteY8" fmla="*/ 244475 h 555625"/>
                  <a:gd name="connsiteX9" fmla="*/ 2493533 w 2622754"/>
                  <a:gd name="connsiteY9" fmla="*/ 209550 h 555625"/>
                  <a:gd name="connsiteX10" fmla="*/ 2503058 w 2622754"/>
                  <a:gd name="connsiteY10" fmla="*/ 425450 h 555625"/>
                  <a:gd name="connsiteX11" fmla="*/ 496458 w 2622754"/>
                  <a:gd name="connsiteY11" fmla="*/ 492125 h 555625"/>
                  <a:gd name="connsiteX12" fmla="*/ 20208 w 2622754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63500 w 2599371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85775 w 2599371"/>
                  <a:gd name="connsiteY11" fmla="*/ 488950 h 555625"/>
                  <a:gd name="connsiteX12" fmla="*/ 63500 w 2599371"/>
                  <a:gd name="connsiteY12" fmla="*/ 244475 h 555625"/>
                  <a:gd name="connsiteX0" fmla="*/ 96355 w 2632226"/>
                  <a:gd name="connsiteY0" fmla="*/ 244475 h 555625"/>
                  <a:gd name="connsiteX1" fmla="*/ 36030 w 2632226"/>
                  <a:gd name="connsiteY1" fmla="*/ 247650 h 555625"/>
                  <a:gd name="connsiteX2" fmla="*/ 32855 w 2632226"/>
                  <a:gd name="connsiteY2" fmla="*/ 292100 h 555625"/>
                  <a:gd name="connsiteX3" fmla="*/ 480530 w 2632226"/>
                  <a:gd name="connsiteY3" fmla="*/ 555625 h 555625"/>
                  <a:gd name="connsiteX4" fmla="*/ 2582380 w 2632226"/>
                  <a:gd name="connsiteY4" fmla="*/ 485775 h 555625"/>
                  <a:gd name="connsiteX5" fmla="*/ 2585555 w 2632226"/>
                  <a:gd name="connsiteY5" fmla="*/ 142875 h 555625"/>
                  <a:gd name="connsiteX6" fmla="*/ 1639405 w 2632226"/>
                  <a:gd name="connsiteY6" fmla="*/ 0 h 555625"/>
                  <a:gd name="connsiteX7" fmla="*/ 39205 w 2632226"/>
                  <a:gd name="connsiteY7" fmla="*/ 38100 h 555625"/>
                  <a:gd name="connsiteX8" fmla="*/ 36030 w 2632226"/>
                  <a:gd name="connsiteY8" fmla="*/ 76200 h 555625"/>
                  <a:gd name="connsiteX9" fmla="*/ 496405 w 2632226"/>
                  <a:gd name="connsiteY9" fmla="*/ 244475 h 555625"/>
                  <a:gd name="connsiteX10" fmla="*/ 2503005 w 2632226"/>
                  <a:gd name="connsiteY10" fmla="*/ 209550 h 555625"/>
                  <a:gd name="connsiteX11" fmla="*/ 2512530 w 2632226"/>
                  <a:gd name="connsiteY11" fmla="*/ 425450 h 555625"/>
                  <a:gd name="connsiteX12" fmla="*/ 518630 w 2632226"/>
                  <a:gd name="connsiteY12" fmla="*/ 488950 h 555625"/>
                  <a:gd name="connsiteX13" fmla="*/ 96355 w 2632226"/>
                  <a:gd name="connsiteY13" fmla="*/ 244475 h 555625"/>
                  <a:gd name="connsiteX0" fmla="*/ 105580 w 2641451"/>
                  <a:gd name="connsiteY0" fmla="*/ 244475 h 555625"/>
                  <a:gd name="connsiteX1" fmla="*/ 19061 w 2641451"/>
                  <a:gd name="connsiteY1" fmla="*/ 226218 h 555625"/>
                  <a:gd name="connsiteX2" fmla="*/ 42080 w 2641451"/>
                  <a:gd name="connsiteY2" fmla="*/ 292100 h 555625"/>
                  <a:gd name="connsiteX3" fmla="*/ 489755 w 2641451"/>
                  <a:gd name="connsiteY3" fmla="*/ 555625 h 555625"/>
                  <a:gd name="connsiteX4" fmla="*/ 2591605 w 2641451"/>
                  <a:gd name="connsiteY4" fmla="*/ 485775 h 555625"/>
                  <a:gd name="connsiteX5" fmla="*/ 2594780 w 2641451"/>
                  <a:gd name="connsiteY5" fmla="*/ 142875 h 555625"/>
                  <a:gd name="connsiteX6" fmla="*/ 1648630 w 2641451"/>
                  <a:gd name="connsiteY6" fmla="*/ 0 h 555625"/>
                  <a:gd name="connsiteX7" fmla="*/ 48430 w 2641451"/>
                  <a:gd name="connsiteY7" fmla="*/ 38100 h 555625"/>
                  <a:gd name="connsiteX8" fmla="*/ 45255 w 2641451"/>
                  <a:gd name="connsiteY8" fmla="*/ 76200 h 555625"/>
                  <a:gd name="connsiteX9" fmla="*/ 505630 w 2641451"/>
                  <a:gd name="connsiteY9" fmla="*/ 244475 h 555625"/>
                  <a:gd name="connsiteX10" fmla="*/ 2512230 w 2641451"/>
                  <a:gd name="connsiteY10" fmla="*/ 209550 h 555625"/>
                  <a:gd name="connsiteX11" fmla="*/ 2521755 w 2641451"/>
                  <a:gd name="connsiteY11" fmla="*/ 425450 h 555625"/>
                  <a:gd name="connsiteX12" fmla="*/ 527855 w 2641451"/>
                  <a:gd name="connsiteY12" fmla="*/ 488950 h 555625"/>
                  <a:gd name="connsiteX13" fmla="*/ 105580 w 2641451"/>
                  <a:gd name="connsiteY13" fmla="*/ 244475 h 555625"/>
                  <a:gd name="connsiteX0" fmla="*/ 100036 w 2635907"/>
                  <a:gd name="connsiteY0" fmla="*/ 244475 h 555625"/>
                  <a:gd name="connsiteX1" fmla="*/ 27804 w 2635907"/>
                  <a:gd name="connsiteY1" fmla="*/ 266699 h 555625"/>
                  <a:gd name="connsiteX2" fmla="*/ 36536 w 2635907"/>
                  <a:gd name="connsiteY2" fmla="*/ 292100 h 555625"/>
                  <a:gd name="connsiteX3" fmla="*/ 484211 w 2635907"/>
                  <a:gd name="connsiteY3" fmla="*/ 555625 h 555625"/>
                  <a:gd name="connsiteX4" fmla="*/ 2586061 w 2635907"/>
                  <a:gd name="connsiteY4" fmla="*/ 485775 h 555625"/>
                  <a:gd name="connsiteX5" fmla="*/ 2589236 w 2635907"/>
                  <a:gd name="connsiteY5" fmla="*/ 142875 h 555625"/>
                  <a:gd name="connsiteX6" fmla="*/ 1643086 w 2635907"/>
                  <a:gd name="connsiteY6" fmla="*/ 0 h 555625"/>
                  <a:gd name="connsiteX7" fmla="*/ 42886 w 2635907"/>
                  <a:gd name="connsiteY7" fmla="*/ 38100 h 555625"/>
                  <a:gd name="connsiteX8" fmla="*/ 39711 w 2635907"/>
                  <a:gd name="connsiteY8" fmla="*/ 76200 h 555625"/>
                  <a:gd name="connsiteX9" fmla="*/ 500086 w 2635907"/>
                  <a:gd name="connsiteY9" fmla="*/ 244475 h 555625"/>
                  <a:gd name="connsiteX10" fmla="*/ 2506686 w 2635907"/>
                  <a:gd name="connsiteY10" fmla="*/ 209550 h 555625"/>
                  <a:gd name="connsiteX11" fmla="*/ 2516211 w 2635907"/>
                  <a:gd name="connsiteY11" fmla="*/ 425450 h 555625"/>
                  <a:gd name="connsiteX12" fmla="*/ 522311 w 2635907"/>
                  <a:gd name="connsiteY12" fmla="*/ 488950 h 555625"/>
                  <a:gd name="connsiteX13" fmla="*/ 100036 w 2635907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98616 w 2634487"/>
                  <a:gd name="connsiteY0" fmla="*/ 244475 h 555625"/>
                  <a:gd name="connsiteX1" fmla="*/ 16859 w 2634487"/>
                  <a:gd name="connsiteY1" fmla="*/ 226218 h 555625"/>
                  <a:gd name="connsiteX2" fmla="*/ 35116 w 2634487"/>
                  <a:gd name="connsiteY2" fmla="*/ 292100 h 555625"/>
                  <a:gd name="connsiteX3" fmla="*/ 482791 w 2634487"/>
                  <a:gd name="connsiteY3" fmla="*/ 555625 h 555625"/>
                  <a:gd name="connsiteX4" fmla="*/ 2584641 w 2634487"/>
                  <a:gd name="connsiteY4" fmla="*/ 485775 h 555625"/>
                  <a:gd name="connsiteX5" fmla="*/ 2587816 w 2634487"/>
                  <a:gd name="connsiteY5" fmla="*/ 142875 h 555625"/>
                  <a:gd name="connsiteX6" fmla="*/ 1641666 w 2634487"/>
                  <a:gd name="connsiteY6" fmla="*/ 0 h 555625"/>
                  <a:gd name="connsiteX7" fmla="*/ 41466 w 2634487"/>
                  <a:gd name="connsiteY7" fmla="*/ 38100 h 555625"/>
                  <a:gd name="connsiteX8" fmla="*/ 38291 w 2634487"/>
                  <a:gd name="connsiteY8" fmla="*/ 76200 h 555625"/>
                  <a:gd name="connsiteX9" fmla="*/ 498666 w 2634487"/>
                  <a:gd name="connsiteY9" fmla="*/ 244475 h 555625"/>
                  <a:gd name="connsiteX10" fmla="*/ 2505266 w 2634487"/>
                  <a:gd name="connsiteY10" fmla="*/ 209550 h 555625"/>
                  <a:gd name="connsiteX11" fmla="*/ 2514791 w 2634487"/>
                  <a:gd name="connsiteY11" fmla="*/ 425450 h 555625"/>
                  <a:gd name="connsiteX12" fmla="*/ 520891 w 2634487"/>
                  <a:gd name="connsiteY12" fmla="*/ 488950 h 555625"/>
                  <a:gd name="connsiteX13" fmla="*/ 98616 w 2634487"/>
                  <a:gd name="connsiteY13" fmla="*/ 244475 h 555625"/>
                  <a:gd name="connsiteX0" fmla="*/ 81757 w 2617628"/>
                  <a:gd name="connsiteY0" fmla="*/ 244475 h 555625"/>
                  <a:gd name="connsiteX1" fmla="*/ 0 w 2617628"/>
                  <a:gd name="connsiteY1" fmla="*/ 226218 h 555625"/>
                  <a:gd name="connsiteX2" fmla="*/ 18257 w 2617628"/>
                  <a:gd name="connsiteY2" fmla="*/ 292100 h 555625"/>
                  <a:gd name="connsiteX3" fmla="*/ 465932 w 2617628"/>
                  <a:gd name="connsiteY3" fmla="*/ 555625 h 555625"/>
                  <a:gd name="connsiteX4" fmla="*/ 2567782 w 2617628"/>
                  <a:gd name="connsiteY4" fmla="*/ 485775 h 555625"/>
                  <a:gd name="connsiteX5" fmla="*/ 2570957 w 2617628"/>
                  <a:gd name="connsiteY5" fmla="*/ 142875 h 555625"/>
                  <a:gd name="connsiteX6" fmla="*/ 1624807 w 2617628"/>
                  <a:gd name="connsiteY6" fmla="*/ 0 h 555625"/>
                  <a:gd name="connsiteX7" fmla="*/ 24607 w 2617628"/>
                  <a:gd name="connsiteY7" fmla="*/ 38100 h 555625"/>
                  <a:gd name="connsiteX8" fmla="*/ 21432 w 2617628"/>
                  <a:gd name="connsiteY8" fmla="*/ 76200 h 555625"/>
                  <a:gd name="connsiteX9" fmla="*/ 481807 w 2617628"/>
                  <a:gd name="connsiteY9" fmla="*/ 244475 h 555625"/>
                  <a:gd name="connsiteX10" fmla="*/ 2488407 w 2617628"/>
                  <a:gd name="connsiteY10" fmla="*/ 209550 h 555625"/>
                  <a:gd name="connsiteX11" fmla="*/ 2497932 w 2617628"/>
                  <a:gd name="connsiteY11" fmla="*/ 425450 h 555625"/>
                  <a:gd name="connsiteX12" fmla="*/ 504032 w 2617628"/>
                  <a:gd name="connsiteY12" fmla="*/ 488950 h 555625"/>
                  <a:gd name="connsiteX13" fmla="*/ 81757 w 2617628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9844 w 2603340"/>
                  <a:gd name="connsiteY7" fmla="*/ 33337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0955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03340" h="555625">
                    <a:moveTo>
                      <a:pt x="67469" y="244475"/>
                    </a:moveTo>
                    <a:cubicBezTo>
                      <a:pt x="66940" y="247651"/>
                      <a:pt x="46301" y="239713"/>
                      <a:pt x="0" y="242887"/>
                    </a:cubicBezTo>
                    <a:cubicBezTo>
                      <a:pt x="6086" y="288924"/>
                      <a:pt x="-2116" y="262732"/>
                      <a:pt x="3969" y="292100"/>
                    </a:cubicBezTo>
                    <a:lnTo>
                      <a:pt x="451644" y="555625"/>
                    </a:lnTo>
                    <a:lnTo>
                      <a:pt x="2553494" y="485775"/>
                    </a:lnTo>
                    <a:cubicBezTo>
                      <a:pt x="2605352" y="396875"/>
                      <a:pt x="2631811" y="276225"/>
                      <a:pt x="2556669" y="142875"/>
                    </a:cubicBezTo>
                    <a:lnTo>
                      <a:pt x="1610519" y="0"/>
                    </a:lnTo>
                    <a:lnTo>
                      <a:pt x="10319" y="30955"/>
                    </a:lnTo>
                    <a:lnTo>
                      <a:pt x="7144" y="76200"/>
                    </a:lnTo>
                    <a:lnTo>
                      <a:pt x="467519" y="244475"/>
                    </a:lnTo>
                    <a:lnTo>
                      <a:pt x="2474119" y="209550"/>
                    </a:lnTo>
                    <a:cubicBezTo>
                      <a:pt x="2527565" y="280988"/>
                      <a:pt x="2515923" y="346075"/>
                      <a:pt x="2483644" y="425450"/>
                    </a:cubicBezTo>
                    <a:lnTo>
                      <a:pt x="489744" y="488950"/>
                    </a:lnTo>
                    <a:lnTo>
                      <a:pt x="67469" y="244475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749" name="Freeform 19">
                <a:extLst>
                  <a:ext uri="{FF2B5EF4-FFF2-40B4-BE49-F238E27FC236}">
                    <a16:creationId xmlns:a16="http://schemas.microsoft.com/office/drawing/2014/main" id="{6AB7CE1B-FE15-4C73-92B8-A8538269E0E4}"/>
                  </a:ext>
                </a:extLst>
              </p:cNvPr>
              <p:cNvSpPr/>
              <p:nvPr/>
            </p:nvSpPr>
            <p:spPr>
              <a:xfrm>
                <a:off x="3695702" y="3233738"/>
                <a:ext cx="2458684" cy="383382"/>
              </a:xfrm>
              <a:custGeom>
                <a:avLst/>
                <a:gdLst>
                  <a:gd name="connsiteX0" fmla="*/ 7144 w 2424113"/>
                  <a:gd name="connsiteY0" fmla="*/ 0 h 378619"/>
                  <a:gd name="connsiteX1" fmla="*/ 0 w 2424113"/>
                  <a:gd name="connsiteY1" fmla="*/ 130969 h 378619"/>
                  <a:gd name="connsiteX2" fmla="*/ 431007 w 2424113"/>
                  <a:gd name="connsiteY2" fmla="*/ 378619 h 378619"/>
                  <a:gd name="connsiteX3" fmla="*/ 2424113 w 2424113"/>
                  <a:gd name="connsiteY3" fmla="*/ 304800 h 378619"/>
                  <a:gd name="connsiteX4" fmla="*/ 2414588 w 2424113"/>
                  <a:gd name="connsiteY4" fmla="*/ 109538 h 378619"/>
                  <a:gd name="connsiteX5" fmla="*/ 428625 w 2424113"/>
                  <a:gd name="connsiteY5" fmla="*/ 150019 h 378619"/>
                  <a:gd name="connsiteX6" fmla="*/ 7144 w 2424113"/>
                  <a:gd name="connsiteY6" fmla="*/ 0 h 378619"/>
                  <a:gd name="connsiteX0" fmla="*/ 7144 w 2436996"/>
                  <a:gd name="connsiteY0" fmla="*/ 0 h 378619"/>
                  <a:gd name="connsiteX1" fmla="*/ 0 w 2436996"/>
                  <a:gd name="connsiteY1" fmla="*/ 130969 h 378619"/>
                  <a:gd name="connsiteX2" fmla="*/ 431007 w 2436996"/>
                  <a:gd name="connsiteY2" fmla="*/ 378619 h 378619"/>
                  <a:gd name="connsiteX3" fmla="*/ 2424113 w 2436996"/>
                  <a:gd name="connsiteY3" fmla="*/ 304800 h 378619"/>
                  <a:gd name="connsiteX4" fmla="*/ 2414588 w 2436996"/>
                  <a:gd name="connsiteY4" fmla="*/ 109538 h 378619"/>
                  <a:gd name="connsiteX5" fmla="*/ 428625 w 2436996"/>
                  <a:gd name="connsiteY5" fmla="*/ 150019 h 378619"/>
                  <a:gd name="connsiteX6" fmla="*/ 7144 w 2436996"/>
                  <a:gd name="connsiteY6" fmla="*/ 0 h 378619"/>
                  <a:gd name="connsiteX0" fmla="*/ 7144 w 2448855"/>
                  <a:gd name="connsiteY0" fmla="*/ 0 h 378619"/>
                  <a:gd name="connsiteX1" fmla="*/ 0 w 2448855"/>
                  <a:gd name="connsiteY1" fmla="*/ 130969 h 378619"/>
                  <a:gd name="connsiteX2" fmla="*/ 431007 w 2448855"/>
                  <a:gd name="connsiteY2" fmla="*/ 378619 h 378619"/>
                  <a:gd name="connsiteX3" fmla="*/ 2424113 w 2448855"/>
                  <a:gd name="connsiteY3" fmla="*/ 304800 h 378619"/>
                  <a:gd name="connsiteX4" fmla="*/ 2414588 w 2448855"/>
                  <a:gd name="connsiteY4" fmla="*/ 109538 h 378619"/>
                  <a:gd name="connsiteX5" fmla="*/ 428625 w 2448855"/>
                  <a:gd name="connsiteY5" fmla="*/ 150019 h 378619"/>
                  <a:gd name="connsiteX6" fmla="*/ 7144 w 2448855"/>
                  <a:gd name="connsiteY6" fmla="*/ 0 h 378619"/>
                  <a:gd name="connsiteX0" fmla="*/ 7144 w 2444270"/>
                  <a:gd name="connsiteY0" fmla="*/ 0 h 378619"/>
                  <a:gd name="connsiteX1" fmla="*/ 0 w 2444270"/>
                  <a:gd name="connsiteY1" fmla="*/ 130969 h 378619"/>
                  <a:gd name="connsiteX2" fmla="*/ 431007 w 2444270"/>
                  <a:gd name="connsiteY2" fmla="*/ 378619 h 378619"/>
                  <a:gd name="connsiteX3" fmla="*/ 2414588 w 2444270"/>
                  <a:gd name="connsiteY3" fmla="*/ 314325 h 378619"/>
                  <a:gd name="connsiteX4" fmla="*/ 2414588 w 2444270"/>
                  <a:gd name="connsiteY4" fmla="*/ 109538 h 378619"/>
                  <a:gd name="connsiteX5" fmla="*/ 428625 w 2444270"/>
                  <a:gd name="connsiteY5" fmla="*/ 150019 h 378619"/>
                  <a:gd name="connsiteX6" fmla="*/ 7144 w 2444270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28625 w 2446779"/>
                  <a:gd name="connsiteY5" fmla="*/ 150019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2913 w 2446779"/>
                  <a:gd name="connsiteY5" fmla="*/ 142875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5294 w 2446779"/>
                  <a:gd name="connsiteY5" fmla="*/ 135731 h 378619"/>
                  <a:gd name="connsiteX6" fmla="*/ 7144 w 2446779"/>
                  <a:gd name="connsiteY6" fmla="*/ 0 h 378619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14287 w 2451541"/>
                  <a:gd name="connsiteY0" fmla="*/ 0 h 385763"/>
                  <a:gd name="connsiteX1" fmla="*/ 0 w 2451541"/>
                  <a:gd name="connsiteY1" fmla="*/ 145257 h 385763"/>
                  <a:gd name="connsiteX2" fmla="*/ 435769 w 2451541"/>
                  <a:gd name="connsiteY2" fmla="*/ 385763 h 385763"/>
                  <a:gd name="connsiteX3" fmla="*/ 2419350 w 2451541"/>
                  <a:gd name="connsiteY3" fmla="*/ 321469 h 385763"/>
                  <a:gd name="connsiteX4" fmla="*/ 2419350 w 2451541"/>
                  <a:gd name="connsiteY4" fmla="*/ 107157 h 385763"/>
                  <a:gd name="connsiteX5" fmla="*/ 450056 w 2451541"/>
                  <a:gd name="connsiteY5" fmla="*/ 142875 h 385763"/>
                  <a:gd name="connsiteX6" fmla="*/ 14287 w 2451541"/>
                  <a:gd name="connsiteY6" fmla="*/ 0 h 385763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11905 w 2458684"/>
                  <a:gd name="connsiteY0" fmla="*/ 0 h 383382"/>
                  <a:gd name="connsiteX1" fmla="*/ 0 w 2458684"/>
                  <a:gd name="connsiteY1" fmla="*/ 138114 h 383382"/>
                  <a:gd name="connsiteX2" fmla="*/ 442912 w 2458684"/>
                  <a:gd name="connsiteY2" fmla="*/ 383382 h 383382"/>
                  <a:gd name="connsiteX3" fmla="*/ 2426493 w 2458684"/>
                  <a:gd name="connsiteY3" fmla="*/ 319088 h 383382"/>
                  <a:gd name="connsiteX4" fmla="*/ 2426493 w 2458684"/>
                  <a:gd name="connsiteY4" fmla="*/ 104776 h 383382"/>
                  <a:gd name="connsiteX5" fmla="*/ 457199 w 2458684"/>
                  <a:gd name="connsiteY5" fmla="*/ 140494 h 383382"/>
                  <a:gd name="connsiteX6" fmla="*/ 11905 w 2458684"/>
                  <a:gd name="connsiteY6" fmla="*/ 0 h 383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8684" h="383382">
                    <a:moveTo>
                      <a:pt x="11905" y="0"/>
                    </a:moveTo>
                    <a:cubicBezTo>
                      <a:pt x="25399" y="53182"/>
                      <a:pt x="19843" y="123033"/>
                      <a:pt x="0" y="138114"/>
                    </a:cubicBezTo>
                    <a:lnTo>
                      <a:pt x="442912" y="383382"/>
                    </a:lnTo>
                    <a:lnTo>
                      <a:pt x="2426493" y="319088"/>
                    </a:lnTo>
                    <a:cubicBezTo>
                      <a:pt x="2466181" y="277813"/>
                      <a:pt x="2472531" y="174625"/>
                      <a:pt x="2426493" y="104776"/>
                    </a:cubicBezTo>
                    <a:lnTo>
                      <a:pt x="457199" y="140494"/>
                    </a:lnTo>
                    <a:lnTo>
                      <a:pt x="119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39" name="Group 3738">
              <a:extLst>
                <a:ext uri="{FF2B5EF4-FFF2-40B4-BE49-F238E27FC236}">
                  <a16:creationId xmlns:a16="http://schemas.microsoft.com/office/drawing/2014/main" id="{21E536E6-DC00-49BA-91EF-24F3B8742D74}"/>
                </a:ext>
              </a:extLst>
            </p:cNvPr>
            <p:cNvGrpSpPr/>
            <p:nvPr/>
          </p:nvGrpSpPr>
          <p:grpSpPr>
            <a:xfrm flipH="1">
              <a:off x="4155315" y="4711652"/>
              <a:ext cx="1753505" cy="486436"/>
              <a:chOff x="3622676" y="3492499"/>
              <a:chExt cx="2575177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46" name="Freeform 21">
                <a:extLst>
                  <a:ext uri="{FF2B5EF4-FFF2-40B4-BE49-F238E27FC236}">
                    <a16:creationId xmlns:a16="http://schemas.microsoft.com/office/drawing/2014/main" id="{21E3E437-C91A-4FD2-AE7E-2DD70658E1EE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5177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3535"/>
                  <a:gd name="connsiteY0" fmla="*/ 0 h 714375"/>
                  <a:gd name="connsiteX1" fmla="*/ 6350 w 2573535"/>
                  <a:gd name="connsiteY1" fmla="*/ 177800 h 714375"/>
                  <a:gd name="connsiteX2" fmla="*/ 9525 w 2573535"/>
                  <a:gd name="connsiteY2" fmla="*/ 266700 h 714375"/>
                  <a:gd name="connsiteX3" fmla="*/ 2460625 w 2573535"/>
                  <a:gd name="connsiteY3" fmla="*/ 273050 h 714375"/>
                  <a:gd name="connsiteX4" fmla="*/ 2457450 w 2573535"/>
                  <a:gd name="connsiteY4" fmla="*/ 587375 h 714375"/>
                  <a:gd name="connsiteX5" fmla="*/ 66675 w 2573535"/>
                  <a:gd name="connsiteY5" fmla="*/ 590550 h 714375"/>
                  <a:gd name="connsiteX6" fmla="*/ 88900 w 2573535"/>
                  <a:gd name="connsiteY6" fmla="*/ 593725 h 714375"/>
                  <a:gd name="connsiteX7" fmla="*/ 92075 w 2573535"/>
                  <a:gd name="connsiteY7" fmla="*/ 546100 h 714375"/>
                  <a:gd name="connsiteX8" fmla="*/ 0 w 2573535"/>
                  <a:gd name="connsiteY8" fmla="*/ 619125 h 714375"/>
                  <a:gd name="connsiteX9" fmla="*/ 6350 w 2573535"/>
                  <a:gd name="connsiteY9" fmla="*/ 714375 h 714375"/>
                  <a:gd name="connsiteX10" fmla="*/ 2565400 w 2573535"/>
                  <a:gd name="connsiteY10" fmla="*/ 714375 h 714375"/>
                  <a:gd name="connsiteX11" fmla="*/ 2567732 w 2573535"/>
                  <a:gd name="connsiteY11" fmla="*/ 201861 h 714375"/>
                  <a:gd name="connsiteX12" fmla="*/ 2295525 w 2573535"/>
                  <a:gd name="connsiteY12" fmla="*/ 0 h 714375"/>
                  <a:gd name="connsiteX13" fmla="*/ 225425 w 2573535"/>
                  <a:gd name="connsiteY13" fmla="*/ 0 h 714375"/>
                  <a:gd name="connsiteX0" fmla="*/ 225425 w 2575177"/>
                  <a:gd name="connsiteY0" fmla="*/ 0 h 714375"/>
                  <a:gd name="connsiteX1" fmla="*/ 6350 w 2575177"/>
                  <a:gd name="connsiteY1" fmla="*/ 177800 h 714375"/>
                  <a:gd name="connsiteX2" fmla="*/ 9525 w 2575177"/>
                  <a:gd name="connsiteY2" fmla="*/ 266700 h 714375"/>
                  <a:gd name="connsiteX3" fmla="*/ 2460625 w 2575177"/>
                  <a:gd name="connsiteY3" fmla="*/ 273050 h 714375"/>
                  <a:gd name="connsiteX4" fmla="*/ 2457450 w 2575177"/>
                  <a:gd name="connsiteY4" fmla="*/ 587375 h 714375"/>
                  <a:gd name="connsiteX5" fmla="*/ 66675 w 2575177"/>
                  <a:gd name="connsiteY5" fmla="*/ 590550 h 714375"/>
                  <a:gd name="connsiteX6" fmla="*/ 88900 w 2575177"/>
                  <a:gd name="connsiteY6" fmla="*/ 593725 h 714375"/>
                  <a:gd name="connsiteX7" fmla="*/ 92075 w 2575177"/>
                  <a:gd name="connsiteY7" fmla="*/ 546100 h 714375"/>
                  <a:gd name="connsiteX8" fmla="*/ 0 w 2575177"/>
                  <a:gd name="connsiteY8" fmla="*/ 619125 h 714375"/>
                  <a:gd name="connsiteX9" fmla="*/ 6350 w 2575177"/>
                  <a:gd name="connsiteY9" fmla="*/ 714375 h 714375"/>
                  <a:gd name="connsiteX10" fmla="*/ 2565400 w 2575177"/>
                  <a:gd name="connsiteY10" fmla="*/ 714375 h 714375"/>
                  <a:gd name="connsiteX11" fmla="*/ 2572743 w 2575177"/>
                  <a:gd name="connsiteY11" fmla="*/ 201861 h 714375"/>
                  <a:gd name="connsiteX12" fmla="*/ 2295525 w 2575177"/>
                  <a:gd name="connsiteY12" fmla="*/ 0 h 714375"/>
                  <a:gd name="connsiteX13" fmla="*/ 225425 w 2575177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5177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0626" y="377544"/>
                      <a:pt x="2572743" y="201861"/>
                    </a:cubicBezTo>
                    <a:cubicBezTo>
                      <a:pt x="2487018" y="120369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47" name="Rectangle 22">
                <a:extLst>
                  <a:ext uri="{FF2B5EF4-FFF2-40B4-BE49-F238E27FC236}">
                    <a16:creationId xmlns:a16="http://schemas.microsoft.com/office/drawing/2014/main" id="{211EBFB2-FC27-4EB2-A11F-F93B6CA44CA6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40" name="Group 3739">
              <a:extLst>
                <a:ext uri="{FF2B5EF4-FFF2-40B4-BE49-F238E27FC236}">
                  <a16:creationId xmlns:a16="http://schemas.microsoft.com/office/drawing/2014/main" id="{913FDC32-BD7E-4272-91D8-5591D2C2F15A}"/>
                </a:ext>
              </a:extLst>
            </p:cNvPr>
            <p:cNvGrpSpPr/>
            <p:nvPr/>
          </p:nvGrpSpPr>
          <p:grpSpPr>
            <a:xfrm>
              <a:off x="4203709" y="4329734"/>
              <a:ext cx="1681345" cy="465751"/>
              <a:chOff x="3622676" y="3492499"/>
              <a:chExt cx="2578868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44" name="Freeform 24">
                <a:extLst>
                  <a:ext uri="{FF2B5EF4-FFF2-40B4-BE49-F238E27FC236}">
                    <a16:creationId xmlns:a16="http://schemas.microsoft.com/office/drawing/2014/main" id="{9038CD49-0E33-406F-AA19-B5A8887FB765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8868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8868"/>
                  <a:gd name="connsiteY0" fmla="*/ 0 h 714375"/>
                  <a:gd name="connsiteX1" fmla="*/ 6350 w 2578868"/>
                  <a:gd name="connsiteY1" fmla="*/ 177800 h 714375"/>
                  <a:gd name="connsiteX2" fmla="*/ 9525 w 2578868"/>
                  <a:gd name="connsiteY2" fmla="*/ 266700 h 714375"/>
                  <a:gd name="connsiteX3" fmla="*/ 2460625 w 2578868"/>
                  <a:gd name="connsiteY3" fmla="*/ 273050 h 714375"/>
                  <a:gd name="connsiteX4" fmla="*/ 2457450 w 2578868"/>
                  <a:gd name="connsiteY4" fmla="*/ 587375 h 714375"/>
                  <a:gd name="connsiteX5" fmla="*/ 66675 w 2578868"/>
                  <a:gd name="connsiteY5" fmla="*/ 590550 h 714375"/>
                  <a:gd name="connsiteX6" fmla="*/ 88900 w 2578868"/>
                  <a:gd name="connsiteY6" fmla="*/ 593725 h 714375"/>
                  <a:gd name="connsiteX7" fmla="*/ 92075 w 2578868"/>
                  <a:gd name="connsiteY7" fmla="*/ 546100 h 714375"/>
                  <a:gd name="connsiteX8" fmla="*/ 0 w 2578868"/>
                  <a:gd name="connsiteY8" fmla="*/ 619125 h 714375"/>
                  <a:gd name="connsiteX9" fmla="*/ 6350 w 2578868"/>
                  <a:gd name="connsiteY9" fmla="*/ 714375 h 714375"/>
                  <a:gd name="connsiteX10" fmla="*/ 2565400 w 2578868"/>
                  <a:gd name="connsiteY10" fmla="*/ 714375 h 714375"/>
                  <a:gd name="connsiteX11" fmla="*/ 2578868 w 2578868"/>
                  <a:gd name="connsiteY11" fmla="*/ 202083 h 714375"/>
                  <a:gd name="connsiteX12" fmla="*/ 2295525 w 2578868"/>
                  <a:gd name="connsiteY12" fmla="*/ 0 h 714375"/>
                  <a:gd name="connsiteX13" fmla="*/ 225425 w 2578868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8868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6751" y="377766"/>
                      <a:pt x="2578868" y="202083"/>
                    </a:cubicBezTo>
                    <a:cubicBezTo>
                      <a:pt x="2493143" y="120591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45" name="Rectangle 22">
                <a:extLst>
                  <a:ext uri="{FF2B5EF4-FFF2-40B4-BE49-F238E27FC236}">
                    <a16:creationId xmlns:a16="http://schemas.microsoft.com/office/drawing/2014/main" id="{952D3217-362B-4DCF-B476-66A3C5951BD5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41" name="Group 3740">
              <a:extLst>
                <a:ext uri="{FF2B5EF4-FFF2-40B4-BE49-F238E27FC236}">
                  <a16:creationId xmlns:a16="http://schemas.microsoft.com/office/drawing/2014/main" id="{F01C147B-55B0-4048-90FD-698E3FF4E16E}"/>
                </a:ext>
              </a:extLst>
            </p:cNvPr>
            <p:cNvGrpSpPr/>
            <p:nvPr/>
          </p:nvGrpSpPr>
          <p:grpSpPr>
            <a:xfrm>
              <a:off x="4117666" y="4061275"/>
              <a:ext cx="1832471" cy="391100"/>
              <a:chOff x="3644106" y="3130550"/>
              <a:chExt cx="2603340" cy="55562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42" name="Freeform 27">
                <a:extLst>
                  <a:ext uri="{FF2B5EF4-FFF2-40B4-BE49-F238E27FC236}">
                    <a16:creationId xmlns:a16="http://schemas.microsoft.com/office/drawing/2014/main" id="{0EC7D70A-0808-4206-B84A-DCB956061095}"/>
                  </a:ext>
                </a:extLst>
              </p:cNvPr>
              <p:cNvSpPr/>
              <p:nvPr/>
            </p:nvSpPr>
            <p:spPr>
              <a:xfrm>
                <a:off x="3644106" y="3130550"/>
                <a:ext cx="2603340" cy="555625"/>
              </a:xfrm>
              <a:custGeom>
                <a:avLst/>
                <a:gdLst>
                  <a:gd name="connsiteX0" fmla="*/ 47625 w 2552700"/>
                  <a:gd name="connsiteY0" fmla="*/ 374650 h 685800"/>
                  <a:gd name="connsiteX1" fmla="*/ 0 w 2552700"/>
                  <a:gd name="connsiteY1" fmla="*/ 422275 h 685800"/>
                  <a:gd name="connsiteX2" fmla="*/ 447675 w 2552700"/>
                  <a:gd name="connsiteY2" fmla="*/ 685800 h 685800"/>
                  <a:gd name="connsiteX3" fmla="*/ 2549525 w 2552700"/>
                  <a:gd name="connsiteY3" fmla="*/ 615950 h 685800"/>
                  <a:gd name="connsiteX4" fmla="*/ 2552700 w 2552700"/>
                  <a:gd name="connsiteY4" fmla="*/ 273050 h 685800"/>
                  <a:gd name="connsiteX5" fmla="*/ 1384300 w 2552700"/>
                  <a:gd name="connsiteY5" fmla="*/ 0 h 685800"/>
                  <a:gd name="connsiteX6" fmla="*/ 6350 w 2552700"/>
                  <a:gd name="connsiteY6" fmla="*/ 168275 h 685800"/>
                  <a:gd name="connsiteX7" fmla="*/ 3175 w 2552700"/>
                  <a:gd name="connsiteY7" fmla="*/ 206375 h 685800"/>
                  <a:gd name="connsiteX8" fmla="*/ 463550 w 2552700"/>
                  <a:gd name="connsiteY8" fmla="*/ 374650 h 685800"/>
                  <a:gd name="connsiteX9" fmla="*/ 2520950 w 2552700"/>
                  <a:gd name="connsiteY9" fmla="*/ 333375 h 685800"/>
                  <a:gd name="connsiteX10" fmla="*/ 2501900 w 2552700"/>
                  <a:gd name="connsiteY10" fmla="*/ 549275 h 685800"/>
                  <a:gd name="connsiteX11" fmla="*/ 473075 w 2552700"/>
                  <a:gd name="connsiteY11" fmla="*/ 622300 h 685800"/>
                  <a:gd name="connsiteX12" fmla="*/ 47625 w 2552700"/>
                  <a:gd name="connsiteY12" fmla="*/ 374650 h 685800"/>
                  <a:gd name="connsiteX0" fmla="*/ 47625 w 2552700"/>
                  <a:gd name="connsiteY0" fmla="*/ 263525 h 574675"/>
                  <a:gd name="connsiteX1" fmla="*/ 0 w 2552700"/>
                  <a:gd name="connsiteY1" fmla="*/ 311150 h 574675"/>
                  <a:gd name="connsiteX2" fmla="*/ 447675 w 2552700"/>
                  <a:gd name="connsiteY2" fmla="*/ 574675 h 574675"/>
                  <a:gd name="connsiteX3" fmla="*/ 2549525 w 2552700"/>
                  <a:gd name="connsiteY3" fmla="*/ 504825 h 574675"/>
                  <a:gd name="connsiteX4" fmla="*/ 2552700 w 2552700"/>
                  <a:gd name="connsiteY4" fmla="*/ 161925 h 574675"/>
                  <a:gd name="connsiteX5" fmla="*/ 1552575 w 2552700"/>
                  <a:gd name="connsiteY5" fmla="*/ 0 h 574675"/>
                  <a:gd name="connsiteX6" fmla="*/ 6350 w 2552700"/>
                  <a:gd name="connsiteY6" fmla="*/ 57150 h 574675"/>
                  <a:gd name="connsiteX7" fmla="*/ 3175 w 2552700"/>
                  <a:gd name="connsiteY7" fmla="*/ 95250 h 574675"/>
                  <a:gd name="connsiteX8" fmla="*/ 463550 w 2552700"/>
                  <a:gd name="connsiteY8" fmla="*/ 263525 h 574675"/>
                  <a:gd name="connsiteX9" fmla="*/ 2520950 w 2552700"/>
                  <a:gd name="connsiteY9" fmla="*/ 222250 h 574675"/>
                  <a:gd name="connsiteX10" fmla="*/ 2501900 w 2552700"/>
                  <a:gd name="connsiteY10" fmla="*/ 438150 h 574675"/>
                  <a:gd name="connsiteX11" fmla="*/ 473075 w 2552700"/>
                  <a:gd name="connsiteY11" fmla="*/ 511175 h 574675"/>
                  <a:gd name="connsiteX12" fmla="*/ 47625 w 2552700"/>
                  <a:gd name="connsiteY12" fmla="*/ 263525 h 574675"/>
                  <a:gd name="connsiteX0" fmla="*/ 47625 w 2552700"/>
                  <a:gd name="connsiteY0" fmla="*/ 244475 h 555625"/>
                  <a:gd name="connsiteX1" fmla="*/ 0 w 2552700"/>
                  <a:gd name="connsiteY1" fmla="*/ 292100 h 555625"/>
                  <a:gd name="connsiteX2" fmla="*/ 447675 w 2552700"/>
                  <a:gd name="connsiteY2" fmla="*/ 555625 h 555625"/>
                  <a:gd name="connsiteX3" fmla="*/ 2549525 w 2552700"/>
                  <a:gd name="connsiteY3" fmla="*/ 485775 h 555625"/>
                  <a:gd name="connsiteX4" fmla="*/ 2552700 w 2552700"/>
                  <a:gd name="connsiteY4" fmla="*/ 142875 h 555625"/>
                  <a:gd name="connsiteX5" fmla="*/ 1606550 w 2552700"/>
                  <a:gd name="connsiteY5" fmla="*/ 0 h 555625"/>
                  <a:gd name="connsiteX6" fmla="*/ 6350 w 2552700"/>
                  <a:gd name="connsiteY6" fmla="*/ 38100 h 555625"/>
                  <a:gd name="connsiteX7" fmla="*/ 3175 w 2552700"/>
                  <a:gd name="connsiteY7" fmla="*/ 76200 h 555625"/>
                  <a:gd name="connsiteX8" fmla="*/ 463550 w 2552700"/>
                  <a:gd name="connsiteY8" fmla="*/ 244475 h 555625"/>
                  <a:gd name="connsiteX9" fmla="*/ 2520950 w 2552700"/>
                  <a:gd name="connsiteY9" fmla="*/ 203200 h 555625"/>
                  <a:gd name="connsiteX10" fmla="*/ 2501900 w 2552700"/>
                  <a:gd name="connsiteY10" fmla="*/ 419100 h 555625"/>
                  <a:gd name="connsiteX11" fmla="*/ 473075 w 2552700"/>
                  <a:gd name="connsiteY11" fmla="*/ 492125 h 555625"/>
                  <a:gd name="connsiteX12" fmla="*/ 47625 w 2552700"/>
                  <a:gd name="connsiteY12" fmla="*/ 244475 h 555625"/>
                  <a:gd name="connsiteX0" fmla="*/ 47625 w 2585519"/>
                  <a:gd name="connsiteY0" fmla="*/ 244475 h 555625"/>
                  <a:gd name="connsiteX1" fmla="*/ 0 w 2585519"/>
                  <a:gd name="connsiteY1" fmla="*/ 292100 h 555625"/>
                  <a:gd name="connsiteX2" fmla="*/ 447675 w 2585519"/>
                  <a:gd name="connsiteY2" fmla="*/ 555625 h 555625"/>
                  <a:gd name="connsiteX3" fmla="*/ 2549525 w 2585519"/>
                  <a:gd name="connsiteY3" fmla="*/ 485775 h 555625"/>
                  <a:gd name="connsiteX4" fmla="*/ 2552700 w 2585519"/>
                  <a:gd name="connsiteY4" fmla="*/ 142875 h 555625"/>
                  <a:gd name="connsiteX5" fmla="*/ 1606550 w 2585519"/>
                  <a:gd name="connsiteY5" fmla="*/ 0 h 555625"/>
                  <a:gd name="connsiteX6" fmla="*/ 6350 w 2585519"/>
                  <a:gd name="connsiteY6" fmla="*/ 38100 h 555625"/>
                  <a:gd name="connsiteX7" fmla="*/ 3175 w 2585519"/>
                  <a:gd name="connsiteY7" fmla="*/ 76200 h 555625"/>
                  <a:gd name="connsiteX8" fmla="*/ 463550 w 2585519"/>
                  <a:gd name="connsiteY8" fmla="*/ 244475 h 555625"/>
                  <a:gd name="connsiteX9" fmla="*/ 2520950 w 2585519"/>
                  <a:gd name="connsiteY9" fmla="*/ 203200 h 555625"/>
                  <a:gd name="connsiteX10" fmla="*/ 2501900 w 2585519"/>
                  <a:gd name="connsiteY10" fmla="*/ 419100 h 555625"/>
                  <a:gd name="connsiteX11" fmla="*/ 473075 w 2585519"/>
                  <a:gd name="connsiteY11" fmla="*/ 492125 h 555625"/>
                  <a:gd name="connsiteX12" fmla="*/ 47625 w 2585519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520950 w 2599371"/>
                  <a:gd name="connsiteY9" fmla="*/ 203200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501900 w 2599371"/>
                  <a:gd name="connsiteY11" fmla="*/ 41910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479675 w 2599371"/>
                  <a:gd name="connsiteY11" fmla="*/ 42545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740156"/>
                  <a:gd name="connsiteY0" fmla="*/ 244475 h 555625"/>
                  <a:gd name="connsiteX1" fmla="*/ 0 w 2740156"/>
                  <a:gd name="connsiteY1" fmla="*/ 292100 h 555625"/>
                  <a:gd name="connsiteX2" fmla="*/ 447675 w 2740156"/>
                  <a:gd name="connsiteY2" fmla="*/ 555625 h 555625"/>
                  <a:gd name="connsiteX3" fmla="*/ 2549525 w 2740156"/>
                  <a:gd name="connsiteY3" fmla="*/ 485775 h 555625"/>
                  <a:gd name="connsiteX4" fmla="*/ 2552700 w 2740156"/>
                  <a:gd name="connsiteY4" fmla="*/ 142875 h 555625"/>
                  <a:gd name="connsiteX5" fmla="*/ 1606550 w 2740156"/>
                  <a:gd name="connsiteY5" fmla="*/ 0 h 555625"/>
                  <a:gd name="connsiteX6" fmla="*/ 6350 w 2740156"/>
                  <a:gd name="connsiteY6" fmla="*/ 38100 h 555625"/>
                  <a:gd name="connsiteX7" fmla="*/ 3175 w 2740156"/>
                  <a:gd name="connsiteY7" fmla="*/ 76200 h 555625"/>
                  <a:gd name="connsiteX8" fmla="*/ 463550 w 2740156"/>
                  <a:gd name="connsiteY8" fmla="*/ 244475 h 555625"/>
                  <a:gd name="connsiteX9" fmla="*/ 2495550 w 2740156"/>
                  <a:gd name="connsiteY9" fmla="*/ 206375 h 555625"/>
                  <a:gd name="connsiteX10" fmla="*/ 2479675 w 2740156"/>
                  <a:gd name="connsiteY10" fmla="*/ 425450 h 555625"/>
                  <a:gd name="connsiteX11" fmla="*/ 473075 w 2740156"/>
                  <a:gd name="connsiteY11" fmla="*/ 492125 h 555625"/>
                  <a:gd name="connsiteX12" fmla="*/ 47625 w 2740156"/>
                  <a:gd name="connsiteY12" fmla="*/ 244475 h 555625"/>
                  <a:gd name="connsiteX0" fmla="*/ 47625 w 2646925"/>
                  <a:gd name="connsiteY0" fmla="*/ 244475 h 555625"/>
                  <a:gd name="connsiteX1" fmla="*/ 0 w 2646925"/>
                  <a:gd name="connsiteY1" fmla="*/ 292100 h 555625"/>
                  <a:gd name="connsiteX2" fmla="*/ 447675 w 2646925"/>
                  <a:gd name="connsiteY2" fmla="*/ 555625 h 555625"/>
                  <a:gd name="connsiteX3" fmla="*/ 2549525 w 2646925"/>
                  <a:gd name="connsiteY3" fmla="*/ 485775 h 555625"/>
                  <a:gd name="connsiteX4" fmla="*/ 2552700 w 2646925"/>
                  <a:gd name="connsiteY4" fmla="*/ 142875 h 555625"/>
                  <a:gd name="connsiteX5" fmla="*/ 1606550 w 2646925"/>
                  <a:gd name="connsiteY5" fmla="*/ 0 h 555625"/>
                  <a:gd name="connsiteX6" fmla="*/ 6350 w 2646925"/>
                  <a:gd name="connsiteY6" fmla="*/ 38100 h 555625"/>
                  <a:gd name="connsiteX7" fmla="*/ 3175 w 2646925"/>
                  <a:gd name="connsiteY7" fmla="*/ 76200 h 555625"/>
                  <a:gd name="connsiteX8" fmla="*/ 463550 w 2646925"/>
                  <a:gd name="connsiteY8" fmla="*/ 244475 h 555625"/>
                  <a:gd name="connsiteX9" fmla="*/ 2495550 w 2646925"/>
                  <a:gd name="connsiteY9" fmla="*/ 206375 h 555625"/>
                  <a:gd name="connsiteX10" fmla="*/ 2479675 w 2646925"/>
                  <a:gd name="connsiteY10" fmla="*/ 425450 h 555625"/>
                  <a:gd name="connsiteX11" fmla="*/ 473075 w 2646925"/>
                  <a:gd name="connsiteY11" fmla="*/ 492125 h 555625"/>
                  <a:gd name="connsiteX12" fmla="*/ 47625 w 2646925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24625 w 2608121"/>
                  <a:gd name="connsiteY0" fmla="*/ 244475 h 555625"/>
                  <a:gd name="connsiteX1" fmla="*/ 8750 w 2608121"/>
                  <a:gd name="connsiteY1" fmla="*/ 292100 h 555625"/>
                  <a:gd name="connsiteX2" fmla="*/ 456425 w 2608121"/>
                  <a:gd name="connsiteY2" fmla="*/ 555625 h 555625"/>
                  <a:gd name="connsiteX3" fmla="*/ 2558275 w 2608121"/>
                  <a:gd name="connsiteY3" fmla="*/ 485775 h 555625"/>
                  <a:gd name="connsiteX4" fmla="*/ 2561450 w 2608121"/>
                  <a:gd name="connsiteY4" fmla="*/ 142875 h 555625"/>
                  <a:gd name="connsiteX5" fmla="*/ 1615300 w 2608121"/>
                  <a:gd name="connsiteY5" fmla="*/ 0 h 555625"/>
                  <a:gd name="connsiteX6" fmla="*/ 15100 w 2608121"/>
                  <a:gd name="connsiteY6" fmla="*/ 38100 h 555625"/>
                  <a:gd name="connsiteX7" fmla="*/ 11925 w 2608121"/>
                  <a:gd name="connsiteY7" fmla="*/ 76200 h 555625"/>
                  <a:gd name="connsiteX8" fmla="*/ 472300 w 2608121"/>
                  <a:gd name="connsiteY8" fmla="*/ 244475 h 555625"/>
                  <a:gd name="connsiteX9" fmla="*/ 2478900 w 2608121"/>
                  <a:gd name="connsiteY9" fmla="*/ 209550 h 555625"/>
                  <a:gd name="connsiteX10" fmla="*/ 2488425 w 2608121"/>
                  <a:gd name="connsiteY10" fmla="*/ 425450 h 555625"/>
                  <a:gd name="connsiteX11" fmla="*/ 481825 w 2608121"/>
                  <a:gd name="connsiteY11" fmla="*/ 492125 h 555625"/>
                  <a:gd name="connsiteX12" fmla="*/ 24625 w 2608121"/>
                  <a:gd name="connsiteY12" fmla="*/ 244475 h 555625"/>
                  <a:gd name="connsiteX0" fmla="*/ 20208 w 2622754"/>
                  <a:gd name="connsiteY0" fmla="*/ 244475 h 555625"/>
                  <a:gd name="connsiteX1" fmla="*/ 23383 w 2622754"/>
                  <a:gd name="connsiteY1" fmla="*/ 292100 h 555625"/>
                  <a:gd name="connsiteX2" fmla="*/ 471058 w 2622754"/>
                  <a:gd name="connsiteY2" fmla="*/ 555625 h 555625"/>
                  <a:gd name="connsiteX3" fmla="*/ 2572908 w 2622754"/>
                  <a:gd name="connsiteY3" fmla="*/ 485775 h 555625"/>
                  <a:gd name="connsiteX4" fmla="*/ 2576083 w 2622754"/>
                  <a:gd name="connsiteY4" fmla="*/ 142875 h 555625"/>
                  <a:gd name="connsiteX5" fmla="*/ 1629933 w 2622754"/>
                  <a:gd name="connsiteY5" fmla="*/ 0 h 555625"/>
                  <a:gd name="connsiteX6" fmla="*/ 29733 w 2622754"/>
                  <a:gd name="connsiteY6" fmla="*/ 38100 h 555625"/>
                  <a:gd name="connsiteX7" fmla="*/ 26558 w 2622754"/>
                  <a:gd name="connsiteY7" fmla="*/ 76200 h 555625"/>
                  <a:gd name="connsiteX8" fmla="*/ 486933 w 2622754"/>
                  <a:gd name="connsiteY8" fmla="*/ 244475 h 555625"/>
                  <a:gd name="connsiteX9" fmla="*/ 2493533 w 2622754"/>
                  <a:gd name="connsiteY9" fmla="*/ 209550 h 555625"/>
                  <a:gd name="connsiteX10" fmla="*/ 2503058 w 2622754"/>
                  <a:gd name="connsiteY10" fmla="*/ 425450 h 555625"/>
                  <a:gd name="connsiteX11" fmla="*/ 496458 w 2622754"/>
                  <a:gd name="connsiteY11" fmla="*/ 492125 h 555625"/>
                  <a:gd name="connsiteX12" fmla="*/ 20208 w 2622754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63500 w 2599371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85775 w 2599371"/>
                  <a:gd name="connsiteY11" fmla="*/ 488950 h 555625"/>
                  <a:gd name="connsiteX12" fmla="*/ 63500 w 2599371"/>
                  <a:gd name="connsiteY12" fmla="*/ 244475 h 555625"/>
                  <a:gd name="connsiteX0" fmla="*/ 96355 w 2632226"/>
                  <a:gd name="connsiteY0" fmla="*/ 244475 h 555625"/>
                  <a:gd name="connsiteX1" fmla="*/ 36030 w 2632226"/>
                  <a:gd name="connsiteY1" fmla="*/ 247650 h 555625"/>
                  <a:gd name="connsiteX2" fmla="*/ 32855 w 2632226"/>
                  <a:gd name="connsiteY2" fmla="*/ 292100 h 555625"/>
                  <a:gd name="connsiteX3" fmla="*/ 480530 w 2632226"/>
                  <a:gd name="connsiteY3" fmla="*/ 555625 h 555625"/>
                  <a:gd name="connsiteX4" fmla="*/ 2582380 w 2632226"/>
                  <a:gd name="connsiteY4" fmla="*/ 485775 h 555625"/>
                  <a:gd name="connsiteX5" fmla="*/ 2585555 w 2632226"/>
                  <a:gd name="connsiteY5" fmla="*/ 142875 h 555625"/>
                  <a:gd name="connsiteX6" fmla="*/ 1639405 w 2632226"/>
                  <a:gd name="connsiteY6" fmla="*/ 0 h 555625"/>
                  <a:gd name="connsiteX7" fmla="*/ 39205 w 2632226"/>
                  <a:gd name="connsiteY7" fmla="*/ 38100 h 555625"/>
                  <a:gd name="connsiteX8" fmla="*/ 36030 w 2632226"/>
                  <a:gd name="connsiteY8" fmla="*/ 76200 h 555625"/>
                  <a:gd name="connsiteX9" fmla="*/ 496405 w 2632226"/>
                  <a:gd name="connsiteY9" fmla="*/ 244475 h 555625"/>
                  <a:gd name="connsiteX10" fmla="*/ 2503005 w 2632226"/>
                  <a:gd name="connsiteY10" fmla="*/ 209550 h 555625"/>
                  <a:gd name="connsiteX11" fmla="*/ 2512530 w 2632226"/>
                  <a:gd name="connsiteY11" fmla="*/ 425450 h 555625"/>
                  <a:gd name="connsiteX12" fmla="*/ 518630 w 2632226"/>
                  <a:gd name="connsiteY12" fmla="*/ 488950 h 555625"/>
                  <a:gd name="connsiteX13" fmla="*/ 96355 w 2632226"/>
                  <a:gd name="connsiteY13" fmla="*/ 244475 h 555625"/>
                  <a:gd name="connsiteX0" fmla="*/ 105580 w 2641451"/>
                  <a:gd name="connsiteY0" fmla="*/ 244475 h 555625"/>
                  <a:gd name="connsiteX1" fmla="*/ 19061 w 2641451"/>
                  <a:gd name="connsiteY1" fmla="*/ 226218 h 555625"/>
                  <a:gd name="connsiteX2" fmla="*/ 42080 w 2641451"/>
                  <a:gd name="connsiteY2" fmla="*/ 292100 h 555625"/>
                  <a:gd name="connsiteX3" fmla="*/ 489755 w 2641451"/>
                  <a:gd name="connsiteY3" fmla="*/ 555625 h 555625"/>
                  <a:gd name="connsiteX4" fmla="*/ 2591605 w 2641451"/>
                  <a:gd name="connsiteY4" fmla="*/ 485775 h 555625"/>
                  <a:gd name="connsiteX5" fmla="*/ 2594780 w 2641451"/>
                  <a:gd name="connsiteY5" fmla="*/ 142875 h 555625"/>
                  <a:gd name="connsiteX6" fmla="*/ 1648630 w 2641451"/>
                  <a:gd name="connsiteY6" fmla="*/ 0 h 555625"/>
                  <a:gd name="connsiteX7" fmla="*/ 48430 w 2641451"/>
                  <a:gd name="connsiteY7" fmla="*/ 38100 h 555625"/>
                  <a:gd name="connsiteX8" fmla="*/ 45255 w 2641451"/>
                  <a:gd name="connsiteY8" fmla="*/ 76200 h 555625"/>
                  <a:gd name="connsiteX9" fmla="*/ 505630 w 2641451"/>
                  <a:gd name="connsiteY9" fmla="*/ 244475 h 555625"/>
                  <a:gd name="connsiteX10" fmla="*/ 2512230 w 2641451"/>
                  <a:gd name="connsiteY10" fmla="*/ 209550 h 555625"/>
                  <a:gd name="connsiteX11" fmla="*/ 2521755 w 2641451"/>
                  <a:gd name="connsiteY11" fmla="*/ 425450 h 555625"/>
                  <a:gd name="connsiteX12" fmla="*/ 527855 w 2641451"/>
                  <a:gd name="connsiteY12" fmla="*/ 488950 h 555625"/>
                  <a:gd name="connsiteX13" fmla="*/ 105580 w 2641451"/>
                  <a:gd name="connsiteY13" fmla="*/ 244475 h 555625"/>
                  <a:gd name="connsiteX0" fmla="*/ 100036 w 2635907"/>
                  <a:gd name="connsiteY0" fmla="*/ 244475 h 555625"/>
                  <a:gd name="connsiteX1" fmla="*/ 27804 w 2635907"/>
                  <a:gd name="connsiteY1" fmla="*/ 266699 h 555625"/>
                  <a:gd name="connsiteX2" fmla="*/ 36536 w 2635907"/>
                  <a:gd name="connsiteY2" fmla="*/ 292100 h 555625"/>
                  <a:gd name="connsiteX3" fmla="*/ 484211 w 2635907"/>
                  <a:gd name="connsiteY3" fmla="*/ 555625 h 555625"/>
                  <a:gd name="connsiteX4" fmla="*/ 2586061 w 2635907"/>
                  <a:gd name="connsiteY4" fmla="*/ 485775 h 555625"/>
                  <a:gd name="connsiteX5" fmla="*/ 2589236 w 2635907"/>
                  <a:gd name="connsiteY5" fmla="*/ 142875 h 555625"/>
                  <a:gd name="connsiteX6" fmla="*/ 1643086 w 2635907"/>
                  <a:gd name="connsiteY6" fmla="*/ 0 h 555625"/>
                  <a:gd name="connsiteX7" fmla="*/ 42886 w 2635907"/>
                  <a:gd name="connsiteY7" fmla="*/ 38100 h 555625"/>
                  <a:gd name="connsiteX8" fmla="*/ 39711 w 2635907"/>
                  <a:gd name="connsiteY8" fmla="*/ 76200 h 555625"/>
                  <a:gd name="connsiteX9" fmla="*/ 500086 w 2635907"/>
                  <a:gd name="connsiteY9" fmla="*/ 244475 h 555625"/>
                  <a:gd name="connsiteX10" fmla="*/ 2506686 w 2635907"/>
                  <a:gd name="connsiteY10" fmla="*/ 209550 h 555625"/>
                  <a:gd name="connsiteX11" fmla="*/ 2516211 w 2635907"/>
                  <a:gd name="connsiteY11" fmla="*/ 425450 h 555625"/>
                  <a:gd name="connsiteX12" fmla="*/ 522311 w 2635907"/>
                  <a:gd name="connsiteY12" fmla="*/ 488950 h 555625"/>
                  <a:gd name="connsiteX13" fmla="*/ 100036 w 2635907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98616 w 2634487"/>
                  <a:gd name="connsiteY0" fmla="*/ 244475 h 555625"/>
                  <a:gd name="connsiteX1" fmla="*/ 16859 w 2634487"/>
                  <a:gd name="connsiteY1" fmla="*/ 226218 h 555625"/>
                  <a:gd name="connsiteX2" fmla="*/ 35116 w 2634487"/>
                  <a:gd name="connsiteY2" fmla="*/ 292100 h 555625"/>
                  <a:gd name="connsiteX3" fmla="*/ 482791 w 2634487"/>
                  <a:gd name="connsiteY3" fmla="*/ 555625 h 555625"/>
                  <a:gd name="connsiteX4" fmla="*/ 2584641 w 2634487"/>
                  <a:gd name="connsiteY4" fmla="*/ 485775 h 555625"/>
                  <a:gd name="connsiteX5" fmla="*/ 2587816 w 2634487"/>
                  <a:gd name="connsiteY5" fmla="*/ 142875 h 555625"/>
                  <a:gd name="connsiteX6" fmla="*/ 1641666 w 2634487"/>
                  <a:gd name="connsiteY6" fmla="*/ 0 h 555625"/>
                  <a:gd name="connsiteX7" fmla="*/ 41466 w 2634487"/>
                  <a:gd name="connsiteY7" fmla="*/ 38100 h 555625"/>
                  <a:gd name="connsiteX8" fmla="*/ 38291 w 2634487"/>
                  <a:gd name="connsiteY8" fmla="*/ 76200 h 555625"/>
                  <a:gd name="connsiteX9" fmla="*/ 498666 w 2634487"/>
                  <a:gd name="connsiteY9" fmla="*/ 244475 h 555625"/>
                  <a:gd name="connsiteX10" fmla="*/ 2505266 w 2634487"/>
                  <a:gd name="connsiteY10" fmla="*/ 209550 h 555625"/>
                  <a:gd name="connsiteX11" fmla="*/ 2514791 w 2634487"/>
                  <a:gd name="connsiteY11" fmla="*/ 425450 h 555625"/>
                  <a:gd name="connsiteX12" fmla="*/ 520891 w 2634487"/>
                  <a:gd name="connsiteY12" fmla="*/ 488950 h 555625"/>
                  <a:gd name="connsiteX13" fmla="*/ 98616 w 2634487"/>
                  <a:gd name="connsiteY13" fmla="*/ 244475 h 555625"/>
                  <a:gd name="connsiteX0" fmla="*/ 81757 w 2617628"/>
                  <a:gd name="connsiteY0" fmla="*/ 244475 h 555625"/>
                  <a:gd name="connsiteX1" fmla="*/ 0 w 2617628"/>
                  <a:gd name="connsiteY1" fmla="*/ 226218 h 555625"/>
                  <a:gd name="connsiteX2" fmla="*/ 18257 w 2617628"/>
                  <a:gd name="connsiteY2" fmla="*/ 292100 h 555625"/>
                  <a:gd name="connsiteX3" fmla="*/ 465932 w 2617628"/>
                  <a:gd name="connsiteY3" fmla="*/ 555625 h 555625"/>
                  <a:gd name="connsiteX4" fmla="*/ 2567782 w 2617628"/>
                  <a:gd name="connsiteY4" fmla="*/ 485775 h 555625"/>
                  <a:gd name="connsiteX5" fmla="*/ 2570957 w 2617628"/>
                  <a:gd name="connsiteY5" fmla="*/ 142875 h 555625"/>
                  <a:gd name="connsiteX6" fmla="*/ 1624807 w 2617628"/>
                  <a:gd name="connsiteY6" fmla="*/ 0 h 555625"/>
                  <a:gd name="connsiteX7" fmla="*/ 24607 w 2617628"/>
                  <a:gd name="connsiteY7" fmla="*/ 38100 h 555625"/>
                  <a:gd name="connsiteX8" fmla="*/ 21432 w 2617628"/>
                  <a:gd name="connsiteY8" fmla="*/ 76200 h 555625"/>
                  <a:gd name="connsiteX9" fmla="*/ 481807 w 2617628"/>
                  <a:gd name="connsiteY9" fmla="*/ 244475 h 555625"/>
                  <a:gd name="connsiteX10" fmla="*/ 2488407 w 2617628"/>
                  <a:gd name="connsiteY10" fmla="*/ 209550 h 555625"/>
                  <a:gd name="connsiteX11" fmla="*/ 2497932 w 2617628"/>
                  <a:gd name="connsiteY11" fmla="*/ 425450 h 555625"/>
                  <a:gd name="connsiteX12" fmla="*/ 504032 w 2617628"/>
                  <a:gd name="connsiteY12" fmla="*/ 488950 h 555625"/>
                  <a:gd name="connsiteX13" fmla="*/ 81757 w 2617628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9844 w 2603340"/>
                  <a:gd name="connsiteY7" fmla="*/ 33337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0955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03340" h="555625">
                    <a:moveTo>
                      <a:pt x="67469" y="244475"/>
                    </a:moveTo>
                    <a:cubicBezTo>
                      <a:pt x="66940" y="247651"/>
                      <a:pt x="46301" y="239713"/>
                      <a:pt x="0" y="242887"/>
                    </a:cubicBezTo>
                    <a:cubicBezTo>
                      <a:pt x="6086" y="288924"/>
                      <a:pt x="-2116" y="262732"/>
                      <a:pt x="3969" y="292100"/>
                    </a:cubicBezTo>
                    <a:lnTo>
                      <a:pt x="451644" y="555625"/>
                    </a:lnTo>
                    <a:lnTo>
                      <a:pt x="2553494" y="485775"/>
                    </a:lnTo>
                    <a:cubicBezTo>
                      <a:pt x="2605352" y="396875"/>
                      <a:pt x="2631811" y="276225"/>
                      <a:pt x="2556669" y="142875"/>
                    </a:cubicBezTo>
                    <a:lnTo>
                      <a:pt x="1610519" y="0"/>
                    </a:lnTo>
                    <a:lnTo>
                      <a:pt x="10319" y="30955"/>
                    </a:lnTo>
                    <a:lnTo>
                      <a:pt x="7144" y="76200"/>
                    </a:lnTo>
                    <a:lnTo>
                      <a:pt x="467519" y="244475"/>
                    </a:lnTo>
                    <a:lnTo>
                      <a:pt x="2474119" y="209550"/>
                    </a:lnTo>
                    <a:cubicBezTo>
                      <a:pt x="2527565" y="280988"/>
                      <a:pt x="2515923" y="346075"/>
                      <a:pt x="2483644" y="425450"/>
                    </a:cubicBezTo>
                    <a:lnTo>
                      <a:pt x="489744" y="488950"/>
                    </a:lnTo>
                    <a:lnTo>
                      <a:pt x="67469" y="24447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43" name="Freeform 28">
                <a:extLst>
                  <a:ext uri="{FF2B5EF4-FFF2-40B4-BE49-F238E27FC236}">
                    <a16:creationId xmlns:a16="http://schemas.microsoft.com/office/drawing/2014/main" id="{E4822A61-0EE4-43AC-8911-8CEB3327373D}"/>
                  </a:ext>
                </a:extLst>
              </p:cNvPr>
              <p:cNvSpPr/>
              <p:nvPr/>
            </p:nvSpPr>
            <p:spPr>
              <a:xfrm>
                <a:off x="3695702" y="3233738"/>
                <a:ext cx="2458684" cy="383382"/>
              </a:xfrm>
              <a:custGeom>
                <a:avLst/>
                <a:gdLst>
                  <a:gd name="connsiteX0" fmla="*/ 7144 w 2424113"/>
                  <a:gd name="connsiteY0" fmla="*/ 0 h 378619"/>
                  <a:gd name="connsiteX1" fmla="*/ 0 w 2424113"/>
                  <a:gd name="connsiteY1" fmla="*/ 130969 h 378619"/>
                  <a:gd name="connsiteX2" fmla="*/ 431007 w 2424113"/>
                  <a:gd name="connsiteY2" fmla="*/ 378619 h 378619"/>
                  <a:gd name="connsiteX3" fmla="*/ 2424113 w 2424113"/>
                  <a:gd name="connsiteY3" fmla="*/ 304800 h 378619"/>
                  <a:gd name="connsiteX4" fmla="*/ 2414588 w 2424113"/>
                  <a:gd name="connsiteY4" fmla="*/ 109538 h 378619"/>
                  <a:gd name="connsiteX5" fmla="*/ 428625 w 2424113"/>
                  <a:gd name="connsiteY5" fmla="*/ 150019 h 378619"/>
                  <a:gd name="connsiteX6" fmla="*/ 7144 w 2424113"/>
                  <a:gd name="connsiteY6" fmla="*/ 0 h 378619"/>
                  <a:gd name="connsiteX0" fmla="*/ 7144 w 2436996"/>
                  <a:gd name="connsiteY0" fmla="*/ 0 h 378619"/>
                  <a:gd name="connsiteX1" fmla="*/ 0 w 2436996"/>
                  <a:gd name="connsiteY1" fmla="*/ 130969 h 378619"/>
                  <a:gd name="connsiteX2" fmla="*/ 431007 w 2436996"/>
                  <a:gd name="connsiteY2" fmla="*/ 378619 h 378619"/>
                  <a:gd name="connsiteX3" fmla="*/ 2424113 w 2436996"/>
                  <a:gd name="connsiteY3" fmla="*/ 304800 h 378619"/>
                  <a:gd name="connsiteX4" fmla="*/ 2414588 w 2436996"/>
                  <a:gd name="connsiteY4" fmla="*/ 109538 h 378619"/>
                  <a:gd name="connsiteX5" fmla="*/ 428625 w 2436996"/>
                  <a:gd name="connsiteY5" fmla="*/ 150019 h 378619"/>
                  <a:gd name="connsiteX6" fmla="*/ 7144 w 2436996"/>
                  <a:gd name="connsiteY6" fmla="*/ 0 h 378619"/>
                  <a:gd name="connsiteX0" fmla="*/ 7144 w 2448855"/>
                  <a:gd name="connsiteY0" fmla="*/ 0 h 378619"/>
                  <a:gd name="connsiteX1" fmla="*/ 0 w 2448855"/>
                  <a:gd name="connsiteY1" fmla="*/ 130969 h 378619"/>
                  <a:gd name="connsiteX2" fmla="*/ 431007 w 2448855"/>
                  <a:gd name="connsiteY2" fmla="*/ 378619 h 378619"/>
                  <a:gd name="connsiteX3" fmla="*/ 2424113 w 2448855"/>
                  <a:gd name="connsiteY3" fmla="*/ 304800 h 378619"/>
                  <a:gd name="connsiteX4" fmla="*/ 2414588 w 2448855"/>
                  <a:gd name="connsiteY4" fmla="*/ 109538 h 378619"/>
                  <a:gd name="connsiteX5" fmla="*/ 428625 w 2448855"/>
                  <a:gd name="connsiteY5" fmla="*/ 150019 h 378619"/>
                  <a:gd name="connsiteX6" fmla="*/ 7144 w 2448855"/>
                  <a:gd name="connsiteY6" fmla="*/ 0 h 378619"/>
                  <a:gd name="connsiteX0" fmla="*/ 7144 w 2444270"/>
                  <a:gd name="connsiteY0" fmla="*/ 0 h 378619"/>
                  <a:gd name="connsiteX1" fmla="*/ 0 w 2444270"/>
                  <a:gd name="connsiteY1" fmla="*/ 130969 h 378619"/>
                  <a:gd name="connsiteX2" fmla="*/ 431007 w 2444270"/>
                  <a:gd name="connsiteY2" fmla="*/ 378619 h 378619"/>
                  <a:gd name="connsiteX3" fmla="*/ 2414588 w 2444270"/>
                  <a:gd name="connsiteY3" fmla="*/ 314325 h 378619"/>
                  <a:gd name="connsiteX4" fmla="*/ 2414588 w 2444270"/>
                  <a:gd name="connsiteY4" fmla="*/ 109538 h 378619"/>
                  <a:gd name="connsiteX5" fmla="*/ 428625 w 2444270"/>
                  <a:gd name="connsiteY5" fmla="*/ 150019 h 378619"/>
                  <a:gd name="connsiteX6" fmla="*/ 7144 w 2444270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28625 w 2446779"/>
                  <a:gd name="connsiteY5" fmla="*/ 150019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2913 w 2446779"/>
                  <a:gd name="connsiteY5" fmla="*/ 142875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5294 w 2446779"/>
                  <a:gd name="connsiteY5" fmla="*/ 135731 h 378619"/>
                  <a:gd name="connsiteX6" fmla="*/ 7144 w 2446779"/>
                  <a:gd name="connsiteY6" fmla="*/ 0 h 378619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14287 w 2451541"/>
                  <a:gd name="connsiteY0" fmla="*/ 0 h 385763"/>
                  <a:gd name="connsiteX1" fmla="*/ 0 w 2451541"/>
                  <a:gd name="connsiteY1" fmla="*/ 145257 h 385763"/>
                  <a:gd name="connsiteX2" fmla="*/ 435769 w 2451541"/>
                  <a:gd name="connsiteY2" fmla="*/ 385763 h 385763"/>
                  <a:gd name="connsiteX3" fmla="*/ 2419350 w 2451541"/>
                  <a:gd name="connsiteY3" fmla="*/ 321469 h 385763"/>
                  <a:gd name="connsiteX4" fmla="*/ 2419350 w 2451541"/>
                  <a:gd name="connsiteY4" fmla="*/ 107157 h 385763"/>
                  <a:gd name="connsiteX5" fmla="*/ 450056 w 2451541"/>
                  <a:gd name="connsiteY5" fmla="*/ 142875 h 385763"/>
                  <a:gd name="connsiteX6" fmla="*/ 14287 w 2451541"/>
                  <a:gd name="connsiteY6" fmla="*/ 0 h 385763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11905 w 2458684"/>
                  <a:gd name="connsiteY0" fmla="*/ 0 h 383382"/>
                  <a:gd name="connsiteX1" fmla="*/ 0 w 2458684"/>
                  <a:gd name="connsiteY1" fmla="*/ 138114 h 383382"/>
                  <a:gd name="connsiteX2" fmla="*/ 442912 w 2458684"/>
                  <a:gd name="connsiteY2" fmla="*/ 383382 h 383382"/>
                  <a:gd name="connsiteX3" fmla="*/ 2426493 w 2458684"/>
                  <a:gd name="connsiteY3" fmla="*/ 319088 h 383382"/>
                  <a:gd name="connsiteX4" fmla="*/ 2426493 w 2458684"/>
                  <a:gd name="connsiteY4" fmla="*/ 104776 h 383382"/>
                  <a:gd name="connsiteX5" fmla="*/ 457199 w 2458684"/>
                  <a:gd name="connsiteY5" fmla="*/ 140494 h 383382"/>
                  <a:gd name="connsiteX6" fmla="*/ 11905 w 2458684"/>
                  <a:gd name="connsiteY6" fmla="*/ 0 h 383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8684" h="383382">
                    <a:moveTo>
                      <a:pt x="11905" y="0"/>
                    </a:moveTo>
                    <a:cubicBezTo>
                      <a:pt x="25399" y="53182"/>
                      <a:pt x="19843" y="123033"/>
                      <a:pt x="0" y="138114"/>
                    </a:cubicBezTo>
                    <a:lnTo>
                      <a:pt x="442912" y="383382"/>
                    </a:lnTo>
                    <a:lnTo>
                      <a:pt x="2426493" y="319088"/>
                    </a:lnTo>
                    <a:cubicBezTo>
                      <a:pt x="2466181" y="277813"/>
                      <a:pt x="2472531" y="174625"/>
                      <a:pt x="2426493" y="104776"/>
                    </a:cubicBezTo>
                    <a:lnTo>
                      <a:pt x="457199" y="140494"/>
                    </a:lnTo>
                    <a:lnTo>
                      <a:pt x="119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3752" name="Graphic 29">
            <a:extLst>
              <a:ext uri="{FF2B5EF4-FFF2-40B4-BE49-F238E27FC236}">
                <a16:creationId xmlns:a16="http://schemas.microsoft.com/office/drawing/2014/main" id="{DD435C3E-B0D7-491B-BED9-A19C8D4D416F}"/>
              </a:ext>
            </a:extLst>
          </p:cNvPr>
          <p:cNvGrpSpPr/>
          <p:nvPr/>
        </p:nvGrpSpPr>
        <p:grpSpPr>
          <a:xfrm>
            <a:off x="3787989" y="2889247"/>
            <a:ext cx="4608138" cy="2206654"/>
            <a:chOff x="3496565" y="2353154"/>
            <a:chExt cx="5206119" cy="2493004"/>
          </a:xfrm>
        </p:grpSpPr>
        <p:sp>
          <p:nvSpPr>
            <p:cNvPr id="3753" name="Freeform: Shape 3752">
              <a:extLst>
                <a:ext uri="{FF2B5EF4-FFF2-40B4-BE49-F238E27FC236}">
                  <a16:creationId xmlns:a16="http://schemas.microsoft.com/office/drawing/2014/main" id="{71AA2B8C-C90F-4BD9-BA61-F86F920C8785}"/>
                </a:ext>
              </a:extLst>
            </p:cNvPr>
            <p:cNvSpPr/>
            <p:nvPr/>
          </p:nvSpPr>
          <p:spPr>
            <a:xfrm>
              <a:off x="4342675" y="2353632"/>
              <a:ext cx="1649799" cy="1468918"/>
            </a:xfrm>
            <a:custGeom>
              <a:avLst/>
              <a:gdLst>
                <a:gd name="connsiteX0" fmla="*/ 1399506 w 1649799"/>
                <a:gd name="connsiteY0" fmla="*/ 17705 h 1468918"/>
                <a:gd name="connsiteX1" fmla="*/ 1545929 w 1649799"/>
                <a:gd name="connsiteY1" fmla="*/ 3350 h 1468918"/>
                <a:gd name="connsiteX2" fmla="*/ 1638758 w 1649799"/>
                <a:gd name="connsiteY2" fmla="*/ 0 h 1468918"/>
                <a:gd name="connsiteX3" fmla="*/ 1649764 w 1649799"/>
                <a:gd name="connsiteY3" fmla="*/ 12441 h 1468918"/>
                <a:gd name="connsiteX4" fmla="*/ 1649764 w 1649799"/>
                <a:gd name="connsiteY4" fmla="*/ 38759 h 1468918"/>
                <a:gd name="connsiteX5" fmla="*/ 1649764 w 1649799"/>
                <a:gd name="connsiteY5" fmla="*/ 1083811 h 1468918"/>
                <a:gd name="connsiteX6" fmla="*/ 1615312 w 1649799"/>
                <a:gd name="connsiteY6" fmla="*/ 1120177 h 1468918"/>
                <a:gd name="connsiteX7" fmla="*/ 1452620 w 1649799"/>
                <a:gd name="connsiteY7" fmla="*/ 1145538 h 1468918"/>
                <a:gd name="connsiteX8" fmla="*/ 1325338 w 1649799"/>
                <a:gd name="connsiteY8" fmla="*/ 1177119 h 1468918"/>
                <a:gd name="connsiteX9" fmla="*/ 1183223 w 1649799"/>
                <a:gd name="connsiteY9" fmla="*/ 1227362 h 1468918"/>
                <a:gd name="connsiteX10" fmla="*/ 953541 w 1649799"/>
                <a:gd name="connsiteY10" fmla="*/ 1348902 h 1468918"/>
                <a:gd name="connsiteX11" fmla="*/ 801855 w 1649799"/>
                <a:gd name="connsiteY11" fmla="*/ 1460872 h 1468918"/>
                <a:gd name="connsiteX12" fmla="*/ 768360 w 1649799"/>
                <a:gd name="connsiteY12" fmla="*/ 1458958 h 1468918"/>
                <a:gd name="connsiteX13" fmla="*/ 273109 w 1649799"/>
                <a:gd name="connsiteY13" fmla="*/ 963706 h 1468918"/>
                <a:gd name="connsiteX14" fmla="*/ 9932 w 1649799"/>
                <a:gd name="connsiteY14" fmla="*/ 700529 h 1468918"/>
                <a:gd name="connsiteX15" fmla="*/ 10889 w 1649799"/>
                <a:gd name="connsiteY15" fmla="*/ 667991 h 1468918"/>
                <a:gd name="connsiteX16" fmla="*/ 128601 w 1649799"/>
                <a:gd name="connsiteY16" fmla="*/ 568941 h 1468918"/>
                <a:gd name="connsiteX17" fmla="*/ 141999 w 1649799"/>
                <a:gd name="connsiteY17" fmla="*/ 553150 h 1468918"/>
                <a:gd name="connsiteX18" fmla="*/ 174537 w 1649799"/>
                <a:gd name="connsiteY18" fmla="*/ 522047 h 1468918"/>
                <a:gd name="connsiteX19" fmla="*/ 497527 w 1649799"/>
                <a:gd name="connsiteY19" fmla="*/ 311506 h 1468918"/>
                <a:gd name="connsiteX20" fmla="*/ 620981 w 1649799"/>
                <a:gd name="connsiteY20" fmla="*/ 249779 h 1468918"/>
                <a:gd name="connsiteX21" fmla="*/ 797070 w 1649799"/>
                <a:gd name="connsiteY21" fmla="*/ 170347 h 1468918"/>
                <a:gd name="connsiteX22" fmla="*/ 829130 w 1649799"/>
                <a:gd name="connsiteY22" fmla="*/ 158863 h 1468918"/>
                <a:gd name="connsiteX23" fmla="*/ 1016704 w 1649799"/>
                <a:gd name="connsiteY23" fmla="*/ 94744 h 1468918"/>
                <a:gd name="connsiteX24" fmla="*/ 1367447 w 1649799"/>
                <a:gd name="connsiteY24" fmla="*/ 17226 h 1468918"/>
                <a:gd name="connsiteX25" fmla="*/ 1399506 w 1649799"/>
                <a:gd name="connsiteY25" fmla="*/ 17705 h 1468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49799" h="1468918">
                  <a:moveTo>
                    <a:pt x="1399506" y="17705"/>
                  </a:moveTo>
                  <a:cubicBezTo>
                    <a:pt x="1448314" y="12920"/>
                    <a:pt x="1497121" y="7178"/>
                    <a:pt x="1545929" y="3350"/>
                  </a:cubicBezTo>
                  <a:cubicBezTo>
                    <a:pt x="1577031" y="957"/>
                    <a:pt x="1608134" y="479"/>
                    <a:pt x="1638758" y="0"/>
                  </a:cubicBezTo>
                  <a:cubicBezTo>
                    <a:pt x="1645936" y="0"/>
                    <a:pt x="1650242" y="4307"/>
                    <a:pt x="1649764" y="12441"/>
                  </a:cubicBezTo>
                  <a:cubicBezTo>
                    <a:pt x="1649285" y="21054"/>
                    <a:pt x="1649764" y="30146"/>
                    <a:pt x="1649764" y="38759"/>
                  </a:cubicBezTo>
                  <a:cubicBezTo>
                    <a:pt x="1649764" y="387109"/>
                    <a:pt x="1649764" y="735460"/>
                    <a:pt x="1649764" y="1083811"/>
                  </a:cubicBezTo>
                  <a:cubicBezTo>
                    <a:pt x="1649764" y="1117785"/>
                    <a:pt x="1648807" y="1117306"/>
                    <a:pt x="1615312" y="1120177"/>
                  </a:cubicBezTo>
                  <a:cubicBezTo>
                    <a:pt x="1560762" y="1124962"/>
                    <a:pt x="1506213" y="1134054"/>
                    <a:pt x="1452620" y="1145538"/>
                  </a:cubicBezTo>
                  <a:cubicBezTo>
                    <a:pt x="1409555" y="1154629"/>
                    <a:pt x="1367447" y="1165156"/>
                    <a:pt x="1325338" y="1177119"/>
                  </a:cubicBezTo>
                  <a:cubicBezTo>
                    <a:pt x="1277010" y="1190996"/>
                    <a:pt x="1229159" y="1207743"/>
                    <a:pt x="1183223" y="1227362"/>
                  </a:cubicBezTo>
                  <a:cubicBezTo>
                    <a:pt x="1103313" y="1261814"/>
                    <a:pt x="1026274" y="1301530"/>
                    <a:pt x="953541" y="1348902"/>
                  </a:cubicBezTo>
                  <a:cubicBezTo>
                    <a:pt x="900427" y="1382876"/>
                    <a:pt x="850663" y="1421156"/>
                    <a:pt x="801855" y="1460872"/>
                  </a:cubicBezTo>
                  <a:cubicBezTo>
                    <a:pt x="787979" y="1472356"/>
                    <a:pt x="780801" y="1471399"/>
                    <a:pt x="768360" y="1458958"/>
                  </a:cubicBezTo>
                  <a:cubicBezTo>
                    <a:pt x="603755" y="1293395"/>
                    <a:pt x="438193" y="1128790"/>
                    <a:pt x="273109" y="963706"/>
                  </a:cubicBezTo>
                  <a:cubicBezTo>
                    <a:pt x="185543" y="876140"/>
                    <a:pt x="97977" y="787617"/>
                    <a:pt x="9932" y="700529"/>
                  </a:cubicBezTo>
                  <a:cubicBezTo>
                    <a:pt x="-3466" y="687610"/>
                    <a:pt x="-3466" y="681389"/>
                    <a:pt x="10889" y="667991"/>
                  </a:cubicBezTo>
                  <a:cubicBezTo>
                    <a:pt x="48691" y="633060"/>
                    <a:pt x="86971" y="599565"/>
                    <a:pt x="128601" y="568941"/>
                  </a:cubicBezTo>
                  <a:cubicBezTo>
                    <a:pt x="133864" y="565113"/>
                    <a:pt x="140563" y="560806"/>
                    <a:pt x="141999" y="553150"/>
                  </a:cubicBezTo>
                  <a:cubicBezTo>
                    <a:pt x="150612" y="540709"/>
                    <a:pt x="162575" y="531139"/>
                    <a:pt x="174537" y="522047"/>
                  </a:cubicBezTo>
                  <a:cubicBezTo>
                    <a:pt x="277416" y="444530"/>
                    <a:pt x="384600" y="373711"/>
                    <a:pt x="497527" y="311506"/>
                  </a:cubicBezTo>
                  <a:cubicBezTo>
                    <a:pt x="538200" y="289973"/>
                    <a:pt x="577916" y="266527"/>
                    <a:pt x="620981" y="249779"/>
                  </a:cubicBezTo>
                  <a:cubicBezTo>
                    <a:pt x="678402" y="220112"/>
                    <a:pt x="735822" y="190923"/>
                    <a:pt x="797070" y="170347"/>
                  </a:cubicBezTo>
                  <a:cubicBezTo>
                    <a:pt x="807598" y="166519"/>
                    <a:pt x="821953" y="171783"/>
                    <a:pt x="829130" y="158863"/>
                  </a:cubicBezTo>
                  <a:cubicBezTo>
                    <a:pt x="890379" y="133981"/>
                    <a:pt x="953541" y="113884"/>
                    <a:pt x="1016704" y="94744"/>
                  </a:cubicBezTo>
                  <a:cubicBezTo>
                    <a:pt x="1132023" y="61248"/>
                    <a:pt x="1248778" y="34931"/>
                    <a:pt x="1367447" y="17226"/>
                  </a:cubicBezTo>
                  <a:cubicBezTo>
                    <a:pt x="1377974" y="14834"/>
                    <a:pt x="1388979" y="11484"/>
                    <a:pt x="1399506" y="17705"/>
                  </a:cubicBezTo>
                  <a:close/>
                </a:path>
              </a:pathLst>
            </a:custGeom>
            <a:solidFill>
              <a:schemeClr val="accent2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54" name="Freeform: Shape 3753">
              <a:extLst>
                <a:ext uri="{FF2B5EF4-FFF2-40B4-BE49-F238E27FC236}">
                  <a16:creationId xmlns:a16="http://schemas.microsoft.com/office/drawing/2014/main" id="{38BE5844-2061-4E80-984D-F572F6784169}"/>
                </a:ext>
              </a:extLst>
            </p:cNvPr>
            <p:cNvSpPr/>
            <p:nvPr/>
          </p:nvSpPr>
          <p:spPr>
            <a:xfrm>
              <a:off x="6205373" y="2353600"/>
              <a:ext cx="1647498" cy="1471438"/>
            </a:xfrm>
            <a:custGeom>
              <a:avLst/>
              <a:gdLst>
                <a:gd name="connsiteX0" fmla="*/ 1511593 w 1647498"/>
                <a:gd name="connsiteY0" fmla="*/ 560838 h 1471438"/>
                <a:gd name="connsiteX1" fmla="*/ 1635047 w 1647498"/>
                <a:gd name="connsiteY1" fmla="*/ 666109 h 1471438"/>
                <a:gd name="connsiteX2" fmla="*/ 1635526 w 1647498"/>
                <a:gd name="connsiteY2" fmla="*/ 705825 h 1471438"/>
                <a:gd name="connsiteX3" fmla="*/ 961792 w 1647498"/>
                <a:gd name="connsiteY3" fmla="*/ 1378601 h 1471438"/>
                <a:gd name="connsiteX4" fmla="*/ 880447 w 1647498"/>
                <a:gd name="connsiteY4" fmla="*/ 1460904 h 1471438"/>
                <a:gd name="connsiteX5" fmla="*/ 847430 w 1647498"/>
                <a:gd name="connsiteY5" fmla="*/ 1463775 h 1471438"/>
                <a:gd name="connsiteX6" fmla="*/ 589995 w 1647498"/>
                <a:gd name="connsiteY6" fmla="*/ 1287685 h 1471438"/>
                <a:gd name="connsiteX7" fmla="*/ 373711 w 1647498"/>
                <a:gd name="connsiteY7" fmla="*/ 1194377 h 1471438"/>
                <a:gd name="connsiteX8" fmla="*/ 180396 w 1647498"/>
                <a:gd name="connsiteY8" fmla="*/ 1141263 h 1471438"/>
                <a:gd name="connsiteX9" fmla="*/ 24882 w 1647498"/>
                <a:gd name="connsiteY9" fmla="*/ 1120209 h 1471438"/>
                <a:gd name="connsiteX10" fmla="*/ 0 w 1647498"/>
                <a:gd name="connsiteY10" fmla="*/ 1093891 h 1471438"/>
                <a:gd name="connsiteX11" fmla="*/ 479 w 1647498"/>
                <a:gd name="connsiteY11" fmla="*/ 261773 h 1471438"/>
                <a:gd name="connsiteX12" fmla="*/ 0 w 1647498"/>
                <a:gd name="connsiteY12" fmla="*/ 22522 h 1471438"/>
                <a:gd name="connsiteX13" fmla="*/ 22968 w 1647498"/>
                <a:gd name="connsiteY13" fmla="*/ 32 h 1471438"/>
                <a:gd name="connsiteX14" fmla="*/ 267005 w 1647498"/>
                <a:gd name="connsiteY14" fmla="*/ 22522 h 1471438"/>
                <a:gd name="connsiteX15" fmla="*/ 344044 w 1647498"/>
                <a:gd name="connsiteY15" fmla="*/ 34484 h 1471438"/>
                <a:gd name="connsiteX16" fmla="*/ 427782 w 1647498"/>
                <a:gd name="connsiteY16" fmla="*/ 44054 h 1471438"/>
                <a:gd name="connsiteX17" fmla="*/ 690959 w 1647498"/>
                <a:gd name="connsiteY17" fmla="*/ 113437 h 1471438"/>
                <a:gd name="connsiteX18" fmla="*/ 1119698 w 1647498"/>
                <a:gd name="connsiteY18" fmla="*/ 295269 h 1471438"/>
                <a:gd name="connsiteX19" fmla="*/ 1492453 w 1647498"/>
                <a:gd name="connsiteY19" fmla="*/ 536913 h 1471438"/>
                <a:gd name="connsiteX20" fmla="*/ 1511593 w 1647498"/>
                <a:gd name="connsiteY20" fmla="*/ 560838 h 14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647498" h="1471438">
                  <a:moveTo>
                    <a:pt x="1511593" y="560838"/>
                  </a:moveTo>
                  <a:cubicBezTo>
                    <a:pt x="1552744" y="595769"/>
                    <a:pt x="1593417" y="631657"/>
                    <a:pt x="1635047" y="666109"/>
                  </a:cubicBezTo>
                  <a:cubicBezTo>
                    <a:pt x="1652752" y="680464"/>
                    <a:pt x="1650359" y="690991"/>
                    <a:pt x="1635526" y="705825"/>
                  </a:cubicBezTo>
                  <a:cubicBezTo>
                    <a:pt x="1410629" y="929764"/>
                    <a:pt x="1186211" y="1154183"/>
                    <a:pt x="961792" y="1378601"/>
                  </a:cubicBezTo>
                  <a:cubicBezTo>
                    <a:pt x="934518" y="1405876"/>
                    <a:pt x="906764" y="1432672"/>
                    <a:pt x="880447" y="1460904"/>
                  </a:cubicBezTo>
                  <a:cubicBezTo>
                    <a:pt x="869441" y="1472866"/>
                    <a:pt x="860828" y="1475737"/>
                    <a:pt x="847430" y="1463775"/>
                  </a:cubicBezTo>
                  <a:cubicBezTo>
                    <a:pt x="768955" y="1393913"/>
                    <a:pt x="682346" y="1336493"/>
                    <a:pt x="589995" y="1287685"/>
                  </a:cubicBezTo>
                  <a:cubicBezTo>
                    <a:pt x="520612" y="1250840"/>
                    <a:pt x="448837" y="1219259"/>
                    <a:pt x="373711" y="1194377"/>
                  </a:cubicBezTo>
                  <a:cubicBezTo>
                    <a:pt x="310071" y="1173323"/>
                    <a:pt x="245951" y="1154661"/>
                    <a:pt x="180396" y="1141263"/>
                  </a:cubicBezTo>
                  <a:cubicBezTo>
                    <a:pt x="129196" y="1131215"/>
                    <a:pt x="77518" y="1121645"/>
                    <a:pt x="24882" y="1120209"/>
                  </a:cubicBezTo>
                  <a:cubicBezTo>
                    <a:pt x="4785" y="1119731"/>
                    <a:pt x="0" y="1113031"/>
                    <a:pt x="0" y="1093891"/>
                  </a:cubicBezTo>
                  <a:cubicBezTo>
                    <a:pt x="479" y="816359"/>
                    <a:pt x="479" y="538827"/>
                    <a:pt x="479" y="261773"/>
                  </a:cubicBezTo>
                  <a:cubicBezTo>
                    <a:pt x="479" y="181863"/>
                    <a:pt x="957" y="102432"/>
                    <a:pt x="0" y="22522"/>
                  </a:cubicBezTo>
                  <a:cubicBezTo>
                    <a:pt x="0" y="4338"/>
                    <a:pt x="5742" y="-447"/>
                    <a:pt x="22968" y="32"/>
                  </a:cubicBezTo>
                  <a:cubicBezTo>
                    <a:pt x="104792" y="989"/>
                    <a:pt x="186138" y="12951"/>
                    <a:pt x="267005" y="22522"/>
                  </a:cubicBezTo>
                  <a:cubicBezTo>
                    <a:pt x="292366" y="25393"/>
                    <a:pt x="319162" y="26828"/>
                    <a:pt x="344044" y="34484"/>
                  </a:cubicBezTo>
                  <a:cubicBezTo>
                    <a:pt x="373233" y="23479"/>
                    <a:pt x="400508" y="38791"/>
                    <a:pt x="427782" y="44054"/>
                  </a:cubicBezTo>
                  <a:cubicBezTo>
                    <a:pt x="516784" y="61280"/>
                    <a:pt x="604829" y="85684"/>
                    <a:pt x="690959" y="113437"/>
                  </a:cubicBezTo>
                  <a:cubicBezTo>
                    <a:pt x="839295" y="161288"/>
                    <a:pt x="982368" y="221579"/>
                    <a:pt x="1119698" y="295269"/>
                  </a:cubicBezTo>
                  <a:cubicBezTo>
                    <a:pt x="1250809" y="365130"/>
                    <a:pt x="1375219" y="445519"/>
                    <a:pt x="1492453" y="536913"/>
                  </a:cubicBezTo>
                  <a:cubicBezTo>
                    <a:pt x="1501545" y="543612"/>
                    <a:pt x="1507286" y="551268"/>
                    <a:pt x="1511593" y="560838"/>
                  </a:cubicBezTo>
                  <a:close/>
                </a:path>
              </a:pathLst>
            </a:custGeom>
            <a:solidFill>
              <a:schemeClr val="accent3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55" name="Freeform: Shape 3754">
              <a:extLst>
                <a:ext uri="{FF2B5EF4-FFF2-40B4-BE49-F238E27FC236}">
                  <a16:creationId xmlns:a16="http://schemas.microsoft.com/office/drawing/2014/main" id="{AF5C387D-B6E4-4F23-AC5B-CCCD8CDFAD84}"/>
                </a:ext>
              </a:extLst>
            </p:cNvPr>
            <p:cNvSpPr/>
            <p:nvPr/>
          </p:nvSpPr>
          <p:spPr>
            <a:xfrm>
              <a:off x="3496316" y="3196558"/>
              <a:ext cx="1473807" cy="1646427"/>
            </a:xfrm>
            <a:custGeom>
              <a:avLst/>
              <a:gdLst>
                <a:gd name="connsiteX0" fmla="*/ 477795 w 1473807"/>
                <a:gd name="connsiteY0" fmla="*/ 210261 h 1646427"/>
                <a:gd name="connsiteX1" fmla="*/ 526602 w 1473807"/>
                <a:gd name="connsiteY1" fmla="*/ 184900 h 1646427"/>
                <a:gd name="connsiteX2" fmla="*/ 669675 w 1473807"/>
                <a:gd name="connsiteY2" fmla="*/ 11682 h 1646427"/>
                <a:gd name="connsiteX3" fmla="*/ 706041 w 1473807"/>
                <a:gd name="connsiteY3" fmla="*/ 10246 h 1646427"/>
                <a:gd name="connsiteX4" fmla="*/ 1455856 w 1473807"/>
                <a:gd name="connsiteY4" fmla="*/ 760540 h 1646427"/>
                <a:gd name="connsiteX5" fmla="*/ 1457292 w 1473807"/>
                <a:gd name="connsiteY5" fmla="*/ 811740 h 1646427"/>
                <a:gd name="connsiteX6" fmla="*/ 1348671 w 1473807"/>
                <a:gd name="connsiteY6" fmla="*/ 960555 h 1646427"/>
                <a:gd name="connsiteX7" fmla="*/ 1219954 w 1473807"/>
                <a:gd name="connsiteY7" fmla="*/ 1209855 h 1646427"/>
                <a:gd name="connsiteX8" fmla="*/ 1166840 w 1473807"/>
                <a:gd name="connsiteY8" fmla="*/ 1375417 h 1646427"/>
                <a:gd name="connsiteX9" fmla="*/ 1121382 w 1473807"/>
                <a:gd name="connsiteY9" fmla="*/ 1631417 h 1646427"/>
                <a:gd name="connsiteX10" fmla="*/ 1104634 w 1473807"/>
                <a:gd name="connsiteY10" fmla="*/ 1646250 h 1646427"/>
                <a:gd name="connsiteX11" fmla="*/ 1056784 w 1473807"/>
                <a:gd name="connsiteY11" fmla="*/ 1646250 h 1646427"/>
                <a:gd name="connsiteX12" fmla="*/ 40442 w 1473807"/>
                <a:gd name="connsiteY12" fmla="*/ 1646250 h 1646427"/>
                <a:gd name="connsiteX13" fmla="*/ 1684 w 1473807"/>
                <a:gd name="connsiteY13" fmla="*/ 1604621 h 1646427"/>
                <a:gd name="connsiteX14" fmla="*/ 19388 w 1473807"/>
                <a:gd name="connsiteY14" fmla="*/ 1415133 h 1646427"/>
                <a:gd name="connsiteX15" fmla="*/ 16517 w 1473807"/>
                <a:gd name="connsiteY15" fmla="*/ 1392165 h 1646427"/>
                <a:gd name="connsiteX16" fmla="*/ 156240 w 1473807"/>
                <a:gd name="connsiteY16" fmla="*/ 839493 h 1646427"/>
                <a:gd name="connsiteX17" fmla="*/ 367260 w 1473807"/>
                <a:gd name="connsiteY17" fmla="*/ 403098 h 1646427"/>
                <a:gd name="connsiteX18" fmla="*/ 471574 w 1473807"/>
                <a:gd name="connsiteY18" fmla="*/ 245670 h 1646427"/>
                <a:gd name="connsiteX19" fmla="*/ 477795 w 1473807"/>
                <a:gd name="connsiteY19" fmla="*/ 210261 h 1646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473807" h="1646427">
                  <a:moveTo>
                    <a:pt x="477795" y="210261"/>
                  </a:moveTo>
                  <a:cubicBezTo>
                    <a:pt x="500284" y="214089"/>
                    <a:pt x="514161" y="201648"/>
                    <a:pt x="526602" y="184900"/>
                  </a:cubicBezTo>
                  <a:cubicBezTo>
                    <a:pt x="571103" y="124609"/>
                    <a:pt x="618953" y="67188"/>
                    <a:pt x="669675" y="11682"/>
                  </a:cubicBezTo>
                  <a:cubicBezTo>
                    <a:pt x="683073" y="-3152"/>
                    <a:pt x="691686" y="-4109"/>
                    <a:pt x="706041" y="10246"/>
                  </a:cubicBezTo>
                  <a:cubicBezTo>
                    <a:pt x="955820" y="260504"/>
                    <a:pt x="1206077" y="510283"/>
                    <a:pt x="1455856" y="760540"/>
                  </a:cubicBezTo>
                  <a:cubicBezTo>
                    <a:pt x="1479303" y="783987"/>
                    <a:pt x="1479781" y="784465"/>
                    <a:pt x="1457292" y="811740"/>
                  </a:cubicBezTo>
                  <a:cubicBezTo>
                    <a:pt x="1418533" y="859112"/>
                    <a:pt x="1382645" y="908876"/>
                    <a:pt x="1348671" y="960555"/>
                  </a:cubicBezTo>
                  <a:cubicBezTo>
                    <a:pt x="1296993" y="1039508"/>
                    <a:pt x="1255842" y="1123724"/>
                    <a:pt x="1219954" y="1209855"/>
                  </a:cubicBezTo>
                  <a:cubicBezTo>
                    <a:pt x="1197943" y="1262969"/>
                    <a:pt x="1182631" y="1319432"/>
                    <a:pt x="1166840" y="1375417"/>
                  </a:cubicBezTo>
                  <a:cubicBezTo>
                    <a:pt x="1143872" y="1459634"/>
                    <a:pt x="1133345" y="1545765"/>
                    <a:pt x="1121382" y="1631417"/>
                  </a:cubicBezTo>
                  <a:cubicBezTo>
                    <a:pt x="1119947" y="1642901"/>
                    <a:pt x="1115161" y="1646250"/>
                    <a:pt x="1104634" y="1646250"/>
                  </a:cubicBezTo>
                  <a:cubicBezTo>
                    <a:pt x="1088844" y="1645772"/>
                    <a:pt x="1072575" y="1646250"/>
                    <a:pt x="1056784" y="1646250"/>
                  </a:cubicBezTo>
                  <a:cubicBezTo>
                    <a:pt x="718003" y="1646250"/>
                    <a:pt x="379223" y="1646250"/>
                    <a:pt x="40442" y="1646250"/>
                  </a:cubicBezTo>
                  <a:cubicBezTo>
                    <a:pt x="-4537" y="1646250"/>
                    <a:pt x="-1666" y="1651514"/>
                    <a:pt x="1684" y="1604621"/>
                  </a:cubicBezTo>
                  <a:cubicBezTo>
                    <a:pt x="5990" y="1541458"/>
                    <a:pt x="13646" y="1478296"/>
                    <a:pt x="19388" y="1415133"/>
                  </a:cubicBezTo>
                  <a:cubicBezTo>
                    <a:pt x="13168" y="1407956"/>
                    <a:pt x="15560" y="1399821"/>
                    <a:pt x="16517" y="1392165"/>
                  </a:cubicBezTo>
                  <a:cubicBezTo>
                    <a:pt x="41399" y="1202678"/>
                    <a:pt x="89728" y="1018932"/>
                    <a:pt x="156240" y="839493"/>
                  </a:cubicBezTo>
                  <a:cubicBezTo>
                    <a:pt x="212704" y="687329"/>
                    <a:pt x="284001" y="542343"/>
                    <a:pt x="367260" y="403098"/>
                  </a:cubicBezTo>
                  <a:cubicBezTo>
                    <a:pt x="399320" y="349027"/>
                    <a:pt x="435686" y="297349"/>
                    <a:pt x="471574" y="245670"/>
                  </a:cubicBezTo>
                  <a:cubicBezTo>
                    <a:pt x="479709" y="234665"/>
                    <a:pt x="483058" y="223659"/>
                    <a:pt x="477795" y="210261"/>
                  </a:cubicBezTo>
                  <a:close/>
                </a:path>
              </a:pathLst>
            </a:custGeom>
            <a:solidFill>
              <a:schemeClr val="accent1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56" name="Freeform: Shape 3755">
              <a:extLst>
                <a:ext uri="{FF2B5EF4-FFF2-40B4-BE49-F238E27FC236}">
                  <a16:creationId xmlns:a16="http://schemas.microsoft.com/office/drawing/2014/main" id="{4A0A887A-5F3D-4F2C-B939-CB94BCE37AD6}"/>
                </a:ext>
              </a:extLst>
            </p:cNvPr>
            <p:cNvSpPr/>
            <p:nvPr/>
          </p:nvSpPr>
          <p:spPr>
            <a:xfrm>
              <a:off x="7229488" y="3197036"/>
              <a:ext cx="1472874" cy="1646250"/>
            </a:xfrm>
            <a:custGeom>
              <a:avLst/>
              <a:gdLst>
                <a:gd name="connsiteX0" fmla="*/ 344884 w 1472874"/>
                <a:gd name="connsiteY0" fmla="*/ 1586916 h 1646250"/>
                <a:gd name="connsiteX1" fmla="*/ 324787 w 1472874"/>
                <a:gd name="connsiteY1" fmla="*/ 1453413 h 1646250"/>
                <a:gd name="connsiteX2" fmla="*/ 315695 w 1472874"/>
                <a:gd name="connsiteY2" fmla="*/ 1414655 h 1646250"/>
                <a:gd name="connsiteX3" fmla="*/ 264974 w 1472874"/>
                <a:gd name="connsiteY3" fmla="*/ 1243829 h 1646250"/>
                <a:gd name="connsiteX4" fmla="*/ 134343 w 1472874"/>
                <a:gd name="connsiteY4" fmla="*/ 976824 h 1646250"/>
                <a:gd name="connsiteX5" fmla="*/ 11845 w 1472874"/>
                <a:gd name="connsiteY5" fmla="*/ 808869 h 1646250"/>
                <a:gd name="connsiteX6" fmla="*/ 13281 w 1472874"/>
                <a:gd name="connsiteY6" fmla="*/ 762454 h 1646250"/>
                <a:gd name="connsiteX7" fmla="*/ 766446 w 1472874"/>
                <a:gd name="connsiteY7" fmla="*/ 10246 h 1646250"/>
                <a:gd name="connsiteX8" fmla="*/ 803769 w 1472874"/>
                <a:gd name="connsiteY8" fmla="*/ 11682 h 1646250"/>
                <a:gd name="connsiteX9" fmla="*/ 965982 w 1472874"/>
                <a:gd name="connsiteY9" fmla="*/ 208825 h 1646250"/>
                <a:gd name="connsiteX10" fmla="*/ 990385 w 1472874"/>
                <a:gd name="connsiteY10" fmla="*/ 230837 h 1646250"/>
                <a:gd name="connsiteX11" fmla="*/ 1222460 w 1472874"/>
                <a:gd name="connsiteY11" fmla="*/ 621774 h 1646250"/>
                <a:gd name="connsiteX12" fmla="*/ 1283708 w 1472874"/>
                <a:gd name="connsiteY12" fmla="*/ 761497 h 1646250"/>
                <a:gd name="connsiteX13" fmla="*/ 1304284 w 1472874"/>
                <a:gd name="connsiteY13" fmla="*/ 807912 h 1646250"/>
                <a:gd name="connsiteX14" fmla="*/ 1435872 w 1472874"/>
                <a:gd name="connsiteY14" fmla="*/ 1269190 h 1646250"/>
                <a:gd name="connsiteX15" fmla="*/ 1460276 w 1472874"/>
                <a:gd name="connsiteY15" fmla="*/ 1412741 h 1646250"/>
                <a:gd name="connsiteX16" fmla="*/ 1461711 w 1472874"/>
                <a:gd name="connsiteY16" fmla="*/ 1453413 h 1646250"/>
                <a:gd name="connsiteX17" fmla="*/ 1463147 w 1472874"/>
                <a:gd name="connsiteY17" fmla="*/ 1529017 h 1646250"/>
                <a:gd name="connsiteX18" fmla="*/ 1470803 w 1472874"/>
                <a:gd name="connsiteY18" fmla="*/ 1616583 h 1646250"/>
                <a:gd name="connsiteX19" fmla="*/ 1444007 w 1472874"/>
                <a:gd name="connsiteY19" fmla="*/ 1646251 h 1646250"/>
                <a:gd name="connsiteX20" fmla="*/ 975073 w 1472874"/>
                <a:gd name="connsiteY20" fmla="*/ 1646251 h 1646250"/>
                <a:gd name="connsiteX21" fmla="*/ 379336 w 1472874"/>
                <a:gd name="connsiteY21" fmla="*/ 1646251 h 1646250"/>
                <a:gd name="connsiteX22" fmla="*/ 353497 w 1472874"/>
                <a:gd name="connsiteY22" fmla="*/ 1644336 h 1646250"/>
                <a:gd name="connsiteX23" fmla="*/ 344884 w 1472874"/>
                <a:gd name="connsiteY23" fmla="*/ 1586916 h 164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72874" h="1646250">
                  <a:moveTo>
                    <a:pt x="344884" y="1586916"/>
                  </a:moveTo>
                  <a:cubicBezTo>
                    <a:pt x="343927" y="1541458"/>
                    <a:pt x="331007" y="1497914"/>
                    <a:pt x="324787" y="1453413"/>
                  </a:cubicBezTo>
                  <a:cubicBezTo>
                    <a:pt x="316652" y="1441929"/>
                    <a:pt x="323351" y="1426617"/>
                    <a:pt x="315695" y="1414655"/>
                  </a:cubicBezTo>
                  <a:cubicBezTo>
                    <a:pt x="302297" y="1356756"/>
                    <a:pt x="286028" y="1299814"/>
                    <a:pt x="264974" y="1243829"/>
                  </a:cubicBezTo>
                  <a:cubicBezTo>
                    <a:pt x="230043" y="1150999"/>
                    <a:pt x="186978" y="1061519"/>
                    <a:pt x="134343" y="976824"/>
                  </a:cubicBezTo>
                  <a:cubicBezTo>
                    <a:pt x="97498" y="917968"/>
                    <a:pt x="58739" y="860069"/>
                    <a:pt x="11845" y="808869"/>
                  </a:cubicBezTo>
                  <a:cubicBezTo>
                    <a:pt x="-3945" y="791643"/>
                    <a:pt x="-4424" y="780637"/>
                    <a:pt x="13281" y="762454"/>
                  </a:cubicBezTo>
                  <a:cubicBezTo>
                    <a:pt x="265452" y="512675"/>
                    <a:pt x="516188" y="261461"/>
                    <a:pt x="766446" y="10246"/>
                  </a:cubicBezTo>
                  <a:cubicBezTo>
                    <a:pt x="780801" y="-4109"/>
                    <a:pt x="790371" y="-3152"/>
                    <a:pt x="803769" y="11682"/>
                  </a:cubicBezTo>
                  <a:cubicBezTo>
                    <a:pt x="860233" y="75323"/>
                    <a:pt x="913346" y="141835"/>
                    <a:pt x="965982" y="208825"/>
                  </a:cubicBezTo>
                  <a:cubicBezTo>
                    <a:pt x="975073" y="215046"/>
                    <a:pt x="984165" y="221267"/>
                    <a:pt x="990385" y="230837"/>
                  </a:cubicBezTo>
                  <a:cubicBezTo>
                    <a:pt x="1077952" y="355248"/>
                    <a:pt x="1156426" y="484922"/>
                    <a:pt x="1222460" y="621774"/>
                  </a:cubicBezTo>
                  <a:cubicBezTo>
                    <a:pt x="1244471" y="667710"/>
                    <a:pt x="1266003" y="713647"/>
                    <a:pt x="1283708" y="761497"/>
                  </a:cubicBezTo>
                  <a:cubicBezTo>
                    <a:pt x="1290886" y="776809"/>
                    <a:pt x="1296149" y="793078"/>
                    <a:pt x="1304284" y="807912"/>
                  </a:cubicBezTo>
                  <a:cubicBezTo>
                    <a:pt x="1360747" y="958162"/>
                    <a:pt x="1408119" y="1110805"/>
                    <a:pt x="1435872" y="1269190"/>
                  </a:cubicBezTo>
                  <a:cubicBezTo>
                    <a:pt x="1444485" y="1317040"/>
                    <a:pt x="1450227" y="1365369"/>
                    <a:pt x="1460276" y="1412741"/>
                  </a:cubicBezTo>
                  <a:cubicBezTo>
                    <a:pt x="1463147" y="1426139"/>
                    <a:pt x="1464104" y="1440015"/>
                    <a:pt x="1461711" y="1453413"/>
                  </a:cubicBezTo>
                  <a:cubicBezTo>
                    <a:pt x="1457405" y="1478774"/>
                    <a:pt x="1458362" y="1504135"/>
                    <a:pt x="1463147" y="1529017"/>
                  </a:cubicBezTo>
                  <a:cubicBezTo>
                    <a:pt x="1466018" y="1558206"/>
                    <a:pt x="1465061" y="1587395"/>
                    <a:pt x="1470803" y="1616583"/>
                  </a:cubicBezTo>
                  <a:cubicBezTo>
                    <a:pt x="1476066" y="1644336"/>
                    <a:pt x="1472717" y="1646251"/>
                    <a:pt x="1444007" y="1646251"/>
                  </a:cubicBezTo>
                  <a:cubicBezTo>
                    <a:pt x="1287536" y="1646251"/>
                    <a:pt x="1131544" y="1646251"/>
                    <a:pt x="975073" y="1646251"/>
                  </a:cubicBezTo>
                  <a:cubicBezTo>
                    <a:pt x="776494" y="1646251"/>
                    <a:pt x="577915" y="1646251"/>
                    <a:pt x="379336" y="1646251"/>
                  </a:cubicBezTo>
                  <a:cubicBezTo>
                    <a:pt x="370723" y="1646251"/>
                    <a:pt x="362110" y="1644815"/>
                    <a:pt x="353497" y="1644336"/>
                  </a:cubicBezTo>
                  <a:cubicBezTo>
                    <a:pt x="342970" y="1626632"/>
                    <a:pt x="354454" y="1605099"/>
                    <a:pt x="344884" y="1586916"/>
                  </a:cubicBezTo>
                  <a:close/>
                </a:path>
              </a:pathLst>
            </a:custGeom>
            <a:solidFill>
              <a:schemeClr val="accent4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757" name="Trapezoid 24">
            <a:extLst>
              <a:ext uri="{FF2B5EF4-FFF2-40B4-BE49-F238E27FC236}">
                <a16:creationId xmlns:a16="http://schemas.microsoft.com/office/drawing/2014/main" id="{ED2CB9C6-9BA5-4147-9858-FD1893BDA661}"/>
              </a:ext>
            </a:extLst>
          </p:cNvPr>
          <p:cNvSpPr>
            <a:spLocks noChangeAspect="1"/>
          </p:cNvSpPr>
          <p:nvPr/>
        </p:nvSpPr>
        <p:spPr>
          <a:xfrm rot="8369018">
            <a:off x="4215200" y="4240285"/>
            <a:ext cx="410470" cy="414380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758" name="Oval 21">
            <a:extLst>
              <a:ext uri="{FF2B5EF4-FFF2-40B4-BE49-F238E27FC236}">
                <a16:creationId xmlns:a16="http://schemas.microsoft.com/office/drawing/2014/main" id="{E3822C61-8B73-4C0D-AD1A-F43EDFF6D3C1}"/>
              </a:ext>
            </a:extLst>
          </p:cNvPr>
          <p:cNvSpPr>
            <a:spLocks noChangeAspect="1"/>
          </p:cNvSpPr>
          <p:nvPr/>
        </p:nvSpPr>
        <p:spPr>
          <a:xfrm>
            <a:off x="5181842" y="3344945"/>
            <a:ext cx="425281" cy="372728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59" name="Freeform: Shape 3758">
            <a:extLst>
              <a:ext uri="{FF2B5EF4-FFF2-40B4-BE49-F238E27FC236}">
                <a16:creationId xmlns:a16="http://schemas.microsoft.com/office/drawing/2014/main" id="{68279C2F-E208-446C-B8AD-B7D4E18DF9FC}"/>
              </a:ext>
            </a:extLst>
          </p:cNvPr>
          <p:cNvSpPr/>
          <p:nvPr/>
        </p:nvSpPr>
        <p:spPr>
          <a:xfrm rot="5400000">
            <a:off x="7642674" y="4398956"/>
            <a:ext cx="286823" cy="287246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60" name="Frame 1">
            <a:extLst>
              <a:ext uri="{FF2B5EF4-FFF2-40B4-BE49-F238E27FC236}">
                <a16:creationId xmlns:a16="http://schemas.microsoft.com/office/drawing/2014/main" id="{B6FCCAFE-2FDC-415E-8FFA-BC147A02C1B5}"/>
              </a:ext>
            </a:extLst>
          </p:cNvPr>
          <p:cNvSpPr/>
          <p:nvPr/>
        </p:nvSpPr>
        <p:spPr>
          <a:xfrm>
            <a:off x="6672946" y="3310564"/>
            <a:ext cx="298742" cy="40363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grpSp>
        <p:nvGrpSpPr>
          <p:cNvPr id="3761" name="Group 3760">
            <a:extLst>
              <a:ext uri="{FF2B5EF4-FFF2-40B4-BE49-F238E27FC236}">
                <a16:creationId xmlns:a16="http://schemas.microsoft.com/office/drawing/2014/main" id="{45ECD616-508E-4DA3-ACD0-7962A1ECFF51}"/>
              </a:ext>
            </a:extLst>
          </p:cNvPr>
          <p:cNvGrpSpPr/>
          <p:nvPr/>
        </p:nvGrpSpPr>
        <p:grpSpPr>
          <a:xfrm>
            <a:off x="8494037" y="1733806"/>
            <a:ext cx="2968685" cy="923330"/>
            <a:chOff x="3017859" y="4283314"/>
            <a:chExt cx="2579765" cy="923329"/>
          </a:xfrm>
        </p:grpSpPr>
        <p:sp>
          <p:nvSpPr>
            <p:cNvPr id="3762" name="TextBox 3761">
              <a:extLst>
                <a:ext uri="{FF2B5EF4-FFF2-40B4-BE49-F238E27FC236}">
                  <a16:creationId xmlns:a16="http://schemas.microsoft.com/office/drawing/2014/main" id="{2D3420C6-A6FB-497E-878F-6A3BA3913540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63" name="TextBox 3762">
              <a:extLst>
                <a:ext uri="{FF2B5EF4-FFF2-40B4-BE49-F238E27FC236}">
                  <a16:creationId xmlns:a16="http://schemas.microsoft.com/office/drawing/2014/main" id="{BC4880F6-0049-4A35-A2DE-437C96B32A6B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64" name="Group 3763">
            <a:extLst>
              <a:ext uri="{FF2B5EF4-FFF2-40B4-BE49-F238E27FC236}">
                <a16:creationId xmlns:a16="http://schemas.microsoft.com/office/drawing/2014/main" id="{257CA53F-02C6-4712-9180-2ECA26B28205}"/>
              </a:ext>
            </a:extLst>
          </p:cNvPr>
          <p:cNvGrpSpPr/>
          <p:nvPr/>
        </p:nvGrpSpPr>
        <p:grpSpPr>
          <a:xfrm>
            <a:off x="729279" y="1733806"/>
            <a:ext cx="2968685" cy="923330"/>
            <a:chOff x="3017859" y="4283314"/>
            <a:chExt cx="2579765" cy="923329"/>
          </a:xfrm>
        </p:grpSpPr>
        <p:sp>
          <p:nvSpPr>
            <p:cNvPr id="3765" name="TextBox 3764">
              <a:extLst>
                <a:ext uri="{FF2B5EF4-FFF2-40B4-BE49-F238E27FC236}">
                  <a16:creationId xmlns:a16="http://schemas.microsoft.com/office/drawing/2014/main" id="{3B957F7C-3718-4ABB-B9F6-B6180AEAD358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66" name="TextBox 3765">
              <a:extLst>
                <a:ext uri="{FF2B5EF4-FFF2-40B4-BE49-F238E27FC236}">
                  <a16:creationId xmlns:a16="http://schemas.microsoft.com/office/drawing/2014/main" id="{1EA69C1B-511D-402F-ADAD-9B593A271F82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67" name="Group 3766">
            <a:extLst>
              <a:ext uri="{FF2B5EF4-FFF2-40B4-BE49-F238E27FC236}">
                <a16:creationId xmlns:a16="http://schemas.microsoft.com/office/drawing/2014/main" id="{FAAA0E91-935A-46B1-9C7A-2E543A7DF107}"/>
              </a:ext>
            </a:extLst>
          </p:cNvPr>
          <p:cNvGrpSpPr/>
          <p:nvPr/>
        </p:nvGrpSpPr>
        <p:grpSpPr>
          <a:xfrm>
            <a:off x="8918425" y="4679192"/>
            <a:ext cx="2968685" cy="923330"/>
            <a:chOff x="3017859" y="4283314"/>
            <a:chExt cx="2579765" cy="923329"/>
          </a:xfrm>
        </p:grpSpPr>
        <p:sp>
          <p:nvSpPr>
            <p:cNvPr id="3768" name="TextBox 3767">
              <a:extLst>
                <a:ext uri="{FF2B5EF4-FFF2-40B4-BE49-F238E27FC236}">
                  <a16:creationId xmlns:a16="http://schemas.microsoft.com/office/drawing/2014/main" id="{C7D7E527-BD46-4AC4-94FC-D012CFC22DBD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69" name="TextBox 3768">
              <a:extLst>
                <a:ext uri="{FF2B5EF4-FFF2-40B4-BE49-F238E27FC236}">
                  <a16:creationId xmlns:a16="http://schemas.microsoft.com/office/drawing/2014/main" id="{AD5D5CFA-06A1-40B0-B3DA-EDFE7AFA4CB2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70" name="Group 3769">
            <a:extLst>
              <a:ext uri="{FF2B5EF4-FFF2-40B4-BE49-F238E27FC236}">
                <a16:creationId xmlns:a16="http://schemas.microsoft.com/office/drawing/2014/main" id="{0AC4F00E-80DB-4C9E-A683-1357FD4816DE}"/>
              </a:ext>
            </a:extLst>
          </p:cNvPr>
          <p:cNvGrpSpPr/>
          <p:nvPr/>
        </p:nvGrpSpPr>
        <p:grpSpPr>
          <a:xfrm>
            <a:off x="304891" y="4679192"/>
            <a:ext cx="2968685" cy="923330"/>
            <a:chOff x="3017859" y="4283314"/>
            <a:chExt cx="2579765" cy="923329"/>
          </a:xfrm>
        </p:grpSpPr>
        <p:sp>
          <p:nvSpPr>
            <p:cNvPr id="3771" name="TextBox 3770">
              <a:extLst>
                <a:ext uri="{FF2B5EF4-FFF2-40B4-BE49-F238E27FC236}">
                  <a16:creationId xmlns:a16="http://schemas.microsoft.com/office/drawing/2014/main" id="{5B00B2B0-4E91-4BB9-B6EA-DF2F1A91EAD4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72" name="TextBox 3771">
              <a:extLst>
                <a:ext uri="{FF2B5EF4-FFF2-40B4-BE49-F238E27FC236}">
                  <a16:creationId xmlns:a16="http://schemas.microsoft.com/office/drawing/2014/main" id="{922299DB-16BE-4276-BDBC-29122F9EA867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73" name="Graphic 3">
            <a:extLst>
              <a:ext uri="{FF2B5EF4-FFF2-40B4-BE49-F238E27FC236}">
                <a16:creationId xmlns:a16="http://schemas.microsoft.com/office/drawing/2014/main" id="{28A35692-56CD-4149-8EFF-1022F7F28235}"/>
              </a:ext>
            </a:extLst>
          </p:cNvPr>
          <p:cNvGrpSpPr/>
          <p:nvPr/>
        </p:nvGrpSpPr>
        <p:grpSpPr>
          <a:xfrm rot="294171">
            <a:off x="5592267" y="5285235"/>
            <a:ext cx="3319894" cy="1207409"/>
            <a:chOff x="0" y="1211951"/>
            <a:chExt cx="12192000" cy="4434097"/>
          </a:xfrm>
        </p:grpSpPr>
        <p:sp>
          <p:nvSpPr>
            <p:cNvPr id="3774" name="Freeform: Shape 3773">
              <a:extLst>
                <a:ext uri="{FF2B5EF4-FFF2-40B4-BE49-F238E27FC236}">
                  <a16:creationId xmlns:a16="http://schemas.microsoft.com/office/drawing/2014/main" id="{228ED86E-CF25-4681-8FB7-3C18DA40EA5B}"/>
                </a:ext>
              </a:extLst>
            </p:cNvPr>
            <p:cNvSpPr/>
            <p:nvPr/>
          </p:nvSpPr>
          <p:spPr>
            <a:xfrm>
              <a:off x="8338752" y="1211990"/>
              <a:ext cx="3831088" cy="3114252"/>
            </a:xfrm>
            <a:custGeom>
              <a:avLst/>
              <a:gdLst>
                <a:gd name="connsiteX0" fmla="*/ 3817888 w 3831088"/>
                <a:gd name="connsiteY0" fmla="*/ 722004 h 3114252"/>
                <a:gd name="connsiteX1" fmla="*/ 3452269 w 3831088"/>
                <a:gd name="connsiteY1" fmla="*/ 280008 h 3114252"/>
                <a:gd name="connsiteX2" fmla="*/ 2264893 w 3831088"/>
                <a:gd name="connsiteY2" fmla="*/ 2082 h 3114252"/>
                <a:gd name="connsiteX3" fmla="*/ 1600132 w 3831088"/>
                <a:gd name="connsiteY3" fmla="*/ 195852 h 3114252"/>
                <a:gd name="connsiteX4" fmla="*/ 1027306 w 3831088"/>
                <a:gd name="connsiteY4" fmla="*/ 642091 h 3114252"/>
                <a:gd name="connsiteX5" fmla="*/ 513884 w 3831088"/>
                <a:gd name="connsiteY5" fmla="*/ 1130054 h 3114252"/>
                <a:gd name="connsiteX6" fmla="*/ 66231 w 3831088"/>
                <a:gd name="connsiteY6" fmla="*/ 1725510 h 3114252"/>
                <a:gd name="connsiteX7" fmla="*/ 25921 w 3831088"/>
                <a:gd name="connsiteY7" fmla="*/ 2132146 h 3114252"/>
                <a:gd name="connsiteX8" fmla="*/ 907790 w 3831088"/>
                <a:gd name="connsiteY8" fmla="*/ 2922787 h 3114252"/>
                <a:gd name="connsiteX9" fmla="*/ 1745106 w 3831088"/>
                <a:gd name="connsiteY9" fmla="*/ 3109486 h 3114252"/>
                <a:gd name="connsiteX10" fmla="*/ 2197710 w 3831088"/>
                <a:gd name="connsiteY10" fmla="*/ 2873283 h 3114252"/>
                <a:gd name="connsiteX11" fmla="*/ 2551306 w 3831088"/>
                <a:gd name="connsiteY11" fmla="*/ 2477255 h 3114252"/>
                <a:gd name="connsiteX12" fmla="*/ 3064728 w 3831088"/>
                <a:gd name="connsiteY12" fmla="*/ 1989293 h 3114252"/>
                <a:gd name="connsiteX13" fmla="*/ 3629068 w 3831088"/>
                <a:gd name="connsiteY13" fmla="*/ 1458898 h 3114252"/>
                <a:gd name="connsiteX14" fmla="*/ 3817888 w 3831088"/>
                <a:gd name="connsiteY14" fmla="*/ 1005588 h 3114252"/>
                <a:gd name="connsiteX15" fmla="*/ 3817888 w 3831088"/>
                <a:gd name="connsiteY15" fmla="*/ 722004 h 3114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31088" h="3114252">
                  <a:moveTo>
                    <a:pt x="3817888" y="722004"/>
                  </a:moveTo>
                  <a:cubicBezTo>
                    <a:pt x="3782528" y="565714"/>
                    <a:pt x="3521574" y="325976"/>
                    <a:pt x="3452269" y="280008"/>
                  </a:cubicBezTo>
                  <a:cubicBezTo>
                    <a:pt x="3124839" y="63607"/>
                    <a:pt x="2569693" y="-14184"/>
                    <a:pt x="2264893" y="2082"/>
                  </a:cubicBezTo>
                  <a:cubicBezTo>
                    <a:pt x="2037176" y="14104"/>
                    <a:pt x="1734498" y="94724"/>
                    <a:pt x="1600132" y="195852"/>
                  </a:cubicBezTo>
                  <a:cubicBezTo>
                    <a:pt x="1465765" y="296981"/>
                    <a:pt x="1179352" y="499238"/>
                    <a:pt x="1027306" y="642091"/>
                  </a:cubicBezTo>
                  <a:cubicBezTo>
                    <a:pt x="875259" y="784944"/>
                    <a:pt x="615719" y="1020439"/>
                    <a:pt x="513884" y="1130054"/>
                  </a:cubicBezTo>
                  <a:cubicBezTo>
                    <a:pt x="419827" y="1231182"/>
                    <a:pt x="105127" y="1612359"/>
                    <a:pt x="66231" y="1725510"/>
                  </a:cubicBezTo>
                  <a:cubicBezTo>
                    <a:pt x="20263" y="1859169"/>
                    <a:pt x="-32776" y="2005558"/>
                    <a:pt x="25921" y="2132146"/>
                  </a:cubicBezTo>
                  <a:cubicBezTo>
                    <a:pt x="168774" y="2511201"/>
                    <a:pt x="751501" y="2843581"/>
                    <a:pt x="907790" y="2922787"/>
                  </a:cubicBezTo>
                  <a:cubicBezTo>
                    <a:pt x="1086002" y="3012600"/>
                    <a:pt x="1487688" y="3140602"/>
                    <a:pt x="1745106" y="3109486"/>
                  </a:cubicBezTo>
                  <a:cubicBezTo>
                    <a:pt x="1995453" y="3079076"/>
                    <a:pt x="2046370" y="3016843"/>
                    <a:pt x="2197710" y="2873283"/>
                  </a:cubicBezTo>
                  <a:cubicBezTo>
                    <a:pt x="2349049" y="2729723"/>
                    <a:pt x="2399967" y="2662540"/>
                    <a:pt x="2551306" y="2477255"/>
                  </a:cubicBezTo>
                  <a:cubicBezTo>
                    <a:pt x="2702645" y="2291971"/>
                    <a:pt x="2904902" y="2089714"/>
                    <a:pt x="3064728" y="1989293"/>
                  </a:cubicBezTo>
                  <a:cubicBezTo>
                    <a:pt x="3224553" y="1888164"/>
                    <a:pt x="3471363" y="1666106"/>
                    <a:pt x="3629068" y="1458898"/>
                  </a:cubicBezTo>
                  <a:cubicBezTo>
                    <a:pt x="3755654" y="1293415"/>
                    <a:pt x="3817888" y="1005588"/>
                    <a:pt x="3817888" y="1005588"/>
                  </a:cubicBezTo>
                  <a:cubicBezTo>
                    <a:pt x="3817888" y="1005588"/>
                    <a:pt x="3847589" y="852127"/>
                    <a:pt x="3817888" y="722004"/>
                  </a:cubicBezTo>
                  <a:close/>
                </a:path>
              </a:pathLst>
            </a:custGeom>
            <a:solidFill>
              <a:srgbClr val="000000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75" name="Freeform: Shape 3774">
              <a:extLst>
                <a:ext uri="{FF2B5EF4-FFF2-40B4-BE49-F238E27FC236}">
                  <a16:creationId xmlns:a16="http://schemas.microsoft.com/office/drawing/2014/main" id="{FC571CFE-62C9-4183-AABC-101407B23650}"/>
                </a:ext>
              </a:extLst>
            </p:cNvPr>
            <p:cNvSpPr/>
            <p:nvPr/>
          </p:nvSpPr>
          <p:spPr>
            <a:xfrm>
              <a:off x="8338752" y="1947152"/>
              <a:ext cx="1882301" cy="1882825"/>
            </a:xfrm>
            <a:custGeom>
              <a:avLst/>
              <a:gdLst>
                <a:gd name="connsiteX0" fmla="*/ 1040743 w 1882301"/>
                <a:gd name="connsiteY0" fmla="*/ 1158660 h 1882825"/>
                <a:gd name="connsiteX1" fmla="*/ 1544970 w 1882301"/>
                <a:gd name="connsiteY1" fmla="*/ 517237 h 1882825"/>
                <a:gd name="connsiteX2" fmla="*/ 1882302 w 1882301"/>
                <a:gd name="connsiteY2" fmla="*/ 8765 h 1882825"/>
                <a:gd name="connsiteX3" fmla="*/ 1492638 w 1882301"/>
                <a:gd name="connsiteY3" fmla="*/ 143839 h 1882825"/>
                <a:gd name="connsiteX4" fmla="*/ 1486981 w 1882301"/>
                <a:gd name="connsiteY4" fmla="*/ 149497 h 1882825"/>
                <a:gd name="connsiteX5" fmla="*/ 1482030 w 1882301"/>
                <a:gd name="connsiteY5" fmla="*/ 143132 h 1882825"/>
                <a:gd name="connsiteX6" fmla="*/ 915569 w 1882301"/>
                <a:gd name="connsiteY6" fmla="*/ 12301 h 1882825"/>
                <a:gd name="connsiteX7" fmla="*/ 513884 w 1882301"/>
                <a:gd name="connsiteY7" fmla="*/ 395600 h 1882825"/>
                <a:gd name="connsiteX8" fmla="*/ 66231 w 1882301"/>
                <a:gd name="connsiteY8" fmla="*/ 991056 h 1882825"/>
                <a:gd name="connsiteX9" fmla="*/ 25921 w 1882301"/>
                <a:gd name="connsiteY9" fmla="*/ 1397692 h 1882825"/>
                <a:gd name="connsiteX10" fmla="*/ 375274 w 1882301"/>
                <a:gd name="connsiteY10" fmla="*/ 1727950 h 1882825"/>
                <a:gd name="connsiteX11" fmla="*/ 673710 w 1882301"/>
                <a:gd name="connsiteY11" fmla="*/ 1882826 h 1882825"/>
                <a:gd name="connsiteX12" fmla="*/ 937492 w 1882301"/>
                <a:gd name="connsiteY12" fmla="*/ 1276762 h 1882825"/>
                <a:gd name="connsiteX13" fmla="*/ 1040743 w 1882301"/>
                <a:gd name="connsiteY13" fmla="*/ 1158660 h 188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82301" h="1882825">
                  <a:moveTo>
                    <a:pt x="1040743" y="1158660"/>
                  </a:moveTo>
                  <a:cubicBezTo>
                    <a:pt x="1044986" y="1153710"/>
                    <a:pt x="1503246" y="603514"/>
                    <a:pt x="1544970" y="517237"/>
                  </a:cubicBezTo>
                  <a:cubicBezTo>
                    <a:pt x="1584573" y="435202"/>
                    <a:pt x="1839162" y="70998"/>
                    <a:pt x="1882302" y="8765"/>
                  </a:cubicBezTo>
                  <a:cubicBezTo>
                    <a:pt x="1718233" y="-28716"/>
                    <a:pt x="1580330" y="61098"/>
                    <a:pt x="1492638" y="143839"/>
                  </a:cubicBezTo>
                  <a:lnTo>
                    <a:pt x="1486981" y="149497"/>
                  </a:lnTo>
                  <a:lnTo>
                    <a:pt x="1482030" y="143132"/>
                  </a:lnTo>
                  <a:cubicBezTo>
                    <a:pt x="1443135" y="87971"/>
                    <a:pt x="1063373" y="29981"/>
                    <a:pt x="915569" y="12301"/>
                  </a:cubicBezTo>
                  <a:cubicBezTo>
                    <a:pt x="769888" y="147375"/>
                    <a:pt x="593796" y="310029"/>
                    <a:pt x="513884" y="395600"/>
                  </a:cubicBezTo>
                  <a:cubicBezTo>
                    <a:pt x="419827" y="496728"/>
                    <a:pt x="105127" y="877905"/>
                    <a:pt x="66231" y="991056"/>
                  </a:cubicBezTo>
                  <a:cubicBezTo>
                    <a:pt x="20263" y="1124715"/>
                    <a:pt x="-32776" y="1271104"/>
                    <a:pt x="25921" y="1397692"/>
                  </a:cubicBezTo>
                  <a:cubicBezTo>
                    <a:pt x="84618" y="1524279"/>
                    <a:pt x="257173" y="1655817"/>
                    <a:pt x="375274" y="1727950"/>
                  </a:cubicBezTo>
                  <a:cubicBezTo>
                    <a:pt x="455894" y="1777454"/>
                    <a:pt x="563388" y="1831908"/>
                    <a:pt x="673710" y="1882826"/>
                  </a:cubicBezTo>
                  <a:cubicBezTo>
                    <a:pt x="702704" y="1725122"/>
                    <a:pt x="896475" y="1331216"/>
                    <a:pt x="937492" y="1276762"/>
                  </a:cubicBezTo>
                  <a:cubicBezTo>
                    <a:pt x="979923" y="1220186"/>
                    <a:pt x="1040035" y="1159368"/>
                    <a:pt x="1040743" y="115866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76" name="Freeform: Shape 3775">
              <a:extLst>
                <a:ext uri="{FF2B5EF4-FFF2-40B4-BE49-F238E27FC236}">
                  <a16:creationId xmlns:a16="http://schemas.microsoft.com/office/drawing/2014/main" id="{EF6F48B2-8324-4E28-8ECB-647F932435AA}"/>
                </a:ext>
              </a:extLst>
            </p:cNvPr>
            <p:cNvSpPr/>
            <p:nvPr/>
          </p:nvSpPr>
          <p:spPr>
            <a:xfrm>
              <a:off x="9018827" y="1959453"/>
              <a:ext cx="2123698" cy="2134891"/>
            </a:xfrm>
            <a:custGeom>
              <a:avLst/>
              <a:gdLst>
                <a:gd name="connsiteX0" fmla="*/ 1260924 w 2123698"/>
                <a:gd name="connsiteY0" fmla="*/ 313286 h 2134891"/>
                <a:gd name="connsiteX1" fmla="*/ 1253852 w 2123698"/>
                <a:gd name="connsiteY1" fmla="*/ 310458 h 2134891"/>
                <a:gd name="connsiteX2" fmla="*/ 1256681 w 2123698"/>
                <a:gd name="connsiteY2" fmla="*/ 303386 h 2134891"/>
                <a:gd name="connsiteX3" fmla="*/ 1261631 w 2123698"/>
                <a:gd name="connsiteY3" fmla="*/ 292071 h 2134891"/>
                <a:gd name="connsiteX4" fmla="*/ 1292041 w 2123698"/>
                <a:gd name="connsiteY4" fmla="*/ 71426 h 2134891"/>
                <a:gd name="connsiteX5" fmla="*/ 1216371 w 2123698"/>
                <a:gd name="connsiteY5" fmla="*/ 0 h 2134891"/>
                <a:gd name="connsiteX6" fmla="*/ 877626 w 2123698"/>
                <a:gd name="connsiteY6" fmla="*/ 510593 h 2134891"/>
                <a:gd name="connsiteX7" fmla="*/ 371276 w 2123698"/>
                <a:gd name="connsiteY7" fmla="*/ 1155553 h 2134891"/>
                <a:gd name="connsiteX8" fmla="*/ 268733 w 2123698"/>
                <a:gd name="connsiteY8" fmla="*/ 1272239 h 2134891"/>
                <a:gd name="connsiteX9" fmla="*/ 7072 w 2123698"/>
                <a:gd name="connsiteY9" fmla="*/ 1874060 h 2134891"/>
                <a:gd name="connsiteX10" fmla="*/ 0 w 2123698"/>
                <a:gd name="connsiteY10" fmla="*/ 1872646 h 2134891"/>
                <a:gd name="connsiteX11" fmla="*/ 438459 w 2123698"/>
                <a:gd name="connsiteY11" fmla="*/ 2050151 h 2134891"/>
                <a:gd name="connsiteX12" fmla="*/ 1079883 w 2123698"/>
                <a:gd name="connsiteY12" fmla="*/ 2116627 h 2134891"/>
                <a:gd name="connsiteX13" fmla="*/ 1440551 w 2123698"/>
                <a:gd name="connsiteY13" fmla="*/ 1869110 h 2134891"/>
                <a:gd name="connsiteX14" fmla="*/ 2023985 w 2123698"/>
                <a:gd name="connsiteY14" fmla="*/ 988655 h 2134891"/>
                <a:gd name="connsiteX15" fmla="*/ 2123699 w 2123698"/>
                <a:gd name="connsiteY15" fmla="*/ 858532 h 2134891"/>
                <a:gd name="connsiteX16" fmla="*/ 1260924 w 2123698"/>
                <a:gd name="connsiteY16" fmla="*/ 313286 h 2134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23698" h="2134891">
                  <a:moveTo>
                    <a:pt x="1260924" y="313286"/>
                  </a:moveTo>
                  <a:lnTo>
                    <a:pt x="1253852" y="310458"/>
                  </a:lnTo>
                  <a:lnTo>
                    <a:pt x="1256681" y="303386"/>
                  </a:lnTo>
                  <a:cubicBezTo>
                    <a:pt x="1258095" y="300557"/>
                    <a:pt x="1259510" y="297021"/>
                    <a:pt x="1261631" y="292071"/>
                  </a:cubicBezTo>
                  <a:cubicBezTo>
                    <a:pt x="1278604" y="253175"/>
                    <a:pt x="1324571" y="148510"/>
                    <a:pt x="1292041" y="71426"/>
                  </a:cubicBezTo>
                  <a:cubicBezTo>
                    <a:pt x="1278604" y="39603"/>
                    <a:pt x="1253145" y="15558"/>
                    <a:pt x="1216371" y="0"/>
                  </a:cubicBezTo>
                  <a:cubicBezTo>
                    <a:pt x="1183840" y="46675"/>
                    <a:pt x="916521" y="428559"/>
                    <a:pt x="877626" y="510593"/>
                  </a:cubicBezTo>
                  <a:cubicBezTo>
                    <a:pt x="835194" y="598992"/>
                    <a:pt x="389663" y="1132922"/>
                    <a:pt x="371276" y="1155553"/>
                  </a:cubicBezTo>
                  <a:cubicBezTo>
                    <a:pt x="370568" y="1156967"/>
                    <a:pt x="310457" y="1216371"/>
                    <a:pt x="268733" y="1272239"/>
                  </a:cubicBezTo>
                  <a:cubicBezTo>
                    <a:pt x="228423" y="1325986"/>
                    <a:pt x="35360" y="1718478"/>
                    <a:pt x="7072" y="1874060"/>
                  </a:cubicBezTo>
                  <a:lnTo>
                    <a:pt x="0" y="1872646"/>
                  </a:lnTo>
                  <a:cubicBezTo>
                    <a:pt x="169018" y="1950437"/>
                    <a:pt x="342988" y="2020449"/>
                    <a:pt x="438459" y="2050151"/>
                  </a:cubicBezTo>
                  <a:cubicBezTo>
                    <a:pt x="606771" y="2103191"/>
                    <a:pt x="894599" y="2166838"/>
                    <a:pt x="1079883" y="2116627"/>
                  </a:cubicBezTo>
                  <a:cubicBezTo>
                    <a:pt x="1168989" y="2092583"/>
                    <a:pt x="1310427" y="1991454"/>
                    <a:pt x="1440551" y="1869110"/>
                  </a:cubicBezTo>
                  <a:cubicBezTo>
                    <a:pt x="1695140" y="1628664"/>
                    <a:pt x="1879010" y="1207885"/>
                    <a:pt x="2023985" y="988655"/>
                  </a:cubicBezTo>
                  <a:cubicBezTo>
                    <a:pt x="2050859" y="947638"/>
                    <a:pt x="2084803" y="903792"/>
                    <a:pt x="2123699" y="858532"/>
                  </a:cubicBezTo>
                  <a:cubicBezTo>
                    <a:pt x="2034593" y="741138"/>
                    <a:pt x="1751716" y="490792"/>
                    <a:pt x="1260924" y="31328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77" name="Freeform: Shape 3776">
              <a:extLst>
                <a:ext uri="{FF2B5EF4-FFF2-40B4-BE49-F238E27FC236}">
                  <a16:creationId xmlns:a16="http://schemas.microsoft.com/office/drawing/2014/main" id="{56DEF2EF-C985-44C0-8ED8-86E34AD67F89}"/>
                </a:ext>
              </a:extLst>
            </p:cNvPr>
            <p:cNvSpPr/>
            <p:nvPr/>
          </p:nvSpPr>
          <p:spPr>
            <a:xfrm>
              <a:off x="9256172" y="2170520"/>
              <a:ext cx="815663" cy="1058343"/>
            </a:xfrm>
            <a:custGeom>
              <a:avLst/>
              <a:gdLst>
                <a:gd name="connsiteX0" fmla="*/ 123323 w 815663"/>
                <a:gd name="connsiteY0" fmla="*/ 935292 h 1058343"/>
                <a:gd name="connsiteX1" fmla="*/ 627551 w 815663"/>
                <a:gd name="connsiteY1" fmla="*/ 293869 h 1058343"/>
                <a:gd name="connsiteX2" fmla="*/ 815664 w 815663"/>
                <a:gd name="connsiteY2" fmla="*/ 1798 h 1058343"/>
                <a:gd name="connsiteX3" fmla="*/ 263346 w 815663"/>
                <a:gd name="connsiteY3" fmla="*/ 411970 h 1058343"/>
                <a:gd name="connsiteX4" fmla="*/ 16536 w 815663"/>
                <a:gd name="connsiteY4" fmla="*/ 1058344 h 1058343"/>
                <a:gd name="connsiteX5" fmla="*/ 20072 w 815663"/>
                <a:gd name="connsiteY5" fmla="*/ 1053393 h 1058343"/>
                <a:gd name="connsiteX6" fmla="*/ 123323 w 815663"/>
                <a:gd name="connsiteY6" fmla="*/ 935292 h 105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5663" h="1058343">
                  <a:moveTo>
                    <a:pt x="123323" y="935292"/>
                  </a:moveTo>
                  <a:cubicBezTo>
                    <a:pt x="127566" y="930342"/>
                    <a:pt x="585826" y="380146"/>
                    <a:pt x="627551" y="293869"/>
                  </a:cubicBezTo>
                  <a:cubicBezTo>
                    <a:pt x="648766" y="249316"/>
                    <a:pt x="735044" y="119899"/>
                    <a:pt x="815664" y="1798"/>
                  </a:cubicBezTo>
                  <a:cubicBezTo>
                    <a:pt x="696149" y="-19418"/>
                    <a:pt x="464189" y="148894"/>
                    <a:pt x="263346" y="411970"/>
                  </a:cubicBezTo>
                  <a:cubicBezTo>
                    <a:pt x="58968" y="679289"/>
                    <a:pt x="-42160" y="952972"/>
                    <a:pt x="16536" y="1058344"/>
                  </a:cubicBezTo>
                  <a:cubicBezTo>
                    <a:pt x="17951" y="1056222"/>
                    <a:pt x="19365" y="1054808"/>
                    <a:pt x="20072" y="1053393"/>
                  </a:cubicBezTo>
                  <a:cubicBezTo>
                    <a:pt x="62504" y="996111"/>
                    <a:pt x="122615" y="935999"/>
                    <a:pt x="123323" y="935292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78" name="Freeform: Shape 3777">
              <a:extLst>
                <a:ext uri="{FF2B5EF4-FFF2-40B4-BE49-F238E27FC236}">
                  <a16:creationId xmlns:a16="http://schemas.microsoft.com/office/drawing/2014/main" id="{382B3975-1F9E-4112-A42E-4D1535DDF4E7}"/>
                </a:ext>
              </a:extLst>
            </p:cNvPr>
            <p:cNvSpPr/>
            <p:nvPr/>
          </p:nvSpPr>
          <p:spPr>
            <a:xfrm>
              <a:off x="9281195" y="2175854"/>
              <a:ext cx="868199" cy="1097283"/>
            </a:xfrm>
            <a:custGeom>
              <a:avLst/>
              <a:gdLst>
                <a:gd name="connsiteX0" fmla="*/ 14144 w 868199"/>
                <a:gd name="connsiteY0" fmla="*/ 1079176 h 1097283"/>
                <a:gd name="connsiteX1" fmla="*/ 604650 w 868199"/>
                <a:gd name="connsiteY1" fmla="*/ 685270 h 1097283"/>
                <a:gd name="connsiteX2" fmla="*/ 828829 w 868199"/>
                <a:gd name="connsiteY2" fmla="*/ 12022 h 1097283"/>
                <a:gd name="connsiteX3" fmla="*/ 805493 w 868199"/>
                <a:gd name="connsiteY3" fmla="*/ 0 h 1097283"/>
                <a:gd name="connsiteX4" fmla="*/ 615258 w 868199"/>
                <a:gd name="connsiteY4" fmla="*/ 294899 h 1097283"/>
                <a:gd name="connsiteX5" fmla="*/ 108908 w 868199"/>
                <a:gd name="connsiteY5" fmla="*/ 939859 h 1097283"/>
                <a:gd name="connsiteX6" fmla="*/ 6365 w 868199"/>
                <a:gd name="connsiteY6" fmla="*/ 1056546 h 1097283"/>
                <a:gd name="connsiteX7" fmla="*/ 0 w 868199"/>
                <a:gd name="connsiteY7" fmla="*/ 1065739 h 1097283"/>
                <a:gd name="connsiteX8" fmla="*/ 14144 w 868199"/>
                <a:gd name="connsiteY8" fmla="*/ 1079176 h 1097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8199" h="1097283">
                  <a:moveTo>
                    <a:pt x="14144" y="1079176"/>
                  </a:moveTo>
                  <a:cubicBezTo>
                    <a:pt x="115272" y="1156260"/>
                    <a:pt x="379762" y="980169"/>
                    <a:pt x="604650" y="685270"/>
                  </a:cubicBezTo>
                  <a:cubicBezTo>
                    <a:pt x="829536" y="390370"/>
                    <a:pt x="929958" y="89106"/>
                    <a:pt x="828829" y="12022"/>
                  </a:cubicBezTo>
                  <a:cubicBezTo>
                    <a:pt x="821757" y="6365"/>
                    <a:pt x="813979" y="2829"/>
                    <a:pt x="805493" y="0"/>
                  </a:cubicBezTo>
                  <a:cubicBezTo>
                    <a:pt x="724165" y="118808"/>
                    <a:pt x="636473" y="250346"/>
                    <a:pt x="615258" y="294899"/>
                  </a:cubicBezTo>
                  <a:cubicBezTo>
                    <a:pt x="572826" y="383298"/>
                    <a:pt x="127295" y="917229"/>
                    <a:pt x="108908" y="939859"/>
                  </a:cubicBezTo>
                  <a:cubicBezTo>
                    <a:pt x="108200" y="941273"/>
                    <a:pt x="48089" y="1000677"/>
                    <a:pt x="6365" y="1056546"/>
                  </a:cubicBezTo>
                  <a:cubicBezTo>
                    <a:pt x="4243" y="1058667"/>
                    <a:pt x="2121" y="1062203"/>
                    <a:pt x="0" y="1065739"/>
                  </a:cubicBezTo>
                  <a:cubicBezTo>
                    <a:pt x="4243" y="1070690"/>
                    <a:pt x="8486" y="1075640"/>
                    <a:pt x="14144" y="1079176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79" name="Freeform: Shape 3778">
              <a:extLst>
                <a:ext uri="{FF2B5EF4-FFF2-40B4-BE49-F238E27FC236}">
                  <a16:creationId xmlns:a16="http://schemas.microsoft.com/office/drawing/2014/main" id="{A5026D98-7314-45BF-98BA-92D9E09124CF}"/>
                </a:ext>
              </a:extLst>
            </p:cNvPr>
            <p:cNvSpPr/>
            <p:nvPr/>
          </p:nvSpPr>
          <p:spPr>
            <a:xfrm>
              <a:off x="9267758" y="1211990"/>
              <a:ext cx="2922955" cy="1595386"/>
            </a:xfrm>
            <a:custGeom>
              <a:avLst/>
              <a:gdLst>
                <a:gd name="connsiteX0" fmla="*/ 2888882 w 2922955"/>
                <a:gd name="connsiteY0" fmla="*/ 722004 h 1595386"/>
                <a:gd name="connsiteX1" fmla="*/ 2523264 w 2922955"/>
                <a:gd name="connsiteY1" fmla="*/ 280008 h 1595386"/>
                <a:gd name="connsiteX2" fmla="*/ 1335887 w 2922955"/>
                <a:gd name="connsiteY2" fmla="*/ 2082 h 1595386"/>
                <a:gd name="connsiteX3" fmla="*/ 671126 w 2922955"/>
                <a:gd name="connsiteY3" fmla="*/ 195852 h 1595386"/>
                <a:gd name="connsiteX4" fmla="*/ 98300 w 2922955"/>
                <a:gd name="connsiteY4" fmla="*/ 642091 h 1595386"/>
                <a:gd name="connsiteX5" fmla="*/ 0 w 2922955"/>
                <a:gd name="connsiteY5" fmla="*/ 734026 h 1595386"/>
                <a:gd name="connsiteX6" fmla="*/ 559389 w 2922955"/>
                <a:gd name="connsiteY6" fmla="*/ 863442 h 1595386"/>
                <a:gd name="connsiteX7" fmla="*/ 967440 w 2922955"/>
                <a:gd name="connsiteY7" fmla="*/ 732612 h 1595386"/>
                <a:gd name="connsiteX8" fmla="*/ 968147 w 2922955"/>
                <a:gd name="connsiteY8" fmla="*/ 732612 h 1595386"/>
                <a:gd name="connsiteX9" fmla="*/ 1057253 w 2922955"/>
                <a:gd name="connsiteY9" fmla="*/ 813939 h 1595386"/>
                <a:gd name="connsiteX10" fmla="*/ 1026136 w 2922955"/>
                <a:gd name="connsiteY10" fmla="*/ 1045898 h 1595386"/>
                <a:gd name="connsiteX11" fmla="*/ 1024722 w 2922955"/>
                <a:gd name="connsiteY11" fmla="*/ 1050141 h 1595386"/>
                <a:gd name="connsiteX12" fmla="*/ 1884668 w 2922955"/>
                <a:gd name="connsiteY12" fmla="*/ 1595386 h 1595386"/>
                <a:gd name="connsiteX13" fmla="*/ 2581960 w 2922955"/>
                <a:gd name="connsiteY13" fmla="*/ 1103888 h 1595386"/>
                <a:gd name="connsiteX14" fmla="*/ 2888882 w 2922955"/>
                <a:gd name="connsiteY14" fmla="*/ 722004 h 1595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2955" h="1595386">
                  <a:moveTo>
                    <a:pt x="2888882" y="722004"/>
                  </a:moveTo>
                  <a:cubicBezTo>
                    <a:pt x="2853522" y="565714"/>
                    <a:pt x="2592568" y="325976"/>
                    <a:pt x="2523264" y="280008"/>
                  </a:cubicBezTo>
                  <a:cubicBezTo>
                    <a:pt x="2195833" y="63607"/>
                    <a:pt x="1640687" y="-14184"/>
                    <a:pt x="1335887" y="2082"/>
                  </a:cubicBezTo>
                  <a:cubicBezTo>
                    <a:pt x="1108170" y="14104"/>
                    <a:pt x="805493" y="94724"/>
                    <a:pt x="671126" y="195852"/>
                  </a:cubicBezTo>
                  <a:cubicBezTo>
                    <a:pt x="536759" y="296981"/>
                    <a:pt x="250346" y="499238"/>
                    <a:pt x="98300" y="642091"/>
                  </a:cubicBezTo>
                  <a:cubicBezTo>
                    <a:pt x="68597" y="669671"/>
                    <a:pt x="35360" y="701495"/>
                    <a:pt x="0" y="734026"/>
                  </a:cubicBezTo>
                  <a:cubicBezTo>
                    <a:pt x="85570" y="744634"/>
                    <a:pt x="492206" y="799795"/>
                    <a:pt x="559389" y="863442"/>
                  </a:cubicBezTo>
                  <a:cubicBezTo>
                    <a:pt x="652031" y="777872"/>
                    <a:pt x="796299" y="688058"/>
                    <a:pt x="967440" y="732612"/>
                  </a:cubicBezTo>
                  <a:lnTo>
                    <a:pt x="968147" y="732612"/>
                  </a:lnTo>
                  <a:cubicBezTo>
                    <a:pt x="1011992" y="749584"/>
                    <a:pt x="1041695" y="777165"/>
                    <a:pt x="1057253" y="813939"/>
                  </a:cubicBezTo>
                  <a:cubicBezTo>
                    <a:pt x="1091906" y="896680"/>
                    <a:pt x="1044523" y="1004881"/>
                    <a:pt x="1026136" y="1045898"/>
                  </a:cubicBezTo>
                  <a:cubicBezTo>
                    <a:pt x="1025429" y="1047312"/>
                    <a:pt x="1024722" y="1048727"/>
                    <a:pt x="1024722" y="1050141"/>
                  </a:cubicBezTo>
                  <a:cubicBezTo>
                    <a:pt x="1510563" y="1226939"/>
                    <a:pt x="1792733" y="1476578"/>
                    <a:pt x="1884668" y="1595386"/>
                  </a:cubicBezTo>
                  <a:cubicBezTo>
                    <a:pt x="2068538" y="1384643"/>
                    <a:pt x="2355658" y="1155513"/>
                    <a:pt x="2581960" y="1103888"/>
                  </a:cubicBezTo>
                  <a:cubicBezTo>
                    <a:pt x="3009105" y="1004881"/>
                    <a:pt x="2930606" y="906581"/>
                    <a:pt x="2888882" y="722004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80" name="Freeform: Shape 3779">
              <a:extLst>
                <a:ext uri="{FF2B5EF4-FFF2-40B4-BE49-F238E27FC236}">
                  <a16:creationId xmlns:a16="http://schemas.microsoft.com/office/drawing/2014/main" id="{37A85FF3-05BE-4201-90A7-4D90FA0F12CC}"/>
                </a:ext>
              </a:extLst>
            </p:cNvPr>
            <p:cNvSpPr/>
            <p:nvPr/>
          </p:nvSpPr>
          <p:spPr>
            <a:xfrm>
              <a:off x="9012462" y="3829270"/>
              <a:ext cx="7071" cy="2828"/>
            </a:xfrm>
            <a:custGeom>
              <a:avLst/>
              <a:gdLst>
                <a:gd name="connsiteX0" fmla="*/ 0 w 7071"/>
                <a:gd name="connsiteY0" fmla="*/ 1414 h 2828"/>
                <a:gd name="connsiteX1" fmla="*/ 7072 w 7071"/>
                <a:gd name="connsiteY1" fmla="*/ 2829 h 2828"/>
                <a:gd name="connsiteX2" fmla="*/ 707 w 7071"/>
                <a:gd name="connsiteY2" fmla="*/ 0 h 2828"/>
                <a:gd name="connsiteX3" fmla="*/ 0 w 7071"/>
                <a:gd name="connsiteY3" fmla="*/ 1414 h 2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71" h="2828">
                  <a:moveTo>
                    <a:pt x="0" y="1414"/>
                  </a:moveTo>
                  <a:lnTo>
                    <a:pt x="7072" y="2829"/>
                  </a:lnTo>
                  <a:cubicBezTo>
                    <a:pt x="4950" y="2121"/>
                    <a:pt x="2829" y="707"/>
                    <a:pt x="707" y="0"/>
                  </a:cubicBezTo>
                  <a:cubicBezTo>
                    <a:pt x="0" y="707"/>
                    <a:pt x="0" y="1414"/>
                    <a:pt x="0" y="1414"/>
                  </a:cubicBezTo>
                  <a:close/>
                </a:path>
              </a:pathLst>
            </a:custGeom>
            <a:solidFill>
              <a:srgbClr val="ED1C24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81" name="Freeform: Shape 3780">
              <a:extLst>
                <a:ext uri="{FF2B5EF4-FFF2-40B4-BE49-F238E27FC236}">
                  <a16:creationId xmlns:a16="http://schemas.microsoft.com/office/drawing/2014/main" id="{D0B5A290-DAD7-42AE-B437-7ACC783C4A03}"/>
                </a:ext>
              </a:extLst>
            </p:cNvPr>
            <p:cNvSpPr/>
            <p:nvPr/>
          </p:nvSpPr>
          <p:spPr>
            <a:xfrm>
              <a:off x="9233651" y="2347195"/>
              <a:ext cx="817443" cy="889403"/>
            </a:xfrm>
            <a:custGeom>
              <a:avLst/>
              <a:gdLst>
                <a:gd name="connsiteX0" fmla="*/ 676189 w 817443"/>
                <a:gd name="connsiteY0" fmla="*/ 114374 h 889403"/>
                <a:gd name="connsiteX1" fmla="*/ 549977 w 817443"/>
                <a:gd name="connsiteY1" fmla="*/ 559076 h 889403"/>
                <a:gd name="connsiteX2" fmla="*/ 141255 w 817443"/>
                <a:gd name="connsiteY2" fmla="*/ 775029 h 889403"/>
                <a:gd name="connsiteX3" fmla="*/ 267467 w 817443"/>
                <a:gd name="connsiteY3" fmla="*/ 330328 h 889403"/>
                <a:gd name="connsiteX4" fmla="*/ 676189 w 817443"/>
                <a:gd name="connsiteY4" fmla="*/ 114374 h 88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7443" h="889403">
                  <a:moveTo>
                    <a:pt x="676189" y="114374"/>
                  </a:moveTo>
                  <a:cubicBezTo>
                    <a:pt x="754202" y="177542"/>
                    <a:pt x="697694" y="376641"/>
                    <a:pt x="549977" y="559076"/>
                  </a:cubicBezTo>
                  <a:cubicBezTo>
                    <a:pt x="402259" y="741511"/>
                    <a:pt x="219268" y="838196"/>
                    <a:pt x="141255" y="775029"/>
                  </a:cubicBezTo>
                  <a:cubicBezTo>
                    <a:pt x="63242" y="711862"/>
                    <a:pt x="119749" y="512762"/>
                    <a:pt x="267467" y="330328"/>
                  </a:cubicBezTo>
                  <a:cubicBezTo>
                    <a:pt x="415185" y="147893"/>
                    <a:pt x="598176" y="51207"/>
                    <a:pt x="676189" y="114374"/>
                  </a:cubicBezTo>
                  <a:close/>
                </a:path>
              </a:pathLst>
            </a:custGeom>
            <a:solidFill>
              <a:schemeClr val="accent2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82" name="Freeform: Shape 3781">
              <a:extLst>
                <a:ext uri="{FF2B5EF4-FFF2-40B4-BE49-F238E27FC236}">
                  <a16:creationId xmlns:a16="http://schemas.microsoft.com/office/drawing/2014/main" id="{0F7E6267-D071-453C-8D0F-0B59AAC66691}"/>
                </a:ext>
              </a:extLst>
            </p:cNvPr>
            <p:cNvSpPr/>
            <p:nvPr/>
          </p:nvSpPr>
          <p:spPr>
            <a:xfrm>
              <a:off x="353" y="3313727"/>
              <a:ext cx="9078321" cy="2328077"/>
            </a:xfrm>
            <a:custGeom>
              <a:avLst/>
              <a:gdLst>
                <a:gd name="connsiteX0" fmla="*/ 3610572 w 9078321"/>
                <a:gd name="connsiteY0" fmla="*/ 2328078 h 2328077"/>
                <a:gd name="connsiteX1" fmla="*/ 3544803 w 9078321"/>
                <a:gd name="connsiteY1" fmla="*/ 2321713 h 2328077"/>
                <a:gd name="connsiteX2" fmla="*/ 3189793 w 9078321"/>
                <a:gd name="connsiteY2" fmla="*/ 1795562 h 2328077"/>
                <a:gd name="connsiteX3" fmla="*/ 2843976 w 9078321"/>
                <a:gd name="connsiteY3" fmla="*/ 1168282 h 2328077"/>
                <a:gd name="connsiteX4" fmla="*/ 1514453 w 9078321"/>
                <a:gd name="connsiteY4" fmla="*/ 1176061 h 2328077"/>
                <a:gd name="connsiteX5" fmla="*/ 58344 w 9078321"/>
                <a:gd name="connsiteY5" fmla="*/ 1524000 h 2328077"/>
                <a:gd name="connsiteX6" fmla="*/ 1769 w 9078321"/>
                <a:gd name="connsiteY6" fmla="*/ 1492176 h 2328077"/>
                <a:gd name="connsiteX7" fmla="*/ 33592 w 9078321"/>
                <a:gd name="connsiteY7" fmla="*/ 1435601 h 2328077"/>
                <a:gd name="connsiteX8" fmla="*/ 1497481 w 9078321"/>
                <a:gd name="connsiteY8" fmla="*/ 1085541 h 2328077"/>
                <a:gd name="connsiteX9" fmla="*/ 2895601 w 9078321"/>
                <a:gd name="connsiteY9" fmla="*/ 1091905 h 2328077"/>
                <a:gd name="connsiteX10" fmla="*/ 3277485 w 9078321"/>
                <a:gd name="connsiteY10" fmla="*/ 1768688 h 2328077"/>
                <a:gd name="connsiteX11" fmla="*/ 3561776 w 9078321"/>
                <a:gd name="connsiteY11" fmla="*/ 2231192 h 2328077"/>
                <a:gd name="connsiteX12" fmla="*/ 4685505 w 9078321"/>
                <a:gd name="connsiteY12" fmla="*/ 1395291 h 2328077"/>
                <a:gd name="connsiteX13" fmla="*/ 4949995 w 9078321"/>
                <a:gd name="connsiteY13" fmla="*/ 1115950 h 2328077"/>
                <a:gd name="connsiteX14" fmla="*/ 5143766 w 9078321"/>
                <a:gd name="connsiteY14" fmla="*/ 917936 h 2328077"/>
                <a:gd name="connsiteX15" fmla="*/ 6571588 w 9078321"/>
                <a:gd name="connsiteY15" fmla="*/ 0 h 2328077"/>
                <a:gd name="connsiteX16" fmla="*/ 6590682 w 9078321"/>
                <a:gd name="connsiteY16" fmla="*/ 0 h 2328077"/>
                <a:gd name="connsiteX17" fmla="*/ 7109054 w 9078321"/>
                <a:gd name="connsiteY17" fmla="*/ 313993 h 2328077"/>
                <a:gd name="connsiteX18" fmla="*/ 7288681 w 9078321"/>
                <a:gd name="connsiteY18" fmla="*/ 899549 h 2328077"/>
                <a:gd name="connsiteX19" fmla="*/ 7502960 w 9078321"/>
                <a:gd name="connsiteY19" fmla="*/ 1377611 h 2328077"/>
                <a:gd name="connsiteX20" fmla="*/ 9000086 w 9078321"/>
                <a:gd name="connsiteY20" fmla="*/ 607478 h 2328077"/>
                <a:gd name="connsiteX21" fmla="*/ 9065149 w 9078321"/>
                <a:gd name="connsiteY21" fmla="*/ 608186 h 2328077"/>
                <a:gd name="connsiteX22" fmla="*/ 9064442 w 9078321"/>
                <a:gd name="connsiteY22" fmla="*/ 673247 h 2328077"/>
                <a:gd name="connsiteX23" fmla="*/ 8523439 w 9078321"/>
                <a:gd name="connsiteY23" fmla="*/ 1110292 h 2328077"/>
                <a:gd name="connsiteX24" fmla="*/ 7487403 w 9078321"/>
                <a:gd name="connsiteY24" fmla="*/ 1468839 h 2328077"/>
                <a:gd name="connsiteX25" fmla="*/ 7198868 w 9078321"/>
                <a:gd name="connsiteY25" fmla="*/ 918643 h 2328077"/>
                <a:gd name="connsiteX26" fmla="*/ 6589268 w 9078321"/>
                <a:gd name="connsiteY26" fmla="*/ 92642 h 2328077"/>
                <a:gd name="connsiteX27" fmla="*/ 6572295 w 9078321"/>
                <a:gd name="connsiteY27" fmla="*/ 92642 h 2328077"/>
                <a:gd name="connsiteX28" fmla="*/ 5210949 w 9078321"/>
                <a:gd name="connsiteY28" fmla="*/ 981583 h 2328077"/>
                <a:gd name="connsiteX29" fmla="*/ 5014350 w 9078321"/>
                <a:gd name="connsiteY29" fmla="*/ 1183133 h 2328077"/>
                <a:gd name="connsiteX30" fmla="*/ 4754103 w 9078321"/>
                <a:gd name="connsiteY30" fmla="*/ 1457524 h 2328077"/>
                <a:gd name="connsiteX31" fmla="*/ 4157939 w 9078321"/>
                <a:gd name="connsiteY31" fmla="*/ 2055809 h 2328077"/>
                <a:gd name="connsiteX32" fmla="*/ 3610572 w 9078321"/>
                <a:gd name="connsiteY32" fmla="*/ 2328078 h 232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78321" h="2328077">
                  <a:moveTo>
                    <a:pt x="3610572" y="2328078"/>
                  </a:moveTo>
                  <a:cubicBezTo>
                    <a:pt x="3587942" y="2328078"/>
                    <a:pt x="3566019" y="2325956"/>
                    <a:pt x="3544803" y="2321713"/>
                  </a:cubicBezTo>
                  <a:cubicBezTo>
                    <a:pt x="3337596" y="2280696"/>
                    <a:pt x="3266170" y="2045201"/>
                    <a:pt x="3189793" y="1795562"/>
                  </a:cubicBezTo>
                  <a:cubicBezTo>
                    <a:pt x="3119074" y="1564310"/>
                    <a:pt x="3039868" y="1302649"/>
                    <a:pt x="2843976" y="1168282"/>
                  </a:cubicBezTo>
                  <a:cubicBezTo>
                    <a:pt x="2720924" y="1083419"/>
                    <a:pt x="2389958" y="1016236"/>
                    <a:pt x="1514453" y="1176061"/>
                  </a:cubicBezTo>
                  <a:cubicBezTo>
                    <a:pt x="921119" y="1284261"/>
                    <a:pt x="316469" y="1452573"/>
                    <a:pt x="58344" y="1524000"/>
                  </a:cubicBezTo>
                  <a:cubicBezTo>
                    <a:pt x="33592" y="1531072"/>
                    <a:pt x="8840" y="1516221"/>
                    <a:pt x="1769" y="1492176"/>
                  </a:cubicBezTo>
                  <a:cubicBezTo>
                    <a:pt x="-5303" y="1467425"/>
                    <a:pt x="9548" y="1442673"/>
                    <a:pt x="33592" y="1435601"/>
                  </a:cubicBezTo>
                  <a:cubicBezTo>
                    <a:pt x="293132" y="1363467"/>
                    <a:pt x="899903" y="1195155"/>
                    <a:pt x="1497481" y="1085541"/>
                  </a:cubicBezTo>
                  <a:cubicBezTo>
                    <a:pt x="2235790" y="951174"/>
                    <a:pt x="2692636" y="953295"/>
                    <a:pt x="2895601" y="1091905"/>
                  </a:cubicBezTo>
                  <a:cubicBezTo>
                    <a:pt x="3117659" y="1244659"/>
                    <a:pt x="3202522" y="1522585"/>
                    <a:pt x="3277485" y="1768688"/>
                  </a:cubicBezTo>
                  <a:cubicBezTo>
                    <a:pt x="3348204" y="2000647"/>
                    <a:pt x="3409023" y="2200783"/>
                    <a:pt x="3561776" y="2231192"/>
                  </a:cubicBezTo>
                  <a:cubicBezTo>
                    <a:pt x="3865161" y="2291304"/>
                    <a:pt x="4358782" y="1751716"/>
                    <a:pt x="4685505" y="1395291"/>
                  </a:cubicBezTo>
                  <a:cubicBezTo>
                    <a:pt x="4788048" y="1282847"/>
                    <a:pt x="4876447" y="1186669"/>
                    <a:pt x="4949995" y="1115950"/>
                  </a:cubicBezTo>
                  <a:cubicBezTo>
                    <a:pt x="5005864" y="1062910"/>
                    <a:pt x="5069511" y="995727"/>
                    <a:pt x="5143766" y="917936"/>
                  </a:cubicBezTo>
                  <a:cubicBezTo>
                    <a:pt x="5491705" y="551610"/>
                    <a:pt x="6016442" y="0"/>
                    <a:pt x="6571588" y="0"/>
                  </a:cubicBezTo>
                  <a:cubicBezTo>
                    <a:pt x="6577953" y="0"/>
                    <a:pt x="6584317" y="0"/>
                    <a:pt x="6590682" y="0"/>
                  </a:cubicBezTo>
                  <a:cubicBezTo>
                    <a:pt x="6824056" y="5657"/>
                    <a:pt x="6993075" y="108200"/>
                    <a:pt x="7109054" y="313993"/>
                  </a:cubicBezTo>
                  <a:cubicBezTo>
                    <a:pt x="7205940" y="486548"/>
                    <a:pt x="7249785" y="705778"/>
                    <a:pt x="7288681" y="899549"/>
                  </a:cubicBezTo>
                  <a:cubicBezTo>
                    <a:pt x="7337477" y="1144237"/>
                    <a:pt x="7379909" y="1356395"/>
                    <a:pt x="7502960" y="1377611"/>
                  </a:cubicBezTo>
                  <a:cubicBezTo>
                    <a:pt x="8096295" y="1480154"/>
                    <a:pt x="8990894" y="615965"/>
                    <a:pt x="9000086" y="607478"/>
                  </a:cubicBezTo>
                  <a:cubicBezTo>
                    <a:pt x="9018474" y="589799"/>
                    <a:pt x="9047469" y="589799"/>
                    <a:pt x="9065149" y="608186"/>
                  </a:cubicBezTo>
                  <a:cubicBezTo>
                    <a:pt x="9082829" y="626572"/>
                    <a:pt x="9082829" y="655567"/>
                    <a:pt x="9064442" y="673247"/>
                  </a:cubicBezTo>
                  <a:cubicBezTo>
                    <a:pt x="9062320" y="675369"/>
                    <a:pt x="8829653" y="900963"/>
                    <a:pt x="8523439" y="1110292"/>
                  </a:cubicBezTo>
                  <a:cubicBezTo>
                    <a:pt x="8106903" y="1394584"/>
                    <a:pt x="7758257" y="1515514"/>
                    <a:pt x="7487403" y="1468839"/>
                  </a:cubicBezTo>
                  <a:cubicBezTo>
                    <a:pt x="7302118" y="1437015"/>
                    <a:pt x="7254029" y="1196570"/>
                    <a:pt x="7198868" y="918643"/>
                  </a:cubicBezTo>
                  <a:cubicBezTo>
                    <a:pt x="7122491" y="536759"/>
                    <a:pt x="7036213" y="103250"/>
                    <a:pt x="6589268" y="92642"/>
                  </a:cubicBezTo>
                  <a:cubicBezTo>
                    <a:pt x="6583610" y="92642"/>
                    <a:pt x="6577953" y="92642"/>
                    <a:pt x="6572295" y="92642"/>
                  </a:cubicBezTo>
                  <a:cubicBezTo>
                    <a:pt x="6056752" y="92642"/>
                    <a:pt x="5548987" y="627280"/>
                    <a:pt x="5210949" y="981583"/>
                  </a:cubicBezTo>
                  <a:cubicBezTo>
                    <a:pt x="5135987" y="1060082"/>
                    <a:pt x="5071632" y="1127972"/>
                    <a:pt x="5014350" y="1183133"/>
                  </a:cubicBezTo>
                  <a:cubicBezTo>
                    <a:pt x="4942923" y="1251024"/>
                    <a:pt x="4855939" y="1347202"/>
                    <a:pt x="4754103" y="1457524"/>
                  </a:cubicBezTo>
                  <a:cubicBezTo>
                    <a:pt x="4581548" y="1646344"/>
                    <a:pt x="4366561" y="1881132"/>
                    <a:pt x="4157939" y="2055809"/>
                  </a:cubicBezTo>
                  <a:cubicBezTo>
                    <a:pt x="3938710" y="2238264"/>
                    <a:pt x="3759083" y="2328078"/>
                    <a:pt x="3610572" y="2328078"/>
                  </a:cubicBezTo>
                  <a:close/>
                </a:path>
              </a:pathLst>
            </a:custGeom>
            <a:solidFill>
              <a:srgbClr val="B3B3B3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83" name="Freeform: Shape 3782">
              <a:extLst>
                <a:ext uri="{FF2B5EF4-FFF2-40B4-BE49-F238E27FC236}">
                  <a16:creationId xmlns:a16="http://schemas.microsoft.com/office/drawing/2014/main" id="{BC921314-014D-499E-B82F-12297E82D56B}"/>
                </a:ext>
              </a:extLst>
            </p:cNvPr>
            <p:cNvSpPr/>
            <p:nvPr/>
          </p:nvSpPr>
          <p:spPr>
            <a:xfrm>
              <a:off x="21068" y="3363230"/>
              <a:ext cx="9066093" cy="2285646"/>
            </a:xfrm>
            <a:custGeom>
              <a:avLst/>
              <a:gdLst>
                <a:gd name="connsiteX0" fmla="*/ 3589857 w 9066093"/>
                <a:gd name="connsiteY0" fmla="*/ 2285646 h 2285646"/>
                <a:gd name="connsiteX1" fmla="*/ 3527624 w 9066093"/>
                <a:gd name="connsiteY1" fmla="*/ 2279281 h 2285646"/>
                <a:gd name="connsiteX2" fmla="*/ 3162713 w 9066093"/>
                <a:gd name="connsiteY2" fmla="*/ 1741815 h 2285646"/>
                <a:gd name="connsiteX3" fmla="*/ 2817603 w 9066093"/>
                <a:gd name="connsiteY3" fmla="*/ 1121607 h 2285646"/>
                <a:gd name="connsiteX4" fmla="*/ 1497982 w 9066093"/>
                <a:gd name="connsiteY4" fmla="*/ 1127265 h 2285646"/>
                <a:gd name="connsiteX5" fmla="*/ 49651 w 9066093"/>
                <a:gd name="connsiteY5" fmla="*/ 1477325 h 2285646"/>
                <a:gd name="connsiteX6" fmla="*/ 31264 w 9066093"/>
                <a:gd name="connsiteY6" fmla="*/ 1482275 h 2285646"/>
                <a:gd name="connsiteX7" fmla="*/ 855 w 9066093"/>
                <a:gd name="connsiteY7" fmla="*/ 1465303 h 2285646"/>
                <a:gd name="connsiteX8" fmla="*/ 17827 w 9066093"/>
                <a:gd name="connsiteY8" fmla="*/ 1434894 h 2285646"/>
                <a:gd name="connsiteX9" fmla="*/ 36214 w 9066093"/>
                <a:gd name="connsiteY9" fmla="*/ 1429943 h 2285646"/>
                <a:gd name="connsiteX10" fmla="*/ 1489495 w 9066093"/>
                <a:gd name="connsiteY10" fmla="*/ 1079176 h 2285646"/>
                <a:gd name="connsiteX11" fmla="*/ 2845891 w 9066093"/>
                <a:gd name="connsiteY11" fmla="*/ 1081297 h 2285646"/>
                <a:gd name="connsiteX12" fmla="*/ 3210095 w 9066093"/>
                <a:gd name="connsiteY12" fmla="*/ 1727671 h 2285646"/>
                <a:gd name="connsiteX13" fmla="*/ 3537525 w 9066093"/>
                <a:gd name="connsiteY13" fmla="*/ 2231192 h 2285646"/>
                <a:gd name="connsiteX14" fmla="*/ 4096207 w 9066093"/>
                <a:gd name="connsiteY14" fmla="*/ 1978725 h 2285646"/>
                <a:gd name="connsiteX15" fmla="*/ 4690956 w 9066093"/>
                <a:gd name="connsiteY15" fmla="*/ 1383976 h 2285646"/>
                <a:gd name="connsiteX16" fmla="*/ 4951203 w 9066093"/>
                <a:gd name="connsiteY16" fmla="*/ 1110292 h 2285646"/>
                <a:gd name="connsiteX17" fmla="*/ 5147095 w 9066093"/>
                <a:gd name="connsiteY17" fmla="*/ 909449 h 2285646"/>
                <a:gd name="connsiteX18" fmla="*/ 6557945 w 9066093"/>
                <a:gd name="connsiteY18" fmla="*/ 0 h 2285646"/>
                <a:gd name="connsiteX19" fmla="*/ 6569260 w 9066093"/>
                <a:gd name="connsiteY19" fmla="*/ 0 h 2285646"/>
                <a:gd name="connsiteX20" fmla="*/ 7044493 w 9066093"/>
                <a:gd name="connsiteY20" fmla="*/ 287827 h 2285646"/>
                <a:gd name="connsiteX21" fmla="*/ 7221291 w 9066093"/>
                <a:gd name="connsiteY21" fmla="*/ 852167 h 2285646"/>
                <a:gd name="connsiteX22" fmla="*/ 7480831 w 9066093"/>
                <a:gd name="connsiteY22" fmla="*/ 1378318 h 2285646"/>
                <a:gd name="connsiteX23" fmla="*/ 9024632 w 9066093"/>
                <a:gd name="connsiteY23" fmla="*/ 576362 h 2285646"/>
                <a:gd name="connsiteX24" fmla="*/ 9059284 w 9066093"/>
                <a:gd name="connsiteY24" fmla="*/ 577069 h 2285646"/>
                <a:gd name="connsiteX25" fmla="*/ 9058577 w 9066093"/>
                <a:gd name="connsiteY25" fmla="*/ 611722 h 2285646"/>
                <a:gd name="connsiteX26" fmla="*/ 8506260 w 9066093"/>
                <a:gd name="connsiteY26" fmla="*/ 1060082 h 2285646"/>
                <a:gd name="connsiteX27" fmla="*/ 7471637 w 9066093"/>
                <a:gd name="connsiteY27" fmla="*/ 1426407 h 2285646"/>
                <a:gd name="connsiteX28" fmla="*/ 7172495 w 9066093"/>
                <a:gd name="connsiteY28" fmla="*/ 861360 h 2285646"/>
                <a:gd name="connsiteX29" fmla="*/ 6568552 w 9066093"/>
                <a:gd name="connsiteY29" fmla="*/ 48796 h 2285646"/>
                <a:gd name="connsiteX30" fmla="*/ 6557945 w 9066093"/>
                <a:gd name="connsiteY30" fmla="*/ 48796 h 2285646"/>
                <a:gd name="connsiteX31" fmla="*/ 5182455 w 9066093"/>
                <a:gd name="connsiteY31" fmla="*/ 942688 h 2285646"/>
                <a:gd name="connsiteX32" fmla="*/ 4985148 w 9066093"/>
                <a:gd name="connsiteY32" fmla="*/ 1144945 h 2285646"/>
                <a:gd name="connsiteX33" fmla="*/ 4727023 w 9066093"/>
                <a:gd name="connsiteY33" fmla="*/ 1416507 h 2285646"/>
                <a:gd name="connsiteX34" fmla="*/ 3589857 w 9066093"/>
                <a:gd name="connsiteY34" fmla="*/ 2285646 h 2285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066093" h="2285646">
                  <a:moveTo>
                    <a:pt x="3589857" y="2285646"/>
                  </a:moveTo>
                  <a:cubicBezTo>
                    <a:pt x="3568641" y="2285646"/>
                    <a:pt x="3547426" y="2283524"/>
                    <a:pt x="3527624" y="2279281"/>
                  </a:cubicBezTo>
                  <a:cubicBezTo>
                    <a:pt x="3318295" y="2236850"/>
                    <a:pt x="3242626" y="1996404"/>
                    <a:pt x="3162713" y="1741815"/>
                  </a:cubicBezTo>
                  <a:cubicBezTo>
                    <a:pt x="3087043" y="1501370"/>
                    <a:pt x="3009252" y="1252438"/>
                    <a:pt x="2817603" y="1121607"/>
                  </a:cubicBezTo>
                  <a:cubicBezTo>
                    <a:pt x="2635147" y="997141"/>
                    <a:pt x="2191030" y="999263"/>
                    <a:pt x="1497982" y="1127265"/>
                  </a:cubicBezTo>
                  <a:cubicBezTo>
                    <a:pt x="931520" y="1232637"/>
                    <a:pt x="336064" y="1398120"/>
                    <a:pt x="49651" y="1477325"/>
                  </a:cubicBezTo>
                  <a:lnTo>
                    <a:pt x="31264" y="1482275"/>
                  </a:lnTo>
                  <a:cubicBezTo>
                    <a:pt x="17827" y="1485811"/>
                    <a:pt x="4391" y="1478032"/>
                    <a:pt x="855" y="1465303"/>
                  </a:cubicBezTo>
                  <a:cubicBezTo>
                    <a:pt x="-2681" y="1451866"/>
                    <a:pt x="5098" y="1438430"/>
                    <a:pt x="17827" y="1434894"/>
                  </a:cubicBezTo>
                  <a:lnTo>
                    <a:pt x="36214" y="1429943"/>
                  </a:lnTo>
                  <a:cubicBezTo>
                    <a:pt x="323335" y="1350031"/>
                    <a:pt x="920205" y="1184548"/>
                    <a:pt x="1489495" y="1079176"/>
                  </a:cubicBezTo>
                  <a:cubicBezTo>
                    <a:pt x="2195981" y="948345"/>
                    <a:pt x="2652120" y="949759"/>
                    <a:pt x="2845891" y="1081297"/>
                  </a:cubicBezTo>
                  <a:cubicBezTo>
                    <a:pt x="3051684" y="1221321"/>
                    <a:pt x="3135840" y="1490055"/>
                    <a:pt x="3210095" y="1727671"/>
                  </a:cubicBezTo>
                  <a:cubicBezTo>
                    <a:pt x="3288593" y="1978725"/>
                    <a:pt x="3356484" y="2195125"/>
                    <a:pt x="3537525" y="2231192"/>
                  </a:cubicBezTo>
                  <a:cubicBezTo>
                    <a:pt x="3676135" y="2258773"/>
                    <a:pt x="3858590" y="2176739"/>
                    <a:pt x="4096207" y="1978725"/>
                  </a:cubicBezTo>
                  <a:cubicBezTo>
                    <a:pt x="4303415" y="1806169"/>
                    <a:pt x="4518401" y="1572089"/>
                    <a:pt x="4690956" y="1383976"/>
                  </a:cubicBezTo>
                  <a:cubicBezTo>
                    <a:pt x="4792085" y="1274361"/>
                    <a:pt x="4879070" y="1178890"/>
                    <a:pt x="4951203" y="1110292"/>
                  </a:cubicBezTo>
                  <a:cubicBezTo>
                    <a:pt x="5007778" y="1056546"/>
                    <a:pt x="5072133" y="988655"/>
                    <a:pt x="5147095" y="909449"/>
                  </a:cubicBezTo>
                  <a:cubicBezTo>
                    <a:pt x="5491498" y="546660"/>
                    <a:pt x="6010578" y="0"/>
                    <a:pt x="6557945" y="0"/>
                  </a:cubicBezTo>
                  <a:cubicBezTo>
                    <a:pt x="6561480" y="0"/>
                    <a:pt x="6565724" y="0"/>
                    <a:pt x="6569260" y="0"/>
                  </a:cubicBezTo>
                  <a:cubicBezTo>
                    <a:pt x="6781418" y="2829"/>
                    <a:pt x="6936293" y="96885"/>
                    <a:pt x="7044493" y="287827"/>
                  </a:cubicBezTo>
                  <a:cubicBezTo>
                    <a:pt x="7136428" y="450482"/>
                    <a:pt x="7181688" y="664054"/>
                    <a:pt x="7221291" y="852167"/>
                  </a:cubicBezTo>
                  <a:cubicBezTo>
                    <a:pt x="7277866" y="1120193"/>
                    <a:pt x="7326663" y="1351445"/>
                    <a:pt x="7480831" y="1378318"/>
                  </a:cubicBezTo>
                  <a:cubicBezTo>
                    <a:pt x="8084066" y="1485811"/>
                    <a:pt x="9015439" y="585555"/>
                    <a:pt x="9024632" y="576362"/>
                  </a:cubicBezTo>
                  <a:cubicBezTo>
                    <a:pt x="9034533" y="567168"/>
                    <a:pt x="9050091" y="567168"/>
                    <a:pt x="9059284" y="577069"/>
                  </a:cubicBezTo>
                  <a:cubicBezTo>
                    <a:pt x="9068478" y="586970"/>
                    <a:pt x="9068478" y="602528"/>
                    <a:pt x="9058577" y="611722"/>
                  </a:cubicBezTo>
                  <a:cubicBezTo>
                    <a:pt x="9056456" y="613843"/>
                    <a:pt x="8818132" y="845802"/>
                    <a:pt x="8506260" y="1060082"/>
                  </a:cubicBezTo>
                  <a:cubicBezTo>
                    <a:pt x="8084773" y="1350738"/>
                    <a:pt x="7736835" y="1473789"/>
                    <a:pt x="7471637" y="1426407"/>
                  </a:cubicBezTo>
                  <a:cubicBezTo>
                    <a:pt x="7284231" y="1393169"/>
                    <a:pt x="7232606" y="1146359"/>
                    <a:pt x="7172495" y="861360"/>
                  </a:cubicBezTo>
                  <a:cubicBezTo>
                    <a:pt x="7092582" y="483012"/>
                    <a:pt x="7002769" y="54454"/>
                    <a:pt x="6568552" y="48796"/>
                  </a:cubicBezTo>
                  <a:cubicBezTo>
                    <a:pt x="6565016" y="48796"/>
                    <a:pt x="6561480" y="48796"/>
                    <a:pt x="6557945" y="48796"/>
                  </a:cubicBezTo>
                  <a:cubicBezTo>
                    <a:pt x="6031793" y="48796"/>
                    <a:pt x="5521200" y="586263"/>
                    <a:pt x="5182455" y="942688"/>
                  </a:cubicBezTo>
                  <a:cubicBezTo>
                    <a:pt x="5107493" y="1021893"/>
                    <a:pt x="5042431" y="1089784"/>
                    <a:pt x="4985148" y="1144945"/>
                  </a:cubicBezTo>
                  <a:cubicBezTo>
                    <a:pt x="4914429" y="1212128"/>
                    <a:pt x="4827444" y="1306892"/>
                    <a:pt x="4727023" y="1416507"/>
                  </a:cubicBezTo>
                  <a:cubicBezTo>
                    <a:pt x="4387571" y="1787783"/>
                    <a:pt x="3929309" y="2285646"/>
                    <a:pt x="3589857" y="2285646"/>
                  </a:cubicBezTo>
                  <a:close/>
                </a:path>
              </a:pathLst>
            </a:custGeom>
            <a:solidFill>
              <a:srgbClr val="000000"/>
            </a:solidFill>
            <a:ln w="70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84" name="Group 3783">
            <a:extLst>
              <a:ext uri="{FF2B5EF4-FFF2-40B4-BE49-F238E27FC236}">
                <a16:creationId xmlns:a16="http://schemas.microsoft.com/office/drawing/2014/main" id="{1D79A26D-B7D0-4D4C-AB25-A5B2CCB408FD}"/>
              </a:ext>
            </a:extLst>
          </p:cNvPr>
          <p:cNvGrpSpPr/>
          <p:nvPr/>
        </p:nvGrpSpPr>
        <p:grpSpPr>
          <a:xfrm flipH="1">
            <a:off x="4443686" y="5195649"/>
            <a:ext cx="1183662" cy="1040677"/>
            <a:chOff x="3983887" y="4061275"/>
            <a:chExt cx="2122406" cy="1866023"/>
          </a:xfrm>
        </p:grpSpPr>
        <p:grpSp>
          <p:nvGrpSpPr>
            <p:cNvPr id="3785" name="Group 3784">
              <a:extLst>
                <a:ext uri="{FF2B5EF4-FFF2-40B4-BE49-F238E27FC236}">
                  <a16:creationId xmlns:a16="http://schemas.microsoft.com/office/drawing/2014/main" id="{264EDCC2-4169-49A0-A958-674AA15D0F87}"/>
                </a:ext>
              </a:extLst>
            </p:cNvPr>
            <p:cNvGrpSpPr/>
            <p:nvPr/>
          </p:nvGrpSpPr>
          <p:grpSpPr>
            <a:xfrm>
              <a:off x="3983887" y="5358975"/>
              <a:ext cx="2049157" cy="568323"/>
              <a:chOff x="3622676" y="3492499"/>
              <a:chExt cx="2575763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98" name="Freeform 15">
                <a:extLst>
                  <a:ext uri="{FF2B5EF4-FFF2-40B4-BE49-F238E27FC236}">
                    <a16:creationId xmlns:a16="http://schemas.microsoft.com/office/drawing/2014/main" id="{63C7C273-966E-4FB1-8C43-B0AEBB134C9A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5763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2985"/>
                  <a:gd name="connsiteY0" fmla="*/ 0 h 714375"/>
                  <a:gd name="connsiteX1" fmla="*/ 6350 w 2572985"/>
                  <a:gd name="connsiteY1" fmla="*/ 177800 h 714375"/>
                  <a:gd name="connsiteX2" fmla="*/ 9525 w 2572985"/>
                  <a:gd name="connsiteY2" fmla="*/ 266700 h 714375"/>
                  <a:gd name="connsiteX3" fmla="*/ 2460625 w 2572985"/>
                  <a:gd name="connsiteY3" fmla="*/ 273050 h 714375"/>
                  <a:gd name="connsiteX4" fmla="*/ 2457450 w 2572985"/>
                  <a:gd name="connsiteY4" fmla="*/ 587375 h 714375"/>
                  <a:gd name="connsiteX5" fmla="*/ 66675 w 2572985"/>
                  <a:gd name="connsiteY5" fmla="*/ 590550 h 714375"/>
                  <a:gd name="connsiteX6" fmla="*/ 88900 w 2572985"/>
                  <a:gd name="connsiteY6" fmla="*/ 593725 h 714375"/>
                  <a:gd name="connsiteX7" fmla="*/ 92075 w 2572985"/>
                  <a:gd name="connsiteY7" fmla="*/ 546100 h 714375"/>
                  <a:gd name="connsiteX8" fmla="*/ 0 w 2572985"/>
                  <a:gd name="connsiteY8" fmla="*/ 619125 h 714375"/>
                  <a:gd name="connsiteX9" fmla="*/ 6350 w 2572985"/>
                  <a:gd name="connsiteY9" fmla="*/ 714375 h 714375"/>
                  <a:gd name="connsiteX10" fmla="*/ 2565400 w 2572985"/>
                  <a:gd name="connsiteY10" fmla="*/ 714375 h 714375"/>
                  <a:gd name="connsiteX11" fmla="*/ 2565567 w 2572985"/>
                  <a:gd name="connsiteY11" fmla="*/ 205427 h 714375"/>
                  <a:gd name="connsiteX12" fmla="*/ 2295525 w 2572985"/>
                  <a:gd name="connsiteY12" fmla="*/ 0 h 714375"/>
                  <a:gd name="connsiteX13" fmla="*/ 225425 w 2572985"/>
                  <a:gd name="connsiteY13" fmla="*/ 0 h 714375"/>
                  <a:gd name="connsiteX0" fmla="*/ 225425 w 2575763"/>
                  <a:gd name="connsiteY0" fmla="*/ 0 h 714375"/>
                  <a:gd name="connsiteX1" fmla="*/ 6350 w 2575763"/>
                  <a:gd name="connsiteY1" fmla="*/ 177800 h 714375"/>
                  <a:gd name="connsiteX2" fmla="*/ 9525 w 2575763"/>
                  <a:gd name="connsiteY2" fmla="*/ 266700 h 714375"/>
                  <a:gd name="connsiteX3" fmla="*/ 2460625 w 2575763"/>
                  <a:gd name="connsiteY3" fmla="*/ 273050 h 714375"/>
                  <a:gd name="connsiteX4" fmla="*/ 2457450 w 2575763"/>
                  <a:gd name="connsiteY4" fmla="*/ 587375 h 714375"/>
                  <a:gd name="connsiteX5" fmla="*/ 66675 w 2575763"/>
                  <a:gd name="connsiteY5" fmla="*/ 590550 h 714375"/>
                  <a:gd name="connsiteX6" fmla="*/ 88900 w 2575763"/>
                  <a:gd name="connsiteY6" fmla="*/ 593725 h 714375"/>
                  <a:gd name="connsiteX7" fmla="*/ 92075 w 2575763"/>
                  <a:gd name="connsiteY7" fmla="*/ 546100 h 714375"/>
                  <a:gd name="connsiteX8" fmla="*/ 0 w 2575763"/>
                  <a:gd name="connsiteY8" fmla="*/ 619125 h 714375"/>
                  <a:gd name="connsiteX9" fmla="*/ 6350 w 2575763"/>
                  <a:gd name="connsiteY9" fmla="*/ 714375 h 714375"/>
                  <a:gd name="connsiteX10" fmla="*/ 2565400 w 2575763"/>
                  <a:gd name="connsiteY10" fmla="*/ 714375 h 714375"/>
                  <a:gd name="connsiteX11" fmla="*/ 2574145 w 2575763"/>
                  <a:gd name="connsiteY11" fmla="*/ 205427 h 714375"/>
                  <a:gd name="connsiteX12" fmla="*/ 2295525 w 2575763"/>
                  <a:gd name="connsiteY12" fmla="*/ 0 h 714375"/>
                  <a:gd name="connsiteX13" fmla="*/ 225425 w 2575763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5763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2028" y="381110"/>
                      <a:pt x="2574145" y="205427"/>
                    </a:cubicBezTo>
                    <a:cubicBezTo>
                      <a:pt x="2488420" y="123935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99" name="Rectangle 22">
                <a:extLst>
                  <a:ext uri="{FF2B5EF4-FFF2-40B4-BE49-F238E27FC236}">
                    <a16:creationId xmlns:a16="http://schemas.microsoft.com/office/drawing/2014/main" id="{2D74E7BB-9AE9-4F56-84BA-90E9C85E4EC9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86" name="Group 3785">
              <a:extLst>
                <a:ext uri="{FF2B5EF4-FFF2-40B4-BE49-F238E27FC236}">
                  <a16:creationId xmlns:a16="http://schemas.microsoft.com/office/drawing/2014/main" id="{F03FAA9E-F0D6-4685-A1A9-27CD888729AC}"/>
                </a:ext>
              </a:extLst>
            </p:cNvPr>
            <p:cNvGrpSpPr/>
            <p:nvPr/>
          </p:nvGrpSpPr>
          <p:grpSpPr>
            <a:xfrm>
              <a:off x="4035197" y="5083389"/>
              <a:ext cx="2071096" cy="442029"/>
              <a:chOff x="3644106" y="3130550"/>
              <a:chExt cx="2603340" cy="55562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96" name="Freeform 18">
                <a:extLst>
                  <a:ext uri="{FF2B5EF4-FFF2-40B4-BE49-F238E27FC236}">
                    <a16:creationId xmlns:a16="http://schemas.microsoft.com/office/drawing/2014/main" id="{D97E7BA3-FC10-47B7-AB46-BE9ACDBF61EA}"/>
                  </a:ext>
                </a:extLst>
              </p:cNvPr>
              <p:cNvSpPr/>
              <p:nvPr/>
            </p:nvSpPr>
            <p:spPr>
              <a:xfrm>
                <a:off x="3644106" y="3130550"/>
                <a:ext cx="2603340" cy="555625"/>
              </a:xfrm>
              <a:custGeom>
                <a:avLst/>
                <a:gdLst>
                  <a:gd name="connsiteX0" fmla="*/ 47625 w 2552700"/>
                  <a:gd name="connsiteY0" fmla="*/ 374650 h 685800"/>
                  <a:gd name="connsiteX1" fmla="*/ 0 w 2552700"/>
                  <a:gd name="connsiteY1" fmla="*/ 422275 h 685800"/>
                  <a:gd name="connsiteX2" fmla="*/ 447675 w 2552700"/>
                  <a:gd name="connsiteY2" fmla="*/ 685800 h 685800"/>
                  <a:gd name="connsiteX3" fmla="*/ 2549525 w 2552700"/>
                  <a:gd name="connsiteY3" fmla="*/ 615950 h 685800"/>
                  <a:gd name="connsiteX4" fmla="*/ 2552700 w 2552700"/>
                  <a:gd name="connsiteY4" fmla="*/ 273050 h 685800"/>
                  <a:gd name="connsiteX5" fmla="*/ 1384300 w 2552700"/>
                  <a:gd name="connsiteY5" fmla="*/ 0 h 685800"/>
                  <a:gd name="connsiteX6" fmla="*/ 6350 w 2552700"/>
                  <a:gd name="connsiteY6" fmla="*/ 168275 h 685800"/>
                  <a:gd name="connsiteX7" fmla="*/ 3175 w 2552700"/>
                  <a:gd name="connsiteY7" fmla="*/ 206375 h 685800"/>
                  <a:gd name="connsiteX8" fmla="*/ 463550 w 2552700"/>
                  <a:gd name="connsiteY8" fmla="*/ 374650 h 685800"/>
                  <a:gd name="connsiteX9" fmla="*/ 2520950 w 2552700"/>
                  <a:gd name="connsiteY9" fmla="*/ 333375 h 685800"/>
                  <a:gd name="connsiteX10" fmla="*/ 2501900 w 2552700"/>
                  <a:gd name="connsiteY10" fmla="*/ 549275 h 685800"/>
                  <a:gd name="connsiteX11" fmla="*/ 473075 w 2552700"/>
                  <a:gd name="connsiteY11" fmla="*/ 622300 h 685800"/>
                  <a:gd name="connsiteX12" fmla="*/ 47625 w 2552700"/>
                  <a:gd name="connsiteY12" fmla="*/ 374650 h 685800"/>
                  <a:gd name="connsiteX0" fmla="*/ 47625 w 2552700"/>
                  <a:gd name="connsiteY0" fmla="*/ 263525 h 574675"/>
                  <a:gd name="connsiteX1" fmla="*/ 0 w 2552700"/>
                  <a:gd name="connsiteY1" fmla="*/ 311150 h 574675"/>
                  <a:gd name="connsiteX2" fmla="*/ 447675 w 2552700"/>
                  <a:gd name="connsiteY2" fmla="*/ 574675 h 574675"/>
                  <a:gd name="connsiteX3" fmla="*/ 2549525 w 2552700"/>
                  <a:gd name="connsiteY3" fmla="*/ 504825 h 574675"/>
                  <a:gd name="connsiteX4" fmla="*/ 2552700 w 2552700"/>
                  <a:gd name="connsiteY4" fmla="*/ 161925 h 574675"/>
                  <a:gd name="connsiteX5" fmla="*/ 1552575 w 2552700"/>
                  <a:gd name="connsiteY5" fmla="*/ 0 h 574675"/>
                  <a:gd name="connsiteX6" fmla="*/ 6350 w 2552700"/>
                  <a:gd name="connsiteY6" fmla="*/ 57150 h 574675"/>
                  <a:gd name="connsiteX7" fmla="*/ 3175 w 2552700"/>
                  <a:gd name="connsiteY7" fmla="*/ 95250 h 574675"/>
                  <a:gd name="connsiteX8" fmla="*/ 463550 w 2552700"/>
                  <a:gd name="connsiteY8" fmla="*/ 263525 h 574675"/>
                  <a:gd name="connsiteX9" fmla="*/ 2520950 w 2552700"/>
                  <a:gd name="connsiteY9" fmla="*/ 222250 h 574675"/>
                  <a:gd name="connsiteX10" fmla="*/ 2501900 w 2552700"/>
                  <a:gd name="connsiteY10" fmla="*/ 438150 h 574675"/>
                  <a:gd name="connsiteX11" fmla="*/ 473075 w 2552700"/>
                  <a:gd name="connsiteY11" fmla="*/ 511175 h 574675"/>
                  <a:gd name="connsiteX12" fmla="*/ 47625 w 2552700"/>
                  <a:gd name="connsiteY12" fmla="*/ 263525 h 574675"/>
                  <a:gd name="connsiteX0" fmla="*/ 47625 w 2552700"/>
                  <a:gd name="connsiteY0" fmla="*/ 244475 h 555625"/>
                  <a:gd name="connsiteX1" fmla="*/ 0 w 2552700"/>
                  <a:gd name="connsiteY1" fmla="*/ 292100 h 555625"/>
                  <a:gd name="connsiteX2" fmla="*/ 447675 w 2552700"/>
                  <a:gd name="connsiteY2" fmla="*/ 555625 h 555625"/>
                  <a:gd name="connsiteX3" fmla="*/ 2549525 w 2552700"/>
                  <a:gd name="connsiteY3" fmla="*/ 485775 h 555625"/>
                  <a:gd name="connsiteX4" fmla="*/ 2552700 w 2552700"/>
                  <a:gd name="connsiteY4" fmla="*/ 142875 h 555625"/>
                  <a:gd name="connsiteX5" fmla="*/ 1606550 w 2552700"/>
                  <a:gd name="connsiteY5" fmla="*/ 0 h 555625"/>
                  <a:gd name="connsiteX6" fmla="*/ 6350 w 2552700"/>
                  <a:gd name="connsiteY6" fmla="*/ 38100 h 555625"/>
                  <a:gd name="connsiteX7" fmla="*/ 3175 w 2552700"/>
                  <a:gd name="connsiteY7" fmla="*/ 76200 h 555625"/>
                  <a:gd name="connsiteX8" fmla="*/ 463550 w 2552700"/>
                  <a:gd name="connsiteY8" fmla="*/ 244475 h 555625"/>
                  <a:gd name="connsiteX9" fmla="*/ 2520950 w 2552700"/>
                  <a:gd name="connsiteY9" fmla="*/ 203200 h 555625"/>
                  <a:gd name="connsiteX10" fmla="*/ 2501900 w 2552700"/>
                  <a:gd name="connsiteY10" fmla="*/ 419100 h 555625"/>
                  <a:gd name="connsiteX11" fmla="*/ 473075 w 2552700"/>
                  <a:gd name="connsiteY11" fmla="*/ 492125 h 555625"/>
                  <a:gd name="connsiteX12" fmla="*/ 47625 w 2552700"/>
                  <a:gd name="connsiteY12" fmla="*/ 244475 h 555625"/>
                  <a:gd name="connsiteX0" fmla="*/ 47625 w 2585519"/>
                  <a:gd name="connsiteY0" fmla="*/ 244475 h 555625"/>
                  <a:gd name="connsiteX1" fmla="*/ 0 w 2585519"/>
                  <a:gd name="connsiteY1" fmla="*/ 292100 h 555625"/>
                  <a:gd name="connsiteX2" fmla="*/ 447675 w 2585519"/>
                  <a:gd name="connsiteY2" fmla="*/ 555625 h 555625"/>
                  <a:gd name="connsiteX3" fmla="*/ 2549525 w 2585519"/>
                  <a:gd name="connsiteY3" fmla="*/ 485775 h 555625"/>
                  <a:gd name="connsiteX4" fmla="*/ 2552700 w 2585519"/>
                  <a:gd name="connsiteY4" fmla="*/ 142875 h 555625"/>
                  <a:gd name="connsiteX5" fmla="*/ 1606550 w 2585519"/>
                  <a:gd name="connsiteY5" fmla="*/ 0 h 555625"/>
                  <a:gd name="connsiteX6" fmla="*/ 6350 w 2585519"/>
                  <a:gd name="connsiteY6" fmla="*/ 38100 h 555625"/>
                  <a:gd name="connsiteX7" fmla="*/ 3175 w 2585519"/>
                  <a:gd name="connsiteY7" fmla="*/ 76200 h 555625"/>
                  <a:gd name="connsiteX8" fmla="*/ 463550 w 2585519"/>
                  <a:gd name="connsiteY8" fmla="*/ 244475 h 555625"/>
                  <a:gd name="connsiteX9" fmla="*/ 2520950 w 2585519"/>
                  <a:gd name="connsiteY9" fmla="*/ 203200 h 555625"/>
                  <a:gd name="connsiteX10" fmla="*/ 2501900 w 2585519"/>
                  <a:gd name="connsiteY10" fmla="*/ 419100 h 555625"/>
                  <a:gd name="connsiteX11" fmla="*/ 473075 w 2585519"/>
                  <a:gd name="connsiteY11" fmla="*/ 492125 h 555625"/>
                  <a:gd name="connsiteX12" fmla="*/ 47625 w 2585519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520950 w 2599371"/>
                  <a:gd name="connsiteY9" fmla="*/ 203200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501900 w 2599371"/>
                  <a:gd name="connsiteY11" fmla="*/ 41910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479675 w 2599371"/>
                  <a:gd name="connsiteY11" fmla="*/ 42545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740156"/>
                  <a:gd name="connsiteY0" fmla="*/ 244475 h 555625"/>
                  <a:gd name="connsiteX1" fmla="*/ 0 w 2740156"/>
                  <a:gd name="connsiteY1" fmla="*/ 292100 h 555625"/>
                  <a:gd name="connsiteX2" fmla="*/ 447675 w 2740156"/>
                  <a:gd name="connsiteY2" fmla="*/ 555625 h 555625"/>
                  <a:gd name="connsiteX3" fmla="*/ 2549525 w 2740156"/>
                  <a:gd name="connsiteY3" fmla="*/ 485775 h 555625"/>
                  <a:gd name="connsiteX4" fmla="*/ 2552700 w 2740156"/>
                  <a:gd name="connsiteY4" fmla="*/ 142875 h 555625"/>
                  <a:gd name="connsiteX5" fmla="*/ 1606550 w 2740156"/>
                  <a:gd name="connsiteY5" fmla="*/ 0 h 555625"/>
                  <a:gd name="connsiteX6" fmla="*/ 6350 w 2740156"/>
                  <a:gd name="connsiteY6" fmla="*/ 38100 h 555625"/>
                  <a:gd name="connsiteX7" fmla="*/ 3175 w 2740156"/>
                  <a:gd name="connsiteY7" fmla="*/ 76200 h 555625"/>
                  <a:gd name="connsiteX8" fmla="*/ 463550 w 2740156"/>
                  <a:gd name="connsiteY8" fmla="*/ 244475 h 555625"/>
                  <a:gd name="connsiteX9" fmla="*/ 2495550 w 2740156"/>
                  <a:gd name="connsiteY9" fmla="*/ 206375 h 555625"/>
                  <a:gd name="connsiteX10" fmla="*/ 2479675 w 2740156"/>
                  <a:gd name="connsiteY10" fmla="*/ 425450 h 555625"/>
                  <a:gd name="connsiteX11" fmla="*/ 473075 w 2740156"/>
                  <a:gd name="connsiteY11" fmla="*/ 492125 h 555625"/>
                  <a:gd name="connsiteX12" fmla="*/ 47625 w 2740156"/>
                  <a:gd name="connsiteY12" fmla="*/ 244475 h 555625"/>
                  <a:gd name="connsiteX0" fmla="*/ 47625 w 2646925"/>
                  <a:gd name="connsiteY0" fmla="*/ 244475 h 555625"/>
                  <a:gd name="connsiteX1" fmla="*/ 0 w 2646925"/>
                  <a:gd name="connsiteY1" fmla="*/ 292100 h 555625"/>
                  <a:gd name="connsiteX2" fmla="*/ 447675 w 2646925"/>
                  <a:gd name="connsiteY2" fmla="*/ 555625 h 555625"/>
                  <a:gd name="connsiteX3" fmla="*/ 2549525 w 2646925"/>
                  <a:gd name="connsiteY3" fmla="*/ 485775 h 555625"/>
                  <a:gd name="connsiteX4" fmla="*/ 2552700 w 2646925"/>
                  <a:gd name="connsiteY4" fmla="*/ 142875 h 555625"/>
                  <a:gd name="connsiteX5" fmla="*/ 1606550 w 2646925"/>
                  <a:gd name="connsiteY5" fmla="*/ 0 h 555625"/>
                  <a:gd name="connsiteX6" fmla="*/ 6350 w 2646925"/>
                  <a:gd name="connsiteY6" fmla="*/ 38100 h 555625"/>
                  <a:gd name="connsiteX7" fmla="*/ 3175 w 2646925"/>
                  <a:gd name="connsiteY7" fmla="*/ 76200 h 555625"/>
                  <a:gd name="connsiteX8" fmla="*/ 463550 w 2646925"/>
                  <a:gd name="connsiteY8" fmla="*/ 244475 h 555625"/>
                  <a:gd name="connsiteX9" fmla="*/ 2495550 w 2646925"/>
                  <a:gd name="connsiteY9" fmla="*/ 206375 h 555625"/>
                  <a:gd name="connsiteX10" fmla="*/ 2479675 w 2646925"/>
                  <a:gd name="connsiteY10" fmla="*/ 425450 h 555625"/>
                  <a:gd name="connsiteX11" fmla="*/ 473075 w 2646925"/>
                  <a:gd name="connsiteY11" fmla="*/ 492125 h 555625"/>
                  <a:gd name="connsiteX12" fmla="*/ 47625 w 2646925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24625 w 2608121"/>
                  <a:gd name="connsiteY0" fmla="*/ 244475 h 555625"/>
                  <a:gd name="connsiteX1" fmla="*/ 8750 w 2608121"/>
                  <a:gd name="connsiteY1" fmla="*/ 292100 h 555625"/>
                  <a:gd name="connsiteX2" fmla="*/ 456425 w 2608121"/>
                  <a:gd name="connsiteY2" fmla="*/ 555625 h 555625"/>
                  <a:gd name="connsiteX3" fmla="*/ 2558275 w 2608121"/>
                  <a:gd name="connsiteY3" fmla="*/ 485775 h 555625"/>
                  <a:gd name="connsiteX4" fmla="*/ 2561450 w 2608121"/>
                  <a:gd name="connsiteY4" fmla="*/ 142875 h 555625"/>
                  <a:gd name="connsiteX5" fmla="*/ 1615300 w 2608121"/>
                  <a:gd name="connsiteY5" fmla="*/ 0 h 555625"/>
                  <a:gd name="connsiteX6" fmla="*/ 15100 w 2608121"/>
                  <a:gd name="connsiteY6" fmla="*/ 38100 h 555625"/>
                  <a:gd name="connsiteX7" fmla="*/ 11925 w 2608121"/>
                  <a:gd name="connsiteY7" fmla="*/ 76200 h 555625"/>
                  <a:gd name="connsiteX8" fmla="*/ 472300 w 2608121"/>
                  <a:gd name="connsiteY8" fmla="*/ 244475 h 555625"/>
                  <a:gd name="connsiteX9" fmla="*/ 2478900 w 2608121"/>
                  <a:gd name="connsiteY9" fmla="*/ 209550 h 555625"/>
                  <a:gd name="connsiteX10" fmla="*/ 2488425 w 2608121"/>
                  <a:gd name="connsiteY10" fmla="*/ 425450 h 555625"/>
                  <a:gd name="connsiteX11" fmla="*/ 481825 w 2608121"/>
                  <a:gd name="connsiteY11" fmla="*/ 492125 h 555625"/>
                  <a:gd name="connsiteX12" fmla="*/ 24625 w 2608121"/>
                  <a:gd name="connsiteY12" fmla="*/ 244475 h 555625"/>
                  <a:gd name="connsiteX0" fmla="*/ 20208 w 2622754"/>
                  <a:gd name="connsiteY0" fmla="*/ 244475 h 555625"/>
                  <a:gd name="connsiteX1" fmla="*/ 23383 w 2622754"/>
                  <a:gd name="connsiteY1" fmla="*/ 292100 h 555625"/>
                  <a:gd name="connsiteX2" fmla="*/ 471058 w 2622754"/>
                  <a:gd name="connsiteY2" fmla="*/ 555625 h 555625"/>
                  <a:gd name="connsiteX3" fmla="*/ 2572908 w 2622754"/>
                  <a:gd name="connsiteY3" fmla="*/ 485775 h 555625"/>
                  <a:gd name="connsiteX4" fmla="*/ 2576083 w 2622754"/>
                  <a:gd name="connsiteY4" fmla="*/ 142875 h 555625"/>
                  <a:gd name="connsiteX5" fmla="*/ 1629933 w 2622754"/>
                  <a:gd name="connsiteY5" fmla="*/ 0 h 555625"/>
                  <a:gd name="connsiteX6" fmla="*/ 29733 w 2622754"/>
                  <a:gd name="connsiteY6" fmla="*/ 38100 h 555625"/>
                  <a:gd name="connsiteX7" fmla="*/ 26558 w 2622754"/>
                  <a:gd name="connsiteY7" fmla="*/ 76200 h 555625"/>
                  <a:gd name="connsiteX8" fmla="*/ 486933 w 2622754"/>
                  <a:gd name="connsiteY8" fmla="*/ 244475 h 555625"/>
                  <a:gd name="connsiteX9" fmla="*/ 2493533 w 2622754"/>
                  <a:gd name="connsiteY9" fmla="*/ 209550 h 555625"/>
                  <a:gd name="connsiteX10" fmla="*/ 2503058 w 2622754"/>
                  <a:gd name="connsiteY10" fmla="*/ 425450 h 555625"/>
                  <a:gd name="connsiteX11" fmla="*/ 496458 w 2622754"/>
                  <a:gd name="connsiteY11" fmla="*/ 492125 h 555625"/>
                  <a:gd name="connsiteX12" fmla="*/ 20208 w 2622754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63500 w 2599371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85775 w 2599371"/>
                  <a:gd name="connsiteY11" fmla="*/ 488950 h 555625"/>
                  <a:gd name="connsiteX12" fmla="*/ 63500 w 2599371"/>
                  <a:gd name="connsiteY12" fmla="*/ 244475 h 555625"/>
                  <a:gd name="connsiteX0" fmla="*/ 96355 w 2632226"/>
                  <a:gd name="connsiteY0" fmla="*/ 244475 h 555625"/>
                  <a:gd name="connsiteX1" fmla="*/ 36030 w 2632226"/>
                  <a:gd name="connsiteY1" fmla="*/ 247650 h 555625"/>
                  <a:gd name="connsiteX2" fmla="*/ 32855 w 2632226"/>
                  <a:gd name="connsiteY2" fmla="*/ 292100 h 555625"/>
                  <a:gd name="connsiteX3" fmla="*/ 480530 w 2632226"/>
                  <a:gd name="connsiteY3" fmla="*/ 555625 h 555625"/>
                  <a:gd name="connsiteX4" fmla="*/ 2582380 w 2632226"/>
                  <a:gd name="connsiteY4" fmla="*/ 485775 h 555625"/>
                  <a:gd name="connsiteX5" fmla="*/ 2585555 w 2632226"/>
                  <a:gd name="connsiteY5" fmla="*/ 142875 h 555625"/>
                  <a:gd name="connsiteX6" fmla="*/ 1639405 w 2632226"/>
                  <a:gd name="connsiteY6" fmla="*/ 0 h 555625"/>
                  <a:gd name="connsiteX7" fmla="*/ 39205 w 2632226"/>
                  <a:gd name="connsiteY7" fmla="*/ 38100 h 555625"/>
                  <a:gd name="connsiteX8" fmla="*/ 36030 w 2632226"/>
                  <a:gd name="connsiteY8" fmla="*/ 76200 h 555625"/>
                  <a:gd name="connsiteX9" fmla="*/ 496405 w 2632226"/>
                  <a:gd name="connsiteY9" fmla="*/ 244475 h 555625"/>
                  <a:gd name="connsiteX10" fmla="*/ 2503005 w 2632226"/>
                  <a:gd name="connsiteY10" fmla="*/ 209550 h 555625"/>
                  <a:gd name="connsiteX11" fmla="*/ 2512530 w 2632226"/>
                  <a:gd name="connsiteY11" fmla="*/ 425450 h 555625"/>
                  <a:gd name="connsiteX12" fmla="*/ 518630 w 2632226"/>
                  <a:gd name="connsiteY12" fmla="*/ 488950 h 555625"/>
                  <a:gd name="connsiteX13" fmla="*/ 96355 w 2632226"/>
                  <a:gd name="connsiteY13" fmla="*/ 244475 h 555625"/>
                  <a:gd name="connsiteX0" fmla="*/ 105580 w 2641451"/>
                  <a:gd name="connsiteY0" fmla="*/ 244475 h 555625"/>
                  <a:gd name="connsiteX1" fmla="*/ 19061 w 2641451"/>
                  <a:gd name="connsiteY1" fmla="*/ 226218 h 555625"/>
                  <a:gd name="connsiteX2" fmla="*/ 42080 w 2641451"/>
                  <a:gd name="connsiteY2" fmla="*/ 292100 h 555625"/>
                  <a:gd name="connsiteX3" fmla="*/ 489755 w 2641451"/>
                  <a:gd name="connsiteY3" fmla="*/ 555625 h 555625"/>
                  <a:gd name="connsiteX4" fmla="*/ 2591605 w 2641451"/>
                  <a:gd name="connsiteY4" fmla="*/ 485775 h 555625"/>
                  <a:gd name="connsiteX5" fmla="*/ 2594780 w 2641451"/>
                  <a:gd name="connsiteY5" fmla="*/ 142875 h 555625"/>
                  <a:gd name="connsiteX6" fmla="*/ 1648630 w 2641451"/>
                  <a:gd name="connsiteY6" fmla="*/ 0 h 555625"/>
                  <a:gd name="connsiteX7" fmla="*/ 48430 w 2641451"/>
                  <a:gd name="connsiteY7" fmla="*/ 38100 h 555625"/>
                  <a:gd name="connsiteX8" fmla="*/ 45255 w 2641451"/>
                  <a:gd name="connsiteY8" fmla="*/ 76200 h 555625"/>
                  <a:gd name="connsiteX9" fmla="*/ 505630 w 2641451"/>
                  <a:gd name="connsiteY9" fmla="*/ 244475 h 555625"/>
                  <a:gd name="connsiteX10" fmla="*/ 2512230 w 2641451"/>
                  <a:gd name="connsiteY10" fmla="*/ 209550 h 555625"/>
                  <a:gd name="connsiteX11" fmla="*/ 2521755 w 2641451"/>
                  <a:gd name="connsiteY11" fmla="*/ 425450 h 555625"/>
                  <a:gd name="connsiteX12" fmla="*/ 527855 w 2641451"/>
                  <a:gd name="connsiteY12" fmla="*/ 488950 h 555625"/>
                  <a:gd name="connsiteX13" fmla="*/ 105580 w 2641451"/>
                  <a:gd name="connsiteY13" fmla="*/ 244475 h 555625"/>
                  <a:gd name="connsiteX0" fmla="*/ 100036 w 2635907"/>
                  <a:gd name="connsiteY0" fmla="*/ 244475 h 555625"/>
                  <a:gd name="connsiteX1" fmla="*/ 27804 w 2635907"/>
                  <a:gd name="connsiteY1" fmla="*/ 266699 h 555625"/>
                  <a:gd name="connsiteX2" fmla="*/ 36536 w 2635907"/>
                  <a:gd name="connsiteY2" fmla="*/ 292100 h 555625"/>
                  <a:gd name="connsiteX3" fmla="*/ 484211 w 2635907"/>
                  <a:gd name="connsiteY3" fmla="*/ 555625 h 555625"/>
                  <a:gd name="connsiteX4" fmla="*/ 2586061 w 2635907"/>
                  <a:gd name="connsiteY4" fmla="*/ 485775 h 555625"/>
                  <a:gd name="connsiteX5" fmla="*/ 2589236 w 2635907"/>
                  <a:gd name="connsiteY5" fmla="*/ 142875 h 555625"/>
                  <a:gd name="connsiteX6" fmla="*/ 1643086 w 2635907"/>
                  <a:gd name="connsiteY6" fmla="*/ 0 h 555625"/>
                  <a:gd name="connsiteX7" fmla="*/ 42886 w 2635907"/>
                  <a:gd name="connsiteY7" fmla="*/ 38100 h 555625"/>
                  <a:gd name="connsiteX8" fmla="*/ 39711 w 2635907"/>
                  <a:gd name="connsiteY8" fmla="*/ 76200 h 555625"/>
                  <a:gd name="connsiteX9" fmla="*/ 500086 w 2635907"/>
                  <a:gd name="connsiteY9" fmla="*/ 244475 h 555625"/>
                  <a:gd name="connsiteX10" fmla="*/ 2506686 w 2635907"/>
                  <a:gd name="connsiteY10" fmla="*/ 209550 h 555625"/>
                  <a:gd name="connsiteX11" fmla="*/ 2516211 w 2635907"/>
                  <a:gd name="connsiteY11" fmla="*/ 425450 h 555625"/>
                  <a:gd name="connsiteX12" fmla="*/ 522311 w 2635907"/>
                  <a:gd name="connsiteY12" fmla="*/ 488950 h 555625"/>
                  <a:gd name="connsiteX13" fmla="*/ 100036 w 2635907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98616 w 2634487"/>
                  <a:gd name="connsiteY0" fmla="*/ 244475 h 555625"/>
                  <a:gd name="connsiteX1" fmla="*/ 16859 w 2634487"/>
                  <a:gd name="connsiteY1" fmla="*/ 226218 h 555625"/>
                  <a:gd name="connsiteX2" fmla="*/ 35116 w 2634487"/>
                  <a:gd name="connsiteY2" fmla="*/ 292100 h 555625"/>
                  <a:gd name="connsiteX3" fmla="*/ 482791 w 2634487"/>
                  <a:gd name="connsiteY3" fmla="*/ 555625 h 555625"/>
                  <a:gd name="connsiteX4" fmla="*/ 2584641 w 2634487"/>
                  <a:gd name="connsiteY4" fmla="*/ 485775 h 555625"/>
                  <a:gd name="connsiteX5" fmla="*/ 2587816 w 2634487"/>
                  <a:gd name="connsiteY5" fmla="*/ 142875 h 555625"/>
                  <a:gd name="connsiteX6" fmla="*/ 1641666 w 2634487"/>
                  <a:gd name="connsiteY6" fmla="*/ 0 h 555625"/>
                  <a:gd name="connsiteX7" fmla="*/ 41466 w 2634487"/>
                  <a:gd name="connsiteY7" fmla="*/ 38100 h 555625"/>
                  <a:gd name="connsiteX8" fmla="*/ 38291 w 2634487"/>
                  <a:gd name="connsiteY8" fmla="*/ 76200 h 555625"/>
                  <a:gd name="connsiteX9" fmla="*/ 498666 w 2634487"/>
                  <a:gd name="connsiteY9" fmla="*/ 244475 h 555625"/>
                  <a:gd name="connsiteX10" fmla="*/ 2505266 w 2634487"/>
                  <a:gd name="connsiteY10" fmla="*/ 209550 h 555625"/>
                  <a:gd name="connsiteX11" fmla="*/ 2514791 w 2634487"/>
                  <a:gd name="connsiteY11" fmla="*/ 425450 h 555625"/>
                  <a:gd name="connsiteX12" fmla="*/ 520891 w 2634487"/>
                  <a:gd name="connsiteY12" fmla="*/ 488950 h 555625"/>
                  <a:gd name="connsiteX13" fmla="*/ 98616 w 2634487"/>
                  <a:gd name="connsiteY13" fmla="*/ 244475 h 555625"/>
                  <a:gd name="connsiteX0" fmla="*/ 81757 w 2617628"/>
                  <a:gd name="connsiteY0" fmla="*/ 244475 h 555625"/>
                  <a:gd name="connsiteX1" fmla="*/ 0 w 2617628"/>
                  <a:gd name="connsiteY1" fmla="*/ 226218 h 555625"/>
                  <a:gd name="connsiteX2" fmla="*/ 18257 w 2617628"/>
                  <a:gd name="connsiteY2" fmla="*/ 292100 h 555625"/>
                  <a:gd name="connsiteX3" fmla="*/ 465932 w 2617628"/>
                  <a:gd name="connsiteY3" fmla="*/ 555625 h 555625"/>
                  <a:gd name="connsiteX4" fmla="*/ 2567782 w 2617628"/>
                  <a:gd name="connsiteY4" fmla="*/ 485775 h 555625"/>
                  <a:gd name="connsiteX5" fmla="*/ 2570957 w 2617628"/>
                  <a:gd name="connsiteY5" fmla="*/ 142875 h 555625"/>
                  <a:gd name="connsiteX6" fmla="*/ 1624807 w 2617628"/>
                  <a:gd name="connsiteY6" fmla="*/ 0 h 555625"/>
                  <a:gd name="connsiteX7" fmla="*/ 24607 w 2617628"/>
                  <a:gd name="connsiteY7" fmla="*/ 38100 h 555625"/>
                  <a:gd name="connsiteX8" fmla="*/ 21432 w 2617628"/>
                  <a:gd name="connsiteY8" fmla="*/ 76200 h 555625"/>
                  <a:gd name="connsiteX9" fmla="*/ 481807 w 2617628"/>
                  <a:gd name="connsiteY9" fmla="*/ 244475 h 555625"/>
                  <a:gd name="connsiteX10" fmla="*/ 2488407 w 2617628"/>
                  <a:gd name="connsiteY10" fmla="*/ 209550 h 555625"/>
                  <a:gd name="connsiteX11" fmla="*/ 2497932 w 2617628"/>
                  <a:gd name="connsiteY11" fmla="*/ 425450 h 555625"/>
                  <a:gd name="connsiteX12" fmla="*/ 504032 w 2617628"/>
                  <a:gd name="connsiteY12" fmla="*/ 488950 h 555625"/>
                  <a:gd name="connsiteX13" fmla="*/ 81757 w 2617628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9844 w 2603340"/>
                  <a:gd name="connsiteY7" fmla="*/ 33337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0955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03340" h="555625">
                    <a:moveTo>
                      <a:pt x="67469" y="244475"/>
                    </a:moveTo>
                    <a:cubicBezTo>
                      <a:pt x="66940" y="247651"/>
                      <a:pt x="46301" y="239713"/>
                      <a:pt x="0" y="242887"/>
                    </a:cubicBezTo>
                    <a:cubicBezTo>
                      <a:pt x="6086" y="288924"/>
                      <a:pt x="-2116" y="262732"/>
                      <a:pt x="3969" y="292100"/>
                    </a:cubicBezTo>
                    <a:lnTo>
                      <a:pt x="451644" y="555625"/>
                    </a:lnTo>
                    <a:lnTo>
                      <a:pt x="2553494" y="485775"/>
                    </a:lnTo>
                    <a:cubicBezTo>
                      <a:pt x="2605352" y="396875"/>
                      <a:pt x="2631811" y="276225"/>
                      <a:pt x="2556669" y="142875"/>
                    </a:cubicBezTo>
                    <a:lnTo>
                      <a:pt x="1610519" y="0"/>
                    </a:lnTo>
                    <a:lnTo>
                      <a:pt x="10319" y="30955"/>
                    </a:lnTo>
                    <a:lnTo>
                      <a:pt x="7144" y="76200"/>
                    </a:lnTo>
                    <a:lnTo>
                      <a:pt x="467519" y="244475"/>
                    </a:lnTo>
                    <a:lnTo>
                      <a:pt x="2474119" y="209550"/>
                    </a:lnTo>
                    <a:cubicBezTo>
                      <a:pt x="2527565" y="280988"/>
                      <a:pt x="2515923" y="346075"/>
                      <a:pt x="2483644" y="425450"/>
                    </a:cubicBezTo>
                    <a:lnTo>
                      <a:pt x="489744" y="488950"/>
                    </a:lnTo>
                    <a:lnTo>
                      <a:pt x="67469" y="244475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797" name="Freeform 19">
                <a:extLst>
                  <a:ext uri="{FF2B5EF4-FFF2-40B4-BE49-F238E27FC236}">
                    <a16:creationId xmlns:a16="http://schemas.microsoft.com/office/drawing/2014/main" id="{9B00BCCB-0520-4D9D-8CFF-E5333B578C8A}"/>
                  </a:ext>
                </a:extLst>
              </p:cNvPr>
              <p:cNvSpPr/>
              <p:nvPr/>
            </p:nvSpPr>
            <p:spPr>
              <a:xfrm>
                <a:off x="3695702" y="3233738"/>
                <a:ext cx="2458684" cy="383382"/>
              </a:xfrm>
              <a:custGeom>
                <a:avLst/>
                <a:gdLst>
                  <a:gd name="connsiteX0" fmla="*/ 7144 w 2424113"/>
                  <a:gd name="connsiteY0" fmla="*/ 0 h 378619"/>
                  <a:gd name="connsiteX1" fmla="*/ 0 w 2424113"/>
                  <a:gd name="connsiteY1" fmla="*/ 130969 h 378619"/>
                  <a:gd name="connsiteX2" fmla="*/ 431007 w 2424113"/>
                  <a:gd name="connsiteY2" fmla="*/ 378619 h 378619"/>
                  <a:gd name="connsiteX3" fmla="*/ 2424113 w 2424113"/>
                  <a:gd name="connsiteY3" fmla="*/ 304800 h 378619"/>
                  <a:gd name="connsiteX4" fmla="*/ 2414588 w 2424113"/>
                  <a:gd name="connsiteY4" fmla="*/ 109538 h 378619"/>
                  <a:gd name="connsiteX5" fmla="*/ 428625 w 2424113"/>
                  <a:gd name="connsiteY5" fmla="*/ 150019 h 378619"/>
                  <a:gd name="connsiteX6" fmla="*/ 7144 w 2424113"/>
                  <a:gd name="connsiteY6" fmla="*/ 0 h 378619"/>
                  <a:gd name="connsiteX0" fmla="*/ 7144 w 2436996"/>
                  <a:gd name="connsiteY0" fmla="*/ 0 h 378619"/>
                  <a:gd name="connsiteX1" fmla="*/ 0 w 2436996"/>
                  <a:gd name="connsiteY1" fmla="*/ 130969 h 378619"/>
                  <a:gd name="connsiteX2" fmla="*/ 431007 w 2436996"/>
                  <a:gd name="connsiteY2" fmla="*/ 378619 h 378619"/>
                  <a:gd name="connsiteX3" fmla="*/ 2424113 w 2436996"/>
                  <a:gd name="connsiteY3" fmla="*/ 304800 h 378619"/>
                  <a:gd name="connsiteX4" fmla="*/ 2414588 w 2436996"/>
                  <a:gd name="connsiteY4" fmla="*/ 109538 h 378619"/>
                  <a:gd name="connsiteX5" fmla="*/ 428625 w 2436996"/>
                  <a:gd name="connsiteY5" fmla="*/ 150019 h 378619"/>
                  <a:gd name="connsiteX6" fmla="*/ 7144 w 2436996"/>
                  <a:gd name="connsiteY6" fmla="*/ 0 h 378619"/>
                  <a:gd name="connsiteX0" fmla="*/ 7144 w 2448855"/>
                  <a:gd name="connsiteY0" fmla="*/ 0 h 378619"/>
                  <a:gd name="connsiteX1" fmla="*/ 0 w 2448855"/>
                  <a:gd name="connsiteY1" fmla="*/ 130969 h 378619"/>
                  <a:gd name="connsiteX2" fmla="*/ 431007 w 2448855"/>
                  <a:gd name="connsiteY2" fmla="*/ 378619 h 378619"/>
                  <a:gd name="connsiteX3" fmla="*/ 2424113 w 2448855"/>
                  <a:gd name="connsiteY3" fmla="*/ 304800 h 378619"/>
                  <a:gd name="connsiteX4" fmla="*/ 2414588 w 2448855"/>
                  <a:gd name="connsiteY4" fmla="*/ 109538 h 378619"/>
                  <a:gd name="connsiteX5" fmla="*/ 428625 w 2448855"/>
                  <a:gd name="connsiteY5" fmla="*/ 150019 h 378619"/>
                  <a:gd name="connsiteX6" fmla="*/ 7144 w 2448855"/>
                  <a:gd name="connsiteY6" fmla="*/ 0 h 378619"/>
                  <a:gd name="connsiteX0" fmla="*/ 7144 w 2444270"/>
                  <a:gd name="connsiteY0" fmla="*/ 0 h 378619"/>
                  <a:gd name="connsiteX1" fmla="*/ 0 w 2444270"/>
                  <a:gd name="connsiteY1" fmla="*/ 130969 h 378619"/>
                  <a:gd name="connsiteX2" fmla="*/ 431007 w 2444270"/>
                  <a:gd name="connsiteY2" fmla="*/ 378619 h 378619"/>
                  <a:gd name="connsiteX3" fmla="*/ 2414588 w 2444270"/>
                  <a:gd name="connsiteY3" fmla="*/ 314325 h 378619"/>
                  <a:gd name="connsiteX4" fmla="*/ 2414588 w 2444270"/>
                  <a:gd name="connsiteY4" fmla="*/ 109538 h 378619"/>
                  <a:gd name="connsiteX5" fmla="*/ 428625 w 2444270"/>
                  <a:gd name="connsiteY5" fmla="*/ 150019 h 378619"/>
                  <a:gd name="connsiteX6" fmla="*/ 7144 w 2444270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28625 w 2446779"/>
                  <a:gd name="connsiteY5" fmla="*/ 150019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2913 w 2446779"/>
                  <a:gd name="connsiteY5" fmla="*/ 142875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5294 w 2446779"/>
                  <a:gd name="connsiteY5" fmla="*/ 135731 h 378619"/>
                  <a:gd name="connsiteX6" fmla="*/ 7144 w 2446779"/>
                  <a:gd name="connsiteY6" fmla="*/ 0 h 378619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14287 w 2451541"/>
                  <a:gd name="connsiteY0" fmla="*/ 0 h 385763"/>
                  <a:gd name="connsiteX1" fmla="*/ 0 w 2451541"/>
                  <a:gd name="connsiteY1" fmla="*/ 145257 h 385763"/>
                  <a:gd name="connsiteX2" fmla="*/ 435769 w 2451541"/>
                  <a:gd name="connsiteY2" fmla="*/ 385763 h 385763"/>
                  <a:gd name="connsiteX3" fmla="*/ 2419350 w 2451541"/>
                  <a:gd name="connsiteY3" fmla="*/ 321469 h 385763"/>
                  <a:gd name="connsiteX4" fmla="*/ 2419350 w 2451541"/>
                  <a:gd name="connsiteY4" fmla="*/ 107157 h 385763"/>
                  <a:gd name="connsiteX5" fmla="*/ 450056 w 2451541"/>
                  <a:gd name="connsiteY5" fmla="*/ 142875 h 385763"/>
                  <a:gd name="connsiteX6" fmla="*/ 14287 w 2451541"/>
                  <a:gd name="connsiteY6" fmla="*/ 0 h 385763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11905 w 2458684"/>
                  <a:gd name="connsiteY0" fmla="*/ 0 h 383382"/>
                  <a:gd name="connsiteX1" fmla="*/ 0 w 2458684"/>
                  <a:gd name="connsiteY1" fmla="*/ 138114 h 383382"/>
                  <a:gd name="connsiteX2" fmla="*/ 442912 w 2458684"/>
                  <a:gd name="connsiteY2" fmla="*/ 383382 h 383382"/>
                  <a:gd name="connsiteX3" fmla="*/ 2426493 w 2458684"/>
                  <a:gd name="connsiteY3" fmla="*/ 319088 h 383382"/>
                  <a:gd name="connsiteX4" fmla="*/ 2426493 w 2458684"/>
                  <a:gd name="connsiteY4" fmla="*/ 104776 h 383382"/>
                  <a:gd name="connsiteX5" fmla="*/ 457199 w 2458684"/>
                  <a:gd name="connsiteY5" fmla="*/ 140494 h 383382"/>
                  <a:gd name="connsiteX6" fmla="*/ 11905 w 2458684"/>
                  <a:gd name="connsiteY6" fmla="*/ 0 h 383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8684" h="383382">
                    <a:moveTo>
                      <a:pt x="11905" y="0"/>
                    </a:moveTo>
                    <a:cubicBezTo>
                      <a:pt x="25399" y="53182"/>
                      <a:pt x="19843" y="123033"/>
                      <a:pt x="0" y="138114"/>
                    </a:cubicBezTo>
                    <a:lnTo>
                      <a:pt x="442912" y="383382"/>
                    </a:lnTo>
                    <a:lnTo>
                      <a:pt x="2426493" y="319088"/>
                    </a:lnTo>
                    <a:cubicBezTo>
                      <a:pt x="2466181" y="277813"/>
                      <a:pt x="2472531" y="174625"/>
                      <a:pt x="2426493" y="104776"/>
                    </a:cubicBezTo>
                    <a:lnTo>
                      <a:pt x="457199" y="140494"/>
                    </a:lnTo>
                    <a:lnTo>
                      <a:pt x="119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87" name="Group 3786">
              <a:extLst>
                <a:ext uri="{FF2B5EF4-FFF2-40B4-BE49-F238E27FC236}">
                  <a16:creationId xmlns:a16="http://schemas.microsoft.com/office/drawing/2014/main" id="{9D5F8393-CE69-4AE8-A23E-E16F4F21D7CE}"/>
                </a:ext>
              </a:extLst>
            </p:cNvPr>
            <p:cNvGrpSpPr/>
            <p:nvPr/>
          </p:nvGrpSpPr>
          <p:grpSpPr>
            <a:xfrm flipH="1">
              <a:off x="4155315" y="4711652"/>
              <a:ext cx="1753505" cy="486436"/>
              <a:chOff x="3622676" y="3492499"/>
              <a:chExt cx="2575177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94" name="Freeform 21">
                <a:extLst>
                  <a:ext uri="{FF2B5EF4-FFF2-40B4-BE49-F238E27FC236}">
                    <a16:creationId xmlns:a16="http://schemas.microsoft.com/office/drawing/2014/main" id="{CF3A8939-E7BE-48AF-B714-CCFC00C1B377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5177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3535"/>
                  <a:gd name="connsiteY0" fmla="*/ 0 h 714375"/>
                  <a:gd name="connsiteX1" fmla="*/ 6350 w 2573535"/>
                  <a:gd name="connsiteY1" fmla="*/ 177800 h 714375"/>
                  <a:gd name="connsiteX2" fmla="*/ 9525 w 2573535"/>
                  <a:gd name="connsiteY2" fmla="*/ 266700 h 714375"/>
                  <a:gd name="connsiteX3" fmla="*/ 2460625 w 2573535"/>
                  <a:gd name="connsiteY3" fmla="*/ 273050 h 714375"/>
                  <a:gd name="connsiteX4" fmla="*/ 2457450 w 2573535"/>
                  <a:gd name="connsiteY4" fmla="*/ 587375 h 714375"/>
                  <a:gd name="connsiteX5" fmla="*/ 66675 w 2573535"/>
                  <a:gd name="connsiteY5" fmla="*/ 590550 h 714375"/>
                  <a:gd name="connsiteX6" fmla="*/ 88900 w 2573535"/>
                  <a:gd name="connsiteY6" fmla="*/ 593725 h 714375"/>
                  <a:gd name="connsiteX7" fmla="*/ 92075 w 2573535"/>
                  <a:gd name="connsiteY7" fmla="*/ 546100 h 714375"/>
                  <a:gd name="connsiteX8" fmla="*/ 0 w 2573535"/>
                  <a:gd name="connsiteY8" fmla="*/ 619125 h 714375"/>
                  <a:gd name="connsiteX9" fmla="*/ 6350 w 2573535"/>
                  <a:gd name="connsiteY9" fmla="*/ 714375 h 714375"/>
                  <a:gd name="connsiteX10" fmla="*/ 2565400 w 2573535"/>
                  <a:gd name="connsiteY10" fmla="*/ 714375 h 714375"/>
                  <a:gd name="connsiteX11" fmla="*/ 2567732 w 2573535"/>
                  <a:gd name="connsiteY11" fmla="*/ 201861 h 714375"/>
                  <a:gd name="connsiteX12" fmla="*/ 2295525 w 2573535"/>
                  <a:gd name="connsiteY12" fmla="*/ 0 h 714375"/>
                  <a:gd name="connsiteX13" fmla="*/ 225425 w 2573535"/>
                  <a:gd name="connsiteY13" fmla="*/ 0 h 714375"/>
                  <a:gd name="connsiteX0" fmla="*/ 225425 w 2575177"/>
                  <a:gd name="connsiteY0" fmla="*/ 0 h 714375"/>
                  <a:gd name="connsiteX1" fmla="*/ 6350 w 2575177"/>
                  <a:gd name="connsiteY1" fmla="*/ 177800 h 714375"/>
                  <a:gd name="connsiteX2" fmla="*/ 9525 w 2575177"/>
                  <a:gd name="connsiteY2" fmla="*/ 266700 h 714375"/>
                  <a:gd name="connsiteX3" fmla="*/ 2460625 w 2575177"/>
                  <a:gd name="connsiteY3" fmla="*/ 273050 h 714375"/>
                  <a:gd name="connsiteX4" fmla="*/ 2457450 w 2575177"/>
                  <a:gd name="connsiteY4" fmla="*/ 587375 h 714375"/>
                  <a:gd name="connsiteX5" fmla="*/ 66675 w 2575177"/>
                  <a:gd name="connsiteY5" fmla="*/ 590550 h 714375"/>
                  <a:gd name="connsiteX6" fmla="*/ 88900 w 2575177"/>
                  <a:gd name="connsiteY6" fmla="*/ 593725 h 714375"/>
                  <a:gd name="connsiteX7" fmla="*/ 92075 w 2575177"/>
                  <a:gd name="connsiteY7" fmla="*/ 546100 h 714375"/>
                  <a:gd name="connsiteX8" fmla="*/ 0 w 2575177"/>
                  <a:gd name="connsiteY8" fmla="*/ 619125 h 714375"/>
                  <a:gd name="connsiteX9" fmla="*/ 6350 w 2575177"/>
                  <a:gd name="connsiteY9" fmla="*/ 714375 h 714375"/>
                  <a:gd name="connsiteX10" fmla="*/ 2565400 w 2575177"/>
                  <a:gd name="connsiteY10" fmla="*/ 714375 h 714375"/>
                  <a:gd name="connsiteX11" fmla="*/ 2572743 w 2575177"/>
                  <a:gd name="connsiteY11" fmla="*/ 201861 h 714375"/>
                  <a:gd name="connsiteX12" fmla="*/ 2295525 w 2575177"/>
                  <a:gd name="connsiteY12" fmla="*/ 0 h 714375"/>
                  <a:gd name="connsiteX13" fmla="*/ 225425 w 2575177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5177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0626" y="377544"/>
                      <a:pt x="2572743" y="201861"/>
                    </a:cubicBezTo>
                    <a:cubicBezTo>
                      <a:pt x="2487018" y="120369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95" name="Rectangle 22">
                <a:extLst>
                  <a:ext uri="{FF2B5EF4-FFF2-40B4-BE49-F238E27FC236}">
                    <a16:creationId xmlns:a16="http://schemas.microsoft.com/office/drawing/2014/main" id="{E503D682-114D-4E08-832C-5AE899B285C7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88" name="Group 3787">
              <a:extLst>
                <a:ext uri="{FF2B5EF4-FFF2-40B4-BE49-F238E27FC236}">
                  <a16:creationId xmlns:a16="http://schemas.microsoft.com/office/drawing/2014/main" id="{6905F26C-990A-4EE3-A470-13E18E6A71FD}"/>
                </a:ext>
              </a:extLst>
            </p:cNvPr>
            <p:cNvGrpSpPr/>
            <p:nvPr/>
          </p:nvGrpSpPr>
          <p:grpSpPr>
            <a:xfrm>
              <a:off x="4203709" y="4329734"/>
              <a:ext cx="1681345" cy="465751"/>
              <a:chOff x="3622676" y="3492499"/>
              <a:chExt cx="2578868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92" name="Freeform 24">
                <a:extLst>
                  <a:ext uri="{FF2B5EF4-FFF2-40B4-BE49-F238E27FC236}">
                    <a16:creationId xmlns:a16="http://schemas.microsoft.com/office/drawing/2014/main" id="{940EFD4B-8B96-4B06-8E3B-E57E8A18CFBD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8868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8868"/>
                  <a:gd name="connsiteY0" fmla="*/ 0 h 714375"/>
                  <a:gd name="connsiteX1" fmla="*/ 6350 w 2578868"/>
                  <a:gd name="connsiteY1" fmla="*/ 177800 h 714375"/>
                  <a:gd name="connsiteX2" fmla="*/ 9525 w 2578868"/>
                  <a:gd name="connsiteY2" fmla="*/ 266700 h 714375"/>
                  <a:gd name="connsiteX3" fmla="*/ 2460625 w 2578868"/>
                  <a:gd name="connsiteY3" fmla="*/ 273050 h 714375"/>
                  <a:gd name="connsiteX4" fmla="*/ 2457450 w 2578868"/>
                  <a:gd name="connsiteY4" fmla="*/ 587375 h 714375"/>
                  <a:gd name="connsiteX5" fmla="*/ 66675 w 2578868"/>
                  <a:gd name="connsiteY5" fmla="*/ 590550 h 714375"/>
                  <a:gd name="connsiteX6" fmla="*/ 88900 w 2578868"/>
                  <a:gd name="connsiteY6" fmla="*/ 593725 h 714375"/>
                  <a:gd name="connsiteX7" fmla="*/ 92075 w 2578868"/>
                  <a:gd name="connsiteY7" fmla="*/ 546100 h 714375"/>
                  <a:gd name="connsiteX8" fmla="*/ 0 w 2578868"/>
                  <a:gd name="connsiteY8" fmla="*/ 619125 h 714375"/>
                  <a:gd name="connsiteX9" fmla="*/ 6350 w 2578868"/>
                  <a:gd name="connsiteY9" fmla="*/ 714375 h 714375"/>
                  <a:gd name="connsiteX10" fmla="*/ 2565400 w 2578868"/>
                  <a:gd name="connsiteY10" fmla="*/ 714375 h 714375"/>
                  <a:gd name="connsiteX11" fmla="*/ 2578868 w 2578868"/>
                  <a:gd name="connsiteY11" fmla="*/ 202083 h 714375"/>
                  <a:gd name="connsiteX12" fmla="*/ 2295525 w 2578868"/>
                  <a:gd name="connsiteY12" fmla="*/ 0 h 714375"/>
                  <a:gd name="connsiteX13" fmla="*/ 225425 w 2578868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8868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6751" y="377766"/>
                      <a:pt x="2578868" y="202083"/>
                    </a:cubicBezTo>
                    <a:cubicBezTo>
                      <a:pt x="2493143" y="120591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93" name="Rectangle 22">
                <a:extLst>
                  <a:ext uri="{FF2B5EF4-FFF2-40B4-BE49-F238E27FC236}">
                    <a16:creationId xmlns:a16="http://schemas.microsoft.com/office/drawing/2014/main" id="{F96B3C56-1756-4FF6-9563-915C3C1F42C9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89" name="Group 3788">
              <a:extLst>
                <a:ext uri="{FF2B5EF4-FFF2-40B4-BE49-F238E27FC236}">
                  <a16:creationId xmlns:a16="http://schemas.microsoft.com/office/drawing/2014/main" id="{926CC9A0-658F-4715-8767-39B0D70E1790}"/>
                </a:ext>
              </a:extLst>
            </p:cNvPr>
            <p:cNvGrpSpPr/>
            <p:nvPr/>
          </p:nvGrpSpPr>
          <p:grpSpPr>
            <a:xfrm>
              <a:off x="4117666" y="4061275"/>
              <a:ext cx="1832471" cy="391100"/>
              <a:chOff x="3644106" y="3130550"/>
              <a:chExt cx="2603340" cy="55562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790" name="Freeform 27">
                <a:extLst>
                  <a:ext uri="{FF2B5EF4-FFF2-40B4-BE49-F238E27FC236}">
                    <a16:creationId xmlns:a16="http://schemas.microsoft.com/office/drawing/2014/main" id="{24A23986-7CE4-4FD6-BD81-7A3B8F425554}"/>
                  </a:ext>
                </a:extLst>
              </p:cNvPr>
              <p:cNvSpPr/>
              <p:nvPr/>
            </p:nvSpPr>
            <p:spPr>
              <a:xfrm>
                <a:off x="3644106" y="3130550"/>
                <a:ext cx="2603340" cy="555625"/>
              </a:xfrm>
              <a:custGeom>
                <a:avLst/>
                <a:gdLst>
                  <a:gd name="connsiteX0" fmla="*/ 47625 w 2552700"/>
                  <a:gd name="connsiteY0" fmla="*/ 374650 h 685800"/>
                  <a:gd name="connsiteX1" fmla="*/ 0 w 2552700"/>
                  <a:gd name="connsiteY1" fmla="*/ 422275 h 685800"/>
                  <a:gd name="connsiteX2" fmla="*/ 447675 w 2552700"/>
                  <a:gd name="connsiteY2" fmla="*/ 685800 h 685800"/>
                  <a:gd name="connsiteX3" fmla="*/ 2549525 w 2552700"/>
                  <a:gd name="connsiteY3" fmla="*/ 615950 h 685800"/>
                  <a:gd name="connsiteX4" fmla="*/ 2552700 w 2552700"/>
                  <a:gd name="connsiteY4" fmla="*/ 273050 h 685800"/>
                  <a:gd name="connsiteX5" fmla="*/ 1384300 w 2552700"/>
                  <a:gd name="connsiteY5" fmla="*/ 0 h 685800"/>
                  <a:gd name="connsiteX6" fmla="*/ 6350 w 2552700"/>
                  <a:gd name="connsiteY6" fmla="*/ 168275 h 685800"/>
                  <a:gd name="connsiteX7" fmla="*/ 3175 w 2552700"/>
                  <a:gd name="connsiteY7" fmla="*/ 206375 h 685800"/>
                  <a:gd name="connsiteX8" fmla="*/ 463550 w 2552700"/>
                  <a:gd name="connsiteY8" fmla="*/ 374650 h 685800"/>
                  <a:gd name="connsiteX9" fmla="*/ 2520950 w 2552700"/>
                  <a:gd name="connsiteY9" fmla="*/ 333375 h 685800"/>
                  <a:gd name="connsiteX10" fmla="*/ 2501900 w 2552700"/>
                  <a:gd name="connsiteY10" fmla="*/ 549275 h 685800"/>
                  <a:gd name="connsiteX11" fmla="*/ 473075 w 2552700"/>
                  <a:gd name="connsiteY11" fmla="*/ 622300 h 685800"/>
                  <a:gd name="connsiteX12" fmla="*/ 47625 w 2552700"/>
                  <a:gd name="connsiteY12" fmla="*/ 374650 h 685800"/>
                  <a:gd name="connsiteX0" fmla="*/ 47625 w 2552700"/>
                  <a:gd name="connsiteY0" fmla="*/ 263525 h 574675"/>
                  <a:gd name="connsiteX1" fmla="*/ 0 w 2552700"/>
                  <a:gd name="connsiteY1" fmla="*/ 311150 h 574675"/>
                  <a:gd name="connsiteX2" fmla="*/ 447675 w 2552700"/>
                  <a:gd name="connsiteY2" fmla="*/ 574675 h 574675"/>
                  <a:gd name="connsiteX3" fmla="*/ 2549525 w 2552700"/>
                  <a:gd name="connsiteY3" fmla="*/ 504825 h 574675"/>
                  <a:gd name="connsiteX4" fmla="*/ 2552700 w 2552700"/>
                  <a:gd name="connsiteY4" fmla="*/ 161925 h 574675"/>
                  <a:gd name="connsiteX5" fmla="*/ 1552575 w 2552700"/>
                  <a:gd name="connsiteY5" fmla="*/ 0 h 574675"/>
                  <a:gd name="connsiteX6" fmla="*/ 6350 w 2552700"/>
                  <a:gd name="connsiteY6" fmla="*/ 57150 h 574675"/>
                  <a:gd name="connsiteX7" fmla="*/ 3175 w 2552700"/>
                  <a:gd name="connsiteY7" fmla="*/ 95250 h 574675"/>
                  <a:gd name="connsiteX8" fmla="*/ 463550 w 2552700"/>
                  <a:gd name="connsiteY8" fmla="*/ 263525 h 574675"/>
                  <a:gd name="connsiteX9" fmla="*/ 2520950 w 2552700"/>
                  <a:gd name="connsiteY9" fmla="*/ 222250 h 574675"/>
                  <a:gd name="connsiteX10" fmla="*/ 2501900 w 2552700"/>
                  <a:gd name="connsiteY10" fmla="*/ 438150 h 574675"/>
                  <a:gd name="connsiteX11" fmla="*/ 473075 w 2552700"/>
                  <a:gd name="connsiteY11" fmla="*/ 511175 h 574675"/>
                  <a:gd name="connsiteX12" fmla="*/ 47625 w 2552700"/>
                  <a:gd name="connsiteY12" fmla="*/ 263525 h 574675"/>
                  <a:gd name="connsiteX0" fmla="*/ 47625 w 2552700"/>
                  <a:gd name="connsiteY0" fmla="*/ 244475 h 555625"/>
                  <a:gd name="connsiteX1" fmla="*/ 0 w 2552700"/>
                  <a:gd name="connsiteY1" fmla="*/ 292100 h 555625"/>
                  <a:gd name="connsiteX2" fmla="*/ 447675 w 2552700"/>
                  <a:gd name="connsiteY2" fmla="*/ 555625 h 555625"/>
                  <a:gd name="connsiteX3" fmla="*/ 2549525 w 2552700"/>
                  <a:gd name="connsiteY3" fmla="*/ 485775 h 555625"/>
                  <a:gd name="connsiteX4" fmla="*/ 2552700 w 2552700"/>
                  <a:gd name="connsiteY4" fmla="*/ 142875 h 555625"/>
                  <a:gd name="connsiteX5" fmla="*/ 1606550 w 2552700"/>
                  <a:gd name="connsiteY5" fmla="*/ 0 h 555625"/>
                  <a:gd name="connsiteX6" fmla="*/ 6350 w 2552700"/>
                  <a:gd name="connsiteY6" fmla="*/ 38100 h 555625"/>
                  <a:gd name="connsiteX7" fmla="*/ 3175 w 2552700"/>
                  <a:gd name="connsiteY7" fmla="*/ 76200 h 555625"/>
                  <a:gd name="connsiteX8" fmla="*/ 463550 w 2552700"/>
                  <a:gd name="connsiteY8" fmla="*/ 244475 h 555625"/>
                  <a:gd name="connsiteX9" fmla="*/ 2520950 w 2552700"/>
                  <a:gd name="connsiteY9" fmla="*/ 203200 h 555625"/>
                  <a:gd name="connsiteX10" fmla="*/ 2501900 w 2552700"/>
                  <a:gd name="connsiteY10" fmla="*/ 419100 h 555625"/>
                  <a:gd name="connsiteX11" fmla="*/ 473075 w 2552700"/>
                  <a:gd name="connsiteY11" fmla="*/ 492125 h 555625"/>
                  <a:gd name="connsiteX12" fmla="*/ 47625 w 2552700"/>
                  <a:gd name="connsiteY12" fmla="*/ 244475 h 555625"/>
                  <a:gd name="connsiteX0" fmla="*/ 47625 w 2585519"/>
                  <a:gd name="connsiteY0" fmla="*/ 244475 h 555625"/>
                  <a:gd name="connsiteX1" fmla="*/ 0 w 2585519"/>
                  <a:gd name="connsiteY1" fmla="*/ 292100 h 555625"/>
                  <a:gd name="connsiteX2" fmla="*/ 447675 w 2585519"/>
                  <a:gd name="connsiteY2" fmla="*/ 555625 h 555625"/>
                  <a:gd name="connsiteX3" fmla="*/ 2549525 w 2585519"/>
                  <a:gd name="connsiteY3" fmla="*/ 485775 h 555625"/>
                  <a:gd name="connsiteX4" fmla="*/ 2552700 w 2585519"/>
                  <a:gd name="connsiteY4" fmla="*/ 142875 h 555625"/>
                  <a:gd name="connsiteX5" fmla="*/ 1606550 w 2585519"/>
                  <a:gd name="connsiteY5" fmla="*/ 0 h 555625"/>
                  <a:gd name="connsiteX6" fmla="*/ 6350 w 2585519"/>
                  <a:gd name="connsiteY6" fmla="*/ 38100 h 555625"/>
                  <a:gd name="connsiteX7" fmla="*/ 3175 w 2585519"/>
                  <a:gd name="connsiteY7" fmla="*/ 76200 h 555625"/>
                  <a:gd name="connsiteX8" fmla="*/ 463550 w 2585519"/>
                  <a:gd name="connsiteY8" fmla="*/ 244475 h 555625"/>
                  <a:gd name="connsiteX9" fmla="*/ 2520950 w 2585519"/>
                  <a:gd name="connsiteY9" fmla="*/ 203200 h 555625"/>
                  <a:gd name="connsiteX10" fmla="*/ 2501900 w 2585519"/>
                  <a:gd name="connsiteY10" fmla="*/ 419100 h 555625"/>
                  <a:gd name="connsiteX11" fmla="*/ 473075 w 2585519"/>
                  <a:gd name="connsiteY11" fmla="*/ 492125 h 555625"/>
                  <a:gd name="connsiteX12" fmla="*/ 47625 w 2585519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520950 w 2599371"/>
                  <a:gd name="connsiteY9" fmla="*/ 203200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501900 w 2599371"/>
                  <a:gd name="connsiteY11" fmla="*/ 41910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479675 w 2599371"/>
                  <a:gd name="connsiteY11" fmla="*/ 42545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740156"/>
                  <a:gd name="connsiteY0" fmla="*/ 244475 h 555625"/>
                  <a:gd name="connsiteX1" fmla="*/ 0 w 2740156"/>
                  <a:gd name="connsiteY1" fmla="*/ 292100 h 555625"/>
                  <a:gd name="connsiteX2" fmla="*/ 447675 w 2740156"/>
                  <a:gd name="connsiteY2" fmla="*/ 555625 h 555625"/>
                  <a:gd name="connsiteX3" fmla="*/ 2549525 w 2740156"/>
                  <a:gd name="connsiteY3" fmla="*/ 485775 h 555625"/>
                  <a:gd name="connsiteX4" fmla="*/ 2552700 w 2740156"/>
                  <a:gd name="connsiteY4" fmla="*/ 142875 h 555625"/>
                  <a:gd name="connsiteX5" fmla="*/ 1606550 w 2740156"/>
                  <a:gd name="connsiteY5" fmla="*/ 0 h 555625"/>
                  <a:gd name="connsiteX6" fmla="*/ 6350 w 2740156"/>
                  <a:gd name="connsiteY6" fmla="*/ 38100 h 555625"/>
                  <a:gd name="connsiteX7" fmla="*/ 3175 w 2740156"/>
                  <a:gd name="connsiteY7" fmla="*/ 76200 h 555625"/>
                  <a:gd name="connsiteX8" fmla="*/ 463550 w 2740156"/>
                  <a:gd name="connsiteY8" fmla="*/ 244475 h 555625"/>
                  <a:gd name="connsiteX9" fmla="*/ 2495550 w 2740156"/>
                  <a:gd name="connsiteY9" fmla="*/ 206375 h 555625"/>
                  <a:gd name="connsiteX10" fmla="*/ 2479675 w 2740156"/>
                  <a:gd name="connsiteY10" fmla="*/ 425450 h 555625"/>
                  <a:gd name="connsiteX11" fmla="*/ 473075 w 2740156"/>
                  <a:gd name="connsiteY11" fmla="*/ 492125 h 555625"/>
                  <a:gd name="connsiteX12" fmla="*/ 47625 w 2740156"/>
                  <a:gd name="connsiteY12" fmla="*/ 244475 h 555625"/>
                  <a:gd name="connsiteX0" fmla="*/ 47625 w 2646925"/>
                  <a:gd name="connsiteY0" fmla="*/ 244475 h 555625"/>
                  <a:gd name="connsiteX1" fmla="*/ 0 w 2646925"/>
                  <a:gd name="connsiteY1" fmla="*/ 292100 h 555625"/>
                  <a:gd name="connsiteX2" fmla="*/ 447675 w 2646925"/>
                  <a:gd name="connsiteY2" fmla="*/ 555625 h 555625"/>
                  <a:gd name="connsiteX3" fmla="*/ 2549525 w 2646925"/>
                  <a:gd name="connsiteY3" fmla="*/ 485775 h 555625"/>
                  <a:gd name="connsiteX4" fmla="*/ 2552700 w 2646925"/>
                  <a:gd name="connsiteY4" fmla="*/ 142875 h 555625"/>
                  <a:gd name="connsiteX5" fmla="*/ 1606550 w 2646925"/>
                  <a:gd name="connsiteY5" fmla="*/ 0 h 555625"/>
                  <a:gd name="connsiteX6" fmla="*/ 6350 w 2646925"/>
                  <a:gd name="connsiteY6" fmla="*/ 38100 h 555625"/>
                  <a:gd name="connsiteX7" fmla="*/ 3175 w 2646925"/>
                  <a:gd name="connsiteY7" fmla="*/ 76200 h 555625"/>
                  <a:gd name="connsiteX8" fmla="*/ 463550 w 2646925"/>
                  <a:gd name="connsiteY8" fmla="*/ 244475 h 555625"/>
                  <a:gd name="connsiteX9" fmla="*/ 2495550 w 2646925"/>
                  <a:gd name="connsiteY9" fmla="*/ 206375 h 555625"/>
                  <a:gd name="connsiteX10" fmla="*/ 2479675 w 2646925"/>
                  <a:gd name="connsiteY10" fmla="*/ 425450 h 555625"/>
                  <a:gd name="connsiteX11" fmla="*/ 473075 w 2646925"/>
                  <a:gd name="connsiteY11" fmla="*/ 492125 h 555625"/>
                  <a:gd name="connsiteX12" fmla="*/ 47625 w 2646925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24625 w 2608121"/>
                  <a:gd name="connsiteY0" fmla="*/ 244475 h 555625"/>
                  <a:gd name="connsiteX1" fmla="*/ 8750 w 2608121"/>
                  <a:gd name="connsiteY1" fmla="*/ 292100 h 555625"/>
                  <a:gd name="connsiteX2" fmla="*/ 456425 w 2608121"/>
                  <a:gd name="connsiteY2" fmla="*/ 555625 h 555625"/>
                  <a:gd name="connsiteX3" fmla="*/ 2558275 w 2608121"/>
                  <a:gd name="connsiteY3" fmla="*/ 485775 h 555625"/>
                  <a:gd name="connsiteX4" fmla="*/ 2561450 w 2608121"/>
                  <a:gd name="connsiteY4" fmla="*/ 142875 h 555625"/>
                  <a:gd name="connsiteX5" fmla="*/ 1615300 w 2608121"/>
                  <a:gd name="connsiteY5" fmla="*/ 0 h 555625"/>
                  <a:gd name="connsiteX6" fmla="*/ 15100 w 2608121"/>
                  <a:gd name="connsiteY6" fmla="*/ 38100 h 555625"/>
                  <a:gd name="connsiteX7" fmla="*/ 11925 w 2608121"/>
                  <a:gd name="connsiteY7" fmla="*/ 76200 h 555625"/>
                  <a:gd name="connsiteX8" fmla="*/ 472300 w 2608121"/>
                  <a:gd name="connsiteY8" fmla="*/ 244475 h 555625"/>
                  <a:gd name="connsiteX9" fmla="*/ 2478900 w 2608121"/>
                  <a:gd name="connsiteY9" fmla="*/ 209550 h 555625"/>
                  <a:gd name="connsiteX10" fmla="*/ 2488425 w 2608121"/>
                  <a:gd name="connsiteY10" fmla="*/ 425450 h 555625"/>
                  <a:gd name="connsiteX11" fmla="*/ 481825 w 2608121"/>
                  <a:gd name="connsiteY11" fmla="*/ 492125 h 555625"/>
                  <a:gd name="connsiteX12" fmla="*/ 24625 w 2608121"/>
                  <a:gd name="connsiteY12" fmla="*/ 244475 h 555625"/>
                  <a:gd name="connsiteX0" fmla="*/ 20208 w 2622754"/>
                  <a:gd name="connsiteY0" fmla="*/ 244475 h 555625"/>
                  <a:gd name="connsiteX1" fmla="*/ 23383 w 2622754"/>
                  <a:gd name="connsiteY1" fmla="*/ 292100 h 555625"/>
                  <a:gd name="connsiteX2" fmla="*/ 471058 w 2622754"/>
                  <a:gd name="connsiteY2" fmla="*/ 555625 h 555625"/>
                  <a:gd name="connsiteX3" fmla="*/ 2572908 w 2622754"/>
                  <a:gd name="connsiteY3" fmla="*/ 485775 h 555625"/>
                  <a:gd name="connsiteX4" fmla="*/ 2576083 w 2622754"/>
                  <a:gd name="connsiteY4" fmla="*/ 142875 h 555625"/>
                  <a:gd name="connsiteX5" fmla="*/ 1629933 w 2622754"/>
                  <a:gd name="connsiteY5" fmla="*/ 0 h 555625"/>
                  <a:gd name="connsiteX6" fmla="*/ 29733 w 2622754"/>
                  <a:gd name="connsiteY6" fmla="*/ 38100 h 555625"/>
                  <a:gd name="connsiteX7" fmla="*/ 26558 w 2622754"/>
                  <a:gd name="connsiteY7" fmla="*/ 76200 h 555625"/>
                  <a:gd name="connsiteX8" fmla="*/ 486933 w 2622754"/>
                  <a:gd name="connsiteY8" fmla="*/ 244475 h 555625"/>
                  <a:gd name="connsiteX9" fmla="*/ 2493533 w 2622754"/>
                  <a:gd name="connsiteY9" fmla="*/ 209550 h 555625"/>
                  <a:gd name="connsiteX10" fmla="*/ 2503058 w 2622754"/>
                  <a:gd name="connsiteY10" fmla="*/ 425450 h 555625"/>
                  <a:gd name="connsiteX11" fmla="*/ 496458 w 2622754"/>
                  <a:gd name="connsiteY11" fmla="*/ 492125 h 555625"/>
                  <a:gd name="connsiteX12" fmla="*/ 20208 w 2622754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63500 w 2599371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85775 w 2599371"/>
                  <a:gd name="connsiteY11" fmla="*/ 488950 h 555625"/>
                  <a:gd name="connsiteX12" fmla="*/ 63500 w 2599371"/>
                  <a:gd name="connsiteY12" fmla="*/ 244475 h 555625"/>
                  <a:gd name="connsiteX0" fmla="*/ 96355 w 2632226"/>
                  <a:gd name="connsiteY0" fmla="*/ 244475 h 555625"/>
                  <a:gd name="connsiteX1" fmla="*/ 36030 w 2632226"/>
                  <a:gd name="connsiteY1" fmla="*/ 247650 h 555625"/>
                  <a:gd name="connsiteX2" fmla="*/ 32855 w 2632226"/>
                  <a:gd name="connsiteY2" fmla="*/ 292100 h 555625"/>
                  <a:gd name="connsiteX3" fmla="*/ 480530 w 2632226"/>
                  <a:gd name="connsiteY3" fmla="*/ 555625 h 555625"/>
                  <a:gd name="connsiteX4" fmla="*/ 2582380 w 2632226"/>
                  <a:gd name="connsiteY4" fmla="*/ 485775 h 555625"/>
                  <a:gd name="connsiteX5" fmla="*/ 2585555 w 2632226"/>
                  <a:gd name="connsiteY5" fmla="*/ 142875 h 555625"/>
                  <a:gd name="connsiteX6" fmla="*/ 1639405 w 2632226"/>
                  <a:gd name="connsiteY6" fmla="*/ 0 h 555625"/>
                  <a:gd name="connsiteX7" fmla="*/ 39205 w 2632226"/>
                  <a:gd name="connsiteY7" fmla="*/ 38100 h 555625"/>
                  <a:gd name="connsiteX8" fmla="*/ 36030 w 2632226"/>
                  <a:gd name="connsiteY8" fmla="*/ 76200 h 555625"/>
                  <a:gd name="connsiteX9" fmla="*/ 496405 w 2632226"/>
                  <a:gd name="connsiteY9" fmla="*/ 244475 h 555625"/>
                  <a:gd name="connsiteX10" fmla="*/ 2503005 w 2632226"/>
                  <a:gd name="connsiteY10" fmla="*/ 209550 h 555625"/>
                  <a:gd name="connsiteX11" fmla="*/ 2512530 w 2632226"/>
                  <a:gd name="connsiteY11" fmla="*/ 425450 h 555625"/>
                  <a:gd name="connsiteX12" fmla="*/ 518630 w 2632226"/>
                  <a:gd name="connsiteY12" fmla="*/ 488950 h 555625"/>
                  <a:gd name="connsiteX13" fmla="*/ 96355 w 2632226"/>
                  <a:gd name="connsiteY13" fmla="*/ 244475 h 555625"/>
                  <a:gd name="connsiteX0" fmla="*/ 105580 w 2641451"/>
                  <a:gd name="connsiteY0" fmla="*/ 244475 h 555625"/>
                  <a:gd name="connsiteX1" fmla="*/ 19061 w 2641451"/>
                  <a:gd name="connsiteY1" fmla="*/ 226218 h 555625"/>
                  <a:gd name="connsiteX2" fmla="*/ 42080 w 2641451"/>
                  <a:gd name="connsiteY2" fmla="*/ 292100 h 555625"/>
                  <a:gd name="connsiteX3" fmla="*/ 489755 w 2641451"/>
                  <a:gd name="connsiteY3" fmla="*/ 555625 h 555625"/>
                  <a:gd name="connsiteX4" fmla="*/ 2591605 w 2641451"/>
                  <a:gd name="connsiteY4" fmla="*/ 485775 h 555625"/>
                  <a:gd name="connsiteX5" fmla="*/ 2594780 w 2641451"/>
                  <a:gd name="connsiteY5" fmla="*/ 142875 h 555625"/>
                  <a:gd name="connsiteX6" fmla="*/ 1648630 w 2641451"/>
                  <a:gd name="connsiteY6" fmla="*/ 0 h 555625"/>
                  <a:gd name="connsiteX7" fmla="*/ 48430 w 2641451"/>
                  <a:gd name="connsiteY7" fmla="*/ 38100 h 555625"/>
                  <a:gd name="connsiteX8" fmla="*/ 45255 w 2641451"/>
                  <a:gd name="connsiteY8" fmla="*/ 76200 h 555625"/>
                  <a:gd name="connsiteX9" fmla="*/ 505630 w 2641451"/>
                  <a:gd name="connsiteY9" fmla="*/ 244475 h 555625"/>
                  <a:gd name="connsiteX10" fmla="*/ 2512230 w 2641451"/>
                  <a:gd name="connsiteY10" fmla="*/ 209550 h 555625"/>
                  <a:gd name="connsiteX11" fmla="*/ 2521755 w 2641451"/>
                  <a:gd name="connsiteY11" fmla="*/ 425450 h 555625"/>
                  <a:gd name="connsiteX12" fmla="*/ 527855 w 2641451"/>
                  <a:gd name="connsiteY12" fmla="*/ 488950 h 555625"/>
                  <a:gd name="connsiteX13" fmla="*/ 105580 w 2641451"/>
                  <a:gd name="connsiteY13" fmla="*/ 244475 h 555625"/>
                  <a:gd name="connsiteX0" fmla="*/ 100036 w 2635907"/>
                  <a:gd name="connsiteY0" fmla="*/ 244475 h 555625"/>
                  <a:gd name="connsiteX1" fmla="*/ 27804 w 2635907"/>
                  <a:gd name="connsiteY1" fmla="*/ 266699 h 555625"/>
                  <a:gd name="connsiteX2" fmla="*/ 36536 w 2635907"/>
                  <a:gd name="connsiteY2" fmla="*/ 292100 h 555625"/>
                  <a:gd name="connsiteX3" fmla="*/ 484211 w 2635907"/>
                  <a:gd name="connsiteY3" fmla="*/ 555625 h 555625"/>
                  <a:gd name="connsiteX4" fmla="*/ 2586061 w 2635907"/>
                  <a:gd name="connsiteY4" fmla="*/ 485775 h 555625"/>
                  <a:gd name="connsiteX5" fmla="*/ 2589236 w 2635907"/>
                  <a:gd name="connsiteY5" fmla="*/ 142875 h 555625"/>
                  <a:gd name="connsiteX6" fmla="*/ 1643086 w 2635907"/>
                  <a:gd name="connsiteY6" fmla="*/ 0 h 555625"/>
                  <a:gd name="connsiteX7" fmla="*/ 42886 w 2635907"/>
                  <a:gd name="connsiteY7" fmla="*/ 38100 h 555625"/>
                  <a:gd name="connsiteX8" fmla="*/ 39711 w 2635907"/>
                  <a:gd name="connsiteY8" fmla="*/ 76200 h 555625"/>
                  <a:gd name="connsiteX9" fmla="*/ 500086 w 2635907"/>
                  <a:gd name="connsiteY9" fmla="*/ 244475 h 555625"/>
                  <a:gd name="connsiteX10" fmla="*/ 2506686 w 2635907"/>
                  <a:gd name="connsiteY10" fmla="*/ 209550 h 555625"/>
                  <a:gd name="connsiteX11" fmla="*/ 2516211 w 2635907"/>
                  <a:gd name="connsiteY11" fmla="*/ 425450 h 555625"/>
                  <a:gd name="connsiteX12" fmla="*/ 522311 w 2635907"/>
                  <a:gd name="connsiteY12" fmla="*/ 488950 h 555625"/>
                  <a:gd name="connsiteX13" fmla="*/ 100036 w 2635907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98616 w 2634487"/>
                  <a:gd name="connsiteY0" fmla="*/ 244475 h 555625"/>
                  <a:gd name="connsiteX1" fmla="*/ 16859 w 2634487"/>
                  <a:gd name="connsiteY1" fmla="*/ 226218 h 555625"/>
                  <a:gd name="connsiteX2" fmla="*/ 35116 w 2634487"/>
                  <a:gd name="connsiteY2" fmla="*/ 292100 h 555625"/>
                  <a:gd name="connsiteX3" fmla="*/ 482791 w 2634487"/>
                  <a:gd name="connsiteY3" fmla="*/ 555625 h 555625"/>
                  <a:gd name="connsiteX4" fmla="*/ 2584641 w 2634487"/>
                  <a:gd name="connsiteY4" fmla="*/ 485775 h 555625"/>
                  <a:gd name="connsiteX5" fmla="*/ 2587816 w 2634487"/>
                  <a:gd name="connsiteY5" fmla="*/ 142875 h 555625"/>
                  <a:gd name="connsiteX6" fmla="*/ 1641666 w 2634487"/>
                  <a:gd name="connsiteY6" fmla="*/ 0 h 555625"/>
                  <a:gd name="connsiteX7" fmla="*/ 41466 w 2634487"/>
                  <a:gd name="connsiteY7" fmla="*/ 38100 h 555625"/>
                  <a:gd name="connsiteX8" fmla="*/ 38291 w 2634487"/>
                  <a:gd name="connsiteY8" fmla="*/ 76200 h 555625"/>
                  <a:gd name="connsiteX9" fmla="*/ 498666 w 2634487"/>
                  <a:gd name="connsiteY9" fmla="*/ 244475 h 555625"/>
                  <a:gd name="connsiteX10" fmla="*/ 2505266 w 2634487"/>
                  <a:gd name="connsiteY10" fmla="*/ 209550 h 555625"/>
                  <a:gd name="connsiteX11" fmla="*/ 2514791 w 2634487"/>
                  <a:gd name="connsiteY11" fmla="*/ 425450 h 555625"/>
                  <a:gd name="connsiteX12" fmla="*/ 520891 w 2634487"/>
                  <a:gd name="connsiteY12" fmla="*/ 488950 h 555625"/>
                  <a:gd name="connsiteX13" fmla="*/ 98616 w 2634487"/>
                  <a:gd name="connsiteY13" fmla="*/ 244475 h 555625"/>
                  <a:gd name="connsiteX0" fmla="*/ 81757 w 2617628"/>
                  <a:gd name="connsiteY0" fmla="*/ 244475 h 555625"/>
                  <a:gd name="connsiteX1" fmla="*/ 0 w 2617628"/>
                  <a:gd name="connsiteY1" fmla="*/ 226218 h 555625"/>
                  <a:gd name="connsiteX2" fmla="*/ 18257 w 2617628"/>
                  <a:gd name="connsiteY2" fmla="*/ 292100 h 555625"/>
                  <a:gd name="connsiteX3" fmla="*/ 465932 w 2617628"/>
                  <a:gd name="connsiteY3" fmla="*/ 555625 h 555625"/>
                  <a:gd name="connsiteX4" fmla="*/ 2567782 w 2617628"/>
                  <a:gd name="connsiteY4" fmla="*/ 485775 h 555625"/>
                  <a:gd name="connsiteX5" fmla="*/ 2570957 w 2617628"/>
                  <a:gd name="connsiteY5" fmla="*/ 142875 h 555625"/>
                  <a:gd name="connsiteX6" fmla="*/ 1624807 w 2617628"/>
                  <a:gd name="connsiteY6" fmla="*/ 0 h 555625"/>
                  <a:gd name="connsiteX7" fmla="*/ 24607 w 2617628"/>
                  <a:gd name="connsiteY7" fmla="*/ 38100 h 555625"/>
                  <a:gd name="connsiteX8" fmla="*/ 21432 w 2617628"/>
                  <a:gd name="connsiteY8" fmla="*/ 76200 h 555625"/>
                  <a:gd name="connsiteX9" fmla="*/ 481807 w 2617628"/>
                  <a:gd name="connsiteY9" fmla="*/ 244475 h 555625"/>
                  <a:gd name="connsiteX10" fmla="*/ 2488407 w 2617628"/>
                  <a:gd name="connsiteY10" fmla="*/ 209550 h 555625"/>
                  <a:gd name="connsiteX11" fmla="*/ 2497932 w 2617628"/>
                  <a:gd name="connsiteY11" fmla="*/ 425450 h 555625"/>
                  <a:gd name="connsiteX12" fmla="*/ 504032 w 2617628"/>
                  <a:gd name="connsiteY12" fmla="*/ 488950 h 555625"/>
                  <a:gd name="connsiteX13" fmla="*/ 81757 w 2617628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9844 w 2603340"/>
                  <a:gd name="connsiteY7" fmla="*/ 33337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0955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03340" h="555625">
                    <a:moveTo>
                      <a:pt x="67469" y="244475"/>
                    </a:moveTo>
                    <a:cubicBezTo>
                      <a:pt x="66940" y="247651"/>
                      <a:pt x="46301" y="239713"/>
                      <a:pt x="0" y="242887"/>
                    </a:cubicBezTo>
                    <a:cubicBezTo>
                      <a:pt x="6086" y="288924"/>
                      <a:pt x="-2116" y="262732"/>
                      <a:pt x="3969" y="292100"/>
                    </a:cubicBezTo>
                    <a:lnTo>
                      <a:pt x="451644" y="555625"/>
                    </a:lnTo>
                    <a:lnTo>
                      <a:pt x="2553494" y="485775"/>
                    </a:lnTo>
                    <a:cubicBezTo>
                      <a:pt x="2605352" y="396875"/>
                      <a:pt x="2631811" y="276225"/>
                      <a:pt x="2556669" y="142875"/>
                    </a:cubicBezTo>
                    <a:lnTo>
                      <a:pt x="1610519" y="0"/>
                    </a:lnTo>
                    <a:lnTo>
                      <a:pt x="10319" y="30955"/>
                    </a:lnTo>
                    <a:lnTo>
                      <a:pt x="7144" y="76200"/>
                    </a:lnTo>
                    <a:lnTo>
                      <a:pt x="467519" y="244475"/>
                    </a:lnTo>
                    <a:lnTo>
                      <a:pt x="2474119" y="209550"/>
                    </a:lnTo>
                    <a:cubicBezTo>
                      <a:pt x="2527565" y="280988"/>
                      <a:pt x="2515923" y="346075"/>
                      <a:pt x="2483644" y="425450"/>
                    </a:cubicBezTo>
                    <a:lnTo>
                      <a:pt x="489744" y="488950"/>
                    </a:lnTo>
                    <a:lnTo>
                      <a:pt x="67469" y="24447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3791" name="Freeform 28">
                <a:extLst>
                  <a:ext uri="{FF2B5EF4-FFF2-40B4-BE49-F238E27FC236}">
                    <a16:creationId xmlns:a16="http://schemas.microsoft.com/office/drawing/2014/main" id="{BC03EFA5-15F8-4F0F-BE74-CB8E60F40600}"/>
                  </a:ext>
                </a:extLst>
              </p:cNvPr>
              <p:cNvSpPr/>
              <p:nvPr/>
            </p:nvSpPr>
            <p:spPr>
              <a:xfrm>
                <a:off x="3695702" y="3233738"/>
                <a:ext cx="2458684" cy="383382"/>
              </a:xfrm>
              <a:custGeom>
                <a:avLst/>
                <a:gdLst>
                  <a:gd name="connsiteX0" fmla="*/ 7144 w 2424113"/>
                  <a:gd name="connsiteY0" fmla="*/ 0 h 378619"/>
                  <a:gd name="connsiteX1" fmla="*/ 0 w 2424113"/>
                  <a:gd name="connsiteY1" fmla="*/ 130969 h 378619"/>
                  <a:gd name="connsiteX2" fmla="*/ 431007 w 2424113"/>
                  <a:gd name="connsiteY2" fmla="*/ 378619 h 378619"/>
                  <a:gd name="connsiteX3" fmla="*/ 2424113 w 2424113"/>
                  <a:gd name="connsiteY3" fmla="*/ 304800 h 378619"/>
                  <a:gd name="connsiteX4" fmla="*/ 2414588 w 2424113"/>
                  <a:gd name="connsiteY4" fmla="*/ 109538 h 378619"/>
                  <a:gd name="connsiteX5" fmla="*/ 428625 w 2424113"/>
                  <a:gd name="connsiteY5" fmla="*/ 150019 h 378619"/>
                  <a:gd name="connsiteX6" fmla="*/ 7144 w 2424113"/>
                  <a:gd name="connsiteY6" fmla="*/ 0 h 378619"/>
                  <a:gd name="connsiteX0" fmla="*/ 7144 w 2436996"/>
                  <a:gd name="connsiteY0" fmla="*/ 0 h 378619"/>
                  <a:gd name="connsiteX1" fmla="*/ 0 w 2436996"/>
                  <a:gd name="connsiteY1" fmla="*/ 130969 h 378619"/>
                  <a:gd name="connsiteX2" fmla="*/ 431007 w 2436996"/>
                  <a:gd name="connsiteY2" fmla="*/ 378619 h 378619"/>
                  <a:gd name="connsiteX3" fmla="*/ 2424113 w 2436996"/>
                  <a:gd name="connsiteY3" fmla="*/ 304800 h 378619"/>
                  <a:gd name="connsiteX4" fmla="*/ 2414588 w 2436996"/>
                  <a:gd name="connsiteY4" fmla="*/ 109538 h 378619"/>
                  <a:gd name="connsiteX5" fmla="*/ 428625 w 2436996"/>
                  <a:gd name="connsiteY5" fmla="*/ 150019 h 378619"/>
                  <a:gd name="connsiteX6" fmla="*/ 7144 w 2436996"/>
                  <a:gd name="connsiteY6" fmla="*/ 0 h 378619"/>
                  <a:gd name="connsiteX0" fmla="*/ 7144 w 2448855"/>
                  <a:gd name="connsiteY0" fmla="*/ 0 h 378619"/>
                  <a:gd name="connsiteX1" fmla="*/ 0 w 2448855"/>
                  <a:gd name="connsiteY1" fmla="*/ 130969 h 378619"/>
                  <a:gd name="connsiteX2" fmla="*/ 431007 w 2448855"/>
                  <a:gd name="connsiteY2" fmla="*/ 378619 h 378619"/>
                  <a:gd name="connsiteX3" fmla="*/ 2424113 w 2448855"/>
                  <a:gd name="connsiteY3" fmla="*/ 304800 h 378619"/>
                  <a:gd name="connsiteX4" fmla="*/ 2414588 w 2448855"/>
                  <a:gd name="connsiteY4" fmla="*/ 109538 h 378619"/>
                  <a:gd name="connsiteX5" fmla="*/ 428625 w 2448855"/>
                  <a:gd name="connsiteY5" fmla="*/ 150019 h 378619"/>
                  <a:gd name="connsiteX6" fmla="*/ 7144 w 2448855"/>
                  <a:gd name="connsiteY6" fmla="*/ 0 h 378619"/>
                  <a:gd name="connsiteX0" fmla="*/ 7144 w 2444270"/>
                  <a:gd name="connsiteY0" fmla="*/ 0 h 378619"/>
                  <a:gd name="connsiteX1" fmla="*/ 0 w 2444270"/>
                  <a:gd name="connsiteY1" fmla="*/ 130969 h 378619"/>
                  <a:gd name="connsiteX2" fmla="*/ 431007 w 2444270"/>
                  <a:gd name="connsiteY2" fmla="*/ 378619 h 378619"/>
                  <a:gd name="connsiteX3" fmla="*/ 2414588 w 2444270"/>
                  <a:gd name="connsiteY3" fmla="*/ 314325 h 378619"/>
                  <a:gd name="connsiteX4" fmla="*/ 2414588 w 2444270"/>
                  <a:gd name="connsiteY4" fmla="*/ 109538 h 378619"/>
                  <a:gd name="connsiteX5" fmla="*/ 428625 w 2444270"/>
                  <a:gd name="connsiteY5" fmla="*/ 150019 h 378619"/>
                  <a:gd name="connsiteX6" fmla="*/ 7144 w 2444270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28625 w 2446779"/>
                  <a:gd name="connsiteY5" fmla="*/ 150019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2913 w 2446779"/>
                  <a:gd name="connsiteY5" fmla="*/ 142875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5294 w 2446779"/>
                  <a:gd name="connsiteY5" fmla="*/ 135731 h 378619"/>
                  <a:gd name="connsiteX6" fmla="*/ 7144 w 2446779"/>
                  <a:gd name="connsiteY6" fmla="*/ 0 h 378619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14287 w 2451541"/>
                  <a:gd name="connsiteY0" fmla="*/ 0 h 385763"/>
                  <a:gd name="connsiteX1" fmla="*/ 0 w 2451541"/>
                  <a:gd name="connsiteY1" fmla="*/ 145257 h 385763"/>
                  <a:gd name="connsiteX2" fmla="*/ 435769 w 2451541"/>
                  <a:gd name="connsiteY2" fmla="*/ 385763 h 385763"/>
                  <a:gd name="connsiteX3" fmla="*/ 2419350 w 2451541"/>
                  <a:gd name="connsiteY3" fmla="*/ 321469 h 385763"/>
                  <a:gd name="connsiteX4" fmla="*/ 2419350 w 2451541"/>
                  <a:gd name="connsiteY4" fmla="*/ 107157 h 385763"/>
                  <a:gd name="connsiteX5" fmla="*/ 450056 w 2451541"/>
                  <a:gd name="connsiteY5" fmla="*/ 142875 h 385763"/>
                  <a:gd name="connsiteX6" fmla="*/ 14287 w 2451541"/>
                  <a:gd name="connsiteY6" fmla="*/ 0 h 385763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11905 w 2458684"/>
                  <a:gd name="connsiteY0" fmla="*/ 0 h 383382"/>
                  <a:gd name="connsiteX1" fmla="*/ 0 w 2458684"/>
                  <a:gd name="connsiteY1" fmla="*/ 138114 h 383382"/>
                  <a:gd name="connsiteX2" fmla="*/ 442912 w 2458684"/>
                  <a:gd name="connsiteY2" fmla="*/ 383382 h 383382"/>
                  <a:gd name="connsiteX3" fmla="*/ 2426493 w 2458684"/>
                  <a:gd name="connsiteY3" fmla="*/ 319088 h 383382"/>
                  <a:gd name="connsiteX4" fmla="*/ 2426493 w 2458684"/>
                  <a:gd name="connsiteY4" fmla="*/ 104776 h 383382"/>
                  <a:gd name="connsiteX5" fmla="*/ 457199 w 2458684"/>
                  <a:gd name="connsiteY5" fmla="*/ 140494 h 383382"/>
                  <a:gd name="connsiteX6" fmla="*/ 11905 w 2458684"/>
                  <a:gd name="connsiteY6" fmla="*/ 0 h 383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8684" h="383382">
                    <a:moveTo>
                      <a:pt x="11905" y="0"/>
                    </a:moveTo>
                    <a:cubicBezTo>
                      <a:pt x="25399" y="53182"/>
                      <a:pt x="19843" y="123033"/>
                      <a:pt x="0" y="138114"/>
                    </a:cubicBezTo>
                    <a:lnTo>
                      <a:pt x="442912" y="383382"/>
                    </a:lnTo>
                    <a:lnTo>
                      <a:pt x="2426493" y="319088"/>
                    </a:lnTo>
                    <a:cubicBezTo>
                      <a:pt x="2466181" y="277813"/>
                      <a:pt x="2472531" y="174625"/>
                      <a:pt x="2426493" y="104776"/>
                    </a:cubicBezTo>
                    <a:lnTo>
                      <a:pt x="457199" y="140494"/>
                    </a:lnTo>
                    <a:lnTo>
                      <a:pt x="119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12724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89</cp:revision>
  <dcterms:created xsi:type="dcterms:W3CDTF">2018-02-18T19:39:47Z</dcterms:created>
  <dcterms:modified xsi:type="dcterms:W3CDTF">2020-09-03T03:07:08Z</dcterms:modified>
</cp:coreProperties>
</file>